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9" r:id="rId4"/>
    <p:sldId id="270" r:id="rId5"/>
    <p:sldId id="271" r:id="rId6"/>
    <p:sldId id="272" r:id="rId7"/>
    <p:sldId id="257" r:id="rId8"/>
    <p:sldId id="268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9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4837-8D79-CF1B-0122-3FEB5FF74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603DF-6B29-9E05-2CB1-DAA8850DB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C9D2F-DDCE-3DFD-A35E-FFA7401A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84D43-CEF6-2B5E-B268-4D7EDEB4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14316-8F59-922F-7323-6CE1E76C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84D0-C1C5-A520-BD23-2D6A5348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D465C-4A0F-FE27-5311-12352D6E2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8684B-8460-1570-9FEB-3D41CC87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10050-F84F-9B87-1CFA-B1024F78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0873A-9696-050C-D8E4-05B82CD3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1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03E414-AC26-E817-F30C-8FFA66AA8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B169A-2EBC-B168-9B14-1CFD1190A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20875-088D-A932-44E2-1E03A221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0E420-AFA0-5937-B4CE-DDF4241B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4B6E5-EB5F-AA5B-3434-AB61677C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2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670E-96F7-B3BD-0C9C-568AE4C0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143BD-2BEC-E0BA-09DC-59064BE1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B3687-6FA0-6B1A-8CC4-AB808BB0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F0C07-1335-B2A2-E2FA-72A6D0FF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CA630-507C-CB68-2626-3205404E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878D-9769-0054-B458-48AC0D28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208D8-BD10-0FC5-6F0F-EFB6AD28C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CDBB-376B-C8F4-6D92-55FC8F68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701D3-8CC0-7B6A-0B95-35FE7803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08FB9-6145-139B-74E9-A423429D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5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9E99-121F-4BC6-A76B-8B18AA79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8DF8-EBFE-EBC6-0544-51F3A8F61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A5485-46CC-1ADB-A414-E22B9A3B8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8EABC-7D2F-8F34-7685-5E594EA2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06A85-988D-6C1D-AAB3-C9585F18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B4E39-DE0E-E265-3F14-DF8F8790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2EBE-D723-EC3B-F13B-37F9E949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C29A7-8801-587E-6552-E77947C32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9EB31-F1E0-03A6-1153-CC78BA32F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718B0-E2DB-97D3-A309-5E2A28AFB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BD89E-1FE2-0901-DF3D-A519479D0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B4D8B-39E8-AD38-AFD8-93A4378B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1598B-8C11-A48D-FE72-5672D3E0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E4EC7-D3F1-775E-5D1C-52512245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3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C1E2-7F42-B603-4AEF-91FA7CAD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ED971-19BB-8A82-2E12-A4EDBAA3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F2B70-C0AF-FEFC-946B-E5CD7FD3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00FE5-2181-6329-B55B-70A0791E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7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203C1-01E5-631C-FDDE-EC698145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0752B-6349-1421-A5F8-65035033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4093A-4AE7-CB9B-EDDB-4B6D5C9A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8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8262-009D-3BDA-36F1-C2E517C2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76C31-D4CB-2F47-3CA4-E97FAEE8C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136CC-DCE2-AFFA-7B32-0BE1C96D4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2C02D-87AE-CE1F-4C10-70602882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68A30-0C1A-F1EB-B594-658A2EA4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88C0-4E0F-2D32-751F-F67A89F9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4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C1A5-79D7-42D9-12CD-03075FFE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F5325-78D9-2B1F-10A4-D98E14A34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8547E-B7DA-C7A1-F18E-3DDA9DFDF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6A6BB-3684-9BED-20FF-BE012173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D3255-3F16-896D-0D95-A23F1C10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05C4E-6F2A-33F5-D757-C61607C4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4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BFAA9-2F59-8226-1961-66428481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244BB-6766-8AF6-6F3B-3633338A2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41674-9011-1C3B-B8E6-64DCF304A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6531-A8D4-4C0A-9019-BE71A1BEB1B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82800-04F1-A89E-F65A-2E738313A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2C37-A18E-21D6-3DC7-819F41944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zhou57@gw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gwu.edu/ece4140/lab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A515-DE5E-F7A7-6D48-4FEF09CEC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4140/6240_Lab1</a:t>
            </a:r>
            <a:br>
              <a:rPr lang="en-US" dirty="0"/>
            </a:br>
            <a:r>
              <a:rPr lang="en-US" dirty="0"/>
              <a:t>Environment Set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D00B4-8768-45F7-822C-C11903413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TA: You Zhou</a:t>
            </a:r>
          </a:p>
          <a:p>
            <a:r>
              <a:rPr lang="en-US" dirty="0"/>
              <a:t>E-mail: </a:t>
            </a:r>
            <a:r>
              <a:rPr lang="en-US" dirty="0">
                <a:hlinkClick r:id="rId2"/>
              </a:rPr>
              <a:t>yzhou57@gwu.edu</a:t>
            </a:r>
            <a:endParaRPr lang="en-US" dirty="0"/>
          </a:p>
          <a:p>
            <a:r>
              <a:rPr lang="en-US" sz="3600" dirty="0">
                <a:highlight>
                  <a:srgbClr val="00FF00"/>
                </a:highlight>
              </a:rPr>
              <a:t>Please Keep This GITHUB page</a:t>
            </a:r>
          </a:p>
          <a:p>
            <a:r>
              <a:rPr lang="en-US" sz="3600" dirty="0">
                <a:highlight>
                  <a:srgbClr val="FFFF00"/>
                </a:highlight>
              </a:rPr>
              <a:t>https://github.com/YouZhou57/ECE6240</a:t>
            </a:r>
          </a:p>
          <a:p>
            <a:endParaRPr lang="en-US" sz="3600" dirty="0">
              <a:highlight>
                <a:srgbClr val="00FF00"/>
              </a:highlight>
            </a:endParaRPr>
          </a:p>
          <a:p>
            <a:endParaRPr lang="en-US" sz="3600" dirty="0">
              <a:highlight>
                <a:srgbClr val="00FF00"/>
              </a:highlight>
            </a:endParaRPr>
          </a:p>
          <a:p>
            <a:endParaRPr lang="en-US" sz="36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999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DB9A-DD98-5F56-1634-302679AD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 </a:t>
            </a:r>
            <a:r>
              <a:rPr lang="en-US" altLang="zh-CN" dirty="0"/>
              <a:t>—&gt; lab 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60043-2C92-BE8D-C3B5-1E6943EFC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this tutorial:</a:t>
            </a:r>
          </a:p>
          <a:p>
            <a:r>
              <a:rPr lang="en-US" dirty="0">
                <a:hlinkClick r:id="rId2"/>
              </a:rPr>
              <a:t>https://blogs.gwu.edu/ece4140/labs/</a:t>
            </a:r>
            <a:endParaRPr lang="en-US" dirty="0"/>
          </a:p>
          <a:p>
            <a:r>
              <a:rPr lang="en-US" dirty="0"/>
              <a:t>Password: 41406240RF</a:t>
            </a:r>
          </a:p>
        </p:txBody>
      </p:sp>
    </p:spTree>
    <p:extLst>
      <p:ext uri="{BB962C8B-B14F-4D97-AF65-F5344CB8AC3E}">
        <p14:creationId xmlns:p14="http://schemas.microsoft.com/office/powerpoint/2010/main" val="392975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EF24-325E-E15D-820F-302C7B65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Please save this PPT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C0A4-D9DE-AE69-239A-3A5A75A9A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start our first lab when our IT fixes the problem</a:t>
            </a:r>
          </a:p>
          <a:p>
            <a:r>
              <a:rPr lang="en-US" dirty="0"/>
              <a:t>This PPT includes all the links you need for your lab</a:t>
            </a:r>
          </a:p>
        </p:txBody>
      </p:sp>
    </p:spTree>
    <p:extLst>
      <p:ext uri="{BB962C8B-B14F-4D97-AF65-F5344CB8AC3E}">
        <p14:creationId xmlns:p14="http://schemas.microsoft.com/office/powerpoint/2010/main" val="315235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590E-D5C5-E1A1-8CEE-6799BE21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Goal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D671A-644E-5C3C-C074-F38A4F9C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will learn some useful tools (</a:t>
            </a:r>
            <a:r>
              <a:rPr lang="en-US" altLang="zh-CN" dirty="0">
                <a:highlight>
                  <a:srgbClr val="FFFF00"/>
                </a:highlight>
              </a:rPr>
              <a:t>Cadence Virtuoso</a:t>
            </a:r>
            <a:r>
              <a:rPr lang="en-US" altLang="zh-CN" dirty="0"/>
              <a:t>) for CHIP design</a:t>
            </a:r>
          </a:p>
          <a:p>
            <a:r>
              <a:rPr lang="en-US" altLang="zh-CN" dirty="0"/>
              <a:t>You will have 10 labs to practice CHIP design</a:t>
            </a:r>
          </a:p>
          <a:p>
            <a:r>
              <a:rPr lang="en-US" altLang="zh-CN" dirty="0"/>
              <a:t>You will make a project by the end of this semester. </a:t>
            </a:r>
          </a:p>
          <a:p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You have to start to work on your final project after midterm exam. (in October)</a:t>
            </a:r>
          </a:p>
        </p:txBody>
      </p:sp>
    </p:spTree>
    <p:extLst>
      <p:ext uri="{BB962C8B-B14F-4D97-AF65-F5344CB8AC3E}">
        <p14:creationId xmlns:p14="http://schemas.microsoft.com/office/powerpoint/2010/main" val="202228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EDA3-6672-D434-B428-C7E7A115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VPN to connect to shell Linux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325397-1AEA-127D-D859-F937D185C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50" y="2571750"/>
            <a:ext cx="3314700" cy="4286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28A51F-DDDC-46C5-BAA8-16CB41226AE3}"/>
              </a:ext>
            </a:extLst>
          </p:cNvPr>
          <p:cNvSpPr txBox="1"/>
          <p:nvPr/>
        </p:nvSpPr>
        <p:spPr>
          <a:xfrm>
            <a:off x="546100" y="1577221"/>
            <a:ext cx="833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https://ithelp.gwu.edu/en-us/article/1665784</a:t>
            </a:r>
          </a:p>
        </p:txBody>
      </p:sp>
    </p:spTree>
    <p:extLst>
      <p:ext uri="{BB962C8B-B14F-4D97-AF65-F5344CB8AC3E}">
        <p14:creationId xmlns:p14="http://schemas.microsoft.com/office/powerpoint/2010/main" val="150659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26BC-C646-81A3-E9F5-367D11B6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10"/>
            <a:ext cx="10515600" cy="1325563"/>
          </a:xfrm>
        </p:spPr>
        <p:txBody>
          <a:bodyPr/>
          <a:lstStyle/>
          <a:p>
            <a:r>
              <a:rPr lang="en-US" dirty="0"/>
              <a:t>Remote access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BE82F-C3FE-9927-E5D7-7FD3CF00D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1071124"/>
            <a:ext cx="9849498" cy="57868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73B3A-173B-AC1E-273C-58CA52CE3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800" y="2092325"/>
            <a:ext cx="4502798" cy="435133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800" dirty="0"/>
              <a:t>Remote access to the Linux in Tompkins 411 with this link:</a:t>
            </a:r>
          </a:p>
          <a:p>
            <a:pPr marL="0" indent="0">
              <a:buNone/>
            </a:pPr>
            <a:r>
              <a:rPr lang="en-US" sz="2800" dirty="0"/>
              <a:t>https://shell.seas.gwu.edu:3443/auth/ssh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4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B42C-3A6D-A7CF-1487-EC6144B6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Session -&gt;GNOME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DC8141-6746-990B-8869-C1E60287B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928" y="1939925"/>
            <a:ext cx="29915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4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6-E625-2357-B26F-072A1FE9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68"/>
            <a:ext cx="10515600" cy="1325563"/>
          </a:xfrm>
        </p:spPr>
        <p:txBody>
          <a:bodyPr/>
          <a:lstStyle/>
          <a:p>
            <a:r>
              <a:rPr lang="en-US" dirty="0"/>
              <a:t>Activities -&gt; Files-&gt;Home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F1547D-7552-8BB2-8DAF-20ED39FB7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2890"/>
          <a:stretch/>
        </p:blipFill>
        <p:spPr>
          <a:xfrm>
            <a:off x="114301" y="1926032"/>
            <a:ext cx="3187700" cy="493196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6D2E34E-9D80-307B-A66E-868A0D9C2043}"/>
              </a:ext>
            </a:extLst>
          </p:cNvPr>
          <p:cNvSpPr/>
          <p:nvPr/>
        </p:nvSpPr>
        <p:spPr>
          <a:xfrm>
            <a:off x="114301" y="1803400"/>
            <a:ext cx="1460499" cy="1066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D9ECD4-67B5-EC45-5567-021BF07A981F}"/>
              </a:ext>
            </a:extLst>
          </p:cNvPr>
          <p:cNvSpPr/>
          <p:nvPr/>
        </p:nvSpPr>
        <p:spPr>
          <a:xfrm>
            <a:off x="0" y="4737100"/>
            <a:ext cx="1460499" cy="1066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53025F-C972-B76E-4A08-944193206D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28"/>
          <a:stretch/>
        </p:blipFill>
        <p:spPr>
          <a:xfrm>
            <a:off x="3416302" y="1926032"/>
            <a:ext cx="9010650" cy="4914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649A5-66C3-A2AD-EE37-CB6FD8B8F188}"/>
              </a:ext>
            </a:extLst>
          </p:cNvPr>
          <p:cNvSpPr txBox="1"/>
          <p:nvPr/>
        </p:nvSpPr>
        <p:spPr>
          <a:xfrm>
            <a:off x="5156200" y="1249850"/>
            <a:ext cx="39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Open in terminal</a:t>
            </a:r>
          </a:p>
        </p:txBody>
      </p:sp>
    </p:spTree>
    <p:extLst>
      <p:ext uri="{BB962C8B-B14F-4D97-AF65-F5344CB8AC3E}">
        <p14:creationId xmlns:p14="http://schemas.microsoft.com/office/powerpoint/2010/main" val="304730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B9B1-8D26-76B4-1ABC-86D18C5C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 up for Cadence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C53AA-06BC-264A-9749-91924057DE49}"/>
              </a:ext>
            </a:extLst>
          </p:cNvPr>
          <p:cNvSpPr txBox="1"/>
          <p:nvPr/>
        </p:nvSpPr>
        <p:spPr>
          <a:xfrm>
            <a:off x="251512" y="1576565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Remote access to the Linux in Tompkins 411 with this link:</a:t>
            </a:r>
          </a:p>
          <a:p>
            <a:r>
              <a:rPr lang="en-US" sz="3200" dirty="0"/>
              <a:t>https://shell.seas.gwu.edu:3443/auth/ssh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27BAE-1D1E-7574-AD39-5F4857CC00F2}"/>
              </a:ext>
            </a:extLst>
          </p:cNvPr>
          <p:cNvSpPr txBox="1"/>
          <p:nvPr/>
        </p:nvSpPr>
        <p:spPr>
          <a:xfrm>
            <a:off x="251512" y="3244334"/>
            <a:ext cx="8144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 Set up Cadence: Following this PDF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71C8F0-5936-66E7-2EBF-36E60C84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412" y="2616805"/>
            <a:ext cx="1716088" cy="162438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CE8E80-135F-E459-0EA5-104155CAAD04}"/>
              </a:ext>
            </a:extLst>
          </p:cNvPr>
          <p:cNvCxnSpPr/>
          <p:nvPr/>
        </p:nvCxnSpPr>
        <p:spPr>
          <a:xfrm>
            <a:off x="6858000" y="3536721"/>
            <a:ext cx="8382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9DAC93-B44B-7CEB-55B0-69D03222C1E2}"/>
              </a:ext>
            </a:extLst>
          </p:cNvPr>
          <p:cNvSpPr txBox="1"/>
          <p:nvPr/>
        </p:nvSpPr>
        <p:spPr>
          <a:xfrm>
            <a:off x="251512" y="4597404"/>
            <a:ext cx="68096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3"/>
            </a:pPr>
            <a:r>
              <a:rPr lang="en-US" sz="3200" dirty="0"/>
              <a:t>C</a:t>
            </a:r>
            <a:r>
              <a:rPr lang="en-US" altLang="zh-CN" sz="3200" dirty="0"/>
              <a:t>heck your </a:t>
            </a:r>
            <a:r>
              <a:rPr lang="en-US" altLang="zh-CN" sz="3200" dirty="0">
                <a:highlight>
                  <a:srgbClr val="FFFF00"/>
                </a:highlight>
              </a:rPr>
              <a:t>.profile</a:t>
            </a:r>
          </a:p>
          <a:p>
            <a:endParaRPr lang="en-US" altLang="zh-CN" sz="3200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If your .profile is different from the one I uploaded, please delete all lines and copy/paste this one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06C7F6-6170-FEF6-2BD0-B772A831F855}"/>
              </a:ext>
            </a:extLst>
          </p:cNvPr>
          <p:cNvCxnSpPr/>
          <p:nvPr/>
        </p:nvCxnSpPr>
        <p:spPr>
          <a:xfrm>
            <a:off x="7277100" y="5784621"/>
            <a:ext cx="8382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CCDAE18-5CEB-DA63-35DD-430EF3CDB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75" y="4719884"/>
            <a:ext cx="1343025" cy="20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3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C632-4BC7-FA40-D9A7-F30BBC3F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C4D7F-BD1D-235A-7101-34791A852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copy/paste same content to 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en-US" dirty="0" err="1">
                <a:highlight>
                  <a:srgbClr val="FFFF00"/>
                </a:highlight>
              </a:rPr>
              <a:t>bashrc</a:t>
            </a:r>
            <a:endParaRPr lang="en-US" dirty="0"/>
          </a:p>
          <a:p>
            <a:endParaRPr lang="en-US" dirty="0"/>
          </a:p>
          <a:p>
            <a:r>
              <a:rPr lang="en-US" dirty="0"/>
              <a:t>5. type: </a:t>
            </a:r>
            <a:r>
              <a:rPr lang="en-US" dirty="0">
                <a:highlight>
                  <a:srgbClr val="FFFF00"/>
                </a:highlight>
              </a:rPr>
              <a:t>. ~/.profile  </a:t>
            </a:r>
            <a:r>
              <a:rPr lang="en-US" dirty="0"/>
              <a:t>in the terminal </a:t>
            </a:r>
          </a:p>
          <a:p>
            <a:endParaRPr lang="en-US" dirty="0"/>
          </a:p>
          <a:p>
            <a:r>
              <a:rPr lang="en-US" dirty="0"/>
              <a:t>6. type:     cd cadence</a:t>
            </a:r>
          </a:p>
          <a:p>
            <a:pPr marL="914400" lvl="2" indent="0">
              <a:buNone/>
            </a:pPr>
            <a:r>
              <a:rPr lang="en-US" dirty="0"/>
              <a:t>             </a:t>
            </a:r>
            <a:r>
              <a:rPr lang="en-US" sz="2800" dirty="0"/>
              <a:t>virtuoso &amp;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C567-160B-F4BF-4C65-303A401D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 up for Cadence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70FC3-0B4C-CC96-27CD-EA569E48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5. Try the first lab (Make an inverter) </a:t>
            </a:r>
          </a:p>
          <a:p>
            <a:endParaRPr lang="en-US" dirty="0"/>
          </a:p>
          <a:p>
            <a:r>
              <a:rPr lang="en-US" dirty="0"/>
              <a:t>6. If your cadence does not work, try this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DFCCD-2355-F055-538D-9F8A16CA4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412" y="1927225"/>
            <a:ext cx="890037" cy="12827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622D8D-E272-71FB-03F8-1CD4DD1018DC}"/>
              </a:ext>
            </a:extLst>
          </p:cNvPr>
          <p:cNvCxnSpPr/>
          <p:nvPr/>
        </p:nvCxnSpPr>
        <p:spPr>
          <a:xfrm>
            <a:off x="7587212" y="3089046"/>
            <a:ext cx="8382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386D82-5D2A-309C-3127-4B232A7B7AAA}"/>
              </a:ext>
            </a:extLst>
          </p:cNvPr>
          <p:cNvCxnSpPr/>
          <p:nvPr/>
        </p:nvCxnSpPr>
        <p:spPr>
          <a:xfrm>
            <a:off x="7498312" y="4193946"/>
            <a:ext cx="8382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AE4130E-421C-688B-466A-4C7B1FE71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413" y="3648076"/>
            <a:ext cx="2283692" cy="21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1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321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ECE 4140/6240_Lab1 Environment Set Up</vt:lpstr>
      <vt:lpstr>Lab Goal</vt:lpstr>
      <vt:lpstr>USE VPN to connect to shell Linux</vt:lpstr>
      <vt:lpstr>Remote access</vt:lpstr>
      <vt:lpstr>Launch Session -&gt;GNOME</vt:lpstr>
      <vt:lpstr>Activities -&gt; Files-&gt;Home</vt:lpstr>
      <vt:lpstr>Environment set up for Cadence</vt:lpstr>
      <vt:lpstr>PowerPoint Presentation</vt:lpstr>
      <vt:lpstr>Environment set up for Cadence</vt:lpstr>
      <vt:lpstr>Lab2 —&gt; lab 10</vt:lpstr>
      <vt:lpstr>Please save this PPT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ECE6250_Lab1 Environment Set Up</dc:title>
  <dc:creator>Zhou, You</dc:creator>
  <cp:lastModifiedBy>Zhou, You</cp:lastModifiedBy>
  <cp:revision>8</cp:revision>
  <dcterms:created xsi:type="dcterms:W3CDTF">2022-11-22T15:49:55Z</dcterms:created>
  <dcterms:modified xsi:type="dcterms:W3CDTF">2023-09-05T17:16:08Z</dcterms:modified>
</cp:coreProperties>
</file>