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6" r:id="rId4"/>
    <p:sldId id="258" r:id="rId5"/>
    <p:sldId id="269" r:id="rId6"/>
    <p:sldId id="260" r:id="rId7"/>
    <p:sldId id="273" r:id="rId8"/>
    <p:sldId id="270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61" d="100"/>
          <a:sy n="61" d="100"/>
        </p:scale>
        <p:origin x="3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Yang" userId="ec60624f7954accb" providerId="LiveId" clId="{F28D1AD0-A6FC-4471-86DB-43883AB54D40}"/>
    <pc:docChg chg="undo custSel addSld delSld modSld">
      <pc:chgData name="Jian Yang" userId="ec60624f7954accb" providerId="LiveId" clId="{F28D1AD0-A6FC-4471-86DB-43883AB54D40}" dt="2020-06-05T10:08:19.154" v="739" actId="1076"/>
      <pc:docMkLst>
        <pc:docMk/>
      </pc:docMkLst>
      <pc:sldChg chg="modSp mod">
        <pc:chgData name="Jian Yang" userId="ec60624f7954accb" providerId="LiveId" clId="{F28D1AD0-A6FC-4471-86DB-43883AB54D40}" dt="2020-06-05T09:41:12.856" v="681"/>
        <pc:sldMkLst>
          <pc:docMk/>
          <pc:sldMk cId="319922893" sldId="256"/>
        </pc:sldMkLst>
        <pc:spChg chg="mod">
          <ac:chgData name="Jian Yang" userId="ec60624f7954accb" providerId="LiveId" clId="{F28D1AD0-A6FC-4471-86DB-43883AB54D40}" dt="2020-06-05T09:41:12.856" v="681"/>
          <ac:spMkLst>
            <pc:docMk/>
            <pc:sldMk cId="319922893" sldId="256"/>
            <ac:spMk id="3" creationId="{03449396-84A6-437F-BE2D-9D0D6F1063B9}"/>
          </ac:spMkLst>
        </pc:spChg>
      </pc:sldChg>
      <pc:sldChg chg="modSp mod">
        <pc:chgData name="Jian Yang" userId="ec60624f7954accb" providerId="LiveId" clId="{F28D1AD0-A6FC-4471-86DB-43883AB54D40}" dt="2020-06-05T10:04:59.863" v="737"/>
        <pc:sldMkLst>
          <pc:docMk/>
          <pc:sldMk cId="381960622" sldId="257"/>
        </pc:sldMkLst>
        <pc:spChg chg="mod">
          <ac:chgData name="Jian Yang" userId="ec60624f7954accb" providerId="LiveId" clId="{F28D1AD0-A6FC-4471-86DB-43883AB54D40}" dt="2020-06-05T10:04:59.863" v="737"/>
          <ac:spMkLst>
            <pc:docMk/>
            <pc:sldMk cId="381960622" sldId="257"/>
            <ac:spMk id="3" creationId="{A8BD336F-5DDC-4C1A-A99B-E134C2082F5D}"/>
          </ac:spMkLst>
        </pc:spChg>
      </pc:sldChg>
      <pc:sldChg chg="addSp delSp modSp mod">
        <pc:chgData name="Jian Yang" userId="ec60624f7954accb" providerId="LiveId" clId="{F28D1AD0-A6FC-4471-86DB-43883AB54D40}" dt="2020-06-05T09:21:57.178" v="622" actId="1076"/>
        <pc:sldMkLst>
          <pc:docMk/>
          <pc:sldMk cId="4129535983" sldId="260"/>
        </pc:sldMkLst>
        <pc:spChg chg="mod">
          <ac:chgData name="Jian Yang" userId="ec60624f7954accb" providerId="LiveId" clId="{F28D1AD0-A6FC-4471-86DB-43883AB54D40}" dt="2020-06-05T09:09:43.880" v="486" actId="115"/>
          <ac:spMkLst>
            <pc:docMk/>
            <pc:sldMk cId="4129535983" sldId="260"/>
            <ac:spMk id="3" creationId="{D9C7348B-6F09-4178-BE3F-4E4167007DFB}"/>
          </ac:spMkLst>
        </pc:spChg>
        <pc:picChg chg="add mod">
          <ac:chgData name="Jian Yang" userId="ec60624f7954accb" providerId="LiveId" clId="{F28D1AD0-A6FC-4471-86DB-43883AB54D40}" dt="2020-06-05T09:21:57.178" v="622" actId="1076"/>
          <ac:picMkLst>
            <pc:docMk/>
            <pc:sldMk cId="4129535983" sldId="260"/>
            <ac:picMk id="4" creationId="{BCB604CA-5ED4-4DD6-8A8C-93515B419A65}"/>
          </ac:picMkLst>
        </pc:picChg>
        <pc:picChg chg="add mod">
          <ac:chgData name="Jian Yang" userId="ec60624f7954accb" providerId="LiveId" clId="{F28D1AD0-A6FC-4471-86DB-43883AB54D40}" dt="2020-06-05T09:21:54.590" v="621" actId="1076"/>
          <ac:picMkLst>
            <pc:docMk/>
            <pc:sldMk cId="4129535983" sldId="260"/>
            <ac:picMk id="5" creationId="{62D6D78C-2474-44F5-ACAF-D4BFFC023372}"/>
          </ac:picMkLst>
        </pc:picChg>
        <pc:picChg chg="add del mod">
          <ac:chgData name="Jian Yang" userId="ec60624f7954accb" providerId="LiveId" clId="{F28D1AD0-A6FC-4471-86DB-43883AB54D40}" dt="2020-06-05T06:21:12.741" v="52"/>
          <ac:picMkLst>
            <pc:docMk/>
            <pc:sldMk cId="4129535983" sldId="260"/>
            <ac:picMk id="1026" creationId="{A9ACF5DF-B7F1-4075-94C3-7BAF50F9C6EC}"/>
          </ac:picMkLst>
        </pc:picChg>
        <pc:picChg chg="add del mod">
          <ac:chgData name="Jian Yang" userId="ec60624f7954accb" providerId="LiveId" clId="{F28D1AD0-A6FC-4471-86DB-43883AB54D40}" dt="2020-06-05T06:22:13.729" v="108"/>
          <ac:picMkLst>
            <pc:docMk/>
            <pc:sldMk cId="4129535983" sldId="260"/>
            <ac:picMk id="1027" creationId="{FC2084A8-5BD7-471D-AA58-C57DF431275E}"/>
          </ac:picMkLst>
        </pc:picChg>
        <pc:picChg chg="add del mod">
          <ac:chgData name="Jian Yang" userId="ec60624f7954accb" providerId="LiveId" clId="{F28D1AD0-A6FC-4471-86DB-43883AB54D40}" dt="2020-06-05T06:22:23.688" v="112"/>
          <ac:picMkLst>
            <pc:docMk/>
            <pc:sldMk cId="4129535983" sldId="260"/>
            <ac:picMk id="1028" creationId="{79B1A398-90EF-4C3C-ACC2-BCD69E087DCB}"/>
          </ac:picMkLst>
        </pc:picChg>
      </pc:sldChg>
      <pc:sldChg chg="addSp delSp modSp mod">
        <pc:chgData name="Jian Yang" userId="ec60624f7954accb" providerId="LiveId" clId="{F28D1AD0-A6FC-4471-86DB-43883AB54D40}" dt="2020-06-05T06:20:15.875" v="14" actId="1076"/>
        <pc:sldMkLst>
          <pc:docMk/>
          <pc:sldMk cId="1892973258" sldId="261"/>
        </pc:sldMkLst>
        <pc:spChg chg="add del mod">
          <ac:chgData name="Jian Yang" userId="ec60624f7954accb" providerId="LiveId" clId="{F28D1AD0-A6FC-4471-86DB-43883AB54D40}" dt="2020-06-05T06:20:10.377" v="12" actId="20577"/>
          <ac:spMkLst>
            <pc:docMk/>
            <pc:sldMk cId="1892973258" sldId="261"/>
            <ac:spMk id="3" creationId="{A08CF445-32C6-404D-A6BE-AE99CA3192F3}"/>
          </ac:spMkLst>
        </pc:spChg>
        <pc:picChg chg="add del mod">
          <ac:chgData name="Jian Yang" userId="ec60624f7954accb" providerId="LiveId" clId="{F28D1AD0-A6FC-4471-86DB-43883AB54D40}" dt="2020-06-05T06:18:52.240" v="5"/>
          <ac:picMkLst>
            <pc:docMk/>
            <pc:sldMk cId="1892973258" sldId="261"/>
            <ac:picMk id="4" creationId="{C18D88A0-5949-4095-B131-F5E4413F4A7F}"/>
          </ac:picMkLst>
        </pc:picChg>
        <pc:picChg chg="add del">
          <ac:chgData name="Jian Yang" userId="ec60624f7954accb" providerId="LiveId" clId="{F28D1AD0-A6FC-4471-86DB-43883AB54D40}" dt="2020-06-05T06:19:48.528" v="10"/>
          <ac:picMkLst>
            <pc:docMk/>
            <pc:sldMk cId="1892973258" sldId="261"/>
            <ac:picMk id="5" creationId="{17A4D266-5CB5-45FA-B521-BB333FC6141C}"/>
          </ac:picMkLst>
        </pc:picChg>
        <pc:picChg chg="add mod">
          <ac:chgData name="Jian Yang" userId="ec60624f7954accb" providerId="LiveId" clId="{F28D1AD0-A6FC-4471-86DB-43883AB54D40}" dt="2020-06-05T06:20:15.875" v="14" actId="1076"/>
          <ac:picMkLst>
            <pc:docMk/>
            <pc:sldMk cId="1892973258" sldId="261"/>
            <ac:picMk id="6" creationId="{1ADAC433-B6F6-49C1-80AE-7E97371B7C57}"/>
          </ac:picMkLst>
        </pc:picChg>
      </pc:sldChg>
      <pc:sldChg chg="addSp delSp modSp new mod">
        <pc:chgData name="Jian Yang" userId="ec60624f7954accb" providerId="LiveId" clId="{F28D1AD0-A6FC-4471-86DB-43883AB54D40}" dt="2020-06-05T09:21:49.226" v="619" actId="21"/>
        <pc:sldMkLst>
          <pc:docMk/>
          <pc:sldMk cId="2218421888" sldId="262"/>
        </pc:sldMkLst>
        <pc:spChg chg="mod">
          <ac:chgData name="Jian Yang" userId="ec60624f7954accb" providerId="LiveId" clId="{F28D1AD0-A6FC-4471-86DB-43883AB54D40}" dt="2020-06-05T06:46:39.074" v="149"/>
          <ac:spMkLst>
            <pc:docMk/>
            <pc:sldMk cId="2218421888" sldId="262"/>
            <ac:spMk id="2" creationId="{72A873D8-B21F-40F4-AF62-603D97213D49}"/>
          </ac:spMkLst>
        </pc:spChg>
        <pc:spChg chg="mod">
          <ac:chgData name="Jian Yang" userId="ec60624f7954accb" providerId="LiveId" clId="{F28D1AD0-A6FC-4471-86DB-43883AB54D40}" dt="2020-06-05T06:55:21.564" v="163" actId="20577"/>
          <ac:spMkLst>
            <pc:docMk/>
            <pc:sldMk cId="2218421888" sldId="262"/>
            <ac:spMk id="3" creationId="{6FCF2311-428A-490B-945E-36382D645C2B}"/>
          </ac:spMkLst>
        </pc:spChg>
        <pc:picChg chg="add mod">
          <ac:chgData name="Jian Yang" userId="ec60624f7954accb" providerId="LiveId" clId="{F28D1AD0-A6FC-4471-86DB-43883AB54D40}" dt="2020-06-05T09:21:34.543" v="617" actId="1076"/>
          <ac:picMkLst>
            <pc:docMk/>
            <pc:sldMk cId="2218421888" sldId="262"/>
            <ac:picMk id="4" creationId="{5EA56514-6907-4C13-8F0A-7C2BA288B6FF}"/>
          </ac:picMkLst>
        </pc:picChg>
        <pc:picChg chg="add del mod">
          <ac:chgData name="Jian Yang" userId="ec60624f7954accb" providerId="LiveId" clId="{F28D1AD0-A6FC-4471-86DB-43883AB54D40}" dt="2020-06-05T09:21:49.226" v="619" actId="21"/>
          <ac:picMkLst>
            <pc:docMk/>
            <pc:sldMk cId="2218421888" sldId="262"/>
            <ac:picMk id="5" creationId="{024B7D6B-1C3D-49A2-8A72-E0F3B6B5F45A}"/>
          </ac:picMkLst>
        </pc:picChg>
      </pc:sldChg>
      <pc:sldChg chg="addSp delSp modSp new mod">
        <pc:chgData name="Jian Yang" userId="ec60624f7954accb" providerId="LiveId" clId="{F28D1AD0-A6FC-4471-86DB-43883AB54D40}" dt="2020-06-05T07:05:24.917" v="199"/>
        <pc:sldMkLst>
          <pc:docMk/>
          <pc:sldMk cId="307806662" sldId="263"/>
        </pc:sldMkLst>
        <pc:spChg chg="mod">
          <ac:chgData name="Jian Yang" userId="ec60624f7954accb" providerId="LiveId" clId="{F28D1AD0-A6FC-4471-86DB-43883AB54D40}" dt="2020-06-05T07:05:22.683" v="198"/>
          <ac:spMkLst>
            <pc:docMk/>
            <pc:sldMk cId="307806662" sldId="263"/>
            <ac:spMk id="2" creationId="{1E1AF57F-A403-4FA4-A9F4-83424A91D5DE}"/>
          </ac:spMkLst>
        </pc:spChg>
        <pc:spChg chg="del">
          <ac:chgData name="Jian Yang" userId="ec60624f7954accb" providerId="LiveId" clId="{F28D1AD0-A6FC-4471-86DB-43883AB54D40}" dt="2020-06-05T07:05:24.917" v="199"/>
          <ac:spMkLst>
            <pc:docMk/>
            <pc:sldMk cId="307806662" sldId="263"/>
            <ac:spMk id="3" creationId="{0FC9CB9A-3C10-4C6C-AA7F-F719A98C6555}"/>
          </ac:spMkLst>
        </pc:spChg>
        <pc:picChg chg="add mod">
          <ac:chgData name="Jian Yang" userId="ec60624f7954accb" providerId="LiveId" clId="{F28D1AD0-A6FC-4471-86DB-43883AB54D40}" dt="2020-06-05T07:05:24.917" v="199"/>
          <ac:picMkLst>
            <pc:docMk/>
            <pc:sldMk cId="307806662" sldId="263"/>
            <ac:picMk id="5" creationId="{E6BD16CC-2088-48A4-A6A8-42BBB7F2F5FD}"/>
          </ac:picMkLst>
        </pc:picChg>
      </pc:sldChg>
      <pc:sldChg chg="addSp delSp modSp new mod">
        <pc:chgData name="Jian Yang" userId="ec60624f7954accb" providerId="LiveId" clId="{F28D1AD0-A6FC-4471-86DB-43883AB54D40}" dt="2020-06-05T09:22:26.204" v="627" actId="21"/>
        <pc:sldMkLst>
          <pc:docMk/>
          <pc:sldMk cId="2206313238" sldId="264"/>
        </pc:sldMkLst>
        <pc:spChg chg="mod">
          <ac:chgData name="Jian Yang" userId="ec60624f7954accb" providerId="LiveId" clId="{F28D1AD0-A6FC-4471-86DB-43883AB54D40}" dt="2020-06-05T09:14:37.794" v="536"/>
          <ac:spMkLst>
            <pc:docMk/>
            <pc:sldMk cId="2206313238" sldId="264"/>
            <ac:spMk id="2" creationId="{E46DFAB2-808C-41FB-8086-208EA560264D}"/>
          </ac:spMkLst>
        </pc:spChg>
        <pc:spChg chg="del">
          <ac:chgData name="Jian Yang" userId="ec60624f7954accb" providerId="LiveId" clId="{F28D1AD0-A6FC-4471-86DB-43883AB54D40}" dt="2020-06-05T09:14:39.484" v="537"/>
          <ac:spMkLst>
            <pc:docMk/>
            <pc:sldMk cId="2206313238" sldId="264"/>
            <ac:spMk id="3" creationId="{D04E37F5-C708-4477-A7DB-B120788D645D}"/>
          </ac:spMkLst>
        </pc:spChg>
        <pc:picChg chg="add mod">
          <ac:chgData name="Jian Yang" userId="ec60624f7954accb" providerId="LiveId" clId="{F28D1AD0-A6FC-4471-86DB-43883AB54D40}" dt="2020-06-05T09:16:59.907" v="611" actId="14100"/>
          <ac:picMkLst>
            <pc:docMk/>
            <pc:sldMk cId="2206313238" sldId="264"/>
            <ac:picMk id="5" creationId="{583E9F22-6A4A-4E40-837E-8E36979A9699}"/>
          </ac:picMkLst>
        </pc:picChg>
        <pc:picChg chg="add del mod">
          <ac:chgData name="Jian Yang" userId="ec60624f7954accb" providerId="LiveId" clId="{F28D1AD0-A6FC-4471-86DB-43883AB54D40}" dt="2020-06-05T09:22:26.204" v="627" actId="21"/>
          <ac:picMkLst>
            <pc:docMk/>
            <pc:sldMk cId="2206313238" sldId="264"/>
            <ac:picMk id="6" creationId="{900A8FEE-9698-4DA9-9434-48F2689454D1}"/>
          </ac:picMkLst>
        </pc:picChg>
      </pc:sldChg>
      <pc:sldChg chg="modSp new del mod">
        <pc:chgData name="Jian Yang" userId="ec60624f7954accb" providerId="LiveId" clId="{F28D1AD0-A6FC-4471-86DB-43883AB54D40}" dt="2020-06-05T09:08:33.664" v="456" actId="2696"/>
        <pc:sldMkLst>
          <pc:docMk/>
          <pc:sldMk cId="2908809339" sldId="264"/>
        </pc:sldMkLst>
        <pc:spChg chg="mod">
          <ac:chgData name="Jian Yang" userId="ec60624f7954accb" providerId="LiveId" clId="{F28D1AD0-A6FC-4471-86DB-43883AB54D40}" dt="2020-06-05T09:07:15.933" v="389"/>
          <ac:spMkLst>
            <pc:docMk/>
            <pc:sldMk cId="2908809339" sldId="264"/>
            <ac:spMk id="2" creationId="{9BAA9D3C-CCA2-4940-9CC8-B9661E03F22B}"/>
          </ac:spMkLst>
        </pc:spChg>
        <pc:spChg chg="mod">
          <ac:chgData name="Jian Yang" userId="ec60624f7954accb" providerId="LiveId" clId="{F28D1AD0-A6FC-4471-86DB-43883AB54D40}" dt="2020-06-05T09:08:29.023" v="455" actId="21"/>
          <ac:spMkLst>
            <pc:docMk/>
            <pc:sldMk cId="2908809339" sldId="264"/>
            <ac:spMk id="3" creationId="{BC2EE944-FEC0-4B96-A2C8-0F58E9DE02AB}"/>
          </ac:spMkLst>
        </pc:spChg>
      </pc:sldChg>
      <pc:sldChg chg="add del">
        <pc:chgData name="Jian Yang" userId="ec60624f7954accb" providerId="LiveId" clId="{F28D1AD0-A6FC-4471-86DB-43883AB54D40}" dt="2020-06-05T09:09:12.996" v="479" actId="2696"/>
        <pc:sldMkLst>
          <pc:docMk/>
          <pc:sldMk cId="3634364507" sldId="264"/>
        </pc:sldMkLst>
      </pc:sldChg>
      <pc:sldChg chg="add del">
        <pc:chgData name="Jian Yang" userId="ec60624f7954accb" providerId="LiveId" clId="{F28D1AD0-A6FC-4471-86DB-43883AB54D40}" dt="2020-06-05T09:08:42.223" v="459"/>
        <pc:sldMkLst>
          <pc:docMk/>
          <pc:sldMk cId="4099380031" sldId="264"/>
        </pc:sldMkLst>
      </pc:sldChg>
      <pc:sldChg chg="addSp delSp modSp new mod">
        <pc:chgData name="Jian Yang" userId="ec60624f7954accb" providerId="LiveId" clId="{F28D1AD0-A6FC-4471-86DB-43883AB54D40}" dt="2020-06-05T09:15:17.074" v="591"/>
        <pc:sldMkLst>
          <pc:docMk/>
          <pc:sldMk cId="2269022342" sldId="265"/>
        </pc:sldMkLst>
        <pc:spChg chg="mod">
          <ac:chgData name="Jian Yang" userId="ec60624f7954accb" providerId="LiveId" clId="{F28D1AD0-A6FC-4471-86DB-43883AB54D40}" dt="2020-06-05T09:15:17.074" v="591"/>
          <ac:spMkLst>
            <pc:docMk/>
            <pc:sldMk cId="2269022342" sldId="265"/>
            <ac:spMk id="2" creationId="{5A34B53D-60E6-4764-A88E-BE818AD644D5}"/>
          </ac:spMkLst>
        </pc:spChg>
        <pc:spChg chg="del">
          <ac:chgData name="Jian Yang" userId="ec60624f7954accb" providerId="LiveId" clId="{F28D1AD0-A6FC-4471-86DB-43883AB54D40}" dt="2020-06-05T09:15:10.431" v="570"/>
          <ac:spMkLst>
            <pc:docMk/>
            <pc:sldMk cId="2269022342" sldId="265"/>
            <ac:spMk id="3" creationId="{2BA89D21-037E-4A87-8D0B-16B48AAC96F0}"/>
          </ac:spMkLst>
        </pc:spChg>
        <pc:picChg chg="add mod">
          <ac:chgData name="Jian Yang" userId="ec60624f7954accb" providerId="LiveId" clId="{F28D1AD0-A6FC-4471-86DB-43883AB54D40}" dt="2020-06-05T09:15:10.431" v="570"/>
          <ac:picMkLst>
            <pc:docMk/>
            <pc:sldMk cId="2269022342" sldId="265"/>
            <ac:picMk id="5" creationId="{AE735555-BA14-49FC-9A94-B434C23F3D30}"/>
          </ac:picMkLst>
        </pc:picChg>
      </pc:sldChg>
      <pc:sldChg chg="addSp delSp modSp new mod">
        <pc:chgData name="Jian Yang" userId="ec60624f7954accb" providerId="LiveId" clId="{F28D1AD0-A6FC-4471-86DB-43883AB54D40}" dt="2020-06-05T10:08:19.154" v="739" actId="1076"/>
        <pc:sldMkLst>
          <pc:docMk/>
          <pc:sldMk cId="497138397" sldId="266"/>
        </pc:sldMkLst>
        <pc:spChg chg="mod">
          <ac:chgData name="Jian Yang" userId="ec60624f7954accb" providerId="LiveId" clId="{F28D1AD0-A6FC-4471-86DB-43883AB54D40}" dt="2020-06-05T09:16:40.392" v="608"/>
          <ac:spMkLst>
            <pc:docMk/>
            <pc:sldMk cId="497138397" sldId="266"/>
            <ac:spMk id="2" creationId="{87775FE6-0F20-47F5-9122-86A9D70F6C75}"/>
          </ac:spMkLst>
        </pc:spChg>
        <pc:spChg chg="del">
          <ac:chgData name="Jian Yang" userId="ec60624f7954accb" providerId="LiveId" clId="{F28D1AD0-A6FC-4471-86DB-43883AB54D40}" dt="2020-06-05T09:16:41.762" v="609"/>
          <ac:spMkLst>
            <pc:docMk/>
            <pc:sldMk cId="497138397" sldId="266"/>
            <ac:spMk id="3" creationId="{E1F9CA0C-084F-4657-8D58-AE35C4238F82}"/>
          </ac:spMkLst>
        </pc:spChg>
        <pc:picChg chg="add mod">
          <ac:chgData name="Jian Yang" userId="ec60624f7954accb" providerId="LiveId" clId="{F28D1AD0-A6FC-4471-86DB-43883AB54D40}" dt="2020-06-05T09:16:43.798" v="610" actId="1076"/>
          <ac:picMkLst>
            <pc:docMk/>
            <pc:sldMk cId="497138397" sldId="266"/>
            <ac:picMk id="4" creationId="{5FF55C18-D6D6-4F98-9798-50F060C87DC1}"/>
          </ac:picMkLst>
        </pc:picChg>
        <pc:picChg chg="add mod">
          <ac:chgData name="Jian Yang" userId="ec60624f7954accb" providerId="LiveId" clId="{F28D1AD0-A6FC-4471-86DB-43883AB54D40}" dt="2020-06-05T09:17:26.141" v="614" actId="14100"/>
          <ac:picMkLst>
            <pc:docMk/>
            <pc:sldMk cId="497138397" sldId="266"/>
            <ac:picMk id="5" creationId="{9DF4E719-AC17-4B13-8281-5DA8F3615727}"/>
          </ac:picMkLst>
        </pc:picChg>
        <pc:picChg chg="add mod">
          <ac:chgData name="Jian Yang" userId="ec60624f7954accb" providerId="LiveId" clId="{F28D1AD0-A6FC-4471-86DB-43883AB54D40}" dt="2020-06-05T10:08:19.154" v="739" actId="1076"/>
          <ac:picMkLst>
            <pc:docMk/>
            <pc:sldMk cId="497138397" sldId="266"/>
            <ac:picMk id="6" creationId="{DDE2DB57-653C-43AF-A07A-EDBFDB832711}"/>
          </ac:picMkLst>
        </pc:picChg>
      </pc:sldChg>
      <pc:sldChg chg="addSp delSp modSp new">
        <pc:chgData name="Jian Yang" userId="ec60624f7954accb" providerId="LiveId" clId="{F28D1AD0-A6FC-4471-86DB-43883AB54D40}" dt="2020-06-05T09:23:00.221" v="630"/>
        <pc:sldMkLst>
          <pc:docMk/>
          <pc:sldMk cId="3004440448" sldId="267"/>
        </pc:sldMkLst>
        <pc:spChg chg="mod">
          <ac:chgData name="Jian Yang" userId="ec60624f7954accb" providerId="LiveId" clId="{F28D1AD0-A6FC-4471-86DB-43883AB54D40}" dt="2020-06-05T09:22:46.003" v="629"/>
          <ac:spMkLst>
            <pc:docMk/>
            <pc:sldMk cId="3004440448" sldId="267"/>
            <ac:spMk id="2" creationId="{6B4EBB1F-6504-4173-86AB-B0B24D1F078D}"/>
          </ac:spMkLst>
        </pc:spChg>
        <pc:spChg chg="del">
          <ac:chgData name="Jian Yang" userId="ec60624f7954accb" providerId="LiveId" clId="{F28D1AD0-A6FC-4471-86DB-43883AB54D40}" dt="2020-06-05T09:23:00.221" v="630"/>
          <ac:spMkLst>
            <pc:docMk/>
            <pc:sldMk cId="3004440448" sldId="267"/>
            <ac:spMk id="3" creationId="{A114BCC7-0275-40C8-8B47-4ABC7388755C}"/>
          </ac:spMkLst>
        </pc:spChg>
        <pc:picChg chg="add mod">
          <ac:chgData name="Jian Yang" userId="ec60624f7954accb" providerId="LiveId" clId="{F28D1AD0-A6FC-4471-86DB-43883AB54D40}" dt="2020-06-05T09:23:00.221" v="630"/>
          <ac:picMkLst>
            <pc:docMk/>
            <pc:sldMk cId="3004440448" sldId="267"/>
            <ac:picMk id="4" creationId="{0EF1A897-212B-416C-A59D-30BF100B7F71}"/>
          </ac:picMkLst>
        </pc:picChg>
      </pc:sldChg>
      <pc:sldChg chg="addSp delSp modSp new mod">
        <pc:chgData name="Jian Yang" userId="ec60624f7954accb" providerId="LiveId" clId="{F28D1AD0-A6FC-4471-86DB-43883AB54D40}" dt="2020-06-05T10:00:54.151" v="726" actId="14100"/>
        <pc:sldMkLst>
          <pc:docMk/>
          <pc:sldMk cId="1192410723" sldId="268"/>
        </pc:sldMkLst>
        <pc:spChg chg="mod">
          <ac:chgData name="Jian Yang" userId="ec60624f7954accb" providerId="LiveId" clId="{F28D1AD0-A6FC-4471-86DB-43883AB54D40}" dt="2020-06-05T09:45:26.642" v="712"/>
          <ac:spMkLst>
            <pc:docMk/>
            <pc:sldMk cId="1192410723" sldId="268"/>
            <ac:spMk id="2" creationId="{3F2669DB-56AF-41AF-BA08-8C270DFE04C5}"/>
          </ac:spMkLst>
        </pc:spChg>
        <pc:spChg chg="del">
          <ac:chgData name="Jian Yang" userId="ec60624f7954accb" providerId="LiveId" clId="{F28D1AD0-A6FC-4471-86DB-43883AB54D40}" dt="2020-06-05T09:45:28.101" v="713"/>
          <ac:spMkLst>
            <pc:docMk/>
            <pc:sldMk cId="1192410723" sldId="268"/>
            <ac:spMk id="3" creationId="{D1B36136-D635-488F-990E-FC5FA2D427C3}"/>
          </ac:spMkLst>
        </pc:spChg>
        <pc:spChg chg="add del mod">
          <ac:chgData name="Jian Yang" userId="ec60624f7954accb" providerId="LiveId" clId="{F28D1AD0-A6FC-4471-86DB-43883AB54D40}" dt="2020-06-05T09:49:34.404" v="719" actId="478"/>
          <ac:spMkLst>
            <pc:docMk/>
            <pc:sldMk cId="1192410723" sldId="268"/>
            <ac:spMk id="9" creationId="{46E8744A-75E1-4980-86BF-7B61F53E2EA4}"/>
          </ac:spMkLst>
        </pc:spChg>
        <pc:spChg chg="add del mod">
          <ac:chgData name="Jian Yang" userId="ec60624f7954accb" providerId="LiveId" clId="{F28D1AD0-A6FC-4471-86DB-43883AB54D40}" dt="2020-06-05T09:49:38.941" v="723"/>
          <ac:spMkLst>
            <pc:docMk/>
            <pc:sldMk cId="1192410723" sldId="268"/>
            <ac:spMk id="11" creationId="{5ABD7FDA-08E7-489B-9BD4-ECDCB8604F04}"/>
          </ac:spMkLst>
        </pc:spChg>
        <pc:picChg chg="add del mod">
          <ac:chgData name="Jian Yang" userId="ec60624f7954accb" providerId="LiveId" clId="{F28D1AD0-A6FC-4471-86DB-43883AB54D40}" dt="2020-06-05T09:49:36.905" v="722" actId="478"/>
          <ac:picMkLst>
            <pc:docMk/>
            <pc:sldMk cId="1192410723" sldId="268"/>
            <ac:picMk id="5" creationId="{68674B6D-A295-43CC-A95C-A3731D799D6A}"/>
          </ac:picMkLst>
        </pc:picChg>
        <pc:picChg chg="add del mod">
          <ac:chgData name="Jian Yang" userId="ec60624f7954accb" providerId="LiveId" clId="{F28D1AD0-A6FC-4471-86DB-43883AB54D40}" dt="2020-06-05T09:49:35.433" v="721"/>
          <ac:picMkLst>
            <pc:docMk/>
            <pc:sldMk cId="1192410723" sldId="268"/>
            <ac:picMk id="7" creationId="{0C09E149-0A52-4B51-900E-D860E553710A}"/>
          </ac:picMkLst>
        </pc:picChg>
        <pc:picChg chg="add mod">
          <ac:chgData name="Jian Yang" userId="ec60624f7954accb" providerId="LiveId" clId="{F28D1AD0-A6FC-4471-86DB-43883AB54D40}" dt="2020-06-05T10:00:54.151" v="726" actId="14100"/>
          <ac:picMkLst>
            <pc:docMk/>
            <pc:sldMk cId="1192410723" sldId="268"/>
            <ac:picMk id="12" creationId="{14B4DF68-119E-451E-9083-BB6D558959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45D97-D8BA-4C0A-8CBB-58C452F9D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数据库实训第四周汇报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49396-84A6-437F-BE2D-9D0D6F106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杨健、张逸松、汤荣来、韩博骋</a:t>
            </a:r>
          </a:p>
        </p:txBody>
      </p:sp>
    </p:spTree>
    <p:extLst>
      <p:ext uri="{BB962C8B-B14F-4D97-AF65-F5344CB8AC3E}">
        <p14:creationId xmlns:p14="http://schemas.microsoft.com/office/powerpoint/2010/main" val="31992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8215-929D-4E4C-9F70-8C763115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周末工作安排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5A782B-F012-439D-AFFB-67E4DAD0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后端实现了对数据库用户表、商家表的增删改查功能。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但本周前端进度较慢，更多是框架学习。前端继续开发。学习并运用模板。</a:t>
            </a:r>
          </a:p>
        </p:txBody>
      </p:sp>
    </p:spTree>
    <p:extLst>
      <p:ext uri="{BB962C8B-B14F-4D97-AF65-F5344CB8AC3E}">
        <p14:creationId xmlns:p14="http://schemas.microsoft.com/office/powerpoint/2010/main" val="248824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E9F0C-3A58-4B8B-8D65-47CA2DFD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7AA32-ACB9-4674-8DEA-467BC64B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94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6996B-0498-40E5-B630-4D0739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D336F-5DDC-4C1A-A99B-E134C208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修复了服务器连接问题</a:t>
            </a:r>
            <a:endParaRPr lang="en-US" altLang="zh-CN" dirty="0"/>
          </a:p>
          <a:p>
            <a:r>
              <a:rPr lang="zh-CN" altLang="en-US" dirty="0"/>
              <a:t>学习了前端知识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后端实现了</a:t>
            </a:r>
            <a:r>
              <a:rPr lang="en-US" altLang="zh-CN" dirty="0"/>
              <a:t>java</a:t>
            </a:r>
            <a:r>
              <a:rPr lang="zh-CN" altLang="en-US" dirty="0"/>
              <a:t>对数据库的操作</a:t>
            </a:r>
          </a:p>
        </p:txBody>
      </p:sp>
    </p:spTree>
    <p:extLst>
      <p:ext uri="{BB962C8B-B14F-4D97-AF65-F5344CB8AC3E}">
        <p14:creationId xmlns:p14="http://schemas.microsoft.com/office/powerpoint/2010/main" val="3819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5FE6-0F20-47F5-9122-86A9D70F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讨论记录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F8D4F11-B3D1-4860-9D58-215ED9C0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37" t="2547" r="301" b="32655"/>
          <a:stretch/>
        </p:blipFill>
        <p:spPr>
          <a:xfrm>
            <a:off x="1274725" y="2084832"/>
            <a:ext cx="3834246" cy="1849582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B4E25F-BF87-4E84-B6BD-3CDFA899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25" y="4049455"/>
            <a:ext cx="3834246" cy="25561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E4A06B-06DD-4FF1-8246-49A5BCF1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971" y="2043496"/>
            <a:ext cx="3143778" cy="46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7689-B4F5-45EB-8300-FE236152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修复服务器连接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A9D317-899E-401A-A35D-0BDB0CAC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00" y="1792224"/>
            <a:ext cx="7349115" cy="4669430"/>
          </a:xfrm>
        </p:spPr>
      </p:pic>
    </p:spTree>
    <p:extLst>
      <p:ext uri="{BB962C8B-B14F-4D97-AF65-F5344CB8AC3E}">
        <p14:creationId xmlns:p14="http://schemas.microsoft.com/office/powerpoint/2010/main" val="22457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D37F-772D-4994-AE95-EFD06A94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修复服务器连接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3065DD-0DC2-47BA-918D-A6BABB23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490" y="2084832"/>
            <a:ext cx="9720262" cy="14198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02B389-3FD7-4EC6-9711-CB04427C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3813048"/>
            <a:ext cx="121920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7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61D6E-BD2F-47A5-BAF5-99BACF9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25C684B-C85D-4C09-B7B8-33FDEBC0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2"/>
          <a:stretch/>
        </p:blipFill>
        <p:spPr>
          <a:xfrm>
            <a:off x="1447799" y="2084832"/>
            <a:ext cx="6438173" cy="2806565"/>
          </a:xfrm>
        </p:spPr>
      </p:pic>
    </p:spTree>
    <p:extLst>
      <p:ext uri="{BB962C8B-B14F-4D97-AF65-F5344CB8AC3E}">
        <p14:creationId xmlns:p14="http://schemas.microsoft.com/office/powerpoint/2010/main" val="412953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D023-D533-40CB-B9F1-978F6AF7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en-US" altLang="zh-CN" dirty="0"/>
              <a:t>java</a:t>
            </a:r>
            <a:r>
              <a:rPr lang="zh-CN" altLang="en-US" dirty="0"/>
              <a:t>对数据库的操作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8CFA9-EC05-444F-871E-91F20DA4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我们使用在持久层的</a:t>
            </a:r>
            <a:r>
              <a:rPr lang="en-US" altLang="zh-CN" dirty="0" err="1"/>
              <a:t>mybatis</a:t>
            </a:r>
            <a:r>
              <a:rPr lang="zh-CN" altLang="en-US" dirty="0"/>
              <a:t>协议，是运行在持久层的协议。利用</a:t>
            </a:r>
            <a:r>
              <a:rPr lang="en-US" altLang="zh-CN" dirty="0" err="1"/>
              <a:t>mybatis</a:t>
            </a:r>
            <a:r>
              <a:rPr lang="en-US" altLang="zh-CN" dirty="0"/>
              <a:t>,</a:t>
            </a:r>
            <a:r>
              <a:rPr lang="zh-CN" altLang="en-US" dirty="0"/>
              <a:t>我们实现了对数据库用户表、商家表的增删改查功能</a:t>
            </a:r>
          </a:p>
        </p:txBody>
      </p:sp>
    </p:spTree>
    <p:extLst>
      <p:ext uri="{BB962C8B-B14F-4D97-AF65-F5344CB8AC3E}">
        <p14:creationId xmlns:p14="http://schemas.microsoft.com/office/powerpoint/2010/main" val="123397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94162-0A87-4324-A606-77DA299C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SSM</a:t>
            </a:r>
            <a:r>
              <a:rPr lang="zh-CN" altLang="en-US" dirty="0"/>
              <a:t>框架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A70B53-3087-4D88-A160-41EC7F939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853" y="1949117"/>
            <a:ext cx="3362649" cy="402272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A07805-6B79-4A83-9A0D-BCC090463B9D}"/>
              </a:ext>
            </a:extLst>
          </p:cNvPr>
          <p:cNvSpPr txBox="1"/>
          <p:nvPr/>
        </p:nvSpPr>
        <p:spPr>
          <a:xfrm>
            <a:off x="1024128" y="2084832"/>
            <a:ext cx="351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通过查找</a:t>
            </a:r>
            <a:r>
              <a:rPr lang="en-US" altLang="zh-CN" dirty="0" err="1"/>
              <a:t>github</a:t>
            </a:r>
            <a:r>
              <a:rPr lang="zh-CN" altLang="en-US" dirty="0"/>
              <a:t>和</a:t>
            </a:r>
            <a:r>
              <a:rPr lang="en-US" altLang="zh-CN" dirty="0" err="1"/>
              <a:t>bilibili</a:t>
            </a:r>
            <a:r>
              <a:rPr lang="zh-CN" altLang="en-US" dirty="0"/>
              <a:t>上的指导，学习并尝试运行项目。</a:t>
            </a:r>
          </a:p>
        </p:txBody>
      </p:sp>
    </p:spTree>
    <p:extLst>
      <p:ext uri="{BB962C8B-B14F-4D97-AF65-F5344CB8AC3E}">
        <p14:creationId xmlns:p14="http://schemas.microsoft.com/office/powerpoint/2010/main" val="17178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A872B-60F8-48AF-8306-08A01C16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前端注册展示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1ECC78-85BC-4695-A9E0-DF3C378F6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01" y="2084832"/>
            <a:ext cx="7426569" cy="4022725"/>
          </a:xfrm>
        </p:spPr>
      </p:pic>
    </p:spTree>
    <p:extLst>
      <p:ext uri="{BB962C8B-B14F-4D97-AF65-F5344CB8AC3E}">
        <p14:creationId xmlns:p14="http://schemas.microsoft.com/office/powerpoint/2010/main" val="18951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447</TotalTime>
  <Words>154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积分</vt:lpstr>
      <vt:lpstr>数据库实训第四周汇报</vt:lpstr>
      <vt:lpstr>本周完成的工作</vt:lpstr>
      <vt:lpstr>讨论记录</vt:lpstr>
      <vt:lpstr>修复服务器连接</vt:lpstr>
      <vt:lpstr>修复服务器连接</vt:lpstr>
      <vt:lpstr>建表</vt:lpstr>
      <vt:lpstr>实现了java对数据库的操作 </vt:lpstr>
      <vt:lpstr>学习SSM框架</vt:lpstr>
      <vt:lpstr>前端注册展示</vt:lpstr>
      <vt:lpstr>周末工作安排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数据库实训第二周汇报</dc:title>
  <dc:creator>Jian Yang</dc:creator>
  <cp:lastModifiedBy>韩 博骋</cp:lastModifiedBy>
  <cp:revision>34</cp:revision>
  <dcterms:created xsi:type="dcterms:W3CDTF">2020-06-05T04:49:51Z</dcterms:created>
  <dcterms:modified xsi:type="dcterms:W3CDTF">2020-06-19T06:30:31Z</dcterms:modified>
</cp:coreProperties>
</file>