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8808-84A4-4723-AE44-456FC766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72083-A8BE-42CF-9062-13EC9E702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38E5E-BE83-4CC2-A6E7-4820C6F1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C0D3D-5442-4F6F-B205-B1C30252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16E7D-6410-4065-A3A3-FE430381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6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19613-D5B8-4A46-99C2-7C88F934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170A5B-E2B9-4795-ACEB-E5026C330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2F72A-A99C-497B-9410-99471CFF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5C11F-ED54-4935-8D5B-B56F9400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DF0A5-59E4-4B8C-B930-C9CFFC15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39FC9B-B79B-4A59-9A5C-63A44FF0D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538026-185E-413A-80E0-48B59B46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DD67E-DEA4-42DC-83C8-5B7AE80A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BC13A-448C-469F-AAC0-0774A0CA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0178E-0711-4949-8160-C601684E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325D1-CF76-43CA-B65D-8ADDF088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56D47-2279-4D96-93E9-8D4DF7ED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BBEEF-FA95-4206-BAA8-0D0E9463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4B21F-89CE-43C9-930A-A8359C49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EFA8F-BC20-45D8-9959-A1F2830C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7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836C9-1DBC-435F-BDBA-D3CA56A7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3F4B8D-834A-46D9-B118-64B435AB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8BC38-4B17-4949-9B0C-7C2F8408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D5491-5FB9-406E-B21D-8FAEF0CE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ADACE-70A2-4F27-A42D-8BB9E9B8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5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A03DA-F520-4E30-9B8E-7BAA2E30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1153C-C4A5-43A8-9329-F0D2E6886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FB2BB5-55E6-4D77-9AB2-81638D3A4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7DC93-1EB7-4EE7-83EA-AA086A92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53032-B22E-46EB-9669-0F89C2FE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283A6-D590-4D75-A5CF-954E4889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EE921-8FF7-44B0-8730-62CEB1EE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2B020-7FC0-4183-9CAD-848CD60A3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27E93-E01C-4527-A02B-ABAFF544E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48DF4-CF7B-41F9-BB30-1AE14D84C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A641FA-C50E-42B8-BA69-84F382FA4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1C3616-16B0-4E20-9B96-1D274904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E7805-89EB-4B5B-B842-61D86192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C48375-F9EA-4E12-ABF7-AE046AE8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7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2B8E2-7F59-43A2-9EA0-3A642DAB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34C4E-F6A2-48EB-A0B6-7B60E323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E1978A-CA47-4FE9-A99D-774F9510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92C8A1-D48F-4EB1-BFAA-1696B2AB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9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B9DA4C-F60F-4C31-9D8E-2396D1B3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EED50-EAF9-49E1-8799-2FFA9B6F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CE549-230A-4145-8D1A-ED866A41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4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2FFC6-7318-45CF-BB26-0EF43CB7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32F61-99D0-461D-AD9E-86902ADDA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90E1A-37D2-43E1-A3F5-AAA33ECBE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61318-8C29-4A3E-90A5-57558490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357B1-04F8-4BA5-A870-41E6322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C2563-7A53-4891-B362-861C7913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3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E3012-936A-4F94-9162-A98631A0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44F4F4-07E3-4C3A-BA92-6412C432F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4266D5-BE94-4736-9FA7-E4B174B94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E2B22-7EAA-4677-8AEA-6076DCF7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0E17A-E6C8-4642-8134-5E81C7EF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66FBC-C6F1-4B46-AF6E-3E0BAF41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684876-4C1E-42D1-B28B-81A9CFED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A2487-F281-4616-9471-AB189BF0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784E-4E29-40C4-BB04-5F806562A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1C06-BCE4-4855-9EB4-EF2546E1328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59FA9-B4C3-4FCF-996D-471ABE062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6EEF8-B3F4-4F15-9735-43C3BF69D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D62DA-1A3F-43BD-B0D6-6DDC3E7ED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D41A-6B29-4F08-8E1B-BF3A74F13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大学城学生交易平台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11BCF7-F44A-4B86-8FC3-36165F342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14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3135D-6A2A-4F61-8D10-7FE2738E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运行可行性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EA558-024B-4148-977D-114FBD3C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大学城的学生大多有电脑，且连接了网络，可以使用项目产品。</a:t>
            </a:r>
          </a:p>
          <a:p>
            <a:r>
              <a:rPr lang="zh-CN" altLang="zh-CN" dirty="0"/>
              <a:t>由于本产品是相对独立的软件平台，与其他软件的关系不大，与之发生冲突的概率较低。</a:t>
            </a:r>
          </a:p>
          <a:p>
            <a:r>
              <a:rPr lang="zh-CN" altLang="zh-CN" dirty="0"/>
              <a:t>利用数据库的原子操作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0783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4BDA-5188-4F6E-B801-215E51C2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4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项目实施计划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zh-CN" sz="2000" dirty="0"/>
              <a:t>三个大层次：底端的数据层，主要是用户、商品、交易记录三大内容；顶端的交互层，主要处理买卖双方的图形交互界面；以及位于中间的逻辑层，用于链接数据层和交互层，实现其逻辑关系</a:t>
            </a:r>
            <a:r>
              <a:rPr lang="zh-CN" altLang="en-US" sz="2000" dirty="0"/>
              <a:t>。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88A1748-7F63-48BA-9076-C39318894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05189"/>
              </p:ext>
            </p:extLst>
          </p:nvPr>
        </p:nvGraphicFramePr>
        <p:xfrm>
          <a:off x="838200" y="2466363"/>
          <a:ext cx="10515600" cy="3892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8563">
                  <a:extLst>
                    <a:ext uri="{9D8B030D-6E8A-4147-A177-3AD203B41FA5}">
                      <a16:colId xmlns:a16="http://schemas.microsoft.com/office/drawing/2014/main" val="672405785"/>
                    </a:ext>
                  </a:extLst>
                </a:gridCol>
                <a:gridCol w="9157037">
                  <a:extLst>
                    <a:ext uri="{9D8B030D-6E8A-4147-A177-3AD203B41FA5}">
                      <a16:colId xmlns:a16="http://schemas.microsoft.com/office/drawing/2014/main" val="1843422541"/>
                    </a:ext>
                  </a:extLst>
                </a:gridCol>
              </a:tblGrid>
              <a:tr h="247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项目周期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工作内容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7808989"/>
                  </a:ext>
                </a:extLst>
              </a:tr>
              <a:tr h="70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完成服务器、数据库搭建（商家，用户，商品，交易数据），配置系统平台。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实现最基础的操作，实现用户、商家的账户注册功能。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262045"/>
                  </a:ext>
                </a:extLst>
              </a:tr>
              <a:tr h="523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细化需求文档，完善软件体系架构，实现单一表信息修改，例如用户信息修改、账户增值，商家修改库存等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424390"/>
                  </a:ext>
                </a:extLst>
              </a:tr>
              <a:tr h="626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实现多个用户的综合修改，比如完成一个订单，用户、商家、商品、交易数据都要进行修改，这时候就要保证原子性操作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324237"/>
                  </a:ext>
                </a:extLst>
              </a:tr>
              <a:tr h="5882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完善之前较为简陋的</a:t>
                      </a:r>
                      <a:r>
                        <a:rPr lang="en-US" sz="1600" dirty="0">
                          <a:effectLst/>
                        </a:rPr>
                        <a:t>UI</a:t>
                      </a:r>
                      <a:r>
                        <a:rPr lang="zh-CN" sz="1600" dirty="0">
                          <a:effectLst/>
                        </a:rPr>
                        <a:t>功能，提高交互体验，优化交互逻辑，增加用户友好度，使其便于操作。完成初步测试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135006"/>
                  </a:ext>
                </a:extLst>
              </a:tr>
              <a:tr h="551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完善安全性措施，提升整体的体验，优化逻辑框架，提高代码执行效率，完成大部分测试。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858646"/>
                  </a:ext>
                </a:extLst>
              </a:tr>
              <a:tr h="6541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准备交付，进行最后的调试。编写大部分文档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893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0B915-3B21-4834-8646-3C858D66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第一周任务分解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09E0661-F4B6-4588-95F7-47C6E2C79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635415"/>
              </p:ext>
            </p:extLst>
          </p:nvPr>
        </p:nvGraphicFramePr>
        <p:xfrm>
          <a:off x="838200" y="1904300"/>
          <a:ext cx="10515600" cy="40602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216326">
                  <a:extLst>
                    <a:ext uri="{9D8B030D-6E8A-4147-A177-3AD203B41FA5}">
                      <a16:colId xmlns:a16="http://schemas.microsoft.com/office/drawing/2014/main" val="1563669887"/>
                    </a:ext>
                  </a:extLst>
                </a:gridCol>
                <a:gridCol w="2211224">
                  <a:extLst>
                    <a:ext uri="{9D8B030D-6E8A-4147-A177-3AD203B41FA5}">
                      <a16:colId xmlns:a16="http://schemas.microsoft.com/office/drawing/2014/main" val="2626247503"/>
                    </a:ext>
                  </a:extLst>
                </a:gridCol>
                <a:gridCol w="1206122">
                  <a:extLst>
                    <a:ext uri="{9D8B030D-6E8A-4147-A177-3AD203B41FA5}">
                      <a16:colId xmlns:a16="http://schemas.microsoft.com/office/drawing/2014/main" val="3931724711"/>
                    </a:ext>
                  </a:extLst>
                </a:gridCol>
                <a:gridCol w="2613266">
                  <a:extLst>
                    <a:ext uri="{9D8B030D-6E8A-4147-A177-3AD203B41FA5}">
                      <a16:colId xmlns:a16="http://schemas.microsoft.com/office/drawing/2014/main" val="745951053"/>
                    </a:ext>
                  </a:extLst>
                </a:gridCol>
                <a:gridCol w="1268662">
                  <a:extLst>
                    <a:ext uri="{9D8B030D-6E8A-4147-A177-3AD203B41FA5}">
                      <a16:colId xmlns:a16="http://schemas.microsoft.com/office/drawing/2014/main" val="1887694872"/>
                    </a:ext>
                  </a:extLst>
                </a:gridCol>
              </a:tblGrid>
              <a:tr h="6767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任务分解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任务描述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任务负责人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达到指标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备注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5125852"/>
                  </a:ext>
                </a:extLst>
              </a:tr>
              <a:tr h="6767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任务一：写任务项目书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描述项目的分工、任务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韩博骋、杨健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1930708"/>
                  </a:ext>
                </a:extLst>
              </a:tr>
              <a:tr h="6767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任务二：搭系统平台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配置数据库，</a:t>
                      </a:r>
                      <a:r>
                        <a:rPr lang="en-US" sz="1200" dirty="0">
                          <a:effectLst/>
                        </a:rPr>
                        <a:t>Git</a:t>
                      </a:r>
                      <a:r>
                        <a:rPr lang="zh-CN" sz="1200" dirty="0">
                          <a:effectLst/>
                        </a:rPr>
                        <a:t>等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杨健、张逸松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0041914"/>
                  </a:ext>
                </a:extLst>
              </a:tr>
              <a:tr h="6767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任务三：实现具体功能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实现一小部分初步功能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张逸松、汤荣来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3822527"/>
                  </a:ext>
                </a:extLst>
              </a:tr>
              <a:tr h="6767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任务四：测试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编写测试框架，对功能进行测试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杨健</a:t>
                      </a:r>
                      <a:endParaRPr lang="zh-CN" sz="10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韩博骋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1776962"/>
                  </a:ext>
                </a:extLst>
              </a:tr>
              <a:tr h="6767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任务五：汇报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对本周任务进行总结汇报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张逸松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00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07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43F21-780E-49EC-9ADF-A59A71E4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C408B-5D26-4A4B-8DA1-7A7E4824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专业团队，由杨健带领。</a:t>
            </a:r>
          </a:p>
          <a:p>
            <a:r>
              <a:rPr lang="zh-CN" altLang="zh-CN" dirty="0"/>
              <a:t>项目团队成员包括：汤荣来，张逸松，韩博骋。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31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70C8A85-3BF6-40EA-86B1-1A9047E96B24}"/>
              </a:ext>
            </a:extLst>
          </p:cNvPr>
          <p:cNvSpPr txBox="1">
            <a:spLocks/>
          </p:cNvSpPr>
          <p:nvPr/>
        </p:nvSpPr>
        <p:spPr>
          <a:xfrm>
            <a:off x="584083" y="2229374"/>
            <a:ext cx="11023833" cy="119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zh-CN" b="1" dirty="0"/>
              <a:t>项目背景、范围及目标</a:t>
            </a:r>
          </a:p>
        </p:txBody>
      </p:sp>
    </p:spTree>
    <p:extLst>
      <p:ext uri="{BB962C8B-B14F-4D97-AF65-F5344CB8AC3E}">
        <p14:creationId xmlns:p14="http://schemas.microsoft.com/office/powerpoint/2010/main" val="350457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A266C-3441-4A3D-B703-68A6AF0F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背景与意义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CDDCF-2056-4B8D-9D17-CD7AB5D2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如今随着网络购物的发展，大学生的购物有更多的比例向着网络渠道倾斜，无论是大的货物，如洗衣机、鞋柜、被枕，还是小的货物，如洗发水、书籍、电子设备等，都是在电商购买。</a:t>
            </a:r>
          </a:p>
          <a:p>
            <a:r>
              <a:rPr lang="zh-CN" altLang="zh-CN" dirty="0"/>
              <a:t>而且电商也经常会有各种购物节与各种优惠，促进人们剁手，所以也导致了大量的网络购买，但到手发现不是自己想要的，需要回血。</a:t>
            </a:r>
          </a:p>
          <a:p>
            <a:r>
              <a:rPr lang="zh-CN" altLang="zh-CN" dirty="0"/>
              <a:t>而大学生的都是年轻人，需求和兴趣都是有很大相似的地方，大学生之间的交易十分适合作为回血的方式，容易出手，也容易购买。鉴于此背景，我们项目团队推出基于大学城大学生用户的货物交易平台，为需要出手和购买货物的大学生提供信息和交易平台，帮助大学生在冲动后有第二次机会，科学规避吃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89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F2950-05EE-4931-9A02-4FCEA2D9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系统的基本功能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7CE95-59ED-492E-9DDE-95D19C29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数据记录：用户信息、商家信息、商品信息、交易信息</a:t>
            </a:r>
          </a:p>
          <a:p>
            <a:r>
              <a:rPr lang="en-US" altLang="zh-CN" dirty="0"/>
              <a:t>     </a:t>
            </a:r>
            <a:r>
              <a:rPr lang="zh-CN" altLang="zh-CN" dirty="0"/>
              <a:t>数据创建：用户创建、商家创建、商品创建</a:t>
            </a:r>
          </a:p>
          <a:p>
            <a:r>
              <a:rPr lang="en-US" altLang="zh-CN" dirty="0"/>
              <a:t>     </a:t>
            </a:r>
            <a:r>
              <a:rPr lang="zh-CN" altLang="zh-CN" dirty="0"/>
              <a:t>商家能够创建账户，上架商品，管理商品信息，与买家谈论，确定交易，评价买家。</a:t>
            </a:r>
          </a:p>
          <a:p>
            <a:r>
              <a:rPr lang="en-US" altLang="zh-CN" dirty="0"/>
              <a:t>     </a:t>
            </a:r>
            <a:r>
              <a:rPr lang="zh-CN" altLang="zh-CN" dirty="0"/>
              <a:t>买家能够创建账户，搜索商品，浏览商品，管理购物车，与商家谈论，评价商家。</a:t>
            </a:r>
          </a:p>
          <a:p>
            <a:r>
              <a:rPr lang="en-US" altLang="zh-CN" dirty="0"/>
              <a:t>     </a:t>
            </a:r>
            <a:r>
              <a:rPr lang="zh-CN" altLang="zh-CN" dirty="0"/>
              <a:t>系统会在后台记录聊天记录，交易记录。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25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ECEF2-C5EF-4C02-9A19-D37F4CCB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达到的目标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48BD3-D5DF-4F9E-8BD5-94ECB137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能够通过此平台，为需要出手和购买货物的大学生提供信息和交易平台，帮助大学生在冲动后有第二次机会，科学规避吃土。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4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32FAC-4174-4CA2-AA9C-B7EB7A36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/>
              <a:t>项目可行性</a:t>
            </a:r>
          </a:p>
        </p:txBody>
      </p:sp>
    </p:spTree>
    <p:extLst>
      <p:ext uri="{BB962C8B-B14F-4D97-AF65-F5344CB8AC3E}">
        <p14:creationId xmlns:p14="http://schemas.microsoft.com/office/powerpoint/2010/main" val="307283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45BFC-B0D0-4CA3-9A00-5D11F3D6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技术可行性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0BCB5-EC28-4825-829D-4B251E9E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zh-CN" dirty="0"/>
              <a:t>在本学期已经学习过，可作为数据库应用。</a:t>
            </a:r>
          </a:p>
          <a:p>
            <a:r>
              <a:rPr lang="zh-CN" altLang="zh-CN" dirty="0"/>
              <a:t>数据库老师发了华为云服务的体验资格，可作为交易平台的服务器与云端数据库。</a:t>
            </a:r>
          </a:p>
          <a:p>
            <a:r>
              <a:rPr lang="zh-CN" altLang="zh-CN" dirty="0"/>
              <a:t>基于</a:t>
            </a:r>
            <a:r>
              <a:rPr lang="en-US" altLang="zh-CN" dirty="0"/>
              <a:t>GitHub</a:t>
            </a:r>
            <a:r>
              <a:rPr lang="zh-CN" altLang="zh-CN" dirty="0"/>
              <a:t>的项目管理，开发人员虽受疫情影响，不能面对面交谈，但也能通过腾讯会议线上连线开发。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13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B1F50-9409-42BC-93EA-20E7B5E2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经济可行性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06348-6421-4CFE-BBC2-DE04258B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项目初衷是锻炼，熟悉软件开发和数据库的运用，云数据库可以用免费申请到的华为云服务，不涉及经济的投入。</a:t>
            </a:r>
          </a:p>
          <a:p>
            <a:r>
              <a:rPr lang="zh-CN" altLang="zh-CN" dirty="0"/>
              <a:t>用户资源多，广大大学城学生都是潜在用户，便于推广，后期如果想要收益可根据交易收取中介费。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44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817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Tahoma</vt:lpstr>
      <vt:lpstr>Times New Roman</vt:lpstr>
      <vt:lpstr>Office 主题​​</vt:lpstr>
      <vt:lpstr>大学城学生交易平台</vt:lpstr>
      <vt:lpstr>成员介绍</vt:lpstr>
      <vt:lpstr>PowerPoint 演示文稿</vt:lpstr>
      <vt:lpstr>背景与意义</vt:lpstr>
      <vt:lpstr>系统的基本功能</vt:lpstr>
      <vt:lpstr>达到的目标</vt:lpstr>
      <vt:lpstr>项目可行性</vt:lpstr>
      <vt:lpstr>技术可行性</vt:lpstr>
      <vt:lpstr>经济可行性</vt:lpstr>
      <vt:lpstr>运行可行性</vt:lpstr>
      <vt:lpstr>项目实施计划  三个大层次：底端的数据层，主要是用户、商品、交易记录三大内容；顶端的交互层，主要处理买卖双方的图形交互界面；以及位于中间的逻辑层，用于链接数据层和交互层，实现其逻辑关系。</vt:lpstr>
      <vt:lpstr>第一周任务分解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逸松</dc:creator>
  <cp:lastModifiedBy>张 逸松</cp:lastModifiedBy>
  <cp:revision>11</cp:revision>
  <dcterms:created xsi:type="dcterms:W3CDTF">2020-05-30T06:02:54Z</dcterms:created>
  <dcterms:modified xsi:type="dcterms:W3CDTF">2020-05-30T06:52:00Z</dcterms:modified>
</cp:coreProperties>
</file>