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 bookmarkIdSeed="2">
  <p:sldMasterIdLst>
    <p:sldMasterId id="2147483648" r:id="rId1"/>
  </p:sldMasterIdLst>
  <p:sldIdLst>
    <p:sldId id="256" r:id="rId2"/>
    <p:sldId id="257" r:id="rId3"/>
    <p:sldId id="266" r:id="rId4"/>
    <p:sldId id="258" r:id="rId5"/>
    <p:sldId id="260" r:id="rId6"/>
    <p:sldId id="262" r:id="rId7"/>
    <p:sldId id="268" r:id="rId8"/>
    <p:sldId id="261" r:id="rId9"/>
    <p:sldId id="263" r:id="rId10"/>
    <p:sldId id="259" r:id="rId11"/>
    <p:sldId id="264" r:id="rId12"/>
    <p:sldId id="267" r:id="rId13"/>
    <p:sldId id="26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 varScale="1">
        <p:scale>
          <a:sx n="86" d="100"/>
          <a:sy n="86" d="100"/>
        </p:scale>
        <p:origin x="42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ian Yang" userId="ec60624f7954accb" providerId="LiveId" clId="{F28D1AD0-A6FC-4471-86DB-43883AB54D40}"/>
    <pc:docChg chg="undo custSel addSld delSld modSld">
      <pc:chgData name="Jian Yang" userId="ec60624f7954accb" providerId="LiveId" clId="{F28D1AD0-A6FC-4471-86DB-43883AB54D40}" dt="2020-06-05T10:08:19.154" v="739" actId="1076"/>
      <pc:docMkLst>
        <pc:docMk/>
      </pc:docMkLst>
      <pc:sldChg chg="modSp mod">
        <pc:chgData name="Jian Yang" userId="ec60624f7954accb" providerId="LiveId" clId="{F28D1AD0-A6FC-4471-86DB-43883AB54D40}" dt="2020-06-05T09:41:12.856" v="681"/>
        <pc:sldMkLst>
          <pc:docMk/>
          <pc:sldMk cId="319922893" sldId="256"/>
        </pc:sldMkLst>
        <pc:spChg chg="mod">
          <ac:chgData name="Jian Yang" userId="ec60624f7954accb" providerId="LiveId" clId="{F28D1AD0-A6FC-4471-86DB-43883AB54D40}" dt="2020-06-05T09:41:12.856" v="681"/>
          <ac:spMkLst>
            <pc:docMk/>
            <pc:sldMk cId="319922893" sldId="256"/>
            <ac:spMk id="3" creationId="{03449396-84A6-437F-BE2D-9D0D6F1063B9}"/>
          </ac:spMkLst>
        </pc:spChg>
      </pc:sldChg>
      <pc:sldChg chg="modSp mod">
        <pc:chgData name="Jian Yang" userId="ec60624f7954accb" providerId="LiveId" clId="{F28D1AD0-A6FC-4471-86DB-43883AB54D40}" dt="2020-06-05T10:04:59.863" v="737"/>
        <pc:sldMkLst>
          <pc:docMk/>
          <pc:sldMk cId="381960622" sldId="257"/>
        </pc:sldMkLst>
        <pc:spChg chg="mod">
          <ac:chgData name="Jian Yang" userId="ec60624f7954accb" providerId="LiveId" clId="{F28D1AD0-A6FC-4471-86DB-43883AB54D40}" dt="2020-06-05T10:04:59.863" v="737"/>
          <ac:spMkLst>
            <pc:docMk/>
            <pc:sldMk cId="381960622" sldId="257"/>
            <ac:spMk id="3" creationId="{A8BD336F-5DDC-4C1A-A99B-E134C2082F5D}"/>
          </ac:spMkLst>
        </pc:spChg>
      </pc:sldChg>
      <pc:sldChg chg="addSp delSp modSp mod">
        <pc:chgData name="Jian Yang" userId="ec60624f7954accb" providerId="LiveId" clId="{F28D1AD0-A6FC-4471-86DB-43883AB54D40}" dt="2020-06-05T09:21:57.178" v="622" actId="1076"/>
        <pc:sldMkLst>
          <pc:docMk/>
          <pc:sldMk cId="4129535983" sldId="260"/>
        </pc:sldMkLst>
        <pc:spChg chg="mod">
          <ac:chgData name="Jian Yang" userId="ec60624f7954accb" providerId="LiveId" clId="{F28D1AD0-A6FC-4471-86DB-43883AB54D40}" dt="2020-06-05T09:09:43.880" v="486" actId="115"/>
          <ac:spMkLst>
            <pc:docMk/>
            <pc:sldMk cId="4129535983" sldId="260"/>
            <ac:spMk id="3" creationId="{D9C7348B-6F09-4178-BE3F-4E4167007DFB}"/>
          </ac:spMkLst>
        </pc:spChg>
        <pc:picChg chg="add mod">
          <ac:chgData name="Jian Yang" userId="ec60624f7954accb" providerId="LiveId" clId="{F28D1AD0-A6FC-4471-86DB-43883AB54D40}" dt="2020-06-05T09:21:57.178" v="622" actId="1076"/>
          <ac:picMkLst>
            <pc:docMk/>
            <pc:sldMk cId="4129535983" sldId="260"/>
            <ac:picMk id="4" creationId="{BCB604CA-5ED4-4DD6-8A8C-93515B419A65}"/>
          </ac:picMkLst>
        </pc:picChg>
        <pc:picChg chg="add mod">
          <ac:chgData name="Jian Yang" userId="ec60624f7954accb" providerId="LiveId" clId="{F28D1AD0-A6FC-4471-86DB-43883AB54D40}" dt="2020-06-05T09:21:54.590" v="621" actId="1076"/>
          <ac:picMkLst>
            <pc:docMk/>
            <pc:sldMk cId="4129535983" sldId="260"/>
            <ac:picMk id="5" creationId="{62D6D78C-2474-44F5-ACAF-D4BFFC023372}"/>
          </ac:picMkLst>
        </pc:picChg>
        <pc:picChg chg="add del mod">
          <ac:chgData name="Jian Yang" userId="ec60624f7954accb" providerId="LiveId" clId="{F28D1AD0-A6FC-4471-86DB-43883AB54D40}" dt="2020-06-05T06:21:12.741" v="52"/>
          <ac:picMkLst>
            <pc:docMk/>
            <pc:sldMk cId="4129535983" sldId="260"/>
            <ac:picMk id="1026" creationId="{A9ACF5DF-B7F1-4075-94C3-7BAF50F9C6EC}"/>
          </ac:picMkLst>
        </pc:picChg>
        <pc:picChg chg="add del mod">
          <ac:chgData name="Jian Yang" userId="ec60624f7954accb" providerId="LiveId" clId="{F28D1AD0-A6FC-4471-86DB-43883AB54D40}" dt="2020-06-05T06:22:13.729" v="108"/>
          <ac:picMkLst>
            <pc:docMk/>
            <pc:sldMk cId="4129535983" sldId="260"/>
            <ac:picMk id="1027" creationId="{FC2084A8-5BD7-471D-AA58-C57DF431275E}"/>
          </ac:picMkLst>
        </pc:picChg>
        <pc:picChg chg="add del mod">
          <ac:chgData name="Jian Yang" userId="ec60624f7954accb" providerId="LiveId" clId="{F28D1AD0-A6FC-4471-86DB-43883AB54D40}" dt="2020-06-05T06:22:23.688" v="112"/>
          <ac:picMkLst>
            <pc:docMk/>
            <pc:sldMk cId="4129535983" sldId="260"/>
            <ac:picMk id="1028" creationId="{79B1A398-90EF-4C3C-ACC2-BCD69E087DCB}"/>
          </ac:picMkLst>
        </pc:picChg>
      </pc:sldChg>
      <pc:sldChg chg="addSp delSp modSp mod">
        <pc:chgData name="Jian Yang" userId="ec60624f7954accb" providerId="LiveId" clId="{F28D1AD0-A6FC-4471-86DB-43883AB54D40}" dt="2020-06-05T06:20:15.875" v="14" actId="1076"/>
        <pc:sldMkLst>
          <pc:docMk/>
          <pc:sldMk cId="1892973258" sldId="261"/>
        </pc:sldMkLst>
        <pc:spChg chg="add del mod">
          <ac:chgData name="Jian Yang" userId="ec60624f7954accb" providerId="LiveId" clId="{F28D1AD0-A6FC-4471-86DB-43883AB54D40}" dt="2020-06-05T06:20:10.377" v="12" actId="20577"/>
          <ac:spMkLst>
            <pc:docMk/>
            <pc:sldMk cId="1892973258" sldId="261"/>
            <ac:spMk id="3" creationId="{A08CF445-32C6-404D-A6BE-AE99CA3192F3}"/>
          </ac:spMkLst>
        </pc:spChg>
        <pc:picChg chg="add del mod">
          <ac:chgData name="Jian Yang" userId="ec60624f7954accb" providerId="LiveId" clId="{F28D1AD0-A6FC-4471-86DB-43883AB54D40}" dt="2020-06-05T06:18:52.240" v="5"/>
          <ac:picMkLst>
            <pc:docMk/>
            <pc:sldMk cId="1892973258" sldId="261"/>
            <ac:picMk id="4" creationId="{C18D88A0-5949-4095-B131-F5E4413F4A7F}"/>
          </ac:picMkLst>
        </pc:picChg>
        <pc:picChg chg="add del">
          <ac:chgData name="Jian Yang" userId="ec60624f7954accb" providerId="LiveId" clId="{F28D1AD0-A6FC-4471-86DB-43883AB54D40}" dt="2020-06-05T06:19:48.528" v="10"/>
          <ac:picMkLst>
            <pc:docMk/>
            <pc:sldMk cId="1892973258" sldId="261"/>
            <ac:picMk id="5" creationId="{17A4D266-5CB5-45FA-B521-BB333FC6141C}"/>
          </ac:picMkLst>
        </pc:picChg>
        <pc:picChg chg="add mod">
          <ac:chgData name="Jian Yang" userId="ec60624f7954accb" providerId="LiveId" clId="{F28D1AD0-A6FC-4471-86DB-43883AB54D40}" dt="2020-06-05T06:20:15.875" v="14" actId="1076"/>
          <ac:picMkLst>
            <pc:docMk/>
            <pc:sldMk cId="1892973258" sldId="261"/>
            <ac:picMk id="6" creationId="{1ADAC433-B6F6-49C1-80AE-7E97371B7C57}"/>
          </ac:picMkLst>
        </pc:picChg>
      </pc:sldChg>
      <pc:sldChg chg="addSp delSp modSp new mod">
        <pc:chgData name="Jian Yang" userId="ec60624f7954accb" providerId="LiveId" clId="{F28D1AD0-A6FC-4471-86DB-43883AB54D40}" dt="2020-06-05T09:21:49.226" v="619" actId="21"/>
        <pc:sldMkLst>
          <pc:docMk/>
          <pc:sldMk cId="2218421888" sldId="262"/>
        </pc:sldMkLst>
        <pc:spChg chg="mod">
          <ac:chgData name="Jian Yang" userId="ec60624f7954accb" providerId="LiveId" clId="{F28D1AD0-A6FC-4471-86DB-43883AB54D40}" dt="2020-06-05T06:46:39.074" v="149"/>
          <ac:spMkLst>
            <pc:docMk/>
            <pc:sldMk cId="2218421888" sldId="262"/>
            <ac:spMk id="2" creationId="{72A873D8-B21F-40F4-AF62-603D97213D49}"/>
          </ac:spMkLst>
        </pc:spChg>
        <pc:spChg chg="mod">
          <ac:chgData name="Jian Yang" userId="ec60624f7954accb" providerId="LiveId" clId="{F28D1AD0-A6FC-4471-86DB-43883AB54D40}" dt="2020-06-05T06:55:21.564" v="163" actId="20577"/>
          <ac:spMkLst>
            <pc:docMk/>
            <pc:sldMk cId="2218421888" sldId="262"/>
            <ac:spMk id="3" creationId="{6FCF2311-428A-490B-945E-36382D645C2B}"/>
          </ac:spMkLst>
        </pc:spChg>
        <pc:picChg chg="add mod">
          <ac:chgData name="Jian Yang" userId="ec60624f7954accb" providerId="LiveId" clId="{F28D1AD0-A6FC-4471-86DB-43883AB54D40}" dt="2020-06-05T09:21:34.543" v="617" actId="1076"/>
          <ac:picMkLst>
            <pc:docMk/>
            <pc:sldMk cId="2218421888" sldId="262"/>
            <ac:picMk id="4" creationId="{5EA56514-6907-4C13-8F0A-7C2BA288B6FF}"/>
          </ac:picMkLst>
        </pc:picChg>
        <pc:picChg chg="add del mod">
          <ac:chgData name="Jian Yang" userId="ec60624f7954accb" providerId="LiveId" clId="{F28D1AD0-A6FC-4471-86DB-43883AB54D40}" dt="2020-06-05T09:21:49.226" v="619" actId="21"/>
          <ac:picMkLst>
            <pc:docMk/>
            <pc:sldMk cId="2218421888" sldId="262"/>
            <ac:picMk id="5" creationId="{024B7D6B-1C3D-49A2-8A72-E0F3B6B5F45A}"/>
          </ac:picMkLst>
        </pc:picChg>
      </pc:sldChg>
      <pc:sldChg chg="addSp delSp modSp new mod">
        <pc:chgData name="Jian Yang" userId="ec60624f7954accb" providerId="LiveId" clId="{F28D1AD0-A6FC-4471-86DB-43883AB54D40}" dt="2020-06-05T07:05:24.917" v="199"/>
        <pc:sldMkLst>
          <pc:docMk/>
          <pc:sldMk cId="307806662" sldId="263"/>
        </pc:sldMkLst>
        <pc:spChg chg="mod">
          <ac:chgData name="Jian Yang" userId="ec60624f7954accb" providerId="LiveId" clId="{F28D1AD0-A6FC-4471-86DB-43883AB54D40}" dt="2020-06-05T07:05:22.683" v="198"/>
          <ac:spMkLst>
            <pc:docMk/>
            <pc:sldMk cId="307806662" sldId="263"/>
            <ac:spMk id="2" creationId="{1E1AF57F-A403-4FA4-A9F4-83424A91D5DE}"/>
          </ac:spMkLst>
        </pc:spChg>
        <pc:spChg chg="del">
          <ac:chgData name="Jian Yang" userId="ec60624f7954accb" providerId="LiveId" clId="{F28D1AD0-A6FC-4471-86DB-43883AB54D40}" dt="2020-06-05T07:05:24.917" v="199"/>
          <ac:spMkLst>
            <pc:docMk/>
            <pc:sldMk cId="307806662" sldId="263"/>
            <ac:spMk id="3" creationId="{0FC9CB9A-3C10-4C6C-AA7F-F719A98C6555}"/>
          </ac:spMkLst>
        </pc:spChg>
        <pc:picChg chg="add mod">
          <ac:chgData name="Jian Yang" userId="ec60624f7954accb" providerId="LiveId" clId="{F28D1AD0-A6FC-4471-86DB-43883AB54D40}" dt="2020-06-05T07:05:24.917" v="199"/>
          <ac:picMkLst>
            <pc:docMk/>
            <pc:sldMk cId="307806662" sldId="263"/>
            <ac:picMk id="5" creationId="{E6BD16CC-2088-48A4-A6A8-42BBB7F2F5FD}"/>
          </ac:picMkLst>
        </pc:picChg>
      </pc:sldChg>
      <pc:sldChg chg="addSp delSp modSp new mod">
        <pc:chgData name="Jian Yang" userId="ec60624f7954accb" providerId="LiveId" clId="{F28D1AD0-A6FC-4471-86DB-43883AB54D40}" dt="2020-06-05T09:22:26.204" v="627" actId="21"/>
        <pc:sldMkLst>
          <pc:docMk/>
          <pc:sldMk cId="2206313238" sldId="264"/>
        </pc:sldMkLst>
        <pc:spChg chg="mod">
          <ac:chgData name="Jian Yang" userId="ec60624f7954accb" providerId="LiveId" clId="{F28D1AD0-A6FC-4471-86DB-43883AB54D40}" dt="2020-06-05T09:14:37.794" v="536"/>
          <ac:spMkLst>
            <pc:docMk/>
            <pc:sldMk cId="2206313238" sldId="264"/>
            <ac:spMk id="2" creationId="{E46DFAB2-808C-41FB-8086-208EA560264D}"/>
          </ac:spMkLst>
        </pc:spChg>
        <pc:spChg chg="del">
          <ac:chgData name="Jian Yang" userId="ec60624f7954accb" providerId="LiveId" clId="{F28D1AD0-A6FC-4471-86DB-43883AB54D40}" dt="2020-06-05T09:14:39.484" v="537"/>
          <ac:spMkLst>
            <pc:docMk/>
            <pc:sldMk cId="2206313238" sldId="264"/>
            <ac:spMk id="3" creationId="{D04E37F5-C708-4477-A7DB-B120788D645D}"/>
          </ac:spMkLst>
        </pc:spChg>
        <pc:picChg chg="add mod">
          <ac:chgData name="Jian Yang" userId="ec60624f7954accb" providerId="LiveId" clId="{F28D1AD0-A6FC-4471-86DB-43883AB54D40}" dt="2020-06-05T09:16:59.907" v="611" actId="14100"/>
          <ac:picMkLst>
            <pc:docMk/>
            <pc:sldMk cId="2206313238" sldId="264"/>
            <ac:picMk id="5" creationId="{583E9F22-6A4A-4E40-837E-8E36979A9699}"/>
          </ac:picMkLst>
        </pc:picChg>
        <pc:picChg chg="add del mod">
          <ac:chgData name="Jian Yang" userId="ec60624f7954accb" providerId="LiveId" clId="{F28D1AD0-A6FC-4471-86DB-43883AB54D40}" dt="2020-06-05T09:22:26.204" v="627" actId="21"/>
          <ac:picMkLst>
            <pc:docMk/>
            <pc:sldMk cId="2206313238" sldId="264"/>
            <ac:picMk id="6" creationId="{900A8FEE-9698-4DA9-9434-48F2689454D1}"/>
          </ac:picMkLst>
        </pc:picChg>
      </pc:sldChg>
      <pc:sldChg chg="modSp new del mod">
        <pc:chgData name="Jian Yang" userId="ec60624f7954accb" providerId="LiveId" clId="{F28D1AD0-A6FC-4471-86DB-43883AB54D40}" dt="2020-06-05T09:08:33.664" v="456" actId="2696"/>
        <pc:sldMkLst>
          <pc:docMk/>
          <pc:sldMk cId="2908809339" sldId="264"/>
        </pc:sldMkLst>
        <pc:spChg chg="mod">
          <ac:chgData name="Jian Yang" userId="ec60624f7954accb" providerId="LiveId" clId="{F28D1AD0-A6FC-4471-86DB-43883AB54D40}" dt="2020-06-05T09:07:15.933" v="389"/>
          <ac:spMkLst>
            <pc:docMk/>
            <pc:sldMk cId="2908809339" sldId="264"/>
            <ac:spMk id="2" creationId="{9BAA9D3C-CCA2-4940-9CC8-B9661E03F22B}"/>
          </ac:spMkLst>
        </pc:spChg>
        <pc:spChg chg="mod">
          <ac:chgData name="Jian Yang" userId="ec60624f7954accb" providerId="LiveId" clId="{F28D1AD0-A6FC-4471-86DB-43883AB54D40}" dt="2020-06-05T09:08:29.023" v="455" actId="21"/>
          <ac:spMkLst>
            <pc:docMk/>
            <pc:sldMk cId="2908809339" sldId="264"/>
            <ac:spMk id="3" creationId="{BC2EE944-FEC0-4B96-A2C8-0F58E9DE02AB}"/>
          </ac:spMkLst>
        </pc:spChg>
      </pc:sldChg>
      <pc:sldChg chg="add del">
        <pc:chgData name="Jian Yang" userId="ec60624f7954accb" providerId="LiveId" clId="{F28D1AD0-A6FC-4471-86DB-43883AB54D40}" dt="2020-06-05T09:09:12.996" v="479" actId="2696"/>
        <pc:sldMkLst>
          <pc:docMk/>
          <pc:sldMk cId="3634364507" sldId="264"/>
        </pc:sldMkLst>
      </pc:sldChg>
      <pc:sldChg chg="add del">
        <pc:chgData name="Jian Yang" userId="ec60624f7954accb" providerId="LiveId" clId="{F28D1AD0-A6FC-4471-86DB-43883AB54D40}" dt="2020-06-05T09:08:42.223" v="459"/>
        <pc:sldMkLst>
          <pc:docMk/>
          <pc:sldMk cId="4099380031" sldId="264"/>
        </pc:sldMkLst>
      </pc:sldChg>
      <pc:sldChg chg="addSp delSp modSp new mod">
        <pc:chgData name="Jian Yang" userId="ec60624f7954accb" providerId="LiveId" clId="{F28D1AD0-A6FC-4471-86DB-43883AB54D40}" dt="2020-06-05T09:15:17.074" v="591"/>
        <pc:sldMkLst>
          <pc:docMk/>
          <pc:sldMk cId="2269022342" sldId="265"/>
        </pc:sldMkLst>
        <pc:spChg chg="mod">
          <ac:chgData name="Jian Yang" userId="ec60624f7954accb" providerId="LiveId" clId="{F28D1AD0-A6FC-4471-86DB-43883AB54D40}" dt="2020-06-05T09:15:17.074" v="591"/>
          <ac:spMkLst>
            <pc:docMk/>
            <pc:sldMk cId="2269022342" sldId="265"/>
            <ac:spMk id="2" creationId="{5A34B53D-60E6-4764-A88E-BE818AD644D5}"/>
          </ac:spMkLst>
        </pc:spChg>
        <pc:spChg chg="del">
          <ac:chgData name="Jian Yang" userId="ec60624f7954accb" providerId="LiveId" clId="{F28D1AD0-A6FC-4471-86DB-43883AB54D40}" dt="2020-06-05T09:15:10.431" v="570"/>
          <ac:spMkLst>
            <pc:docMk/>
            <pc:sldMk cId="2269022342" sldId="265"/>
            <ac:spMk id="3" creationId="{2BA89D21-037E-4A87-8D0B-16B48AAC96F0}"/>
          </ac:spMkLst>
        </pc:spChg>
        <pc:picChg chg="add mod">
          <ac:chgData name="Jian Yang" userId="ec60624f7954accb" providerId="LiveId" clId="{F28D1AD0-A6FC-4471-86DB-43883AB54D40}" dt="2020-06-05T09:15:10.431" v="570"/>
          <ac:picMkLst>
            <pc:docMk/>
            <pc:sldMk cId="2269022342" sldId="265"/>
            <ac:picMk id="5" creationId="{AE735555-BA14-49FC-9A94-B434C23F3D30}"/>
          </ac:picMkLst>
        </pc:picChg>
      </pc:sldChg>
      <pc:sldChg chg="addSp delSp modSp new mod">
        <pc:chgData name="Jian Yang" userId="ec60624f7954accb" providerId="LiveId" clId="{F28D1AD0-A6FC-4471-86DB-43883AB54D40}" dt="2020-06-05T10:08:19.154" v="739" actId="1076"/>
        <pc:sldMkLst>
          <pc:docMk/>
          <pc:sldMk cId="497138397" sldId="266"/>
        </pc:sldMkLst>
        <pc:spChg chg="mod">
          <ac:chgData name="Jian Yang" userId="ec60624f7954accb" providerId="LiveId" clId="{F28D1AD0-A6FC-4471-86DB-43883AB54D40}" dt="2020-06-05T09:16:40.392" v="608"/>
          <ac:spMkLst>
            <pc:docMk/>
            <pc:sldMk cId="497138397" sldId="266"/>
            <ac:spMk id="2" creationId="{87775FE6-0F20-47F5-9122-86A9D70F6C75}"/>
          </ac:spMkLst>
        </pc:spChg>
        <pc:spChg chg="del">
          <ac:chgData name="Jian Yang" userId="ec60624f7954accb" providerId="LiveId" clId="{F28D1AD0-A6FC-4471-86DB-43883AB54D40}" dt="2020-06-05T09:16:41.762" v="609"/>
          <ac:spMkLst>
            <pc:docMk/>
            <pc:sldMk cId="497138397" sldId="266"/>
            <ac:spMk id="3" creationId="{E1F9CA0C-084F-4657-8D58-AE35C4238F82}"/>
          </ac:spMkLst>
        </pc:spChg>
        <pc:picChg chg="add mod">
          <ac:chgData name="Jian Yang" userId="ec60624f7954accb" providerId="LiveId" clId="{F28D1AD0-A6FC-4471-86DB-43883AB54D40}" dt="2020-06-05T09:16:43.798" v="610" actId="1076"/>
          <ac:picMkLst>
            <pc:docMk/>
            <pc:sldMk cId="497138397" sldId="266"/>
            <ac:picMk id="4" creationId="{5FF55C18-D6D6-4F98-9798-50F060C87DC1}"/>
          </ac:picMkLst>
        </pc:picChg>
        <pc:picChg chg="add mod">
          <ac:chgData name="Jian Yang" userId="ec60624f7954accb" providerId="LiveId" clId="{F28D1AD0-A6FC-4471-86DB-43883AB54D40}" dt="2020-06-05T09:17:26.141" v="614" actId="14100"/>
          <ac:picMkLst>
            <pc:docMk/>
            <pc:sldMk cId="497138397" sldId="266"/>
            <ac:picMk id="5" creationId="{9DF4E719-AC17-4B13-8281-5DA8F3615727}"/>
          </ac:picMkLst>
        </pc:picChg>
        <pc:picChg chg="add mod">
          <ac:chgData name="Jian Yang" userId="ec60624f7954accb" providerId="LiveId" clId="{F28D1AD0-A6FC-4471-86DB-43883AB54D40}" dt="2020-06-05T10:08:19.154" v="739" actId="1076"/>
          <ac:picMkLst>
            <pc:docMk/>
            <pc:sldMk cId="497138397" sldId="266"/>
            <ac:picMk id="6" creationId="{DDE2DB57-653C-43AF-A07A-EDBFDB832711}"/>
          </ac:picMkLst>
        </pc:picChg>
      </pc:sldChg>
      <pc:sldChg chg="addSp delSp modSp new">
        <pc:chgData name="Jian Yang" userId="ec60624f7954accb" providerId="LiveId" clId="{F28D1AD0-A6FC-4471-86DB-43883AB54D40}" dt="2020-06-05T09:23:00.221" v="630"/>
        <pc:sldMkLst>
          <pc:docMk/>
          <pc:sldMk cId="3004440448" sldId="267"/>
        </pc:sldMkLst>
        <pc:spChg chg="mod">
          <ac:chgData name="Jian Yang" userId="ec60624f7954accb" providerId="LiveId" clId="{F28D1AD0-A6FC-4471-86DB-43883AB54D40}" dt="2020-06-05T09:22:46.003" v="629"/>
          <ac:spMkLst>
            <pc:docMk/>
            <pc:sldMk cId="3004440448" sldId="267"/>
            <ac:spMk id="2" creationId="{6B4EBB1F-6504-4173-86AB-B0B24D1F078D}"/>
          </ac:spMkLst>
        </pc:spChg>
        <pc:spChg chg="del">
          <ac:chgData name="Jian Yang" userId="ec60624f7954accb" providerId="LiveId" clId="{F28D1AD0-A6FC-4471-86DB-43883AB54D40}" dt="2020-06-05T09:23:00.221" v="630"/>
          <ac:spMkLst>
            <pc:docMk/>
            <pc:sldMk cId="3004440448" sldId="267"/>
            <ac:spMk id="3" creationId="{A114BCC7-0275-40C8-8B47-4ABC7388755C}"/>
          </ac:spMkLst>
        </pc:spChg>
        <pc:picChg chg="add mod">
          <ac:chgData name="Jian Yang" userId="ec60624f7954accb" providerId="LiveId" clId="{F28D1AD0-A6FC-4471-86DB-43883AB54D40}" dt="2020-06-05T09:23:00.221" v="630"/>
          <ac:picMkLst>
            <pc:docMk/>
            <pc:sldMk cId="3004440448" sldId="267"/>
            <ac:picMk id="4" creationId="{0EF1A897-212B-416C-A59D-30BF100B7F71}"/>
          </ac:picMkLst>
        </pc:picChg>
      </pc:sldChg>
      <pc:sldChg chg="addSp delSp modSp new mod">
        <pc:chgData name="Jian Yang" userId="ec60624f7954accb" providerId="LiveId" clId="{F28D1AD0-A6FC-4471-86DB-43883AB54D40}" dt="2020-06-05T10:00:54.151" v="726" actId="14100"/>
        <pc:sldMkLst>
          <pc:docMk/>
          <pc:sldMk cId="1192410723" sldId="268"/>
        </pc:sldMkLst>
        <pc:spChg chg="mod">
          <ac:chgData name="Jian Yang" userId="ec60624f7954accb" providerId="LiveId" clId="{F28D1AD0-A6FC-4471-86DB-43883AB54D40}" dt="2020-06-05T09:45:26.642" v="712"/>
          <ac:spMkLst>
            <pc:docMk/>
            <pc:sldMk cId="1192410723" sldId="268"/>
            <ac:spMk id="2" creationId="{3F2669DB-56AF-41AF-BA08-8C270DFE04C5}"/>
          </ac:spMkLst>
        </pc:spChg>
        <pc:spChg chg="del">
          <ac:chgData name="Jian Yang" userId="ec60624f7954accb" providerId="LiveId" clId="{F28D1AD0-A6FC-4471-86DB-43883AB54D40}" dt="2020-06-05T09:45:28.101" v="713"/>
          <ac:spMkLst>
            <pc:docMk/>
            <pc:sldMk cId="1192410723" sldId="268"/>
            <ac:spMk id="3" creationId="{D1B36136-D635-488F-990E-FC5FA2D427C3}"/>
          </ac:spMkLst>
        </pc:spChg>
        <pc:spChg chg="add del mod">
          <ac:chgData name="Jian Yang" userId="ec60624f7954accb" providerId="LiveId" clId="{F28D1AD0-A6FC-4471-86DB-43883AB54D40}" dt="2020-06-05T09:49:34.404" v="719" actId="478"/>
          <ac:spMkLst>
            <pc:docMk/>
            <pc:sldMk cId="1192410723" sldId="268"/>
            <ac:spMk id="9" creationId="{46E8744A-75E1-4980-86BF-7B61F53E2EA4}"/>
          </ac:spMkLst>
        </pc:spChg>
        <pc:spChg chg="add del mod">
          <ac:chgData name="Jian Yang" userId="ec60624f7954accb" providerId="LiveId" clId="{F28D1AD0-A6FC-4471-86DB-43883AB54D40}" dt="2020-06-05T09:49:38.941" v="723"/>
          <ac:spMkLst>
            <pc:docMk/>
            <pc:sldMk cId="1192410723" sldId="268"/>
            <ac:spMk id="11" creationId="{5ABD7FDA-08E7-489B-9BD4-ECDCB8604F04}"/>
          </ac:spMkLst>
        </pc:spChg>
        <pc:picChg chg="add del mod">
          <ac:chgData name="Jian Yang" userId="ec60624f7954accb" providerId="LiveId" clId="{F28D1AD0-A6FC-4471-86DB-43883AB54D40}" dt="2020-06-05T09:49:36.905" v="722" actId="478"/>
          <ac:picMkLst>
            <pc:docMk/>
            <pc:sldMk cId="1192410723" sldId="268"/>
            <ac:picMk id="5" creationId="{68674B6D-A295-43CC-A95C-A3731D799D6A}"/>
          </ac:picMkLst>
        </pc:picChg>
        <pc:picChg chg="add del mod">
          <ac:chgData name="Jian Yang" userId="ec60624f7954accb" providerId="LiveId" clId="{F28D1AD0-A6FC-4471-86DB-43883AB54D40}" dt="2020-06-05T09:49:35.433" v="721"/>
          <ac:picMkLst>
            <pc:docMk/>
            <pc:sldMk cId="1192410723" sldId="268"/>
            <ac:picMk id="7" creationId="{0C09E149-0A52-4B51-900E-D860E553710A}"/>
          </ac:picMkLst>
        </pc:picChg>
        <pc:picChg chg="add mod">
          <ac:chgData name="Jian Yang" userId="ec60624f7954accb" providerId="LiveId" clId="{F28D1AD0-A6FC-4471-86DB-43883AB54D40}" dt="2020-06-05T10:00:54.151" v="726" actId="14100"/>
          <ac:picMkLst>
            <pc:docMk/>
            <pc:sldMk cId="1192410723" sldId="268"/>
            <ac:picMk id="12" creationId="{14B4DF68-119E-451E-9083-BB6D558959E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6/5/2020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6/5/2020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6/5/2020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6/5/2020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6/5/2020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6/5/2020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6/5/2020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6/5/2020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6/5/2020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6/5/2020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6/5/2020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6/5/2020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F45D97-D8BA-4C0A-8CBB-58C452F9D6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数据库实训第二周汇报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3449396-84A6-437F-BE2D-9D0D6F1063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杨健、张逸松、汤荣来、韩博骋</a:t>
            </a:r>
          </a:p>
        </p:txBody>
      </p:sp>
    </p:spTree>
    <p:extLst>
      <p:ext uri="{BB962C8B-B14F-4D97-AF65-F5344CB8AC3E}">
        <p14:creationId xmlns:p14="http://schemas.microsoft.com/office/powerpoint/2010/main" val="319922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3DE204-8FC0-4C55-9248-89BF51326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网络传输实现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84B275-2C5F-4388-9705-109C9195D4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客户端：根据不同的请求，输入请求数据，创建</a:t>
            </a:r>
            <a:r>
              <a:rPr lang="en-US" altLang="zh-CN" dirty="0"/>
              <a:t>socket</a:t>
            </a:r>
            <a:r>
              <a:rPr lang="zh-CN" altLang="en-US" dirty="0"/>
              <a:t>连接服务器，将数据转换为</a:t>
            </a:r>
            <a:r>
              <a:rPr lang="en-US" altLang="zh-CN" dirty="0"/>
              <a:t>json</a:t>
            </a:r>
            <a:r>
              <a:rPr lang="zh-CN" altLang="en-US" dirty="0"/>
              <a:t>格式，通过</a:t>
            </a:r>
            <a:r>
              <a:rPr lang="en-US" altLang="zh-CN" dirty="0"/>
              <a:t>TCP</a:t>
            </a:r>
            <a:r>
              <a:rPr lang="zh-CN" altLang="en-US" dirty="0"/>
              <a:t>传输至服务器</a:t>
            </a:r>
            <a:endParaRPr lang="en-US" altLang="zh-CN" dirty="0"/>
          </a:p>
          <a:p>
            <a:r>
              <a:rPr lang="zh-CN" altLang="en-US" dirty="0"/>
              <a:t>服务器：开启</a:t>
            </a:r>
            <a:r>
              <a:rPr lang="en-US" altLang="zh-CN" dirty="0" err="1"/>
              <a:t>serverSocket</a:t>
            </a:r>
            <a:r>
              <a:rPr lang="zh-CN" altLang="en-US" dirty="0"/>
              <a:t>，如果监听到连接请求，创建</a:t>
            </a:r>
            <a:r>
              <a:rPr lang="en-US" altLang="zh-CN" dirty="0"/>
              <a:t>socket</a:t>
            </a:r>
            <a:r>
              <a:rPr lang="zh-CN" altLang="en-US" dirty="0"/>
              <a:t>和新的进程。在新的进程里，接受</a:t>
            </a:r>
            <a:r>
              <a:rPr lang="en-US" altLang="zh-CN" dirty="0"/>
              <a:t>client</a:t>
            </a:r>
            <a:r>
              <a:rPr lang="zh-CN" altLang="en-US" dirty="0"/>
              <a:t>端传输的数据，转换为</a:t>
            </a:r>
            <a:r>
              <a:rPr lang="en-US" altLang="zh-CN" dirty="0"/>
              <a:t>json</a:t>
            </a:r>
            <a:r>
              <a:rPr lang="zh-CN" altLang="en-US" dirty="0"/>
              <a:t>，根据不同的</a:t>
            </a:r>
            <a:r>
              <a:rPr lang="en-US" altLang="zh-CN" dirty="0"/>
              <a:t>op</a:t>
            </a:r>
            <a:r>
              <a:rPr lang="zh-CN" altLang="en-US" dirty="0"/>
              <a:t>执行不同的处理工作。</a:t>
            </a:r>
          </a:p>
        </p:txBody>
      </p:sp>
    </p:spTree>
    <p:extLst>
      <p:ext uri="{BB962C8B-B14F-4D97-AF65-F5344CB8AC3E}">
        <p14:creationId xmlns:p14="http://schemas.microsoft.com/office/powerpoint/2010/main" val="31773958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6DFAB2-808C-41FB-8086-208EA5602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实现功能展示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583E9F22-6A4A-4E40-837E-8E36979A96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9282" y="2286000"/>
            <a:ext cx="9584437" cy="4436991"/>
          </a:xfrm>
        </p:spPr>
      </p:pic>
    </p:spTree>
    <p:extLst>
      <p:ext uri="{BB962C8B-B14F-4D97-AF65-F5344CB8AC3E}">
        <p14:creationId xmlns:p14="http://schemas.microsoft.com/office/powerpoint/2010/main" val="22063132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4EBB1F-6504-4173-86AB-B0B24D1F0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实现功能展示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0EF1A897-212B-416C-A59D-30BF100B7F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1904" y="2286000"/>
            <a:ext cx="8664330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4404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34B53D-60E6-4764-A88E-BE818AD64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实现功能展示</a:t>
            </a:r>
            <a:r>
              <a:rPr lang="en-US" altLang="zh-CN" dirty="0"/>
              <a:t>-</a:t>
            </a:r>
            <a:r>
              <a:rPr lang="zh-CN" altLang="en-US" dirty="0"/>
              <a:t>网络传输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AE735555-BA14-49FC-9A94-B434C23F3D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9576" y="2286000"/>
            <a:ext cx="7708986" cy="4022725"/>
          </a:xfrm>
        </p:spPr>
      </p:pic>
    </p:spTree>
    <p:extLst>
      <p:ext uri="{BB962C8B-B14F-4D97-AF65-F5344CB8AC3E}">
        <p14:creationId xmlns:p14="http://schemas.microsoft.com/office/powerpoint/2010/main" val="2269022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16996B-0498-40E5-B630-4D0739E24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本周完成的工作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BD336F-5DDC-4C1A-A99B-E134C2082F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完成了腾讯云服务器的部署，部署了</a:t>
            </a:r>
            <a:r>
              <a:rPr lang="en-US" altLang="zh-CN" dirty="0"/>
              <a:t>Java</a:t>
            </a:r>
            <a:r>
              <a:rPr lang="zh-CN" altLang="en-US" dirty="0"/>
              <a:t>环境，</a:t>
            </a:r>
            <a:r>
              <a:rPr lang="en-US" altLang="zh-CN" dirty="0" err="1"/>
              <a:t>Mysql</a:t>
            </a:r>
            <a:r>
              <a:rPr lang="zh-CN" altLang="en-US" dirty="0"/>
              <a:t>服务，</a:t>
            </a:r>
            <a:r>
              <a:rPr lang="en-US" altLang="zh-CN" dirty="0"/>
              <a:t>Tomcat</a:t>
            </a:r>
            <a:r>
              <a:rPr lang="zh-CN" altLang="en-US" dirty="0"/>
              <a:t>服务</a:t>
            </a:r>
            <a:endParaRPr lang="en-US" altLang="zh-CN" dirty="0"/>
          </a:p>
          <a:p>
            <a:r>
              <a:rPr lang="zh-CN" altLang="en-US" dirty="0"/>
              <a:t>设计了用户注册、加购物车的用例，并绘制了用例图</a:t>
            </a:r>
            <a:endParaRPr lang="en-US" altLang="zh-CN" dirty="0"/>
          </a:p>
          <a:p>
            <a:r>
              <a:rPr lang="zh-CN" altLang="en-US" dirty="0"/>
              <a:t>设计了初步的软件、数据库架构，并绘制了架构图</a:t>
            </a:r>
            <a:endParaRPr lang="en-US" altLang="zh-CN" dirty="0"/>
          </a:p>
          <a:p>
            <a:r>
              <a:rPr lang="zh-CN" altLang="en-US" dirty="0"/>
              <a:t>实现了基于</a:t>
            </a:r>
            <a:r>
              <a:rPr lang="en-US" altLang="zh-CN" dirty="0"/>
              <a:t>https</a:t>
            </a:r>
            <a:r>
              <a:rPr lang="zh-CN" altLang="en-US" dirty="0"/>
              <a:t>网络传输，定义了数据交换的</a:t>
            </a:r>
            <a:r>
              <a:rPr lang="en-US" altLang="zh-CN" dirty="0"/>
              <a:t>json</a:t>
            </a:r>
            <a:r>
              <a:rPr lang="zh-CN" altLang="en-US" dirty="0"/>
              <a:t>格式</a:t>
            </a:r>
            <a:endParaRPr lang="en-US" altLang="zh-CN" dirty="0"/>
          </a:p>
          <a:p>
            <a:r>
              <a:rPr lang="zh-CN" altLang="en-US" dirty="0"/>
              <a:t>实现了基础的用户注册功能</a:t>
            </a:r>
            <a:endParaRPr lang="en-US" altLang="zh-CN" dirty="0"/>
          </a:p>
          <a:p>
            <a:r>
              <a:rPr lang="zh-CN" altLang="en-US" dirty="0"/>
              <a:t>学习了前端知识</a:t>
            </a:r>
            <a:endParaRPr lang="en-US" altLang="zh-CN" dirty="0"/>
          </a:p>
          <a:p>
            <a:r>
              <a:rPr lang="zh-CN" altLang="en-US" dirty="0"/>
              <a:t>学习了</a:t>
            </a:r>
            <a:r>
              <a:rPr lang="en-US" altLang="zh-CN" dirty="0" err="1"/>
              <a:t>jdbc</a:t>
            </a:r>
            <a:r>
              <a:rPr lang="zh-CN" altLang="en-US" dirty="0"/>
              <a:t>知识</a:t>
            </a:r>
          </a:p>
        </p:txBody>
      </p:sp>
    </p:spTree>
    <p:extLst>
      <p:ext uri="{BB962C8B-B14F-4D97-AF65-F5344CB8AC3E}">
        <p14:creationId xmlns:p14="http://schemas.microsoft.com/office/powerpoint/2010/main" val="381960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775FE6-0F20-47F5-9122-86A9D70F6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讨论记录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5FF55C18-D6D6-4F98-9798-50F060C87D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2380" y="2084832"/>
            <a:ext cx="2919805" cy="402272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DF4E719-AC17-4B13-8281-5DA8F36157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5862" y="2084832"/>
            <a:ext cx="5801276" cy="390759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DE2DB57-653C-43AF-A07A-EDBFDB8327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05826" y="939119"/>
            <a:ext cx="3467400" cy="5197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138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FD7689-B4F5-45EB-8300-FE2361524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服务部署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981EA6-1F47-4629-A081-8E86FB58E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服务器部署在腾讯云上，使用</a:t>
            </a:r>
            <a:r>
              <a:rPr lang="en-US" altLang="zh-CN" dirty="0"/>
              <a:t>Ubuntu18.04</a:t>
            </a:r>
          </a:p>
          <a:p>
            <a:r>
              <a:rPr lang="zh-CN" altLang="en-US" dirty="0"/>
              <a:t>采取</a:t>
            </a:r>
            <a:r>
              <a:rPr lang="en-US" altLang="zh-CN" dirty="0"/>
              <a:t>jdk14</a:t>
            </a:r>
            <a:r>
              <a:rPr lang="zh-CN" altLang="en-US" dirty="0"/>
              <a:t>进行</a:t>
            </a:r>
            <a:r>
              <a:rPr lang="en-US" altLang="zh-CN" dirty="0"/>
              <a:t>web</a:t>
            </a:r>
            <a:r>
              <a:rPr lang="zh-CN" altLang="en-US" dirty="0"/>
              <a:t>编程</a:t>
            </a:r>
            <a:endParaRPr lang="en-US" altLang="zh-CN" dirty="0"/>
          </a:p>
          <a:p>
            <a:r>
              <a:rPr lang="zh-CN" altLang="en-US" dirty="0"/>
              <a:t>数据库管理系统使用</a:t>
            </a:r>
            <a:r>
              <a:rPr lang="en-US" altLang="zh-CN" dirty="0"/>
              <a:t>MySQL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5727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461D6E-BD2F-47A5-BAF5-99BACF989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用例设计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C7348B-6F09-4178-BE3F-4E4167007D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注册用例设计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用户点击注册按钮，弹出注册窗口，窗口内包含着填写信息表，用户填好信息表，点击发送按钮，以加密的方式传输到服务器端，服务器对该信息进行解密，之后校验其合法性，若合法则录入数据库，对用户发送一个“注册成功”的窗口。不合法进入备选流，重新填写信息进行注册。</a:t>
            </a:r>
            <a:endParaRPr lang="en-US" altLang="zh-CN" dirty="0"/>
          </a:p>
          <a:p>
            <a:r>
              <a:rPr lang="zh-CN" altLang="en-US" dirty="0"/>
              <a:t>数据库设计：</a:t>
            </a:r>
            <a:r>
              <a:rPr lang="en-US" altLang="zh-CN" dirty="0"/>
              <a:t>(</a:t>
            </a:r>
            <a:r>
              <a:rPr lang="en-US" altLang="zh-CN" u="sng" dirty="0"/>
              <a:t>UID</a:t>
            </a:r>
            <a:r>
              <a:rPr lang="en-US" altLang="zh-CN" dirty="0"/>
              <a:t>, </a:t>
            </a:r>
            <a:r>
              <a:rPr lang="zh-CN" altLang="en-US" dirty="0"/>
              <a:t>昵称</a:t>
            </a:r>
            <a:r>
              <a:rPr lang="en-US" altLang="zh-CN" dirty="0"/>
              <a:t>,</a:t>
            </a:r>
            <a:r>
              <a:rPr lang="zh-CN" altLang="en-US" dirty="0"/>
              <a:t>密码</a:t>
            </a:r>
            <a:r>
              <a:rPr lang="en-US" altLang="zh-CN" dirty="0"/>
              <a:t>,Email,</a:t>
            </a:r>
            <a:r>
              <a:rPr lang="zh-CN" altLang="en-US" dirty="0"/>
              <a:t>地址</a:t>
            </a:r>
            <a:r>
              <a:rPr lang="en-US" altLang="zh-CN" dirty="0"/>
              <a:t>,</a:t>
            </a:r>
            <a:r>
              <a:rPr lang="zh-CN" altLang="en-US" dirty="0"/>
              <a:t>电话号码</a:t>
            </a:r>
            <a:r>
              <a:rPr lang="en-US" altLang="zh-CN" dirty="0"/>
              <a:t>) </a:t>
            </a: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CB604CA-5ED4-4DD6-8A8C-93515B419A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4389" y="154871"/>
            <a:ext cx="4591965" cy="327412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2D6D78C-2474-44F5-ACAF-D4BFFC0233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8065" y="889904"/>
            <a:ext cx="3615241" cy="25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535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A873D8-B21F-40F4-AF62-603D97213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用例设计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CF2311-428A-490B-945E-36382D645C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添加商品到购物车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zh-CN" dirty="0"/>
              <a:t>买家</a:t>
            </a:r>
            <a:r>
              <a:rPr lang="zh-CN" altLang="zh-CN" i="1" dirty="0"/>
              <a:t>在商品浏览界面后，点击心仪的商品进入详情界面，浏览产品信息，选择型号、数量，将其加入购物车。</a:t>
            </a:r>
          </a:p>
          <a:p>
            <a:r>
              <a:rPr lang="zh-CN" altLang="en-US" dirty="0"/>
              <a:t>用户进入某件商品（</a:t>
            </a:r>
            <a:r>
              <a:rPr lang="en-US" altLang="zh-CN" dirty="0"/>
              <a:t>SPU</a:t>
            </a:r>
            <a:r>
              <a:rPr lang="zh-CN" altLang="en-US" dirty="0"/>
              <a:t>）浏览界面，浏览信息后，选择商品型号（</a:t>
            </a:r>
            <a:r>
              <a:rPr lang="en-US" altLang="zh-CN" dirty="0"/>
              <a:t>SKU</a:t>
            </a:r>
            <a:r>
              <a:rPr lang="zh-CN" altLang="en-US" dirty="0"/>
              <a:t>），并选择购买数量，点击加入购物车，以加密的方式传输到服务器端，服务器对该信息进行解密，之后校验其有效性，若有效则录入数据库，对用户发送一个“添加到购物车成功”的窗口。否则对用户发送失败窗口。</a:t>
            </a:r>
          </a:p>
        </p:txBody>
      </p:sp>
      <p:pic>
        <p:nvPicPr>
          <p:cNvPr id="4" name="officeArt object">
            <a:extLst>
              <a:ext uri="{FF2B5EF4-FFF2-40B4-BE49-F238E27FC236}">
                <a16:creationId xmlns:a16="http://schemas.microsoft.com/office/drawing/2014/main" id="{5EA56514-6907-4C13-8F0A-7C2BA288B6F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868933" y="311030"/>
            <a:ext cx="3561677" cy="3395086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</p:spTree>
    <p:extLst>
      <p:ext uri="{BB962C8B-B14F-4D97-AF65-F5344CB8AC3E}">
        <p14:creationId xmlns:p14="http://schemas.microsoft.com/office/powerpoint/2010/main" val="2218421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2669DB-56AF-41AF-BA08-8C270DFE0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数据库架构设计</a:t>
            </a:r>
          </a:p>
        </p:txBody>
      </p:sp>
      <p:pic>
        <p:nvPicPr>
          <p:cNvPr id="12" name="内容占位符 11">
            <a:extLst>
              <a:ext uri="{FF2B5EF4-FFF2-40B4-BE49-F238E27FC236}">
                <a16:creationId xmlns:a16="http://schemas.microsoft.com/office/drawing/2014/main" id="{14B4DF68-119E-451E-9083-BB6D558959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0011" y="1689409"/>
            <a:ext cx="11201061" cy="5347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4107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BBDCEA-CB36-459D-A862-BB50D83FE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物理部署设计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8CF445-32C6-404D-A6BE-AE99CA319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endParaRPr lang="en-US" altLang="zh-CN" dirty="0"/>
          </a:p>
          <a:p>
            <a:pPr lvl="0"/>
            <a:endParaRPr lang="en-US" altLang="zh-CN" dirty="0"/>
          </a:p>
          <a:p>
            <a:pPr lvl="0"/>
            <a:r>
              <a:rPr lang="en-US" altLang="zh-CN" dirty="0"/>
              <a:t>User PC</a:t>
            </a:r>
            <a:endParaRPr lang="zh-CN" altLang="zh-CN" dirty="0"/>
          </a:p>
          <a:p>
            <a:r>
              <a:rPr lang="zh-CN" altLang="zh-CN" dirty="0"/>
              <a:t>用户通过浏览器访问，客户端与服务端通过互联网连接。</a:t>
            </a:r>
          </a:p>
          <a:p>
            <a:pPr lvl="0"/>
            <a:r>
              <a:rPr lang="en-US" altLang="zh-CN" dirty="0"/>
              <a:t>Server</a:t>
            </a:r>
            <a:endParaRPr lang="zh-CN" altLang="zh-CN" dirty="0"/>
          </a:p>
          <a:p>
            <a:r>
              <a:rPr lang="zh-CN" altLang="zh-CN" dirty="0"/>
              <a:t>系统部署在</a:t>
            </a:r>
            <a:r>
              <a:rPr lang="en-US" altLang="zh-CN" dirty="0"/>
              <a:t>Tomcat</a:t>
            </a:r>
            <a:r>
              <a:rPr lang="zh-CN" altLang="zh-CN" dirty="0"/>
              <a:t>容器上，通过</a:t>
            </a:r>
            <a:r>
              <a:rPr lang="en-US" altLang="zh-CN" dirty="0" err="1"/>
              <a:t>jdbc</a:t>
            </a:r>
            <a:r>
              <a:rPr lang="zh-CN" altLang="zh-CN" dirty="0"/>
              <a:t>与数据库链接</a:t>
            </a:r>
          </a:p>
          <a:p>
            <a:pPr lvl="0"/>
            <a:r>
              <a:rPr lang="en-US" altLang="zh-CN" dirty="0"/>
              <a:t>DB Server</a:t>
            </a:r>
            <a:endParaRPr lang="zh-CN" altLang="zh-CN" dirty="0"/>
          </a:p>
          <a:p>
            <a:r>
              <a:rPr lang="zh-CN" altLang="zh-CN" dirty="0"/>
              <a:t>运行数据库，使用</a:t>
            </a:r>
            <a:r>
              <a:rPr lang="en-US" altLang="zh-CN" dirty="0"/>
              <a:t>MySQL</a:t>
            </a:r>
            <a:endParaRPr lang="zh-CN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ADAC433-B6F6-49C1-80AE-7E97371B7C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9625" y="1734405"/>
            <a:ext cx="6889077" cy="1661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9732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1AF57F-A403-4FA4-A9F4-83424A91D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基础软件架构设计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E6BD16CC-2088-48A4-A6A8-42BBB7F2F5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9150" y="2286000"/>
            <a:ext cx="8469837" cy="4022725"/>
          </a:xfrm>
        </p:spPr>
      </p:pic>
    </p:spTree>
    <p:extLst>
      <p:ext uri="{BB962C8B-B14F-4D97-AF65-F5344CB8AC3E}">
        <p14:creationId xmlns:p14="http://schemas.microsoft.com/office/powerpoint/2010/main" val="3078066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积分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306</TotalTime>
  <Words>464</Words>
  <Application>Microsoft Office PowerPoint</Application>
  <PresentationFormat>宽屏</PresentationFormat>
  <Paragraphs>44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Arial</vt:lpstr>
      <vt:lpstr>Tw Cen MT</vt:lpstr>
      <vt:lpstr>Tw Cen MT Condensed</vt:lpstr>
      <vt:lpstr>Wingdings 3</vt:lpstr>
      <vt:lpstr>积分</vt:lpstr>
      <vt:lpstr>数据库实训第二周汇报</vt:lpstr>
      <vt:lpstr>本周完成的工作</vt:lpstr>
      <vt:lpstr>讨论记录</vt:lpstr>
      <vt:lpstr>服务部署</vt:lpstr>
      <vt:lpstr>用例设计</vt:lpstr>
      <vt:lpstr>用例设计</vt:lpstr>
      <vt:lpstr>数据库架构设计</vt:lpstr>
      <vt:lpstr>物理部署设计</vt:lpstr>
      <vt:lpstr>基础软件架构设计</vt:lpstr>
      <vt:lpstr>网络传输实现</vt:lpstr>
      <vt:lpstr>实现功能展示</vt:lpstr>
      <vt:lpstr>实现功能展示</vt:lpstr>
      <vt:lpstr>实现功能展示-网络传输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数据库实训第二周汇报</dc:title>
  <dc:creator>Jian Yang</dc:creator>
  <cp:lastModifiedBy>Jian Yang</cp:lastModifiedBy>
  <cp:revision>10</cp:revision>
  <dcterms:created xsi:type="dcterms:W3CDTF">2020-06-05T04:49:51Z</dcterms:created>
  <dcterms:modified xsi:type="dcterms:W3CDTF">2020-06-05T10:08:24Z</dcterms:modified>
</cp:coreProperties>
</file>