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73" r:id="rId8"/>
    <p:sldId id="260" r:id="rId9"/>
    <p:sldId id="266" r:id="rId10"/>
    <p:sldId id="261" r:id="rId11"/>
    <p:sldId id="265" r:id="rId12"/>
    <p:sldId id="264" r:id="rId13"/>
    <p:sldId id="271" r:id="rId14"/>
    <p:sldId id="272" r:id="rId15"/>
    <p:sldId id="267" r:id="rId16"/>
    <p:sldId id="268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 Yang" userId="ec60624f7954accb" providerId="LiveId" clId="{1B7722B6-797D-4B9C-81E8-5387437A1899}"/>
    <pc:docChg chg="undo custSel addSld modSld sldOrd">
      <pc:chgData name="Jian Yang" userId="ec60624f7954accb" providerId="LiveId" clId="{1B7722B6-797D-4B9C-81E8-5387437A1899}" dt="2020-06-28T08:16:42.487" v="8406" actId="1076"/>
      <pc:docMkLst>
        <pc:docMk/>
      </pc:docMkLst>
      <pc:sldChg chg="modSp">
        <pc:chgData name="Jian Yang" userId="ec60624f7954accb" providerId="LiveId" clId="{1B7722B6-797D-4B9C-81E8-5387437A1899}" dt="2020-06-28T07:46:44.028" v="8395"/>
        <pc:sldMkLst>
          <pc:docMk/>
          <pc:sldMk cId="3797755617" sldId="256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3797755617" sldId="256"/>
            <ac:spMk id="2" creationId="{CBC19A66-2F90-4AFC-BD52-862D2DF4615B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3797755617" sldId="256"/>
            <ac:spMk id="3" creationId="{55F4339B-E26A-4717-AF45-02737686396F}"/>
          </ac:spMkLst>
        </pc:spChg>
      </pc:sldChg>
      <pc:sldChg chg="modSp mod">
        <pc:chgData name="Jian Yang" userId="ec60624f7954accb" providerId="LiveId" clId="{1B7722B6-797D-4B9C-81E8-5387437A1899}" dt="2020-06-28T07:46:44.028" v="8395"/>
        <pc:sldMkLst>
          <pc:docMk/>
          <pc:sldMk cId="3215328290" sldId="257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3215328290" sldId="257"/>
            <ac:spMk id="2" creationId="{D246A4D8-13A6-48CE-B31B-20A86D534431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3215328290" sldId="257"/>
            <ac:spMk id="3" creationId="{7C6F1CBC-24C1-4ADE-AF73-15A0D032634E}"/>
          </ac:spMkLst>
        </pc:spChg>
      </pc:sldChg>
      <pc:sldChg chg="modSp">
        <pc:chgData name="Jian Yang" userId="ec60624f7954accb" providerId="LiveId" clId="{1B7722B6-797D-4B9C-81E8-5387437A1899}" dt="2020-06-28T07:46:44.028" v="8395"/>
        <pc:sldMkLst>
          <pc:docMk/>
          <pc:sldMk cId="1872049991" sldId="258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1872049991" sldId="258"/>
            <ac:spMk id="2" creationId="{859F3656-BFE0-42C5-90B7-168B687E8253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1872049991" sldId="258"/>
            <ac:spMk id="3" creationId="{F9B959CB-5972-42FC-8FF8-736D8EF2402E}"/>
          </ac:spMkLst>
        </pc:spChg>
      </pc:sldChg>
      <pc:sldChg chg="addSp delSp modSp mod">
        <pc:chgData name="Jian Yang" userId="ec60624f7954accb" providerId="LiveId" clId="{1B7722B6-797D-4B9C-81E8-5387437A1899}" dt="2020-06-28T07:46:44.028" v="8395"/>
        <pc:sldMkLst>
          <pc:docMk/>
          <pc:sldMk cId="348914026" sldId="259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348914026" sldId="259"/>
            <ac:spMk id="2" creationId="{21009DE2-F754-4BE9-BFD4-A70A542E1A8E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348914026" sldId="259"/>
            <ac:spMk id="3" creationId="{81E31918-B148-4779-BE2C-7AE805F79865}"/>
          </ac:spMkLst>
        </pc:spChg>
        <pc:picChg chg="add mod">
          <ac:chgData name="Jian Yang" userId="ec60624f7954accb" providerId="LiveId" clId="{1B7722B6-797D-4B9C-81E8-5387437A1899}" dt="2020-06-27T16:19:26.074" v="935" actId="1076"/>
          <ac:picMkLst>
            <pc:docMk/>
            <pc:sldMk cId="348914026" sldId="259"/>
            <ac:picMk id="4" creationId="{8A94A622-68A5-4097-B2BF-39021A9EA588}"/>
          </ac:picMkLst>
        </pc:picChg>
        <pc:picChg chg="add mod">
          <ac:chgData name="Jian Yang" userId="ec60624f7954accb" providerId="LiveId" clId="{1B7722B6-797D-4B9C-81E8-5387437A1899}" dt="2020-06-28T06:32:44.771" v="8261" actId="1076"/>
          <ac:picMkLst>
            <pc:docMk/>
            <pc:sldMk cId="348914026" sldId="259"/>
            <ac:picMk id="6" creationId="{9966490A-36D1-476E-BF62-5DC90B8774E5}"/>
          </ac:picMkLst>
        </pc:picChg>
        <pc:picChg chg="add del mod">
          <ac:chgData name="Jian Yang" userId="ec60624f7954accb" providerId="LiveId" clId="{1B7722B6-797D-4B9C-81E8-5387437A1899}" dt="2020-06-28T06:31:52.567" v="8252" actId="478"/>
          <ac:picMkLst>
            <pc:docMk/>
            <pc:sldMk cId="348914026" sldId="259"/>
            <ac:picMk id="3074" creationId="{82E37355-B554-4684-9005-511481B6E8D8}"/>
          </ac:picMkLst>
        </pc:picChg>
      </pc:sldChg>
      <pc:sldChg chg="addSp modSp mod">
        <pc:chgData name="Jian Yang" userId="ec60624f7954accb" providerId="LiveId" clId="{1B7722B6-797D-4B9C-81E8-5387437A1899}" dt="2020-06-28T07:46:44.028" v="8395"/>
        <pc:sldMkLst>
          <pc:docMk/>
          <pc:sldMk cId="4151159242" sldId="260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4151159242" sldId="260"/>
            <ac:spMk id="2" creationId="{2C4C1814-36B0-4E9A-80C9-E067A561CA3D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4151159242" sldId="260"/>
            <ac:spMk id="3" creationId="{052C1BC7-EDE2-4764-BD54-7421E1AB5475}"/>
          </ac:spMkLst>
        </pc:spChg>
        <pc:picChg chg="add mod">
          <ac:chgData name="Jian Yang" userId="ec60624f7954accb" providerId="LiveId" clId="{1B7722B6-797D-4B9C-81E8-5387437A1899}" dt="2020-06-27T16:19:34.159" v="937" actId="1076"/>
          <ac:picMkLst>
            <pc:docMk/>
            <pc:sldMk cId="4151159242" sldId="260"/>
            <ac:picMk id="4" creationId="{AB5C6DD4-5B8C-42C3-A4E1-6EFF0EC25F7E}"/>
          </ac:picMkLst>
        </pc:picChg>
      </pc:sldChg>
      <pc:sldChg chg="addSp modSp mod">
        <pc:chgData name="Jian Yang" userId="ec60624f7954accb" providerId="LiveId" clId="{1B7722B6-797D-4B9C-81E8-5387437A1899}" dt="2020-06-28T07:58:55.067" v="8404" actId="14100"/>
        <pc:sldMkLst>
          <pc:docMk/>
          <pc:sldMk cId="1473531494" sldId="261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1473531494" sldId="261"/>
            <ac:spMk id="2" creationId="{E02A99D8-72A5-4FBA-88BD-15EE6414B675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1473531494" sldId="261"/>
            <ac:spMk id="3" creationId="{384CF339-C1A2-4E76-9794-305BAD7C5439}"/>
          </ac:spMkLst>
        </pc:spChg>
        <pc:picChg chg="add mod">
          <ac:chgData name="Jian Yang" userId="ec60624f7954accb" providerId="LiveId" clId="{1B7722B6-797D-4B9C-81E8-5387437A1899}" dt="2020-06-28T07:58:55.067" v="8404" actId="14100"/>
          <ac:picMkLst>
            <pc:docMk/>
            <pc:sldMk cId="1473531494" sldId="261"/>
            <ac:picMk id="4" creationId="{D3E45AA2-5763-42F1-85B1-0FA88287A71C}"/>
          </ac:picMkLst>
        </pc:picChg>
        <pc:picChg chg="add mod">
          <ac:chgData name="Jian Yang" userId="ec60624f7954accb" providerId="LiveId" clId="{1B7722B6-797D-4B9C-81E8-5387437A1899}" dt="2020-06-28T07:58:47.305" v="8402" actId="1076"/>
          <ac:picMkLst>
            <pc:docMk/>
            <pc:sldMk cId="1473531494" sldId="261"/>
            <ac:picMk id="5" creationId="{E935F5AB-80CF-49F1-A69F-71B90FBC4D31}"/>
          </ac:picMkLst>
        </pc:picChg>
        <pc:picChg chg="add mod">
          <ac:chgData name="Jian Yang" userId="ec60624f7954accb" providerId="LiveId" clId="{1B7722B6-797D-4B9C-81E8-5387437A1899}" dt="2020-06-28T07:58:43.963" v="8401" actId="1076"/>
          <ac:picMkLst>
            <pc:docMk/>
            <pc:sldMk cId="1473531494" sldId="261"/>
            <ac:picMk id="6" creationId="{5EC3967D-9F21-411E-B23A-5617D8B5169C}"/>
          </ac:picMkLst>
        </pc:picChg>
      </pc:sldChg>
      <pc:sldChg chg="addSp delSp modSp mod">
        <pc:chgData name="Jian Yang" userId="ec60624f7954accb" providerId="LiveId" clId="{1B7722B6-797D-4B9C-81E8-5387437A1899}" dt="2020-06-28T07:46:44.028" v="8395"/>
        <pc:sldMkLst>
          <pc:docMk/>
          <pc:sldMk cId="3453284044" sldId="262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3453284044" sldId="262"/>
            <ac:spMk id="2" creationId="{2C1A38CA-0F5C-48FB-AA38-0841720DFF72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3453284044" sldId="262"/>
            <ac:spMk id="3" creationId="{95EB7DE2-DACD-4D5C-AAC4-C03E18A33C48}"/>
          </ac:spMkLst>
        </pc:spChg>
        <pc:spChg chg="add mod">
          <ac:chgData name="Jian Yang" userId="ec60624f7954accb" providerId="LiveId" clId="{1B7722B6-797D-4B9C-81E8-5387437A1899}" dt="2020-06-27T16:11:21.645" v="388" actId="571"/>
          <ac:spMkLst>
            <pc:docMk/>
            <pc:sldMk cId="3453284044" sldId="262"/>
            <ac:spMk id="6" creationId="{BA7F8016-0C39-4FBE-A7D9-F3DA50D68961}"/>
          </ac:spMkLst>
        </pc:spChg>
        <pc:picChg chg="add mod">
          <ac:chgData name="Jian Yang" userId="ec60624f7954accb" providerId="LiveId" clId="{1B7722B6-797D-4B9C-81E8-5387437A1899}" dt="2020-06-27T16:10:46.023" v="385" actId="1076"/>
          <ac:picMkLst>
            <pc:docMk/>
            <pc:sldMk cId="3453284044" sldId="262"/>
            <ac:picMk id="4" creationId="{2EC1EE4F-98E8-479C-91C1-FDC3A9264913}"/>
          </ac:picMkLst>
        </pc:picChg>
        <pc:picChg chg="add mod">
          <ac:chgData name="Jian Yang" userId="ec60624f7954accb" providerId="LiveId" clId="{1B7722B6-797D-4B9C-81E8-5387437A1899}" dt="2020-06-27T16:11:35.906" v="395" actId="1076"/>
          <ac:picMkLst>
            <pc:docMk/>
            <pc:sldMk cId="3453284044" sldId="262"/>
            <ac:picMk id="5" creationId="{B07B1884-6F5A-402E-8C93-3B130948448C}"/>
          </ac:picMkLst>
        </pc:picChg>
        <pc:picChg chg="add mod">
          <ac:chgData name="Jian Yang" userId="ec60624f7954accb" providerId="LiveId" clId="{1B7722B6-797D-4B9C-81E8-5387437A1899}" dt="2020-06-27T16:11:21.645" v="388" actId="571"/>
          <ac:picMkLst>
            <pc:docMk/>
            <pc:sldMk cId="3453284044" sldId="262"/>
            <ac:picMk id="7" creationId="{7BAD14BD-BB62-4066-81B0-D6421D0EEB96}"/>
          </ac:picMkLst>
        </pc:picChg>
        <pc:picChg chg="add mod">
          <ac:chgData name="Jian Yang" userId="ec60624f7954accb" providerId="LiveId" clId="{1B7722B6-797D-4B9C-81E8-5387437A1899}" dt="2020-06-27T16:18:41.957" v="898" actId="1076"/>
          <ac:picMkLst>
            <pc:docMk/>
            <pc:sldMk cId="3453284044" sldId="262"/>
            <ac:picMk id="8" creationId="{35E3FC1B-A4C0-4978-9B1C-24F9D700D91A}"/>
          </ac:picMkLst>
        </pc:picChg>
        <pc:picChg chg="add del">
          <ac:chgData name="Jian Yang" userId="ec60624f7954accb" providerId="LiveId" clId="{1B7722B6-797D-4B9C-81E8-5387437A1899}" dt="2020-06-27T16:11:22.471" v="389"/>
          <ac:picMkLst>
            <pc:docMk/>
            <pc:sldMk cId="3453284044" sldId="262"/>
            <ac:picMk id="2050" creationId="{6B95C019-25EB-4FF5-9D63-6D45686FA9C7}"/>
          </ac:picMkLst>
        </pc:picChg>
        <pc:picChg chg="add del mod">
          <ac:chgData name="Jian Yang" userId="ec60624f7954accb" providerId="LiveId" clId="{1B7722B6-797D-4B9C-81E8-5387437A1899}" dt="2020-06-27T16:11:28.660" v="393"/>
          <ac:picMkLst>
            <pc:docMk/>
            <pc:sldMk cId="3453284044" sldId="262"/>
            <ac:picMk id="2052" creationId="{FB16BAA6-2ED5-4A82-B645-45561F2066E7}"/>
          </ac:picMkLst>
        </pc:picChg>
      </pc:sldChg>
      <pc:sldChg chg="modSp">
        <pc:chgData name="Jian Yang" userId="ec60624f7954accb" providerId="LiveId" clId="{1B7722B6-797D-4B9C-81E8-5387437A1899}" dt="2020-06-28T07:46:44.028" v="8395"/>
        <pc:sldMkLst>
          <pc:docMk/>
          <pc:sldMk cId="3526004324" sldId="263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3526004324" sldId="263"/>
            <ac:spMk id="2" creationId="{E5F74FA8-0051-43B7-ACE0-A9A5798933AF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3526004324" sldId="263"/>
            <ac:spMk id="3" creationId="{ADA7B996-15F6-4C77-B7D4-EE692156F057}"/>
          </ac:spMkLst>
        </pc:spChg>
      </pc:sldChg>
      <pc:sldChg chg="modSp mod ord">
        <pc:chgData name="Jian Yang" userId="ec60624f7954accb" providerId="LiveId" clId="{1B7722B6-797D-4B9C-81E8-5387437A1899}" dt="2020-06-28T07:46:44.028" v="8395"/>
        <pc:sldMkLst>
          <pc:docMk/>
          <pc:sldMk cId="811907976" sldId="264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811907976" sldId="264"/>
            <ac:spMk id="2" creationId="{0685C761-D6C2-4AE6-902B-154075407CC4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811907976" sldId="264"/>
            <ac:spMk id="3" creationId="{5CD3FA20-5E87-41E5-9DD8-0447E028DCE0}"/>
          </ac:spMkLst>
        </pc:spChg>
      </pc:sldChg>
      <pc:sldChg chg="modSp mod">
        <pc:chgData name="Jian Yang" userId="ec60624f7954accb" providerId="LiveId" clId="{1B7722B6-797D-4B9C-81E8-5387437A1899}" dt="2020-06-28T07:46:44.028" v="8395"/>
        <pc:sldMkLst>
          <pc:docMk/>
          <pc:sldMk cId="2672284134" sldId="265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2672284134" sldId="265"/>
            <ac:spMk id="2" creationId="{096F4229-059C-4EA0-8DDE-C47253040F74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2672284134" sldId="265"/>
            <ac:spMk id="3" creationId="{03B67BFD-BBE7-4A7F-AF13-34D75DBCB43B}"/>
          </ac:spMkLst>
        </pc:spChg>
      </pc:sldChg>
      <pc:sldChg chg="modSp new mod">
        <pc:chgData name="Jian Yang" userId="ec60624f7954accb" providerId="LiveId" clId="{1B7722B6-797D-4B9C-81E8-5387437A1899}" dt="2020-06-28T07:46:44.028" v="8395"/>
        <pc:sldMkLst>
          <pc:docMk/>
          <pc:sldMk cId="2449062728" sldId="266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2449062728" sldId="266"/>
            <ac:spMk id="2" creationId="{D1B1D2F3-EBAB-413A-9333-3372419A70AC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2449062728" sldId="266"/>
            <ac:spMk id="3" creationId="{DD47746F-EC40-46D3-B234-DE270DB1CA8B}"/>
          </ac:spMkLst>
        </pc:spChg>
      </pc:sldChg>
      <pc:sldChg chg="modSp new mod">
        <pc:chgData name="Jian Yang" userId="ec60624f7954accb" providerId="LiveId" clId="{1B7722B6-797D-4B9C-81E8-5387437A1899}" dt="2020-06-28T07:46:44.028" v="8395"/>
        <pc:sldMkLst>
          <pc:docMk/>
          <pc:sldMk cId="7232818" sldId="267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7232818" sldId="267"/>
            <ac:spMk id="2" creationId="{9FE10F6E-6EAF-47CD-AC1A-6EE3DE5309E0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7232818" sldId="267"/>
            <ac:spMk id="3" creationId="{A2F515C1-BF38-4C37-B2D5-97D6C302C086}"/>
          </ac:spMkLst>
        </pc:spChg>
      </pc:sldChg>
      <pc:sldChg chg="modSp new mod">
        <pc:chgData name="Jian Yang" userId="ec60624f7954accb" providerId="LiveId" clId="{1B7722B6-797D-4B9C-81E8-5387437A1899}" dt="2020-06-28T07:46:44.028" v="8395"/>
        <pc:sldMkLst>
          <pc:docMk/>
          <pc:sldMk cId="671120611" sldId="268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671120611" sldId="268"/>
            <ac:spMk id="2" creationId="{E9DC4799-D33E-493A-9D40-3DC9D8DA7305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671120611" sldId="268"/>
            <ac:spMk id="3" creationId="{484CE711-04A2-4477-A9C6-73FC6DA399F7}"/>
          </ac:spMkLst>
        </pc:spChg>
      </pc:sldChg>
      <pc:sldChg chg="modSp new mod">
        <pc:chgData name="Jian Yang" userId="ec60624f7954accb" providerId="LiveId" clId="{1B7722B6-797D-4B9C-81E8-5387437A1899}" dt="2020-06-28T07:46:44.028" v="8395"/>
        <pc:sldMkLst>
          <pc:docMk/>
          <pc:sldMk cId="3730302130" sldId="269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3730302130" sldId="269"/>
            <ac:spMk id="2" creationId="{C246EB37-6757-41C2-AC40-08F766DC4889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3730302130" sldId="269"/>
            <ac:spMk id="3" creationId="{146BDEFF-9BCB-48EC-AA68-86D22A99D5DD}"/>
          </ac:spMkLst>
        </pc:spChg>
      </pc:sldChg>
      <pc:sldChg chg="addSp modSp new mod">
        <pc:chgData name="Jian Yang" userId="ec60624f7954accb" providerId="LiveId" clId="{1B7722B6-797D-4B9C-81E8-5387437A1899}" dt="2020-06-28T08:16:42.487" v="8406" actId="1076"/>
        <pc:sldMkLst>
          <pc:docMk/>
          <pc:sldMk cId="1567374620" sldId="270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1567374620" sldId="270"/>
            <ac:spMk id="2" creationId="{F4323B44-A96F-4BAF-9567-C822C70DF6B6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1567374620" sldId="270"/>
            <ac:spMk id="3" creationId="{C5933541-ADF5-41C0-808F-52D13E7CEE98}"/>
          </ac:spMkLst>
        </pc:spChg>
        <pc:picChg chg="add mod">
          <ac:chgData name="Jian Yang" userId="ec60624f7954accb" providerId="LiveId" clId="{1B7722B6-797D-4B9C-81E8-5387437A1899}" dt="2020-06-28T04:48:05.634" v="6030" actId="1076"/>
          <ac:picMkLst>
            <pc:docMk/>
            <pc:sldMk cId="1567374620" sldId="270"/>
            <ac:picMk id="4" creationId="{A28A7AC8-BD7C-4E82-B56C-C35140D4F781}"/>
          </ac:picMkLst>
        </pc:picChg>
        <pc:picChg chg="add mod">
          <ac:chgData name="Jian Yang" userId="ec60624f7954accb" providerId="LiveId" clId="{1B7722B6-797D-4B9C-81E8-5387437A1899}" dt="2020-06-28T04:48:35.592" v="6032" actId="1076"/>
          <ac:picMkLst>
            <pc:docMk/>
            <pc:sldMk cId="1567374620" sldId="270"/>
            <ac:picMk id="5" creationId="{AFF306B3-D61F-4E61-8485-B42683D1750C}"/>
          </ac:picMkLst>
        </pc:picChg>
        <pc:picChg chg="add mod">
          <ac:chgData name="Jian Yang" userId="ec60624f7954accb" providerId="LiveId" clId="{1B7722B6-797D-4B9C-81E8-5387437A1899}" dt="2020-06-28T04:49:06.495" v="6034" actId="1076"/>
          <ac:picMkLst>
            <pc:docMk/>
            <pc:sldMk cId="1567374620" sldId="270"/>
            <ac:picMk id="6" creationId="{0D847BE2-CBFB-4F05-8DAF-1E67CE8F27B2}"/>
          </ac:picMkLst>
        </pc:picChg>
        <pc:picChg chg="add mod">
          <ac:chgData name="Jian Yang" userId="ec60624f7954accb" providerId="LiveId" clId="{1B7722B6-797D-4B9C-81E8-5387437A1899}" dt="2020-06-28T08:16:42.487" v="8406" actId="1076"/>
          <ac:picMkLst>
            <pc:docMk/>
            <pc:sldMk cId="1567374620" sldId="270"/>
            <ac:picMk id="7" creationId="{E9C5F9BD-E23E-4C51-AC9A-555DFC3153CE}"/>
          </ac:picMkLst>
        </pc:picChg>
      </pc:sldChg>
      <pc:sldChg chg="modSp new mod">
        <pc:chgData name="Jian Yang" userId="ec60624f7954accb" providerId="LiveId" clId="{1B7722B6-797D-4B9C-81E8-5387437A1899}" dt="2020-06-28T07:46:44.028" v="8395"/>
        <pc:sldMkLst>
          <pc:docMk/>
          <pc:sldMk cId="130925447" sldId="271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130925447" sldId="271"/>
            <ac:spMk id="2" creationId="{1B9B3F99-9581-4ABE-994F-C2F58E5E1635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130925447" sldId="271"/>
            <ac:spMk id="3" creationId="{4E9358A8-0872-4F48-94D1-88123851CCF2}"/>
          </ac:spMkLst>
        </pc:spChg>
      </pc:sldChg>
      <pc:sldChg chg="modSp new mod">
        <pc:chgData name="Jian Yang" userId="ec60624f7954accb" providerId="LiveId" clId="{1B7722B6-797D-4B9C-81E8-5387437A1899}" dt="2020-06-28T07:46:44.028" v="8395"/>
        <pc:sldMkLst>
          <pc:docMk/>
          <pc:sldMk cId="1833250917" sldId="272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1833250917" sldId="272"/>
            <ac:spMk id="2" creationId="{A60137CC-0B1E-4546-94A6-E8FBFBB3D699}"/>
          </ac:spMkLst>
        </pc:spChg>
        <pc:spChg chg="mod">
          <ac:chgData name="Jian Yang" userId="ec60624f7954accb" providerId="LiveId" clId="{1B7722B6-797D-4B9C-81E8-5387437A1899}" dt="2020-06-28T07:46:44.028" v="8395"/>
          <ac:spMkLst>
            <pc:docMk/>
            <pc:sldMk cId="1833250917" sldId="272"/>
            <ac:spMk id="3" creationId="{9A417309-76F2-41D1-AF0C-4B9F45AACD90}"/>
          </ac:spMkLst>
        </pc:spChg>
      </pc:sldChg>
      <pc:sldChg chg="addSp delSp modSp new mod">
        <pc:chgData name="Jian Yang" userId="ec60624f7954accb" providerId="LiveId" clId="{1B7722B6-797D-4B9C-81E8-5387437A1899}" dt="2020-06-28T07:46:44.028" v="8395"/>
        <pc:sldMkLst>
          <pc:docMk/>
          <pc:sldMk cId="826303275" sldId="273"/>
        </pc:sldMkLst>
        <pc:spChg chg="mod">
          <ac:chgData name="Jian Yang" userId="ec60624f7954accb" providerId="LiveId" clId="{1B7722B6-797D-4B9C-81E8-5387437A1899}" dt="2020-06-28T07:46:44.028" v="8395"/>
          <ac:spMkLst>
            <pc:docMk/>
            <pc:sldMk cId="826303275" sldId="273"/>
            <ac:spMk id="2" creationId="{D779AA81-2C91-43C7-8F5A-6D787EFCCF11}"/>
          </ac:spMkLst>
        </pc:spChg>
        <pc:spChg chg="del">
          <ac:chgData name="Jian Yang" userId="ec60624f7954accb" providerId="LiveId" clId="{1B7722B6-797D-4B9C-81E8-5387437A1899}" dt="2020-06-28T06:40:19.844" v="8303"/>
          <ac:spMkLst>
            <pc:docMk/>
            <pc:sldMk cId="826303275" sldId="273"/>
            <ac:spMk id="3" creationId="{B81B468E-0676-4326-9A60-1AEF7B839B3E}"/>
          </ac:spMkLst>
        </pc:spChg>
        <pc:picChg chg="add mod">
          <ac:chgData name="Jian Yang" userId="ec60624f7954accb" providerId="LiveId" clId="{1B7722B6-797D-4B9C-81E8-5387437A1899}" dt="2020-06-28T06:40:28.433" v="8307" actId="1076"/>
          <ac:picMkLst>
            <pc:docMk/>
            <pc:sldMk cId="826303275" sldId="273"/>
            <ac:picMk id="5" creationId="{42B97537-06AB-439D-9497-EA99A132BBFC}"/>
          </ac:picMkLst>
        </pc:picChg>
        <pc:picChg chg="add mod">
          <ac:chgData name="Jian Yang" userId="ec60624f7954accb" providerId="LiveId" clId="{1B7722B6-797D-4B9C-81E8-5387437A1899}" dt="2020-06-28T06:40:44.026" v="8309" actId="1076"/>
          <ac:picMkLst>
            <pc:docMk/>
            <pc:sldMk cId="826303275" sldId="273"/>
            <ac:picMk id="6" creationId="{1716031B-29C0-46BD-B12C-34D5487B6A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5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4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5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C68B11-C5A8-448C-8CE9-B1A273C79CFC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5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7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9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uanZhang/Database-trai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19A66-2F90-4AFC-BD52-862D2DF46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伞兵一号商城答辩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F4339B-E26A-4717-AF45-027376863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杨健、张逸松、韩博骋、汤荣来</a:t>
            </a:r>
          </a:p>
        </p:txBody>
      </p:sp>
    </p:spTree>
    <p:extLst>
      <p:ext uri="{BB962C8B-B14F-4D97-AF65-F5344CB8AC3E}">
        <p14:creationId xmlns:p14="http://schemas.microsoft.com/office/powerpoint/2010/main" val="379775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A99D8-72A5-4FBA-88BD-15EE6414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推荐系统设计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CF339-C1A2-4E76-9794-305BAD7C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首先我们针对用户的行为生成一个</a:t>
            </a:r>
            <a:r>
              <a:rPr lang="en-US" altLang="zh-CN" dirty="0" err="1"/>
              <a:t>m×n</a:t>
            </a:r>
            <a:r>
              <a:rPr lang="zh-CN" altLang="en-US" dirty="0"/>
              <a:t>的</a:t>
            </a:r>
            <a:r>
              <a:rPr lang="en-US" altLang="zh-CN" dirty="0"/>
              <a:t>User-Item</a:t>
            </a:r>
            <a:r>
              <a:rPr lang="zh-CN" altLang="en-US" dirty="0"/>
              <a:t>评分矩阵，如浏览商品加</a:t>
            </a:r>
            <a:r>
              <a:rPr lang="en-US" altLang="zh-CN" dirty="0"/>
              <a:t>1</a:t>
            </a:r>
            <a:r>
              <a:rPr lang="zh-CN" altLang="en-US" dirty="0"/>
              <a:t>分，加购物车和加收藏夹加</a:t>
            </a:r>
            <a:r>
              <a:rPr lang="en-US" altLang="zh-CN" dirty="0"/>
              <a:t>2</a:t>
            </a:r>
            <a:r>
              <a:rPr lang="zh-CN" altLang="en-US" dirty="0"/>
              <a:t>分，购买商品加</a:t>
            </a:r>
            <a:r>
              <a:rPr lang="en-US" altLang="zh-CN" dirty="0"/>
              <a:t>3</a:t>
            </a:r>
            <a:r>
              <a:rPr lang="zh-CN" altLang="en-US" dirty="0"/>
              <a:t>分。然后做归一化处理。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User-Item</a:t>
            </a:r>
            <a:r>
              <a:rPr lang="zh-CN" altLang="en-US" dirty="0"/>
              <a:t>矩阵作为输入，用离散协同过滤（</a:t>
            </a:r>
            <a:r>
              <a:rPr lang="en-US" altLang="zh-CN" dirty="0"/>
              <a:t>Discrete collaborative filtering</a:t>
            </a:r>
            <a:r>
              <a:rPr lang="zh-CN" altLang="en-US" dirty="0"/>
              <a:t>）来求解，输出的是</a:t>
            </a:r>
            <a:r>
              <a:rPr lang="en-US" altLang="zh-CN" dirty="0" err="1"/>
              <a:t>m×r</a:t>
            </a:r>
            <a:r>
              <a:rPr lang="zh-CN" altLang="en-US" dirty="0"/>
              <a:t>的</a:t>
            </a:r>
            <a:r>
              <a:rPr lang="en-US" altLang="zh-CN" dirty="0"/>
              <a:t>m</a:t>
            </a:r>
            <a:r>
              <a:rPr lang="zh-CN" altLang="en-US" dirty="0"/>
              <a:t>条用户向量和</a:t>
            </a:r>
            <a:r>
              <a:rPr lang="en-US" altLang="zh-CN" dirty="0" err="1"/>
              <a:t>n×r</a:t>
            </a:r>
            <a:r>
              <a:rPr lang="zh-CN" altLang="en-US" dirty="0"/>
              <a:t>的</a:t>
            </a:r>
            <a:r>
              <a:rPr lang="en-US" altLang="zh-CN" dirty="0"/>
              <a:t>item</a:t>
            </a:r>
            <a:r>
              <a:rPr lang="zh-CN" altLang="en-US" dirty="0"/>
              <a:t>向量，每一位只有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两个取值。若要比较两个向量的相似度，直接比较</a:t>
            </a:r>
            <a:r>
              <a:rPr lang="en-US" altLang="zh-CN" dirty="0"/>
              <a:t>Hamming</a:t>
            </a:r>
            <a:r>
              <a:rPr lang="zh-CN" altLang="en-US" dirty="0"/>
              <a:t>距离即可。</a:t>
            </a:r>
            <a:endParaRPr lang="en-US" altLang="zh-CN" dirty="0"/>
          </a:p>
          <a:p>
            <a:r>
              <a:rPr lang="zh-CN" altLang="en-US" dirty="0"/>
              <a:t>然后我们选出</a:t>
            </a:r>
            <a:r>
              <a:rPr lang="en-US" altLang="zh-CN" dirty="0"/>
              <a:t>User</a:t>
            </a:r>
            <a:r>
              <a:rPr lang="zh-CN" altLang="en-US" dirty="0"/>
              <a:t>的</a:t>
            </a:r>
            <a:r>
              <a:rPr lang="en-US" altLang="zh-CN" dirty="0"/>
              <a:t>Top K</a:t>
            </a:r>
            <a:r>
              <a:rPr lang="zh-CN" altLang="en-US" dirty="0"/>
              <a:t>喜欢的</a:t>
            </a:r>
            <a:r>
              <a:rPr lang="en-US" altLang="zh-CN" dirty="0"/>
              <a:t>item</a:t>
            </a:r>
            <a:r>
              <a:rPr lang="zh-CN" altLang="en-US" dirty="0"/>
              <a:t>，然后每次随机选出</a:t>
            </a:r>
            <a:r>
              <a:rPr lang="en-US" altLang="zh-CN" dirty="0"/>
              <a:t>6</a:t>
            </a:r>
            <a:r>
              <a:rPr lang="zh-CN" altLang="en-US" dirty="0"/>
              <a:t>条进行推荐</a:t>
            </a:r>
            <a:endParaRPr lang="en-US" altLang="zh-CN" dirty="0"/>
          </a:p>
          <a:p>
            <a:r>
              <a:rPr lang="en-US" altLang="zh-CN" dirty="0" err="1"/>
              <a:t>Hanwang</a:t>
            </a:r>
            <a:r>
              <a:rPr lang="en-US" altLang="zh-CN" dirty="0"/>
              <a:t> Zhang, </a:t>
            </a:r>
            <a:r>
              <a:rPr lang="en-US" altLang="zh-CN" dirty="0" err="1"/>
              <a:t>Fumin</a:t>
            </a:r>
            <a:r>
              <a:rPr lang="en-US" altLang="zh-CN" dirty="0"/>
              <a:t> Shen, Wei Liu, </a:t>
            </a:r>
            <a:r>
              <a:rPr lang="en-US" altLang="zh-CN" dirty="0" err="1"/>
              <a:t>Xiangnan</a:t>
            </a:r>
            <a:r>
              <a:rPr lang="en-US" altLang="zh-CN" dirty="0"/>
              <a:t> He, </a:t>
            </a:r>
            <a:r>
              <a:rPr lang="en-US" altLang="zh-CN" dirty="0" err="1"/>
              <a:t>Huanbo</a:t>
            </a:r>
            <a:r>
              <a:rPr lang="en-US" altLang="zh-CN" dirty="0"/>
              <a:t> Luan, and Tat-Seng Chua. 2016. Discrete collaborative filtering. SIGIR2016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E45AA2-5763-42F1-85B1-0FA88287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73" y="988906"/>
            <a:ext cx="1658937" cy="14507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35F5AB-80CF-49F1-A69F-71B90FBC4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01" y="1068426"/>
            <a:ext cx="3185436" cy="15546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C3967D-9F21-411E-B23A-5617D8B51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628" y="1281762"/>
            <a:ext cx="1623201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3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F4229-059C-4EA0-8DDE-C4725304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框架和前端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67BFD-BBE7-4A7F-AF13-34D75DBC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是一个使用 </a:t>
            </a:r>
            <a:r>
              <a:rPr lang="en-US" altLang="zh-CN" dirty="0"/>
              <a:t>Python </a:t>
            </a:r>
            <a:r>
              <a:rPr lang="zh-CN" altLang="en-US" dirty="0"/>
              <a:t>编写的轻量级 </a:t>
            </a:r>
            <a:r>
              <a:rPr lang="en-US" altLang="zh-CN" dirty="0"/>
              <a:t>Web </a:t>
            </a:r>
            <a:r>
              <a:rPr lang="zh-CN" altLang="en-US" dirty="0"/>
              <a:t>应用框架，方便且易于调试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Flask</a:t>
            </a:r>
            <a:r>
              <a:rPr lang="zh-CN" altLang="en-US" dirty="0"/>
              <a:t>极大的简化了我们前端的压力，接口清晰明了，调试开发非常方便</a:t>
            </a:r>
            <a:endParaRPr lang="en-US" altLang="zh-CN" dirty="0"/>
          </a:p>
          <a:p>
            <a:r>
              <a:rPr lang="zh-CN" altLang="en-US" dirty="0"/>
              <a:t>非常适用于敏捷开发</a:t>
            </a:r>
            <a:endParaRPr lang="en-US" altLang="zh-CN" dirty="0"/>
          </a:p>
          <a:p>
            <a:r>
              <a:rPr lang="zh-CN" altLang="en-US" dirty="0"/>
              <a:t>前端我们自己手撸的</a:t>
            </a:r>
            <a:r>
              <a:rPr lang="en-US" altLang="zh-CN" dirty="0"/>
              <a:t>Html</a:t>
            </a:r>
            <a:r>
              <a:rPr lang="zh-CN" altLang="en-US" dirty="0"/>
              <a:t>，然后套上找来的</a:t>
            </a:r>
            <a:r>
              <a:rPr lang="en-US" altLang="zh-CN" dirty="0" err="1"/>
              <a:t>css</a:t>
            </a:r>
            <a:r>
              <a:rPr lang="zh-CN" altLang="en-US" dirty="0"/>
              <a:t>样式，虽然比较丑</a:t>
            </a:r>
          </a:p>
        </p:txBody>
      </p:sp>
    </p:spTree>
    <p:extLst>
      <p:ext uri="{BB962C8B-B14F-4D97-AF65-F5344CB8AC3E}">
        <p14:creationId xmlns:p14="http://schemas.microsoft.com/office/powerpoint/2010/main" val="267228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5C761-D6C2-4AE6-902B-1540754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主要功能设计</a:t>
            </a:r>
            <a:r>
              <a:rPr lang="en-US" altLang="zh-CN" dirty="0"/>
              <a:t>-</a:t>
            </a:r>
            <a:r>
              <a:rPr lang="zh-CN" altLang="en-US" dirty="0"/>
              <a:t>买家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3FA20-5E87-41E5-9DD8-0447E028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买家通过买家入口登入系统</a:t>
            </a:r>
            <a:endParaRPr lang="en-US" altLang="zh-CN" dirty="0"/>
          </a:p>
          <a:p>
            <a:r>
              <a:rPr lang="zh-CN" altLang="en-US" dirty="0"/>
              <a:t>买家可以在</a:t>
            </a:r>
            <a:r>
              <a:rPr lang="en-US" altLang="zh-CN" dirty="0"/>
              <a:t>profile</a:t>
            </a:r>
            <a:r>
              <a:rPr lang="zh-CN" altLang="en-US" dirty="0"/>
              <a:t>页面进行信息修改</a:t>
            </a:r>
            <a:endParaRPr lang="en-US" altLang="zh-CN" dirty="0"/>
          </a:p>
          <a:p>
            <a:r>
              <a:rPr lang="zh-CN" altLang="en-US" dirty="0"/>
              <a:t>买家浏览商品页面，选定商品</a:t>
            </a:r>
            <a:r>
              <a:rPr lang="en-US" altLang="zh-CN" dirty="0"/>
              <a:t>SKU</a:t>
            </a:r>
            <a:r>
              <a:rPr lang="zh-CN" altLang="en-US" dirty="0"/>
              <a:t>和数量加入购物车，或者选定商品</a:t>
            </a:r>
            <a:r>
              <a:rPr lang="en-US" altLang="zh-CN" dirty="0"/>
              <a:t>SKU</a:t>
            </a:r>
            <a:r>
              <a:rPr lang="zh-CN" altLang="en-US" dirty="0"/>
              <a:t>加入愿望清单（收藏夹）</a:t>
            </a:r>
            <a:endParaRPr lang="en-US" altLang="zh-CN" dirty="0"/>
          </a:p>
          <a:p>
            <a:r>
              <a:rPr lang="zh-CN" altLang="en-US" dirty="0"/>
              <a:t>买家可以通过</a:t>
            </a:r>
            <a:r>
              <a:rPr lang="en-US" altLang="zh-CN" dirty="0" err="1"/>
              <a:t>SKUid</a:t>
            </a:r>
            <a:r>
              <a:rPr lang="zh-CN" altLang="en-US" dirty="0"/>
              <a:t>、商品名、商品描述对商品进行搜索</a:t>
            </a:r>
            <a:endParaRPr lang="en-US" altLang="zh-CN" dirty="0"/>
          </a:p>
          <a:p>
            <a:r>
              <a:rPr lang="zh-CN" altLang="en-US" dirty="0"/>
              <a:t>买家通过购物车进行结算，后端校验买家的结算请求，若合法（库存足够）则生成订单并清空购物车。如果不合法则返回错误信息。</a:t>
            </a:r>
            <a:endParaRPr lang="en-US" altLang="zh-CN" dirty="0"/>
          </a:p>
          <a:p>
            <a:r>
              <a:rPr lang="zh-CN" altLang="en-US" dirty="0"/>
              <a:t>买家可以查看自己的订单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190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B3F99-9581-4ABE-994F-C2F58E5E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主要功能设计</a:t>
            </a:r>
            <a:r>
              <a:rPr lang="en-US" altLang="zh-CN" dirty="0"/>
              <a:t>-</a:t>
            </a:r>
            <a:r>
              <a:rPr lang="zh-CN" altLang="en-US" dirty="0"/>
              <a:t>卖家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358A8-0872-4F48-94D1-88123851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卖家通过卖家入口登入系统</a:t>
            </a:r>
            <a:endParaRPr lang="en-US" altLang="zh-CN" dirty="0"/>
          </a:p>
          <a:p>
            <a:r>
              <a:rPr lang="zh-CN" altLang="en-US" dirty="0"/>
              <a:t>卖家可以在</a:t>
            </a:r>
            <a:r>
              <a:rPr lang="en-US" altLang="zh-CN" dirty="0"/>
              <a:t>profile</a:t>
            </a:r>
            <a:r>
              <a:rPr lang="zh-CN" altLang="en-US" dirty="0"/>
              <a:t>页面进行信息修改</a:t>
            </a:r>
            <a:endParaRPr lang="en-US" altLang="zh-CN" dirty="0"/>
          </a:p>
          <a:p>
            <a:r>
              <a:rPr lang="zh-CN" altLang="en-US" dirty="0"/>
              <a:t>卖家在后台添加</a:t>
            </a:r>
            <a:r>
              <a:rPr lang="en-US" altLang="zh-CN" dirty="0"/>
              <a:t>SPU</a:t>
            </a:r>
            <a:r>
              <a:rPr lang="zh-CN" altLang="en-US" dirty="0"/>
              <a:t>、添加商品、修改商品、下架商品。</a:t>
            </a:r>
            <a:endParaRPr lang="en-US" altLang="zh-CN" dirty="0"/>
          </a:p>
          <a:p>
            <a:r>
              <a:rPr lang="zh-CN" altLang="en-US" dirty="0"/>
              <a:t>卖家可以在后台查看自己的库存信息</a:t>
            </a:r>
            <a:endParaRPr lang="en-US" altLang="zh-CN" dirty="0"/>
          </a:p>
          <a:p>
            <a:r>
              <a:rPr lang="zh-CN" altLang="en-US" dirty="0"/>
              <a:t>卖家可以查看购买自己商品的订单。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2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137CC-0B1E-4546-94A6-E8FBFBB3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主要功能设计</a:t>
            </a:r>
            <a:r>
              <a:rPr lang="en-US" altLang="zh-CN" dirty="0"/>
              <a:t>-</a:t>
            </a:r>
            <a:r>
              <a:rPr lang="zh-CN" altLang="en-US" dirty="0"/>
              <a:t>安全性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17309-76F2-41D1-AF0C-4B9F45AA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买家在不登陆的情况下不能加购物车</a:t>
            </a:r>
            <a:endParaRPr lang="en-US" altLang="zh-CN" dirty="0"/>
          </a:p>
          <a:p>
            <a:r>
              <a:rPr lang="zh-CN" altLang="en-US" dirty="0"/>
              <a:t>卖家也不能加购物车</a:t>
            </a:r>
            <a:endParaRPr lang="en-US" altLang="zh-CN" dirty="0"/>
          </a:p>
          <a:p>
            <a:r>
              <a:rPr lang="zh-CN" altLang="en-US" dirty="0"/>
              <a:t>买家、卖家之间的页面互不相通</a:t>
            </a:r>
          </a:p>
        </p:txBody>
      </p:sp>
    </p:spTree>
    <p:extLst>
      <p:ext uri="{BB962C8B-B14F-4D97-AF65-F5344CB8AC3E}">
        <p14:creationId xmlns:p14="http://schemas.microsoft.com/office/powerpoint/2010/main" val="183325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10F6E-6EAF-47CD-AC1A-6EE3DE53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项目开发总结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515C1-BF38-4C37-B2D5-97D6C302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贯彻敏捷开发模式，频繁的迭代，全体组员加强沟通，在后期，一天一次迭代，每天实现一个新功能，前后端步伐一致。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Flask</a:t>
            </a:r>
            <a:r>
              <a:rPr lang="zh-CN" altLang="en-US" dirty="0"/>
              <a:t>框架极大地提高了开发效率，</a:t>
            </a:r>
            <a:r>
              <a:rPr lang="en-US" altLang="zh-CN" dirty="0"/>
              <a:t>Python</a:t>
            </a:r>
            <a:r>
              <a:rPr lang="zh-CN" altLang="en-US" dirty="0"/>
              <a:t>语言降低了我们开发的门槛，使我们可以更加专注于数据库的设计与开发。</a:t>
            </a:r>
            <a:endParaRPr lang="en-US" altLang="zh-CN" dirty="0"/>
          </a:p>
          <a:p>
            <a:r>
              <a:rPr lang="zh-CN" altLang="en-US" dirty="0"/>
              <a:t>前期也走过一些弯路，执着于</a:t>
            </a:r>
            <a:r>
              <a:rPr lang="en-US" altLang="zh-CN" dirty="0"/>
              <a:t>Java SSM</a:t>
            </a:r>
            <a:r>
              <a:rPr lang="zh-CN" altLang="en-US" dirty="0"/>
              <a:t>框架开发。后来觉得对于二年级学生来说，</a:t>
            </a:r>
            <a:r>
              <a:rPr lang="en-US" altLang="zh-CN" dirty="0"/>
              <a:t>Java</a:t>
            </a:r>
            <a:r>
              <a:rPr lang="zh-CN" altLang="en-US" dirty="0"/>
              <a:t>确实太难，于是选用了</a:t>
            </a:r>
            <a:r>
              <a:rPr lang="en-US" altLang="zh-CN" dirty="0"/>
              <a:t>Python</a:t>
            </a:r>
            <a:r>
              <a:rPr lang="zh-CN" altLang="en-US" dirty="0"/>
              <a:t>框架，更能体现这是数据库开发实训而不是</a:t>
            </a:r>
            <a:r>
              <a:rPr lang="en-US" altLang="zh-CN" dirty="0"/>
              <a:t>Java</a:t>
            </a:r>
            <a:r>
              <a:rPr lang="zh-CN" altLang="en-US" dirty="0"/>
              <a:t>开发实训</a:t>
            </a:r>
            <a:endParaRPr lang="en-US" altLang="zh-CN" dirty="0"/>
          </a:p>
          <a:p>
            <a:r>
              <a:rPr lang="zh-CN" altLang="en-US" dirty="0"/>
              <a:t>运用</a:t>
            </a:r>
            <a:r>
              <a:rPr lang="en-US" altLang="zh-CN" dirty="0"/>
              <a:t>Git</a:t>
            </a:r>
            <a:r>
              <a:rPr lang="zh-CN" altLang="en-US" dirty="0"/>
              <a:t>版本控制系统规范化了开发过程，出现问题的版本回滚操作减轻了测试的压力</a:t>
            </a:r>
          </a:p>
        </p:txBody>
      </p:sp>
    </p:spTree>
    <p:extLst>
      <p:ext uri="{BB962C8B-B14F-4D97-AF65-F5344CB8AC3E}">
        <p14:creationId xmlns:p14="http://schemas.microsoft.com/office/powerpoint/2010/main" val="723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C4799-D33E-493A-9D40-3DC9D8DA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项目开发总结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CE711-04A2-4477-A9C6-73FC6DA39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具体分工如下：</a:t>
            </a:r>
            <a:endParaRPr lang="en-US" altLang="zh-CN" dirty="0"/>
          </a:p>
          <a:p>
            <a:pPr lvl="1"/>
            <a:r>
              <a:rPr lang="zh-CN" altLang="en-US" dirty="0"/>
              <a:t>杨健：组长，负责</a:t>
            </a:r>
            <a:r>
              <a:rPr lang="en-US" altLang="zh-CN" dirty="0"/>
              <a:t>DAO</a:t>
            </a:r>
            <a:r>
              <a:rPr lang="zh-CN" altLang="en-US" dirty="0"/>
              <a:t>层和</a:t>
            </a:r>
            <a:r>
              <a:rPr lang="en-US" altLang="zh-CN" dirty="0"/>
              <a:t>Controller</a:t>
            </a:r>
            <a:r>
              <a:rPr lang="zh-CN" altLang="en-US" dirty="0"/>
              <a:t>层的开发，推荐系统、</a:t>
            </a:r>
            <a:r>
              <a:rPr lang="en-US" altLang="zh-CN" dirty="0"/>
              <a:t>Redis</a:t>
            </a:r>
            <a:r>
              <a:rPr lang="zh-CN" altLang="en-US" dirty="0"/>
              <a:t>的集成</a:t>
            </a:r>
            <a:endParaRPr lang="en-US" altLang="zh-CN" dirty="0"/>
          </a:p>
          <a:p>
            <a:pPr lvl="1"/>
            <a:r>
              <a:rPr lang="zh-CN" altLang="en-US" dirty="0"/>
              <a:t>张逸松：负责前端开发工作，负责</a:t>
            </a:r>
            <a:r>
              <a:rPr lang="en-US" altLang="zh-CN" dirty="0"/>
              <a:t>Html</a:t>
            </a:r>
            <a:r>
              <a:rPr lang="zh-CN" altLang="en-US" dirty="0"/>
              <a:t>的设计</a:t>
            </a:r>
            <a:endParaRPr lang="en-US" altLang="zh-CN" dirty="0"/>
          </a:p>
          <a:p>
            <a:pPr lvl="1"/>
            <a:r>
              <a:rPr lang="zh-CN" altLang="en-US" dirty="0"/>
              <a:t>韩博骋：负责前端与后端衔接开发工作，用</a:t>
            </a:r>
            <a:r>
              <a:rPr lang="en-US" altLang="zh-CN" dirty="0"/>
              <a:t>Flask</a:t>
            </a:r>
            <a:r>
              <a:rPr lang="zh-CN" altLang="en-US" dirty="0"/>
              <a:t>进行</a:t>
            </a:r>
            <a:r>
              <a:rPr lang="en-US" altLang="zh-CN" dirty="0"/>
              <a:t>Web</a:t>
            </a:r>
            <a:r>
              <a:rPr lang="zh-CN" altLang="en-US" dirty="0"/>
              <a:t>开发</a:t>
            </a:r>
            <a:endParaRPr lang="en-US" altLang="zh-CN" dirty="0"/>
          </a:p>
          <a:p>
            <a:pPr lvl="1"/>
            <a:r>
              <a:rPr lang="zh-CN" altLang="en-US" dirty="0"/>
              <a:t>汤荣来：负责数据库的设计、</a:t>
            </a:r>
            <a:r>
              <a:rPr lang="en-US" altLang="zh-CN" dirty="0"/>
              <a:t>DAO</a:t>
            </a:r>
            <a:r>
              <a:rPr lang="zh-CN" altLang="en-US" dirty="0"/>
              <a:t>层开发和文档编写工作</a:t>
            </a:r>
            <a:endParaRPr lang="en-US" altLang="zh-CN" dirty="0"/>
          </a:p>
          <a:p>
            <a:pPr marL="128016" lvl="1" indent="0">
              <a:buNone/>
            </a:pPr>
            <a:r>
              <a:rPr lang="zh-CN" altLang="en-US" dirty="0"/>
              <a:t>分工明确，全体组员积极工作，取得了良好的效果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112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23B44-A96F-4BAF-9567-C822C70D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项目开发总结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33541-ADF5-41C0-808F-52D13E7C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足够的工作量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8A7AC8-BD7C-4E82-B56C-C35140D4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464" y="2370339"/>
            <a:ext cx="2575723" cy="4350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F306B3-D61F-4E61-8485-B42683D1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2363681"/>
            <a:ext cx="2438611" cy="16841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847BE2-CBFB-4F05-8DAF-1E67CE8F2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044" y="1144375"/>
            <a:ext cx="2430991" cy="58069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C5F9BD-E23E-4C51-AC9A-555DFC315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205" y="4390686"/>
            <a:ext cx="2430991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7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6EB37-6757-41C2-AC40-08F766DC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不足之处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BDEFF-9BCB-48EC-AA68-86D22A99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未做高并发的一些处理，但数据库的设计是支持并发的</a:t>
            </a:r>
            <a:endParaRPr lang="en-US" altLang="zh-CN" dirty="0"/>
          </a:p>
          <a:p>
            <a:r>
              <a:rPr lang="zh-CN" altLang="en-US" dirty="0"/>
              <a:t>前端相对来说比较丑，不够用户友好</a:t>
            </a:r>
            <a:endParaRPr lang="en-US" altLang="zh-CN" dirty="0"/>
          </a:p>
          <a:p>
            <a:r>
              <a:rPr lang="zh-CN" altLang="en-US" dirty="0"/>
              <a:t>未将</a:t>
            </a:r>
            <a:r>
              <a:rPr lang="en-US" altLang="zh-CN" dirty="0"/>
              <a:t>Redis</a:t>
            </a:r>
            <a:r>
              <a:rPr lang="zh-CN" altLang="en-US" dirty="0"/>
              <a:t>用在主业务数据的缓存里，没有用</a:t>
            </a:r>
            <a:r>
              <a:rPr lang="en-US" altLang="zh-CN" dirty="0"/>
              <a:t>Redis</a:t>
            </a:r>
            <a:r>
              <a:rPr lang="zh-CN" altLang="en-US" dirty="0"/>
              <a:t>实现消息队列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的性能在大规模情况下可能不太理想</a:t>
            </a:r>
            <a:endParaRPr lang="en-US" altLang="zh-CN" dirty="0"/>
          </a:p>
          <a:p>
            <a:r>
              <a:rPr lang="zh-CN" altLang="en-US" dirty="0"/>
              <a:t>没有部署到服务器</a:t>
            </a:r>
            <a:endParaRPr lang="en-US" altLang="zh-CN" dirty="0"/>
          </a:p>
          <a:p>
            <a:r>
              <a:rPr lang="zh-CN" altLang="en-US" dirty="0"/>
              <a:t>没有对系统做压力测试</a:t>
            </a:r>
            <a:endParaRPr lang="en-US" altLang="zh-CN" dirty="0"/>
          </a:p>
          <a:p>
            <a:r>
              <a:rPr lang="zh-CN" altLang="en-US" dirty="0"/>
              <a:t>没有上分布式数据库</a:t>
            </a:r>
            <a:r>
              <a:rPr lang="en-US" altLang="zh-CN" dirty="0" err="1"/>
              <a:t>TiDB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3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6A4D8-13A6-48CE-B31B-20A86D5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F1CBC-24C1-4ADE-AF73-15A0D032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https://github.com/YouanZhang/Database-training</a:t>
            </a:r>
            <a:endParaRPr lang="en-US" altLang="zh-CN" dirty="0"/>
          </a:p>
          <a:p>
            <a:r>
              <a:rPr lang="en-US" altLang="zh-CN" dirty="0"/>
              <a:t>1.  </a:t>
            </a:r>
            <a:r>
              <a:rPr lang="zh-CN" altLang="en-US" dirty="0"/>
              <a:t>主要技术框架</a:t>
            </a:r>
            <a:endParaRPr lang="en-US" altLang="zh-CN" dirty="0"/>
          </a:p>
          <a:p>
            <a:pPr lvl="1"/>
            <a:r>
              <a:rPr lang="zh-CN" altLang="en-US" dirty="0"/>
              <a:t>系统架构设计 </a:t>
            </a:r>
            <a:r>
              <a:rPr lang="en-US" altLang="zh-CN" dirty="0"/>
              <a:t>		</a:t>
            </a:r>
            <a:r>
              <a:rPr lang="zh-CN" altLang="en-US" dirty="0"/>
              <a:t>总数据存储设计</a:t>
            </a:r>
            <a:r>
              <a:rPr lang="en-US" altLang="zh-CN" dirty="0"/>
              <a:t>	MySQL</a:t>
            </a:r>
            <a:r>
              <a:rPr lang="zh-CN" altLang="en-US" dirty="0"/>
              <a:t>设计  </a:t>
            </a:r>
            <a:r>
              <a:rPr lang="en-US" altLang="zh-CN" dirty="0"/>
              <a:t>	Redis</a:t>
            </a:r>
            <a:r>
              <a:rPr lang="zh-CN" altLang="en-US" dirty="0"/>
              <a:t>设计  </a:t>
            </a:r>
            <a:endParaRPr lang="en-US" altLang="zh-CN" dirty="0"/>
          </a:p>
          <a:p>
            <a:pPr lvl="1"/>
            <a:r>
              <a:rPr lang="zh-CN" altLang="en-US" dirty="0"/>
              <a:t>推荐系统设计 </a:t>
            </a:r>
            <a:r>
              <a:rPr lang="en-US" altLang="zh-CN" dirty="0"/>
              <a:t>		Flask</a:t>
            </a:r>
            <a:r>
              <a:rPr lang="zh-CN" altLang="en-US" dirty="0"/>
              <a:t>框架</a:t>
            </a:r>
            <a:r>
              <a:rPr lang="en-US" altLang="zh-CN" dirty="0"/>
              <a:t>  	</a:t>
            </a:r>
            <a:r>
              <a:rPr lang="zh-CN" altLang="en-US" dirty="0"/>
              <a:t>前端框架设计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2.  </a:t>
            </a:r>
            <a:r>
              <a:rPr lang="zh-CN" altLang="en-US" dirty="0"/>
              <a:t>主要功能模块</a:t>
            </a:r>
            <a:endParaRPr lang="en-US" altLang="zh-CN" dirty="0"/>
          </a:p>
          <a:p>
            <a:pPr lvl="1"/>
            <a:r>
              <a:rPr lang="zh-CN" altLang="en-US" dirty="0"/>
              <a:t>买家、卖家信息管理系统</a:t>
            </a:r>
            <a:r>
              <a:rPr lang="en-US" altLang="zh-CN" dirty="0"/>
              <a:t>	</a:t>
            </a:r>
            <a:r>
              <a:rPr lang="zh-CN" altLang="en-US" dirty="0"/>
              <a:t>商品信息管理系统</a:t>
            </a:r>
            <a:r>
              <a:rPr lang="en-US" altLang="zh-CN" dirty="0"/>
              <a:t>	</a:t>
            </a:r>
            <a:r>
              <a:rPr lang="zh-CN" altLang="en-US" dirty="0"/>
              <a:t>购物车系统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猜你喜欢系统</a:t>
            </a:r>
            <a:r>
              <a:rPr lang="en-US" altLang="zh-CN" dirty="0"/>
              <a:t>			</a:t>
            </a:r>
            <a:r>
              <a:rPr lang="zh-CN" altLang="en-US" dirty="0"/>
              <a:t>订单系统</a:t>
            </a:r>
            <a:r>
              <a:rPr lang="en-US" altLang="zh-CN" dirty="0"/>
              <a:t>		</a:t>
            </a:r>
            <a:r>
              <a:rPr lang="zh-CN" altLang="en-US" dirty="0"/>
              <a:t>展示系统</a:t>
            </a:r>
            <a:r>
              <a:rPr lang="en-US" altLang="zh-CN" dirty="0"/>
              <a:t>		</a:t>
            </a:r>
          </a:p>
          <a:p>
            <a:pPr lvl="1"/>
            <a:r>
              <a:rPr lang="zh-CN" altLang="en-US" dirty="0"/>
              <a:t>心愿单系统</a:t>
            </a:r>
            <a:endParaRPr lang="en-US" altLang="zh-CN" dirty="0"/>
          </a:p>
          <a:p>
            <a:pPr marL="411480" indent="-457200">
              <a:buAutoNum type="arabicPeriod" startAt="3"/>
            </a:pPr>
            <a:r>
              <a:rPr lang="zh-CN" altLang="en-US" dirty="0"/>
              <a:t>项目开发总结</a:t>
            </a:r>
            <a:endParaRPr lang="en-US" altLang="zh-CN" dirty="0"/>
          </a:p>
          <a:p>
            <a:pPr marL="411480" indent="-457200">
              <a:buAutoNum type="arabicPeriod" startAt="3"/>
            </a:pPr>
            <a:r>
              <a:rPr lang="zh-CN" altLang="en-US" dirty="0"/>
              <a:t>不足之处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32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F3656-BFE0-42C5-90B7-168B687E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主要技术框架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959CB-5972-42FC-8FF8-736D8EF2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主数据库</a:t>
            </a:r>
            <a:r>
              <a:rPr lang="en-US" altLang="zh-CN" dirty="0"/>
              <a:t>MySQL</a:t>
            </a:r>
            <a:r>
              <a:rPr lang="zh-CN" altLang="en-US" dirty="0"/>
              <a:t>，存储关键业务数据</a:t>
            </a:r>
            <a:endParaRPr lang="en-US" altLang="zh-CN" dirty="0"/>
          </a:p>
          <a:p>
            <a:r>
              <a:rPr lang="zh-CN" altLang="en-US" dirty="0"/>
              <a:t>设计的数据库符合第三范式，并且施加了完整性约束，确保了多并发时的完整性</a:t>
            </a:r>
            <a:endParaRPr lang="en-US" altLang="zh-CN" dirty="0"/>
          </a:p>
          <a:p>
            <a:r>
              <a:rPr lang="zh-CN" altLang="en-US" dirty="0"/>
              <a:t>缓存数据库</a:t>
            </a:r>
            <a:r>
              <a:rPr lang="en-US" altLang="zh-CN" dirty="0"/>
              <a:t>Redis</a:t>
            </a:r>
            <a:r>
              <a:rPr lang="zh-CN" altLang="en-US" dirty="0"/>
              <a:t>，用于加速数据的读取（只读）</a:t>
            </a:r>
            <a:endParaRPr lang="en-US" altLang="zh-CN" dirty="0"/>
          </a:p>
          <a:p>
            <a:r>
              <a:rPr lang="zh-CN" altLang="en-US" dirty="0"/>
              <a:t>基于离散协同过滤的推荐系统，用于高效的向用户推荐商品</a:t>
            </a:r>
            <a:endParaRPr lang="en-US" altLang="zh-CN" dirty="0"/>
          </a:p>
          <a:p>
            <a:r>
              <a:rPr lang="zh-CN" altLang="en-US" dirty="0"/>
              <a:t>使用基于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flask</a:t>
            </a:r>
            <a:r>
              <a:rPr lang="zh-CN" altLang="en-US" dirty="0"/>
              <a:t>框架进行</a:t>
            </a:r>
            <a:r>
              <a:rPr lang="en-US" altLang="zh-CN" dirty="0"/>
              <a:t>web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zh-CN" altLang="en-US" dirty="0"/>
              <a:t>前后端分离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04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74FA8-0051-43B7-ACE0-A9A57989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7B996-15F6-4C77-B7D4-EE692156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DAO</a:t>
            </a:r>
            <a:r>
              <a:rPr lang="zh-CN" altLang="en-US" dirty="0"/>
              <a:t>层与物理数据库直接交互，并且提供操作数据库的接口，提供给事务层使用。</a:t>
            </a:r>
          </a:p>
          <a:p>
            <a:r>
              <a:rPr lang="zh-CN" altLang="en-US" dirty="0"/>
              <a:t>事务层调用</a:t>
            </a:r>
            <a:r>
              <a:rPr lang="en-US" altLang="zh-CN" dirty="0"/>
              <a:t>DAO</a:t>
            </a:r>
            <a:r>
              <a:rPr lang="zh-CN" altLang="en-US" dirty="0"/>
              <a:t>层接口，进行以事务为单位的操作，为功能层提供事务操作接口。</a:t>
            </a:r>
          </a:p>
          <a:p>
            <a:r>
              <a:rPr lang="zh-CN" altLang="en-US" dirty="0"/>
              <a:t>功能层调用事务层接口，通过</a:t>
            </a:r>
            <a:r>
              <a:rPr lang="en-US" altLang="zh-CN" dirty="0"/>
              <a:t>Flask</a:t>
            </a:r>
            <a:r>
              <a:rPr lang="zh-CN" altLang="en-US" dirty="0"/>
              <a:t>与前端网页进行交互，直接为网页提供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540584-D34E-4D9C-A77B-08DC35A9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59" y="4200721"/>
            <a:ext cx="8695282" cy="265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0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A38CA-0F5C-48FB-AA38-0841720D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B7DE2-DACD-4D5C-AAC4-C03E18A3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作为主数据库，存储所有的业务数据</a:t>
            </a:r>
            <a:endParaRPr lang="en-US" altLang="zh-CN" dirty="0"/>
          </a:p>
          <a:p>
            <a:r>
              <a:rPr lang="zh-CN" altLang="en-US" dirty="0"/>
              <a:t>尝试使用</a:t>
            </a:r>
            <a:r>
              <a:rPr lang="en-US" altLang="zh-CN" dirty="0"/>
              <a:t>NOSQL</a:t>
            </a:r>
            <a:r>
              <a:rPr lang="zh-CN" altLang="en-US" dirty="0"/>
              <a:t>（</a:t>
            </a:r>
            <a:r>
              <a:rPr lang="en-US" altLang="zh-CN" dirty="0"/>
              <a:t>Not Only SQL</a:t>
            </a:r>
            <a:r>
              <a:rPr lang="zh-CN" altLang="en-US" dirty="0"/>
              <a:t>）数据库</a:t>
            </a:r>
            <a:r>
              <a:rPr lang="en-US" altLang="zh-CN" dirty="0"/>
              <a:t>Redis</a:t>
            </a:r>
          </a:p>
          <a:p>
            <a:r>
              <a:rPr lang="en-US" altLang="zh-CN" dirty="0"/>
              <a:t>Redis</a:t>
            </a:r>
            <a:r>
              <a:rPr lang="zh-CN" altLang="en-US" dirty="0"/>
              <a:t>作为缓存数据库，存储一些非重要的，但是读写频率特别高的数据</a:t>
            </a:r>
            <a:endParaRPr lang="en-US" altLang="zh-CN" dirty="0"/>
          </a:p>
          <a:p>
            <a:r>
              <a:rPr lang="zh-CN" altLang="en-US" dirty="0"/>
              <a:t>开启时</a:t>
            </a:r>
            <a:r>
              <a:rPr lang="en-US" altLang="zh-CN" dirty="0"/>
              <a:t>Redis</a:t>
            </a:r>
            <a:r>
              <a:rPr lang="zh-CN" altLang="en-US" dirty="0"/>
              <a:t>先从</a:t>
            </a:r>
            <a:r>
              <a:rPr lang="en-US" altLang="zh-CN" dirty="0"/>
              <a:t>MySQL</a:t>
            </a:r>
            <a:r>
              <a:rPr lang="zh-CN" altLang="en-US" dirty="0"/>
              <a:t>中读入数据，然后用户读数据优先从</a:t>
            </a:r>
            <a:r>
              <a:rPr lang="en-US" altLang="zh-CN" dirty="0"/>
              <a:t>Redis</a:t>
            </a:r>
            <a:r>
              <a:rPr lang="zh-CN" altLang="en-US" dirty="0"/>
              <a:t>读，如果没有再去</a:t>
            </a:r>
            <a:r>
              <a:rPr lang="en-US" altLang="zh-CN" dirty="0"/>
              <a:t>MySQL</a:t>
            </a:r>
            <a:r>
              <a:rPr lang="zh-CN" altLang="en-US" dirty="0"/>
              <a:t>，然后进行</a:t>
            </a:r>
            <a:r>
              <a:rPr lang="en-US" altLang="zh-CN" dirty="0"/>
              <a:t>LRU</a:t>
            </a:r>
            <a:r>
              <a:rPr lang="zh-CN" altLang="en-US" dirty="0"/>
              <a:t>替换，用现在访问的块替换掉最早访问的块</a:t>
            </a:r>
            <a:endParaRPr lang="en-US" altLang="zh-CN" dirty="0"/>
          </a:p>
          <a:p>
            <a:r>
              <a:rPr lang="zh-CN" altLang="en-US" dirty="0"/>
              <a:t>修改时同步写入</a:t>
            </a:r>
            <a:r>
              <a:rPr lang="en-US" altLang="zh-CN" dirty="0"/>
              <a:t>MySQL</a:t>
            </a:r>
            <a:r>
              <a:rPr lang="zh-CN" altLang="en-US" dirty="0"/>
              <a:t>和</a:t>
            </a:r>
            <a:r>
              <a:rPr lang="en-US" altLang="zh-CN" dirty="0"/>
              <a:t>Redis</a:t>
            </a:r>
            <a:r>
              <a:rPr lang="zh-CN" altLang="en-US" dirty="0"/>
              <a:t>，确保数据完整性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C1EE4F-98E8-479C-91C1-FDC3A926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716" y="705492"/>
            <a:ext cx="2149026" cy="13793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7B1884-6F5A-402E-8C93-3B1309484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37" y="932307"/>
            <a:ext cx="1152525" cy="1152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E3FC1B-A4C0-4978-9B1C-24F9D700D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274" y="4556225"/>
            <a:ext cx="4960054" cy="23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8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DE2-F754-4BE9-BFD4-A70A542E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31918-B148-4779-BE2C-7AE805F7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该数据库符合第三范式</a:t>
            </a:r>
            <a:endParaRPr lang="en-US" altLang="zh-CN" dirty="0"/>
          </a:p>
          <a:p>
            <a:r>
              <a:rPr lang="zh-CN" altLang="en-US" dirty="0"/>
              <a:t>利用约束确保了交易的完整性</a:t>
            </a:r>
            <a:endParaRPr lang="en-US" altLang="zh-CN" dirty="0"/>
          </a:p>
          <a:p>
            <a:r>
              <a:rPr lang="zh-CN" altLang="en-US" dirty="0"/>
              <a:t>数据库总共修改了四个版本</a:t>
            </a:r>
            <a:endParaRPr lang="en-US" altLang="zh-CN" dirty="0"/>
          </a:p>
          <a:p>
            <a:r>
              <a:rPr lang="zh-CN" altLang="en-US" dirty="0"/>
              <a:t>最终版本的</a:t>
            </a:r>
            <a:r>
              <a:rPr lang="en-US" altLang="zh-CN" dirty="0"/>
              <a:t>E-R</a:t>
            </a:r>
            <a:r>
              <a:rPr lang="zh-CN" altLang="en-US" dirty="0"/>
              <a:t>图如下所示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94A622-68A5-4097-B2BF-39021A9EA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95" y="456917"/>
            <a:ext cx="2149026" cy="13793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66490A-36D1-476E-BF62-5DC90B877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174" y="1693491"/>
            <a:ext cx="7119893" cy="498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9AA81-2C91-43C7-8F5A-6D787EFC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数据库设计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B97537-06AB-439D-9497-EA99A132B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752" y="1627011"/>
            <a:ext cx="5823751" cy="4986509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16031B-29C0-46BD-B12C-34D5487B6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592" y="585216"/>
            <a:ext cx="2149026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0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C1814-36B0-4E9A-80C9-E067A561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缓存数据库设计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C1BC7-EDE2-4764-BD54-7421E1AB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Redis </a:t>
            </a:r>
            <a:r>
              <a:rPr lang="zh-CN" altLang="en-US" dirty="0"/>
              <a:t>是一个高性能的</a:t>
            </a:r>
            <a:r>
              <a:rPr lang="en-US" altLang="zh-CN" dirty="0"/>
              <a:t>key-value</a:t>
            </a:r>
            <a:r>
              <a:rPr lang="zh-CN" altLang="en-US" dirty="0"/>
              <a:t>数据库</a:t>
            </a:r>
            <a:r>
              <a:rPr lang="en-US" altLang="zh-CN" dirty="0"/>
              <a:t>/</a:t>
            </a:r>
            <a:r>
              <a:rPr lang="zh-CN" altLang="en-US" dirty="0"/>
              <a:t>存储系统，通过</a:t>
            </a:r>
            <a:r>
              <a:rPr lang="en-US" altLang="zh-CN" dirty="0"/>
              <a:t>key-value</a:t>
            </a:r>
            <a:r>
              <a:rPr lang="zh-CN" altLang="en-US" dirty="0"/>
              <a:t>对来存储数据，类似一个</a:t>
            </a:r>
            <a:r>
              <a:rPr lang="en-US" altLang="zh-CN" dirty="0"/>
              <a:t>map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List/Hash/Set/Sorted Set</a:t>
            </a:r>
            <a:r>
              <a:rPr lang="zh-CN" altLang="en-US" dirty="0"/>
              <a:t>等简单的数据结构</a:t>
            </a:r>
            <a:endParaRPr lang="en-US" altLang="zh-CN" dirty="0"/>
          </a:p>
          <a:p>
            <a:r>
              <a:rPr lang="zh-CN" altLang="en-US" dirty="0"/>
              <a:t>不同于关系型数据库，非关系型数据库没有各种约束</a:t>
            </a:r>
            <a:endParaRPr lang="en-US" altLang="zh-CN" dirty="0"/>
          </a:p>
          <a:p>
            <a:r>
              <a:rPr lang="zh-CN" altLang="en-US" dirty="0"/>
              <a:t>我们的收藏夹是用</a:t>
            </a:r>
            <a:r>
              <a:rPr lang="en-US" altLang="zh-CN" dirty="0" err="1"/>
              <a:t>redis</a:t>
            </a:r>
            <a:r>
              <a:rPr lang="zh-CN" altLang="en-US" dirty="0"/>
              <a:t>实现的（不要求强一致性）</a:t>
            </a:r>
            <a:endParaRPr lang="en-US" altLang="zh-CN" dirty="0"/>
          </a:p>
          <a:p>
            <a:r>
              <a:rPr lang="zh-CN" altLang="en-US" dirty="0"/>
              <a:t>读请求：走</a:t>
            </a:r>
            <a:r>
              <a:rPr lang="en-US" altLang="zh-CN" dirty="0" err="1"/>
              <a:t>redis</a:t>
            </a:r>
            <a:endParaRPr lang="en-US" altLang="zh-CN" dirty="0"/>
          </a:p>
          <a:p>
            <a:r>
              <a:rPr lang="zh-CN" altLang="en-US" dirty="0"/>
              <a:t>写请求：先更新</a:t>
            </a:r>
            <a:r>
              <a:rPr lang="en-US" altLang="zh-CN" dirty="0"/>
              <a:t>MySQL</a:t>
            </a:r>
            <a:r>
              <a:rPr lang="zh-CN" altLang="en-US" dirty="0"/>
              <a:t>，后更新</a:t>
            </a:r>
            <a:r>
              <a:rPr lang="en-US" altLang="zh-CN" dirty="0" err="1"/>
              <a:t>redis</a:t>
            </a:r>
            <a:r>
              <a:rPr lang="zh-CN" altLang="en-US" dirty="0"/>
              <a:t>（防止写入失败回滚，如果先写</a:t>
            </a:r>
            <a:r>
              <a:rPr lang="en-US" altLang="zh-CN" dirty="0" err="1"/>
              <a:t>redis</a:t>
            </a:r>
            <a:r>
              <a:rPr lang="zh-CN" altLang="en-US" dirty="0"/>
              <a:t>的话会导致存在脏数据）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5C6DD4-5B8C-42C3-A4E1-6EFF0EC25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883" y="758761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5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1D2F3-EBAB-413A-9333-3372419A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推荐系统设计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7746F-EC40-46D3-B234-DE270DB1C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现在流行的电商系统都具有推荐系统，例如淘宝的“猜你喜欢”</a:t>
            </a:r>
            <a:endParaRPr lang="en-US" altLang="zh-CN" dirty="0"/>
          </a:p>
          <a:p>
            <a:r>
              <a:rPr lang="zh-CN" altLang="en-US" dirty="0"/>
              <a:t>我们在电商系统里面集成了一个推荐系统，定期通过系统内给出的不全的评分数据来生成预测数据</a:t>
            </a:r>
            <a:endParaRPr lang="en-US" altLang="zh-CN" dirty="0"/>
          </a:p>
          <a:p>
            <a:r>
              <a:rPr lang="zh-CN" altLang="en-US" dirty="0"/>
              <a:t>推荐系统根据用户的行为数据，生成一个</a:t>
            </a:r>
            <a:r>
              <a:rPr lang="en-US" altLang="zh-CN" dirty="0"/>
              <a:t>User-item</a:t>
            </a:r>
            <a:r>
              <a:rPr lang="zh-CN" altLang="en-US" dirty="0"/>
              <a:t>评分矩阵，然后根据该矩阵进行预测，得到</a:t>
            </a:r>
            <a:r>
              <a:rPr lang="en-US" altLang="zh-CN" dirty="0"/>
              <a:t>User</a:t>
            </a:r>
            <a:r>
              <a:rPr lang="zh-CN" altLang="en-US" dirty="0"/>
              <a:t>、</a:t>
            </a:r>
            <a:r>
              <a:rPr lang="en-US" altLang="zh-CN" dirty="0"/>
              <a:t>Item</a:t>
            </a:r>
            <a:r>
              <a:rPr lang="zh-CN" altLang="en-US" dirty="0"/>
              <a:t>各自的向量，然后通过点积或者</a:t>
            </a:r>
            <a:r>
              <a:rPr lang="en-US" altLang="zh-CN" dirty="0"/>
              <a:t>Hamming</a:t>
            </a:r>
            <a:r>
              <a:rPr lang="zh-CN" altLang="en-US" dirty="0"/>
              <a:t>距离来计算两者之间的关系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06272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977</TotalTime>
  <Words>1248</Words>
  <Application>Microsoft Office PowerPoint</Application>
  <PresentationFormat>宽屏</PresentationFormat>
  <Paragraphs>99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回顾</vt:lpstr>
      <vt:lpstr>伞兵一号商城答辩</vt:lpstr>
      <vt:lpstr>目录</vt:lpstr>
      <vt:lpstr>主要技术框架</vt:lpstr>
      <vt:lpstr>系统架构设计</vt:lpstr>
      <vt:lpstr>总数据库设计</vt:lpstr>
      <vt:lpstr>Mysql数据库设计</vt:lpstr>
      <vt:lpstr>MYSQL数据库设计</vt:lpstr>
      <vt:lpstr>Redis缓存数据库设计</vt:lpstr>
      <vt:lpstr>推荐系统设计</vt:lpstr>
      <vt:lpstr>推荐系统设计</vt:lpstr>
      <vt:lpstr>Flask框架和前端</vt:lpstr>
      <vt:lpstr>主要功能设计-买家</vt:lpstr>
      <vt:lpstr>主要功能设计-卖家</vt:lpstr>
      <vt:lpstr>主要功能设计-安全性</vt:lpstr>
      <vt:lpstr>项目开发总结</vt:lpstr>
      <vt:lpstr>项目开发总结</vt:lpstr>
      <vt:lpstr>项目开发总结</vt:lpstr>
      <vt:lpstr>不足之处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数据库实训答辩</dc:title>
  <dc:creator>Jian Yang</dc:creator>
  <cp:lastModifiedBy>Jian Yang</cp:lastModifiedBy>
  <cp:revision>35</cp:revision>
  <dcterms:created xsi:type="dcterms:W3CDTF">2020-06-27T12:28:42Z</dcterms:created>
  <dcterms:modified xsi:type="dcterms:W3CDTF">2020-06-28T14:43:10Z</dcterms:modified>
</cp:coreProperties>
</file>