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77" r:id="rId3"/>
    <p:sldId id="266" r:id="rId4"/>
    <p:sldId id="257" r:id="rId5"/>
    <p:sldId id="258" r:id="rId6"/>
    <p:sldId id="269" r:id="rId7"/>
    <p:sldId id="260" r:id="rId8"/>
    <p:sldId id="273" r:id="rId9"/>
    <p:sldId id="270" r:id="rId10"/>
    <p:sldId id="275" r:id="rId11"/>
    <p:sldId id="274" r:id="rId12"/>
    <p:sldId id="271" r:id="rId13"/>
    <p:sldId id="27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7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9T06:33:46.6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1 233,'247'-13,"-10"-1,121 15,-329-3,-1-2,1-1,-1-1,0-2,36-14,8-2,2 1,-59 15,-26 6,-30 4,-141 32,114-19,-2-2,-126 5,181-19,-1 2,1 0,0 0,0 2,-22 5,35-6,7 0,31 2,0-1,60-3,-36-1,-1 1,77 0,189 24,-323-24,1 0,-1 0,1 1,-1-1,1 1,-1 0,1 0,-1 0,0 0,0 0,5 3,-7-3,0-1,1 0,-1 1,0-1,0 1,1-1,-1 1,0-1,0 1,0-1,0 1,0-1,0 1,0-1,0 1,0-1,0 1,0-1,0 1,0-1,0 1,0-1,0 1,-1-1,1 1,0-1,0 1,-1-1,1 1,0-1,0 0,-1 1,1-1,-1 1,-5 4,0-1,0 1,0-1,0 0,-1-1,0 1,-8 2,-40 13,-1-2,-1-2,0-2,-87 6,-240-6,367-13,11 0,-1 0,1 0,-1 0,1-1,-1 0,1 0,-11-3,15 0,9 0,19-4,0 1,0 1,1 1,30-1,4-2,-18 3,42-8,-78 12,-1-1,0 0,1 0,-1 0,0-1,-1 0,1 0,0 0,9-9,-14 12,0-1,-1 1,1-1,-1 1,1-1,-1 1,1-1,-1 1,1-1,-1 0,0 1,1-1,-1 0,0 1,1-1,-1 0,0 1,0-1,0 0,0 1,0-1,1 0,-1 0,0 1,-1-1,1 0,0 1,0-1,0 0,0 0,0 1,-1-1,1 0,0 1,-1-1,1 1,-1-1,1 0,0 1,-1-1,1 1,-1-1,1 1,-1-1,0 1,1-1,-1 1,0 0,1-1,-1 1,0 0,0-1,-5-1,0-1,0 1,-1 0,-9-1,-32-3,0 2,-65 2,-33-1,124 1,0-1,1-1,-1 0,-30-12,51 15,0 1,-1 0,1-1,0 1,-1-1,1 0,0 1,0-1,0 0,0 0,0 0,0 0,0 0,0 0,-1-1,2 2,0-1,0 1,0-1,0 1,0 0,0-1,0 1,0-1,1 1,-1 0,0-1,0 1,0-1,0 1,1 0,-1-1,0 1,1 0,-1 0,0-1,0 1,1 0,-1 0,0-1,1 1,-1 0,1 0,-1 0,0-1,1 1,-1 0,7-2,0-1,1 1,-1 1,9-2,101-6,149 8,-200 3,-47-5,-20 2,0 0,1 0,-1 1,0-1,0 0,0 0,0 1,0-1,0 0,0 1,-1-1,1 1,0 0,0-1,-2 1,-130-43,57 21,10 2,0 3,-2 3,1 3,-1 3,-126 0,181 9,14 0,25 0,0 1,787 114,-536-69,-147-32,-296-42,19 3,-41 6,-299 9,879 8,-187 3,-57-4,158 5,-287 0,-19-2,-1 0,0-1,0 1,0-1,0 1,0-1,0 1,0-1,0 0,0 1,-1-1,1 0,0 0,0 0,0 0,0 0,-2 0,-393 14,281-14,-537 1,843 14,-89-5,23 7,211 56,-46-7,-224-55,0-3,98 0,-65-10,-96 0,-8-1,-20-6,-38-10,-366-94,371 100,0 3,-93-5,264 18,328-3,-410-3,0-2,49-13,23-5,7 4,-96 16,-14 3,0 0,0 0,0 0,0 0,0 0,0 0,0 0,0 0,0 0,0 0,0-1,0 1,-1 0,1 0,0 0,0 0,0 0,0 0,0 0,0 0,0 0,0 0,0 0,0 0,0 0,0 0,0 0,0 0,0 0,0 0,0 0,0 0,0-1,0 1,0 0,0 0,0 0,0 0,0 0,0 0,0 0,0 0,0 0,0 0,0 0,0 0,0 0,0 0,0 0,0-1,0 1,0 0,0 0,0 0,0 0,0 0,0 0,0 0,0 0,0 0,0 0,0 0,1 0,-29-1,-30 9,-107 30,60-12,-180 35,-475 39,801-105,0-2,68-20,-67 15,1 1,70-7,258 15,-191 6,-133-3,-9-1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9T06:34:27.8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9T06:33:50.2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103 233,'26'-1,"0"-1,0-1,0-1,0-1,29-11,34-6,183-23,-87 19,-73 9,129-28,-220 40,-1 1,1 1,0 1,0 1,28 2,-5 4,61 14,-37-3,-68-16,-1 0,1 0,0 0,0 0,0 0,0 0,0 0,0 0,0 0,0 0,-1 0,1 0,0 1,0-1,0 0,0 0,0 0,0 0,0 0,0 0,0 0,0 0,0 1,0-1,0 0,0 0,0 0,0 0,0 0,0 0,0 0,0 1,0-1,0 0,0 0,0 0,0 0,0 0,0 0,0 0,0 0,0 1,0-1,0 0,1 0,-1 0,-31 4,0-1,-1-2,-32-3,-14 1,40 3,1 1,-71 17,-66 31,-52 11,182-55,-77 3,96-12,25 2,-1 0,1 0,0 0,0 0,0 0,0 0,-1 0,1 0,0 0,0 0,0 0,0 0,0 0,-1 0,1-1,0 1,0 0,0 0,0 0,0 0,-1 0,1 0,0 0,0 0,0-1,0 1,0 0,0 0,0 0,0 0,0-1,0 1,-1 0,1 0,0 0,0 0,0 0,0-1,0 1,0 0,0 0,0 0,0 0,0-1,0 1,1 0,-1 0,0 0,0 0,0-1,0 1,0 0,4-3,0 1,-1 0,1 0,0 0,0 0,1 1,-1-1,6 0,249-52,-156 35,572-72,-612 88,-38 6,-29 0,-14 2,-52 8,-77 3,-80-5,156-8,-709 5,771-8,-35 1,42 0,-1-1,1 0,0 1,0-1,-1 1,1 0,0 0,0 0,0 0,0 0,0 0,0 1,0-1,1 1,-3 1,4-2,-1-1,1 0,0 1,-1-1,1 1,0-1,0 1,-1-1,1 1,0-1,0 1,0-1,0 1,0-1,0 1,0-1,0 1,0 0,0-1,0 1,0-1,0 1,0-1,0 1,0-1,1 1,-1-1,0 1,0-1,1 1,-1-1,0 1,1-1,-1 0,0 1,1-1,-1 0,0 1,1-1,-1 0,2 1,25 11,14-4,1-1,-1-2,79-1,-70-3,498 1,-167-3,-805-26,154 5,104 20,19 0,433 8,360 57,-642-62,15 2,-18-1,-16 0,-357 1,219-4,-815-1,994-7,442-101,-369 94,0 5,189 3,-284 8,0 0,-1 0,1-1,0 1,-1-1,1 0,3-1,-6 2,-1 0,0-1,0 1,1 0,-1 0,0 0,0 0,1 0,-1 0,0 0,0-1,0 1,1 0,-1 0,0 0,0 0,0-1,0 1,0 0,1 0,-1 0,0-1,0 1,0 0,0 0,0-1,0 1,0 0,0 0,0-1,0 1,0 0,0 0,0-1,0 1,0 0,0 0,0-1,-17-9,-1 5,0 0,0 1,-34-2,-63 1,70 5,-15-2,-130 1,158 3,0 1,1 2,-62 17,70-15,14-5,-1 0,1 1,0 0,1 1,-1 0,1 1,-1-1,-9 9,18-13,-1 0,1 0,0 1,-1-1,1 1,-1-1,1 0,0 1,-1-1,1 1,0-1,-1 0,1 1,0-1,0 1,0-1,-1 1,1-1,0 1,0 0,0-1,0 1,0-1,0 1,0-1,0 1,0-1,0 1,0-1,0 1,1-1,-1 1,0-1,0 1,0-1,1 1,-1-1,0 1,1-1,-1 1,1 0,1 0,1 1,-1-1,1 1,0-1,0 0,-1 0,6 1,24 5,0-2,53 3,74-6,-88-2,329-2,-339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9T06:33:12.9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2298 193,'0'-1,"1"0,-1 0,1 0,-1 0,1 0,-1 0,1 1,-1-1,1 0,0 0,-1 1,1-1,0 0,0 1,0-1,0 1,-1-1,1 1,0-1,0 1,0 0,0-1,0 1,0 0,0 0,0 0,0 0,1 0,36-4,-33 4,426 26,-423-25,113 12,152 37,-266-49,0 0,0 1,0 0,-1 1,1 0,-1 0,1 0,-1 0,0 1,8 7,-13-11,-1 1,1-1,-1 1,1-1,-1 1,1-1,-1 1,1 0,-1-1,1 1,-1-1,0 1,0 0,1-1,-1 1,0 0,0-1,0 1,1 0,-1 0,0-1,0 1,0 0,0-1,0 1,-1 0,1 0,0-1,0 1,0 0,-1-1,1 1,0 0,-1-1,1 1,0-1,-1 1,1 0,-1-1,1 1,-1-1,1 1,-1-1,1 1,-1-1,0 0,1 1,-1-1,0 1,-4 1,0 0,0-1,0 1,0-1,-6 1,-43 5,0-3,1-3,-1-1,-65-10,17-4,-166-46,-90-59,340 113,-33-18,41 13,10 11,0-1,0 1,0 0,0-1,1 1,-1 0,0-1,0 1,0 0,0-1,0 1,1 0,-1-1,0 1,0 0,1 0,-1-1,0 1,0 0,1 0,-1-1,0 1,1 0,-1 0,0 0,1 0,-1 0,0-1,1 1,7-2,-1 1,1 0,-1 0,1 0,-1 1,12 1,213 23,-154-14,30 2,536 87,-623-94,-7-2,0-1,0 2,-1 0,1 1,-1 0,0 1,16 10,-20-5,-13-3,-25 0,-22-4,0-1,1-3,-1-2,-57-10,67 8,-459-83,7-39,384 96,69 20,-1 0,-58-23,90 26,19 6,32 6,55 16,-27-5,343 60,-97-20,-291-51,1-1,0 0,-1 3,0 0,0 1,27 13,-50-20,-1 0,1 0,-1-1,1 1,-1 0,1 0,-1 1,1-1,-1 0,0 0,0 1,0-1,0 1,0-1,0 1,0-1,0 1,0-1,-1 1,1 0,-1-1,1 3,-1-2,-1 0,1 0,-1 0,0-1,1 1,-1 0,0-1,0 1,0 0,-1-1,1 1,0-1,0 0,-1 1,1-1,-1 0,1 0,-1 0,0 0,-1 1,-17 7,1-1,-1-1,0 0,-1-2,0 0,-34 3,-333 23,-5-31,360-1,11 1,2 0,-1 0,1-2,-21-3,29-2,18 1,30-4,484-62,2 25,-451 41,67-6,-85 4,-53 8,0 0,0 0,0 0,-1 0,1 0,0 0,0 0,0 0,0 0,0 0,0-1,0 1,0 0,0 0,0 0,0 0,0 0,0 0,0 0,0 0,0 0,0-1,0 1,0 0,0 0,0 0,0 0,0 0,0 0,0 0,0 0,0 0,0 0,0-1,0 1,0 0,1 0,-1 0,0 0,0 0,0 0,0 0,-31-3,-618-2,384 7,-1390 1,1865-3,1510 0,-2731 0,1214 0,12 0,1947 0,-2409 0,-43 0,-95 0,-1989-31,2065 22,-18-1,314 9,26 0,44 0,2352 3,-2501 8,-121 10,-531 62,684-76,50-7,33-6,257-34,-246 37,1392-91,-1391 94,-20 1,-41 0,10 0,-813 46,411-16,330-24,54 0,36-5,1 1,-1-1,0 0,1-1,-1 1,1 0,-1-1,1 1,0-1,-1 0,6 0,384 35,14-21,-331-12,426 4,62 3,-541-9,42 7,-64-7,0 0,1 0,-1 0,0 0,0 0,1 0,-1 0,0 0,0 0,0 0,1 0,-1 0,0 0,0 0,1 0,-1 0,0 0,0 0,0 0,1 1,-1-1,0 0,0 0,0 0,1 0,-1 1,0-1,0 0,0 0,0 0,0 1,1-1,-1 0,0 0,0 0,0 1,0-1,0 0,0 0,0 1,0-1,-16 5,-50 4,-94-1,110-6,-887 15,-290 12,1132-23,89-4,19 0,36 1,486-12,-183 2,501-1,-1065 8,-17 0,-1341 1,1721-1,1223 0,-1335 1,-36 0,-8 0,-55 5,43-5,-5 1,-223 24,218-20,28-5,0 0,1-1,-1 1,1-1,-1 1,1-1,-1 1,1-1,0 0,-1 0,1 0,-1 0,1 0,1 0,88 5,151-12,-181-3,-43 3,-18 7,0 0,0 0,1-1,-1 1,0 0,0 0,0 0,0 0,0-1,0 1,0 0,0 0,0 0,0 0,0-1,0 1,0 0,0 0,0 0,0 0,0 0,0-1,-1 1,1 0,0 0,0 0,0 0,0 0,0-1,0 1,0 0,0 0,-1 0,1 0,0 0,0 0,0 0,0 0,0-1,-1 1,1 0,0 0,0 0,0 0,0 0,-1 0,1 0,0 0,0 0,-44-8,-381-8,305 16,-146 0,-252-6,456 1,54 2,17 1,133-5,-95 6,986-21,-664 16,-500 6,-229 3,-595-9,857 0,85 3,23 1,144-6,-47 6,505-30,343-11,-824 39,-84-1,-48 5,1 0,0 0,0 0,0 0,0 0,0 0,0 0,0 0,0 0,-1 0,1 0,0 0,0 0,0-1,0 1,0 0,0 0,0 0,0 0,0 0,0 0,0 0,-1 0,1 0,0 0,0 0,0 0,0-1,0 1,0 0,0 0,0 0,0 0,0 0,0 0,0 0,0 0,0-1,0 1,0 0,0 0,0 0,0 0,0 0,0 0,0 0,0 0,0-1,0 1,0 0,0 0,0 0,1 0,-1 0,0 0,0 0,0 0,0 0,0 0,0 0,-27-6,-224-12,224 17,-1597-14,1584 15,90 1,1007-1,-1318 0,-95 0,-1498 0,2170 0,-20 0,1730 0,-1958-1,-40 0,1 1,51 7,-76-5,-16 2,-267 33,-7-19,256-16,-153 8,519-11,159 5,-492-5,1 1,-1 0,1 0,-1 1,1-1,-1 1,1-1,-1 1,1 0,-1 1,3 1,-15 3,-21 4,-49 7,-132 11,-92-10,249-16,-281 5,123-4,641-38,-200 13,-166 17,69-8,-125 10,-19 2,-399-3,243 6,29 0,-161-3,286 0,0 0,-21-5,23 0,17-1,25-1,64-4,189 2,-228 10,18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9T06:38:05.8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9T06:38:06.1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9T06:38:06.8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9T06:38:07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9T06:34:26.1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9T06:34:27.4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0.xml"/><Relationship Id="rId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45D97-D8BA-4C0A-8CBB-58C452F9D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数据库实训第四周汇报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449396-84A6-437F-BE2D-9D0D6F106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杨健、张逸松、汤荣来、韩博骋</a:t>
            </a:r>
          </a:p>
        </p:txBody>
      </p:sp>
    </p:spTree>
    <p:extLst>
      <p:ext uri="{BB962C8B-B14F-4D97-AF65-F5344CB8AC3E}">
        <p14:creationId xmlns:p14="http://schemas.microsoft.com/office/powerpoint/2010/main" val="31992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BDDB2-FEF7-4ADE-AACF-6C13BDB2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前端注册展示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9D36B1B-C4B8-4767-B58C-3EEFC11E3A2C}"/>
                  </a:ext>
                </a:extLst>
              </p14:cNvPr>
              <p14:cNvContentPartPr/>
              <p14:nvPr/>
            </p14:nvContentPartPr>
            <p14:xfrm>
              <a:off x="3008232" y="1929024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9D36B1B-C4B8-4767-B58C-3EEFC11E3A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9592" y="192002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B304345-2366-4ED2-9695-0B45DA08B7F7}"/>
                  </a:ext>
                </a:extLst>
              </p14:cNvPr>
              <p14:cNvContentPartPr/>
              <p14:nvPr/>
            </p14:nvContentPartPr>
            <p14:xfrm>
              <a:off x="3017232" y="1709424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B304345-2366-4ED2-9695-0B45DA08B7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8232" y="170042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EDBE7AB-CB5C-409B-9E34-430BF2E346FB}"/>
                  </a:ext>
                </a:extLst>
              </p14:cNvPr>
              <p14:cNvContentPartPr/>
              <p14:nvPr/>
            </p14:nvContentPartPr>
            <p14:xfrm>
              <a:off x="7049952" y="1078704"/>
              <a:ext cx="3960" cy="3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EDBE7AB-CB5C-409B-9E34-430BF2E346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1312" y="1069704"/>
                <a:ext cx="21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9728CCFD-6C23-49FB-8B38-67748C4A1B3B}"/>
                  </a:ext>
                </a:extLst>
              </p14:cNvPr>
              <p14:cNvContentPartPr/>
              <p14:nvPr/>
            </p14:nvContentPartPr>
            <p14:xfrm>
              <a:off x="5751432" y="1535904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9728CCFD-6C23-49FB-8B38-67748C4A1B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2432" y="152690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A011211C-B825-42DB-819A-20DED9644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074598" y="2286000"/>
            <a:ext cx="5618941" cy="4022725"/>
          </a:xfrm>
        </p:spPr>
      </p:pic>
    </p:spTree>
    <p:extLst>
      <p:ext uri="{BB962C8B-B14F-4D97-AF65-F5344CB8AC3E}">
        <p14:creationId xmlns:p14="http://schemas.microsoft.com/office/powerpoint/2010/main" val="324643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A872B-60F8-48AF-8306-08A01C16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前端注册展示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71ECC78-85BC-4695-A9E0-DF3C378F6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501" y="2084832"/>
            <a:ext cx="7426569" cy="4022725"/>
          </a:xfrm>
        </p:spPr>
      </p:pic>
    </p:spTree>
    <p:extLst>
      <p:ext uri="{BB962C8B-B14F-4D97-AF65-F5344CB8AC3E}">
        <p14:creationId xmlns:p14="http://schemas.microsoft.com/office/powerpoint/2010/main" val="18951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58215-929D-4E4C-9F70-8C763115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工作总结与周末工作安排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D5A782B-F012-439D-AFFB-67E4DAD01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后端实现了对数据库用户表、商家表的增删改查</a:t>
            </a:r>
            <a:r>
              <a:rPr lang="zh-CN" altLang="en-US"/>
              <a:t>功能。实现了用户，商家组测接口。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但本周前端开发进度十分慢。前端要加快开发，学习并运用模板。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11CC641-3CA7-4465-92AE-46C85C6DA944}"/>
                  </a:ext>
                </a:extLst>
              </p14:cNvPr>
              <p14:cNvContentPartPr/>
              <p14:nvPr/>
            </p14:nvContentPartPr>
            <p14:xfrm>
              <a:off x="10350792" y="2889144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11CC641-3CA7-4465-92AE-46C85C6DA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2152" y="2880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70A7E99-2890-49B0-8A75-75F73325638A}"/>
                  </a:ext>
                </a:extLst>
              </p14:cNvPr>
              <p14:cNvContentPartPr/>
              <p14:nvPr/>
            </p14:nvContentPartPr>
            <p14:xfrm>
              <a:off x="10414872" y="2998944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70A7E99-2890-49B0-8A75-75F733256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6232" y="29899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960EF7B-476A-4948-A86F-449E2719FC0C}"/>
                  </a:ext>
                </a:extLst>
              </p14:cNvPr>
              <p14:cNvContentPartPr/>
              <p14:nvPr/>
            </p14:nvContentPartPr>
            <p14:xfrm>
              <a:off x="9299232" y="3016944"/>
              <a:ext cx="360" cy="3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960EF7B-476A-4948-A86F-449E2719FC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0592" y="300830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824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BD9CD-4E22-4310-ACE6-0679CB63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下周工作安排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471AC-A3F1-4CBC-B367-3D1A80F0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前端：快速开发前端界面，并完成与后端连接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后端：实现商品订单相关接口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57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E9F0C-3A58-4B8B-8D65-47CA2DFD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7AA32-ACB9-4674-8DEA-467BC64B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8000" dirty="0"/>
              <a:t>THANK YOU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4945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07913-FC56-4879-BD9A-A73A57C0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4023359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，讨论记录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，工作进度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，工作总结与安排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90CB4-61D7-4FAD-B8C0-0DA75772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4608574"/>
            <a:ext cx="9720073" cy="402336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1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75FE6-0F20-47F5-9122-86A9D70F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讨论记录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F8D4F11-B3D1-4860-9D58-215ED9C0E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737" t="2547" r="301" b="32655"/>
          <a:stretch/>
        </p:blipFill>
        <p:spPr>
          <a:xfrm>
            <a:off x="1274725" y="2084832"/>
            <a:ext cx="3834246" cy="1849582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B4E25F-BF87-4E84-B6BD-3CDFA8998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725" y="4049455"/>
            <a:ext cx="3834246" cy="25561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E4A06B-06DD-4FF1-8246-49A5BCF12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971" y="2043496"/>
            <a:ext cx="3143778" cy="469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3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6996B-0498-40E5-B630-4D0739E2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本周完成的工作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D336F-5DDC-4C1A-A99B-E134C2082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修复了服务器连接问题</a:t>
            </a:r>
            <a:endParaRPr lang="en-US" altLang="zh-CN" dirty="0"/>
          </a:p>
          <a:p>
            <a:r>
              <a:rPr lang="zh-CN" altLang="en-US" dirty="0"/>
              <a:t>学习了前端知识</a:t>
            </a:r>
            <a:endParaRPr lang="en-US" altLang="zh-CN" dirty="0"/>
          </a:p>
          <a:p>
            <a:r>
              <a:rPr lang="zh-CN" altLang="en-US" dirty="0"/>
              <a:t>学习</a:t>
            </a:r>
            <a:r>
              <a:rPr lang="en-US" altLang="zh-CN" dirty="0"/>
              <a:t>SSM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zh-CN" altLang="en-US" dirty="0"/>
              <a:t>后端实现了</a:t>
            </a:r>
            <a:r>
              <a:rPr lang="en-US" altLang="zh-CN" dirty="0"/>
              <a:t>java</a:t>
            </a:r>
            <a:r>
              <a:rPr lang="zh-CN" altLang="en-US" dirty="0"/>
              <a:t>对数据库的操作</a:t>
            </a:r>
          </a:p>
        </p:txBody>
      </p:sp>
    </p:spTree>
    <p:extLst>
      <p:ext uri="{BB962C8B-B14F-4D97-AF65-F5344CB8AC3E}">
        <p14:creationId xmlns:p14="http://schemas.microsoft.com/office/powerpoint/2010/main" val="38196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D7689-B4F5-45EB-8300-FE236152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修复服务器连接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A9D317-899E-401A-A35D-0BDB0CAC5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52" y="1819656"/>
            <a:ext cx="7349115" cy="466943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4E7B456-84CA-446C-B939-7B2D8CB16AA7}"/>
                  </a:ext>
                </a:extLst>
              </p14:cNvPr>
              <p14:cNvContentPartPr/>
              <p14:nvPr/>
            </p14:nvContentPartPr>
            <p14:xfrm>
              <a:off x="4763592" y="3902904"/>
              <a:ext cx="643320" cy="1411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4E7B456-84CA-446C-B939-7B2D8CB16A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4952" y="3893904"/>
                <a:ext cx="6609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FCCBD5A-9F60-4975-AFDB-9C678F9157DB}"/>
                  </a:ext>
                </a:extLst>
              </p14:cNvPr>
              <p14:cNvContentPartPr/>
              <p14:nvPr/>
            </p14:nvContentPartPr>
            <p14:xfrm>
              <a:off x="5321232" y="3564864"/>
              <a:ext cx="615600" cy="853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FCCBD5A-9F60-4975-AFDB-9C678F9157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2232" y="3556224"/>
                <a:ext cx="633240" cy="1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572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8D37F-772D-4994-AE95-EFD06A94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修复服务器连接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23065DD-0DC2-47BA-918D-A6BABB230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490" y="2084832"/>
            <a:ext cx="9720262" cy="141988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02B389-3FD7-4EC6-9711-CB04427C9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" y="3813048"/>
            <a:ext cx="12192000" cy="2560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C8D7674-4F8B-4079-8FC1-374C25884A90}"/>
                  </a:ext>
                </a:extLst>
              </p14:cNvPr>
              <p14:cNvContentPartPr/>
              <p14:nvPr/>
            </p14:nvContentPartPr>
            <p14:xfrm>
              <a:off x="7000272" y="5481144"/>
              <a:ext cx="1432800" cy="1436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C8D7674-4F8B-4079-8FC1-374C25884A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1632" y="5472504"/>
                <a:ext cx="1450440" cy="1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477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61D6E-BD2F-47A5-BAF5-99BACF98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建表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25C684B-C85D-4C09-B7B8-33FDEBC01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32"/>
          <a:stretch/>
        </p:blipFill>
        <p:spPr>
          <a:xfrm>
            <a:off x="1447799" y="2084832"/>
            <a:ext cx="6438173" cy="2806565"/>
          </a:xfrm>
        </p:spPr>
      </p:pic>
    </p:spTree>
    <p:extLst>
      <p:ext uri="{BB962C8B-B14F-4D97-AF65-F5344CB8AC3E}">
        <p14:creationId xmlns:p14="http://schemas.microsoft.com/office/powerpoint/2010/main" val="412953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ED023-D533-40CB-B9F1-978F6AF7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实现了</a:t>
            </a:r>
            <a:r>
              <a:rPr lang="en-US" altLang="zh-CN" dirty="0"/>
              <a:t>java</a:t>
            </a:r>
            <a:r>
              <a:rPr lang="zh-CN" altLang="en-US" dirty="0"/>
              <a:t>对数据库的操作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8CFA9-EC05-444F-871E-91F20DA4B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我们使用在持久层的</a:t>
            </a:r>
            <a:r>
              <a:rPr lang="en-US" altLang="zh-CN" dirty="0" err="1"/>
              <a:t>mybatis</a:t>
            </a:r>
            <a:r>
              <a:rPr lang="zh-CN" altLang="en-US" dirty="0"/>
              <a:t>协议，是运行在持久层的协议。利用</a:t>
            </a:r>
            <a:r>
              <a:rPr lang="en-US" altLang="zh-CN" dirty="0" err="1"/>
              <a:t>mybatis</a:t>
            </a:r>
            <a:r>
              <a:rPr lang="en-US" altLang="zh-CN" dirty="0"/>
              <a:t>,</a:t>
            </a:r>
            <a:r>
              <a:rPr lang="zh-CN" altLang="en-US" dirty="0"/>
              <a:t>我们实现了对数据库用户表、商家表的增删改查功能。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8ACA16-78BB-4087-A706-DBC94B3DE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3" y="3429000"/>
            <a:ext cx="118300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7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94162-0A87-4324-A606-77DA299C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SSM</a:t>
            </a:r>
            <a:r>
              <a:rPr lang="zh-CN" altLang="en-US" dirty="0"/>
              <a:t>框架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6A70B53-3087-4D88-A160-41EC7F939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1853" y="1949117"/>
            <a:ext cx="3362649" cy="4022725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A07805-6B79-4A83-9A0D-BCC090463B9D}"/>
              </a:ext>
            </a:extLst>
          </p:cNvPr>
          <p:cNvSpPr txBox="1"/>
          <p:nvPr/>
        </p:nvSpPr>
        <p:spPr>
          <a:xfrm>
            <a:off x="1024128" y="2084832"/>
            <a:ext cx="3513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通过查找</a:t>
            </a:r>
            <a:r>
              <a:rPr lang="en-US" altLang="zh-CN" dirty="0" err="1"/>
              <a:t>github</a:t>
            </a:r>
            <a:r>
              <a:rPr lang="zh-CN" altLang="en-US" dirty="0"/>
              <a:t>和</a:t>
            </a:r>
            <a:r>
              <a:rPr lang="en-US" altLang="zh-CN" dirty="0" err="1"/>
              <a:t>bilibili</a:t>
            </a:r>
            <a:r>
              <a:rPr lang="zh-CN" altLang="en-US" dirty="0"/>
              <a:t>上的指导，学习并尝试运行项目。</a:t>
            </a:r>
          </a:p>
        </p:txBody>
      </p:sp>
    </p:spTree>
    <p:extLst>
      <p:ext uri="{BB962C8B-B14F-4D97-AF65-F5344CB8AC3E}">
        <p14:creationId xmlns:p14="http://schemas.microsoft.com/office/powerpoint/2010/main" val="1717857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481</TotalTime>
  <Words>202</Words>
  <Application>Microsoft Office PowerPoint</Application>
  <PresentationFormat>宽屏</PresentationFormat>
  <Paragraphs>26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Tw Cen MT</vt:lpstr>
      <vt:lpstr>Tw Cen MT Condensed</vt:lpstr>
      <vt:lpstr>Wingdings</vt:lpstr>
      <vt:lpstr>Wingdings 3</vt:lpstr>
      <vt:lpstr>积分</vt:lpstr>
      <vt:lpstr>数据库实训第四周汇报</vt:lpstr>
      <vt:lpstr>1，讨论记录 2，工作进度 3，工作总结与安排</vt:lpstr>
      <vt:lpstr>讨论记录</vt:lpstr>
      <vt:lpstr>本周完成的工作</vt:lpstr>
      <vt:lpstr>修复服务器连接</vt:lpstr>
      <vt:lpstr>修复服务器连接</vt:lpstr>
      <vt:lpstr>建表</vt:lpstr>
      <vt:lpstr>实现了java对数据库的操作 </vt:lpstr>
      <vt:lpstr>学习SSM框架</vt:lpstr>
      <vt:lpstr>前端注册展示</vt:lpstr>
      <vt:lpstr>前端注册展示</vt:lpstr>
      <vt:lpstr>工作总结与周末工作安排</vt:lpstr>
      <vt:lpstr>下周工作安排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数据库实训第二周汇报</dc:title>
  <dc:creator>Jian Yang</dc:creator>
  <cp:lastModifiedBy>韩 博骋</cp:lastModifiedBy>
  <cp:revision>49</cp:revision>
  <dcterms:created xsi:type="dcterms:W3CDTF">2020-06-05T04:49:51Z</dcterms:created>
  <dcterms:modified xsi:type="dcterms:W3CDTF">2020-07-04T16:32:18Z</dcterms:modified>
</cp:coreProperties>
</file>