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24ba74a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24ba74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24ba74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24ba74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1f0d144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1f0d14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KHRYSTEIGH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1f0d1445_1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1f0d144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form: important for us to be responsive and able to improve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1f0d1445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1f0d144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1f0d1445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1f0d144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1f0d1445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1f0d144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203250" y="983250"/>
            <a:ext cx="84303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You Are Not Imagining It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Keylee Campos, Grace Sadahiro, Razan Karar, and Almaya Wiley-Yancy  </a:t>
            </a:r>
            <a:endParaRPr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Girls Who Code @ Warner Bros. Technology 2018</a:t>
            </a:r>
            <a:endParaRPr sz="1800"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5"/>
          <p:cNvSpPr txBox="1"/>
          <p:nvPr/>
        </p:nvSpPr>
        <p:spPr>
          <a:xfrm>
            <a:off x="219900" y="2638675"/>
            <a:ext cx="8413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4294967295" type="title"/>
          </p:nvPr>
        </p:nvSpPr>
        <p:spPr>
          <a:xfrm>
            <a:off x="311700" y="-181150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3600"/>
              <a:t>Tools</a:t>
            </a:r>
            <a:endParaRPr sz="3600"/>
          </a:p>
        </p:txBody>
      </p:sp>
      <p:sp>
        <p:nvSpPr>
          <p:cNvPr id="179" name="Google Shape;179;p34"/>
          <p:cNvSpPr txBox="1"/>
          <p:nvPr>
            <p:ph idx="4294967295" type="body"/>
          </p:nvPr>
        </p:nvSpPr>
        <p:spPr>
          <a:xfrm>
            <a:off x="311700" y="858525"/>
            <a:ext cx="3627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used: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HTML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CSS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JavaScript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Bootstrap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PHP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Editey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Scratch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PicsArt 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825" y="51975"/>
            <a:ext cx="4075986" cy="206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375" y="2077006"/>
            <a:ext cx="2211375" cy="11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266" y="2062516"/>
            <a:ext cx="2289726" cy="12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2425" y="3514972"/>
            <a:ext cx="1536350" cy="1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6727" y="3662975"/>
            <a:ext cx="2161175" cy="11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4813" y="3348425"/>
            <a:ext cx="16859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Will We Do  Next?</a:t>
            </a:r>
            <a:endParaRPr sz="3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  The future of Y.A.N.I.I. :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more </a:t>
            </a:r>
            <a:r>
              <a:rPr lang="en" sz="1800">
                <a:solidFill>
                  <a:schemeClr val="accent3"/>
                </a:solidFill>
              </a:rPr>
              <a:t>web page</a:t>
            </a:r>
            <a:r>
              <a:rPr lang="en" sz="1800">
                <a:solidFill>
                  <a:schemeClr val="accent3"/>
                </a:solidFill>
              </a:rPr>
              <a:t> designing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more page content</a:t>
            </a:r>
            <a:endParaRPr sz="1800">
              <a:solidFill>
                <a:schemeClr val="accent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75" y="943925"/>
            <a:ext cx="4637400" cy="308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322400" y="82825"/>
            <a:ext cx="82176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r>
              <a:rPr lang="en" sz="12500">
                <a:solidFill>
                  <a:srgbClr val="FFFFFF"/>
                </a:solidFill>
              </a:rPr>
              <a:t> </a:t>
            </a:r>
            <a:endParaRPr sz="1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Why We Chose Microaggressions</a:t>
            </a:r>
            <a:endParaRPr b="1" sz="3600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We noticed that many people don’t understand what a microaggression is, and how their statement can be viewed as offensive. We hope we can continue the conversation surrounding them.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4896775" y="559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Microaggressions are the building blocks to hate crime and violence against minorities.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52050" y="598050"/>
            <a:ext cx="57975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Our Project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126" name="Google Shape;126;p28"/>
          <p:cNvSpPr txBox="1"/>
          <p:nvPr/>
        </p:nvSpPr>
        <p:spPr>
          <a:xfrm>
            <a:off x="509825" y="1370200"/>
            <a:ext cx="73035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“You Are Not Imagining It” is a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website to educate people about microaggressions and create a platform for people to share their stories.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idx="4294967295" type="title"/>
          </p:nvPr>
        </p:nvSpPr>
        <p:spPr>
          <a:xfrm>
            <a:off x="844875" y="246925"/>
            <a:ext cx="2738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3600"/>
              <a:t>Home Page</a:t>
            </a:r>
            <a:endParaRPr sz="3600"/>
          </a:p>
        </p:txBody>
      </p:sp>
      <p:sp>
        <p:nvSpPr>
          <p:cNvPr id="132" name="Google Shape;132;p29"/>
          <p:cNvSpPr txBox="1"/>
          <p:nvPr>
            <p:ph idx="4294967295" type="body"/>
          </p:nvPr>
        </p:nvSpPr>
        <p:spPr>
          <a:xfrm>
            <a:off x="749850" y="1262125"/>
            <a:ext cx="28167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Slideshow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Buttons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Meet the team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66" y="2543900"/>
            <a:ext cx="4848612" cy="213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675" y="488425"/>
            <a:ext cx="4848600" cy="2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4294967295" type="title"/>
          </p:nvPr>
        </p:nvSpPr>
        <p:spPr>
          <a:xfrm>
            <a:off x="177850" y="361925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3600"/>
              <a:t>Contact Form</a:t>
            </a:r>
            <a:endParaRPr sz="3600"/>
          </a:p>
        </p:txBody>
      </p:sp>
      <p:sp>
        <p:nvSpPr>
          <p:cNvPr id="140" name="Google Shape;140;p30"/>
          <p:cNvSpPr txBox="1"/>
          <p:nvPr>
            <p:ph idx="4294967295" type="body"/>
          </p:nvPr>
        </p:nvSpPr>
        <p:spPr>
          <a:xfrm>
            <a:off x="234250" y="1539750"/>
            <a:ext cx="4084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 txBox="1"/>
          <p:nvPr>
            <p:ph idx="4294967295" type="title"/>
          </p:nvPr>
        </p:nvSpPr>
        <p:spPr>
          <a:xfrm>
            <a:off x="177850" y="2337775"/>
            <a:ext cx="40845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Register/Login</a:t>
            </a:r>
            <a:endParaRPr sz="3600"/>
          </a:p>
        </p:txBody>
      </p:sp>
      <p:sp>
        <p:nvSpPr>
          <p:cNvPr id="142" name="Google Shape;142;p30"/>
          <p:cNvSpPr txBox="1"/>
          <p:nvPr>
            <p:ph idx="4294967295" type="body"/>
          </p:nvPr>
        </p:nvSpPr>
        <p:spPr>
          <a:xfrm>
            <a:off x="291625" y="2967916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Modal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75" y="76200"/>
            <a:ext cx="4147726" cy="24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50" y="2967925"/>
            <a:ext cx="2680326" cy="167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325" y="3776445"/>
            <a:ext cx="1820275" cy="113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0326" y="2666704"/>
            <a:ext cx="1820275" cy="113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>
            <p:ph idx="4294967295" type="body"/>
          </p:nvPr>
        </p:nvSpPr>
        <p:spPr>
          <a:xfrm>
            <a:off x="234250" y="1349841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users to connect with 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4294967295" type="title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3600"/>
              <a:t>Stories Page</a:t>
            </a:r>
            <a:endParaRPr sz="3600"/>
          </a:p>
        </p:txBody>
      </p:sp>
      <p:sp>
        <p:nvSpPr>
          <p:cNvPr id="153" name="Google Shape;153;p31"/>
          <p:cNvSpPr txBox="1"/>
          <p:nvPr>
            <p:ph idx="4294967295" type="body"/>
          </p:nvPr>
        </p:nvSpPr>
        <p:spPr>
          <a:xfrm>
            <a:off x="311700" y="163060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stories page.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Buttons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Expanding text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46980" l="0" r="0" t="0"/>
          <a:stretch/>
        </p:blipFill>
        <p:spPr>
          <a:xfrm>
            <a:off x="3651025" y="812650"/>
            <a:ext cx="5156024" cy="17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51" y="2740950"/>
            <a:ext cx="2416100" cy="15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4294967295" type="title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Interactive Content</a:t>
            </a:r>
            <a:endParaRPr sz="3000"/>
          </a:p>
        </p:txBody>
      </p:sp>
      <p:sp>
        <p:nvSpPr>
          <p:cNvPr id="161" name="Google Shape;161;p32"/>
          <p:cNvSpPr txBox="1"/>
          <p:nvPr>
            <p:ph idx="4294967295" type="body"/>
          </p:nvPr>
        </p:nvSpPr>
        <p:spPr>
          <a:xfrm>
            <a:off x="311700" y="163060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Quiz</a:t>
            </a:r>
            <a:endParaRPr sz="24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Method to test knowledge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Game</a:t>
            </a:r>
            <a:endParaRPr sz="24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Scratch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Simulation with choices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23721" r="23716" t="0"/>
          <a:stretch/>
        </p:blipFill>
        <p:spPr>
          <a:xfrm>
            <a:off x="4705150" y="361926"/>
            <a:ext cx="2035800" cy="19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 rotWithShape="1">
          <a:blip r:embed="rId4">
            <a:alphaModFix/>
          </a:blip>
          <a:srcRect b="0" l="17464" r="17464" t="0"/>
          <a:stretch/>
        </p:blipFill>
        <p:spPr>
          <a:xfrm>
            <a:off x="6796425" y="361926"/>
            <a:ext cx="2035800" cy="19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8600" y="2469750"/>
            <a:ext cx="4442999" cy="188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4294967295" type="title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3600"/>
              <a:t>Resources</a:t>
            </a:r>
            <a:endParaRPr sz="3600"/>
          </a:p>
        </p:txBody>
      </p:sp>
      <p:sp>
        <p:nvSpPr>
          <p:cNvPr id="170" name="Google Shape;170;p33"/>
          <p:cNvSpPr txBox="1"/>
          <p:nvPr>
            <p:ph idx="4294967295" type="title"/>
          </p:nvPr>
        </p:nvSpPr>
        <p:spPr>
          <a:xfrm>
            <a:off x="311700" y="1566450"/>
            <a:ext cx="40845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FAQs</a:t>
            </a:r>
            <a:endParaRPr sz="3600"/>
          </a:p>
        </p:txBody>
      </p:sp>
      <p:sp>
        <p:nvSpPr>
          <p:cNvPr id="171" name="Google Shape;171;p33"/>
          <p:cNvSpPr txBox="1"/>
          <p:nvPr>
            <p:ph idx="4294967295" type="body"/>
          </p:nvPr>
        </p:nvSpPr>
        <p:spPr>
          <a:xfrm>
            <a:off x="427000" y="231735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FAQs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common questions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Answers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 b="0" l="0" r="2315" t="0"/>
          <a:stretch/>
        </p:blipFill>
        <p:spPr>
          <a:xfrm>
            <a:off x="4924200" y="405825"/>
            <a:ext cx="3484793" cy="20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00" y="2685428"/>
            <a:ext cx="3484800" cy="217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