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5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>
            <a:extLst>
              <a:ext uri="{FF2B5EF4-FFF2-40B4-BE49-F238E27FC236}">
                <a16:creationId xmlns:a16="http://schemas.microsoft.com/office/drawing/2014/main" id="{E346D14A-35B6-462B-940E-FB42AD8A3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FC727E0C-AA2A-4BF0-B0C6-94E059D8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1F6B2E7B-50A4-474C-A0BF-55323ECD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9FD1A3-0AE0-3D4A-A245-A98C015D1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fr-FR" sz="5600"/>
              <a:t>Projet : 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F8EAE-27BF-694C-94BD-53635E82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6691AE"/>
                </a:solidFill>
              </a:rPr>
              <a:t>Ensemble des données sur la demande de vélos en partage à Séoul</a:t>
            </a:r>
          </a:p>
          <a:p>
            <a:pPr>
              <a:spcAft>
                <a:spcPts val="600"/>
              </a:spcAft>
            </a:pPr>
            <a:endParaRPr lang="fr-FR">
              <a:solidFill>
                <a:srgbClr val="6691A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B684CD-1CA6-44AD-B86E-07661B89B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07C111-4AF5-46E6-9072-33829E27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42FE6-BEAF-413E-A213-73F20F11F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32A2AC-37C6-4CAC-BAAD-1606F4BB6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69C48A1-EB28-4011-BF37-208DCF07F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ciel, extérieur, cité, bâtiment&#10;&#10;Description générée automatiquement">
            <a:extLst>
              <a:ext uri="{FF2B5EF4-FFF2-40B4-BE49-F238E27FC236}">
                <a16:creationId xmlns:a16="http://schemas.microsoft.com/office/drawing/2014/main" id="{216DEF30-30EE-4093-8333-49007D20F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" r="3632"/>
          <a:stretch/>
        </p:blipFill>
        <p:spPr>
          <a:xfrm>
            <a:off x="7555832" y="4"/>
            <a:ext cx="4636168" cy="3428999"/>
          </a:xfrm>
          <a:prstGeom prst="rect">
            <a:avLst/>
          </a:prstGeom>
        </p:spPr>
      </p:pic>
      <p:pic>
        <p:nvPicPr>
          <p:cNvPr id="5" name="Image 4" descr="Une image contenant extérieur, terrain, vélo, transport&#10;&#10;Description générée automatiquement">
            <a:extLst>
              <a:ext uri="{FF2B5EF4-FFF2-40B4-BE49-F238E27FC236}">
                <a16:creationId xmlns:a16="http://schemas.microsoft.com/office/drawing/2014/main" id="{979D892C-C55A-A94A-A2A0-268E6623A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26" b="-1"/>
          <a:stretch/>
        </p:blipFill>
        <p:spPr>
          <a:xfrm>
            <a:off x="7555769" y="3426905"/>
            <a:ext cx="4636231" cy="34310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9FA50A-AFD8-5641-863D-352BC7CBBB7A}"/>
              </a:ext>
            </a:extLst>
          </p:cNvPr>
          <p:cNvSpPr txBox="1"/>
          <p:nvPr/>
        </p:nvSpPr>
        <p:spPr>
          <a:xfrm>
            <a:off x="806053" y="5587091"/>
            <a:ext cx="27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Youenn</a:t>
            </a:r>
            <a:r>
              <a:rPr lang="fr-FR" sz="1200" dirty="0"/>
              <a:t> FRIN—SIMON</a:t>
            </a:r>
          </a:p>
          <a:p>
            <a:r>
              <a:rPr lang="fr-FR" sz="1200" dirty="0"/>
              <a:t>Maxime </a:t>
            </a:r>
            <a:r>
              <a:rPr lang="fr-FR" sz="1200" dirty="0" err="1"/>
              <a:t>Effantin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3725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D793E-A5C7-A748-9FDA-A8CCA7CD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/>
              <a:t>Solar Radiation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9C4EA9-7980-9749-9D6A-F9A14555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" y="1802412"/>
            <a:ext cx="4964698" cy="32766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5AB20C-4DC3-498D-B426-17019B9A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quantité de radiation solaire pour une journée donnée ou plus simplement la quantité de soleil.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Nous avons décidé d’étudier l’impact de la transformation des valeurs numérique en valeur binaire à savoir : </a:t>
            </a:r>
            <a:r>
              <a:rPr lang="fr-FR" dirty="0" err="1"/>
              <a:t>True</a:t>
            </a:r>
            <a:r>
              <a:rPr lang="fr-FR" dirty="0"/>
              <a:t> si il y a du soleil et False s'il n’y en a pas.</a:t>
            </a:r>
          </a:p>
        </p:txBody>
      </p:sp>
    </p:spTree>
    <p:extLst>
      <p:ext uri="{BB962C8B-B14F-4D97-AF65-F5344CB8AC3E}">
        <p14:creationId xmlns:p14="http://schemas.microsoft.com/office/powerpoint/2010/main" val="15111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D0ABD-3E0A-A344-9EF3-6602CB19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Dew</a:t>
            </a:r>
            <a:r>
              <a:rPr lang="fr-FR" dirty="0"/>
              <a:t> Point </a:t>
            </a:r>
            <a:r>
              <a:rPr lang="fr-FR" dirty="0" err="1"/>
              <a:t>Temperatur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3FC709-3D13-6A44-93A6-408A6E58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16452"/>
            <a:ext cx="4414438" cy="34432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F42B75-D092-4D09-BEE0-BD26AEC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température pour une journée donnée.</a:t>
            </a:r>
          </a:p>
          <a:p>
            <a:r>
              <a:rPr lang="fr-FR" dirty="0"/>
              <a:t>Comme vous pouvez le voir sur le graphique la variable offre une grande plage de valeur possible.</a:t>
            </a:r>
          </a:p>
          <a:p>
            <a:r>
              <a:rPr lang="fr-FR" dirty="0"/>
              <a:t>Or cette grande plage est bénéfique pour la précision de nos recherches. Nous avons donc décidé de laisser cette valeur telle quelle.</a:t>
            </a:r>
          </a:p>
        </p:txBody>
      </p:sp>
    </p:spTree>
    <p:extLst>
      <p:ext uri="{BB962C8B-B14F-4D97-AF65-F5344CB8AC3E}">
        <p14:creationId xmlns:p14="http://schemas.microsoft.com/office/powerpoint/2010/main" val="11876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12669-68E7-CA49-85B1-AF224465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Visibility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B77A46-2F28-0F44-986E-95C4CFF3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959246"/>
            <a:ext cx="4414438" cy="29576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F0BAF-7C35-4435-BEFD-887954EB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visibilité ou plus précisément la distance à laquelle il est possible de voir pour une journée donnée.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Nous avons décidé d’étudier l’impact de la transformation des valeurs numérique en valeur binaire à savoir : </a:t>
            </a:r>
            <a:r>
              <a:rPr lang="fr-FR" dirty="0" err="1"/>
              <a:t>True</a:t>
            </a:r>
            <a:r>
              <a:rPr lang="fr-FR" dirty="0"/>
              <a:t> si la visibilité est maximale et False sinon.</a:t>
            </a:r>
          </a:p>
        </p:txBody>
      </p:sp>
    </p:spTree>
    <p:extLst>
      <p:ext uri="{BB962C8B-B14F-4D97-AF65-F5344CB8AC3E}">
        <p14:creationId xmlns:p14="http://schemas.microsoft.com/office/powerpoint/2010/main" val="299060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2998-DFCA-5B4C-89DF-FE22270A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/>
              <a:t>Wind Speed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C27D15-7A68-EC41-8F79-7A8B996E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31" y="1351576"/>
            <a:ext cx="4858573" cy="41783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30ECD2-43D5-4784-99AE-F5B0D702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vitesse du vent pour une journée donnée.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Or cette grande plage est bénéfique pour la précision de nos recherches. Nous avons donc décidé de laisser cette valeur telle quelle.</a:t>
            </a:r>
          </a:p>
        </p:txBody>
      </p:sp>
    </p:spTree>
    <p:extLst>
      <p:ext uri="{BB962C8B-B14F-4D97-AF65-F5344CB8AC3E}">
        <p14:creationId xmlns:p14="http://schemas.microsoft.com/office/powerpoint/2010/main" val="72440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11146-0B83-864F-81A0-1D2C2FE3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Humidity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BA98E3-6C2C-F14D-935B-C5EFB146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539875"/>
            <a:ext cx="4414438" cy="37964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F9591-1D0E-4E3E-9A04-2E4F4E3F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l’humidité de l’atmosphère pour une journée donnée.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Or cette grande plage est bénéfique pour la précision de nos recherches. Nous avons donc décidé de laisser cette valeur telle quelle.</a:t>
            </a:r>
          </a:p>
        </p:txBody>
      </p:sp>
    </p:spTree>
    <p:extLst>
      <p:ext uri="{BB962C8B-B14F-4D97-AF65-F5344CB8AC3E}">
        <p14:creationId xmlns:p14="http://schemas.microsoft.com/office/powerpoint/2010/main" val="248575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44650-ED15-E847-8865-29DF0D60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Temperature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069D45-418C-5940-AFB2-FC41095A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666789"/>
            <a:ext cx="4414438" cy="354258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16FD0-E511-45A3-B0CE-680055AC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température pour une journée donnée.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Or cette grande plage est bénéfique pour la précision de nos recherches. Nous avons donc décidé de laisser cette valeur telle quelle.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A9A55E-2F19-3F43-B342-AFE99609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fr-FR" sz="4000"/>
              <a:t>Hour et Date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2D9FBE-F258-774D-B582-5CD7B4C3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3" y="3429000"/>
            <a:ext cx="4419815" cy="2729236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16EA92-45BB-D140-B975-092B0153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40" y="657205"/>
            <a:ext cx="3890239" cy="277179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035CB6-CBF9-4394-B5F8-F9D84FA9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303563"/>
            <a:ext cx="4602152" cy="3715424"/>
          </a:xfrm>
        </p:spPr>
        <p:txBody>
          <a:bodyPr>
            <a:normAutofit/>
          </a:bodyPr>
          <a:lstStyle/>
          <a:p>
            <a:r>
              <a:rPr lang="fr-FR" dirty="0"/>
              <a:t>Ces deux variables permettent de connaitre l’heure et le jour des locations de vélos.</a:t>
            </a:r>
          </a:p>
          <a:p>
            <a:r>
              <a:rPr lang="fr-FR" dirty="0"/>
              <a:t>Il est donc primordial de garder ces variables afin d’avoir une précision sur les jours qui est nécessaires pour répondre au problème.</a:t>
            </a:r>
          </a:p>
        </p:txBody>
      </p:sp>
    </p:spTree>
    <p:extLst>
      <p:ext uri="{BB962C8B-B14F-4D97-AF65-F5344CB8AC3E}">
        <p14:creationId xmlns:p14="http://schemas.microsoft.com/office/powerpoint/2010/main" val="377392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5A9225-0DAF-4946-8557-6C1C597F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C0023-B3AF-F947-B148-F1CEAEF1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fr-FR" sz="2000" dirty="0"/>
              <a:t>Pour conclure les variables qui ont été créées permettent d’identifier les périodes les plus propices à la location de vélo. Il est donc possible de déterminer en fonction de données météorologique ainsi que de date la demande en location de vélo pour s’adapter en conséquence.</a:t>
            </a:r>
          </a:p>
        </p:txBody>
      </p:sp>
    </p:spTree>
    <p:extLst>
      <p:ext uri="{BB962C8B-B14F-4D97-AF65-F5344CB8AC3E}">
        <p14:creationId xmlns:p14="http://schemas.microsoft.com/office/powerpoint/2010/main" val="201871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10C6-CBEE-49CD-AAFB-7DE2BA1B1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38" r="2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DC1070-600C-A547-9802-82CC91B4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fr-FR" sz="40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87AC9-883B-C14D-9E68-7C1DBCE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fr-FR" dirty="0"/>
              <a:t>Définition et contexte du problème</a:t>
            </a:r>
          </a:p>
          <a:p>
            <a:r>
              <a:rPr lang="fr-FR" dirty="0"/>
              <a:t>Réflexion sur le problème</a:t>
            </a:r>
          </a:p>
          <a:p>
            <a:r>
              <a:rPr lang="fr-FR" dirty="0"/>
              <a:t>Variables créées </a:t>
            </a:r>
          </a:p>
          <a:p>
            <a:r>
              <a:rPr lang="fr-FR" dirty="0" err="1"/>
              <a:t>Connclusion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5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EBFBD2-DA69-40F0-9B41-6AA12C0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085B8-E6D9-4530-9AE3-4C2B79C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2531D-1884-7E4E-966F-9C438077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4" y="642593"/>
            <a:ext cx="6736084" cy="1744183"/>
          </a:xfrm>
        </p:spPr>
        <p:txBody>
          <a:bodyPr>
            <a:normAutofit/>
          </a:bodyPr>
          <a:lstStyle/>
          <a:p>
            <a:r>
              <a:rPr lang="fr-FR" dirty="0"/>
              <a:t>Définition du problème </a:t>
            </a:r>
          </a:p>
        </p:txBody>
      </p:sp>
      <p:pic>
        <p:nvPicPr>
          <p:cNvPr id="6" name="Image 5" descr="Une image contenant extérieur, terrain, vélo, rang&#10;&#10;Description générée automatiquement">
            <a:extLst>
              <a:ext uri="{FF2B5EF4-FFF2-40B4-BE49-F238E27FC236}">
                <a16:creationId xmlns:a16="http://schemas.microsoft.com/office/drawing/2014/main" id="{9F8E1E55-C23C-224E-A702-061B3E474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" r="-1" b="777"/>
          <a:stretch/>
        </p:blipFill>
        <p:spPr>
          <a:xfrm>
            <a:off x="7972610" y="237745"/>
            <a:ext cx="3981644" cy="20604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EFD31-975C-BD44-89A0-3C7BD4B5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4" y="2386584"/>
            <a:ext cx="6608101" cy="3648456"/>
          </a:xfrm>
        </p:spPr>
        <p:txBody>
          <a:bodyPr>
            <a:normAutofit/>
          </a:bodyPr>
          <a:lstStyle/>
          <a:p>
            <a:r>
              <a:rPr lang="fr-FR" dirty="0"/>
              <a:t>Actuellement, des vélos de location sont introduits dans de nombreuses villes urbaines pour améliorer le confort de la mobilité. </a:t>
            </a:r>
          </a:p>
          <a:p>
            <a:r>
              <a:rPr lang="fr-FR" dirty="0"/>
              <a:t>Il est important de rendre le vélo de location disponible et accessible au public au bon moment. </a:t>
            </a:r>
          </a:p>
          <a:p>
            <a:r>
              <a:rPr lang="fr-FR" dirty="0"/>
              <a:t>La partie cruciale est la prévision du nombre de vélos requis à chaque heure pour un approvisionnement stable en vélos de location. </a:t>
            </a:r>
          </a:p>
          <a:p>
            <a:r>
              <a:rPr lang="fr-FR" dirty="0"/>
              <a:t>A terme, fournir à la ville une offre stable de vélos de location devient une préoccupation majeure.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304C2-1AD0-4AFD-93A0-BB1D998E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3787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Image 3" descr="Une image contenant extérieur, ciel, vélo, terrain&#10;&#10;Description générée automatiquement">
            <a:extLst>
              <a:ext uri="{FF2B5EF4-FFF2-40B4-BE49-F238E27FC236}">
                <a16:creationId xmlns:a16="http://schemas.microsoft.com/office/drawing/2014/main" id="{A567054F-BCC3-FB4D-8C53-48F168F1E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2" r="4" b="4"/>
          <a:stretch/>
        </p:blipFill>
        <p:spPr>
          <a:xfrm>
            <a:off x="7972615" y="2380488"/>
            <a:ext cx="3981643" cy="2078737"/>
          </a:xfrm>
          <a:prstGeom prst="rect">
            <a:avLst/>
          </a:prstGeom>
        </p:spPr>
      </p:pic>
      <p:pic>
        <p:nvPicPr>
          <p:cNvPr id="5" name="Image 4" descr="Une image contenant extérieur, terrain, vélo, jaune&#10;&#10;Description générée automatiquement">
            <a:extLst>
              <a:ext uri="{FF2B5EF4-FFF2-40B4-BE49-F238E27FC236}">
                <a16:creationId xmlns:a16="http://schemas.microsoft.com/office/drawing/2014/main" id="{71E33EE0-6605-924D-B6AE-78E87C269E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75" r="-1" b="8324"/>
          <a:stretch/>
        </p:blipFill>
        <p:spPr>
          <a:xfrm>
            <a:off x="7972613" y="4541520"/>
            <a:ext cx="3981643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4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07397-0086-D048-98B5-AEEE8689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Réflexion sur le problème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165A9-985D-474A-B2A5-4F4C4C20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réflexion à principalement portée sur l’utilisation des variables telles qu’elles sont présentées dans le </a:t>
            </a:r>
            <a:r>
              <a:rPr lang="fr-FR" dirty="0" err="1"/>
              <a:t>dataset</a:t>
            </a:r>
            <a:r>
              <a:rPr lang="fr-FR" dirty="0"/>
              <a:t> ou bien s’il est nécessaire de réaliser des modifications.</a:t>
            </a:r>
          </a:p>
          <a:p>
            <a:r>
              <a:rPr lang="fr-FR" dirty="0"/>
              <a:t>Nous avons donc analysés une par une les variables afin d’avoir une idée de leurs pertinences.</a:t>
            </a:r>
          </a:p>
        </p:txBody>
      </p:sp>
    </p:spTree>
    <p:extLst>
      <p:ext uri="{BB962C8B-B14F-4D97-AF65-F5344CB8AC3E}">
        <p14:creationId xmlns:p14="http://schemas.microsoft.com/office/powerpoint/2010/main" val="290681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D59CE-657B-2743-A441-D98FA988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créées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AF665-0795-3041-A53F-11710B02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0" y="2014194"/>
            <a:ext cx="3225800" cy="3849624"/>
          </a:xfrm>
        </p:spPr>
        <p:txBody>
          <a:bodyPr>
            <a:normAutofit fontScale="92500" lnSpcReduction="10000"/>
          </a:bodyPr>
          <a:lstStyle/>
          <a:p>
            <a:r>
              <a:rPr lang="fr-FR" sz="1400" dirty="0" err="1"/>
              <a:t>Functional</a:t>
            </a:r>
            <a:r>
              <a:rPr lang="fr-FR" sz="1400" dirty="0"/>
              <a:t> Day</a:t>
            </a:r>
          </a:p>
          <a:p>
            <a:r>
              <a:rPr lang="fr-FR" sz="1400" dirty="0"/>
              <a:t>Holiday</a:t>
            </a:r>
          </a:p>
          <a:p>
            <a:r>
              <a:rPr lang="fr-FR" sz="1400" dirty="0" err="1"/>
              <a:t>Seasons</a:t>
            </a:r>
            <a:endParaRPr lang="fr-FR" sz="1400" dirty="0"/>
          </a:p>
          <a:p>
            <a:r>
              <a:rPr lang="fr-FR" sz="1400" dirty="0" err="1"/>
              <a:t>Snowfall</a:t>
            </a:r>
            <a:endParaRPr lang="fr-FR" sz="1400" dirty="0"/>
          </a:p>
          <a:p>
            <a:r>
              <a:rPr lang="fr-FR" sz="1400" dirty="0" err="1"/>
              <a:t>Rainfall</a:t>
            </a:r>
            <a:endParaRPr lang="fr-FR" sz="1400" dirty="0"/>
          </a:p>
          <a:p>
            <a:r>
              <a:rPr lang="fr-FR" sz="1400" dirty="0"/>
              <a:t>Solar Radiation</a:t>
            </a:r>
          </a:p>
          <a:p>
            <a:r>
              <a:rPr lang="fr-FR" sz="1400" dirty="0" err="1"/>
              <a:t>Dew</a:t>
            </a:r>
            <a:r>
              <a:rPr lang="fr-FR" sz="1400" dirty="0"/>
              <a:t> point </a:t>
            </a:r>
            <a:r>
              <a:rPr lang="fr-FR" sz="1400" dirty="0" err="1"/>
              <a:t>temperature</a:t>
            </a:r>
            <a:endParaRPr lang="fr-FR" sz="1400" dirty="0"/>
          </a:p>
          <a:p>
            <a:r>
              <a:rPr lang="fr-FR" sz="1400" dirty="0" err="1"/>
              <a:t>Visibility</a:t>
            </a:r>
            <a:endParaRPr lang="fr-FR" sz="1400" dirty="0"/>
          </a:p>
          <a:p>
            <a:r>
              <a:rPr lang="fr-FR" sz="1400" dirty="0"/>
              <a:t>Wind Speed</a:t>
            </a:r>
          </a:p>
          <a:p>
            <a:r>
              <a:rPr lang="fr-FR" sz="1400" dirty="0" err="1"/>
              <a:t>Humidity</a:t>
            </a:r>
            <a:endParaRPr lang="fr-FR" sz="1400" dirty="0"/>
          </a:p>
          <a:p>
            <a:r>
              <a:rPr lang="fr-FR" sz="1400" dirty="0" err="1"/>
              <a:t>Temperature</a:t>
            </a:r>
            <a:endParaRPr lang="fr-FR" sz="1400" dirty="0"/>
          </a:p>
          <a:p>
            <a:r>
              <a:rPr lang="fr-FR" sz="1400" dirty="0" err="1"/>
              <a:t>Hour</a:t>
            </a:r>
            <a:endParaRPr lang="fr-FR" sz="1400" dirty="0"/>
          </a:p>
          <a:p>
            <a:r>
              <a:rPr lang="fr-FR" sz="1400" dirty="0"/>
              <a:t>Date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B878FD3-0C87-1C40-B80F-F53F318836D0}"/>
              </a:ext>
            </a:extLst>
          </p:cNvPr>
          <p:cNvSpPr txBox="1">
            <a:spLocks/>
          </p:cNvSpPr>
          <p:nvPr/>
        </p:nvSpPr>
        <p:spPr>
          <a:xfrm>
            <a:off x="1219200" y="2255520"/>
            <a:ext cx="2590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B02EBE-B4D4-5446-8BAF-E924287DC566}"/>
              </a:ext>
            </a:extLst>
          </p:cNvPr>
          <p:cNvSpPr txBox="1"/>
          <p:nvPr/>
        </p:nvSpPr>
        <p:spPr>
          <a:xfrm>
            <a:off x="1219200" y="2980003"/>
            <a:ext cx="4111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Comme expliqué précédemment nous avons étudié et testé chaque variable et voici les variables pertinentes qui ont été conservées :</a:t>
            </a:r>
          </a:p>
        </p:txBody>
      </p:sp>
    </p:spTree>
    <p:extLst>
      <p:ext uri="{BB962C8B-B14F-4D97-AF65-F5344CB8AC3E}">
        <p14:creationId xmlns:p14="http://schemas.microsoft.com/office/powerpoint/2010/main" val="323774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46E4-6372-0642-A9C1-D16F8DAE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Functional Day et Holiday</a:t>
            </a:r>
            <a:endParaRPr lang="fr-FR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23A57B-50AF-FF4E-9708-6B2EC1D4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4" y="2101988"/>
            <a:ext cx="4958427" cy="26775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DA895-E7B4-AD4A-A94A-FD8EF54A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Nous avons étudié ces deux variables et nous avons décidé de les garder car elles permettent de connaître le nombre de location pendant et hors vacances. </a:t>
            </a:r>
          </a:p>
          <a:p>
            <a:r>
              <a:rPr lang="fr-FR" dirty="0"/>
              <a:t>Nous pouvons voir, bien que les vacances représentent 5% des jours 6.2% des vélos sont loués en vacances.</a:t>
            </a:r>
          </a:p>
          <a:p>
            <a:r>
              <a:rPr lang="fr-FR" dirty="0"/>
              <a:t>De plus les vacances et les non-vacances contiennent tous deux des jour </a:t>
            </a:r>
            <a:r>
              <a:rPr lang="fr-FR" dirty="0" err="1"/>
              <a:t>functional</a:t>
            </a:r>
            <a:r>
              <a:rPr lang="fr-FR" dirty="0"/>
              <a:t> et non </a:t>
            </a:r>
            <a:r>
              <a:rPr lang="fr-FR" dirty="0" err="1"/>
              <a:t>functional</a:t>
            </a:r>
            <a:r>
              <a:rPr lang="fr-FR" dirty="0"/>
              <a:t>, il est donc pertinent de garder les variables distinctes.</a:t>
            </a:r>
          </a:p>
        </p:txBody>
      </p:sp>
    </p:spTree>
    <p:extLst>
      <p:ext uri="{BB962C8B-B14F-4D97-AF65-F5344CB8AC3E}">
        <p14:creationId xmlns:p14="http://schemas.microsoft.com/office/powerpoint/2010/main" val="13437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29313-BA39-A645-93B3-CF8BAC9E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Seasons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CB6AF7-7410-EE4E-BEE9-7D17AB4A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64" y="1157859"/>
            <a:ext cx="4896307" cy="45658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B4879-CC9F-450A-BE9B-0C05F481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saison dans laquelle est réalisée la location.</a:t>
            </a:r>
          </a:p>
          <a:p>
            <a:r>
              <a:rPr lang="fr-FR" dirty="0"/>
              <a:t>On peut voir avec le graphique en bâton qu’il y a une grande différence du nombre de location notamment entre l’été et l’hiver. </a:t>
            </a:r>
          </a:p>
          <a:p>
            <a:r>
              <a:rPr lang="fr-FR" dirty="0"/>
              <a:t>Il est donc important d’avoir cette information car la location de vélo en hiver est en forte baisse.</a:t>
            </a:r>
          </a:p>
        </p:txBody>
      </p:sp>
    </p:spTree>
    <p:extLst>
      <p:ext uri="{BB962C8B-B14F-4D97-AF65-F5344CB8AC3E}">
        <p14:creationId xmlns:p14="http://schemas.microsoft.com/office/powerpoint/2010/main" val="22992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69C1D-EC9C-A143-AD84-738A7121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Snowfall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389D19-89E0-BF44-A5EF-6A29C546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16" y="1653576"/>
            <a:ext cx="4896403" cy="35743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2DC18-EDB8-4AFA-B3E3-60202799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la quantité de neige tombé sur une journée donnée.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Nous avons décidé d’étudier l’impact de la transformation des valeurs numérique en valeur binaire à savoir : </a:t>
            </a:r>
            <a:r>
              <a:rPr lang="fr-FR" dirty="0" err="1"/>
              <a:t>True</a:t>
            </a:r>
            <a:r>
              <a:rPr lang="fr-FR" dirty="0"/>
              <a:t> si il y a de la neige et False s'il n'y a pas de neige.</a:t>
            </a:r>
          </a:p>
        </p:txBody>
      </p:sp>
    </p:spTree>
    <p:extLst>
      <p:ext uri="{BB962C8B-B14F-4D97-AF65-F5344CB8AC3E}">
        <p14:creationId xmlns:p14="http://schemas.microsoft.com/office/powerpoint/2010/main" val="6188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19554-BD90-944C-9677-9FC4F55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 dirty="0" err="1"/>
              <a:t>Rainfall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4E2D8C-0455-2748-8D56-A7454EB0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2" y="1725113"/>
            <a:ext cx="4884411" cy="34312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E5D65F-3089-44A2-AF14-98356EBF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fr-FR" dirty="0"/>
              <a:t>Cette variable permet de connaître précipitation de pluie tombé pour une journée donnée.</a:t>
            </a:r>
          </a:p>
          <a:p>
            <a:r>
              <a:rPr lang="fr-FR" dirty="0"/>
              <a:t>Comme vous pouvez le voir sur le premier graphique, la variable offre une grande plage de valeur possible.</a:t>
            </a:r>
          </a:p>
          <a:p>
            <a:r>
              <a:rPr lang="fr-FR" dirty="0"/>
              <a:t>Nous avons décidé d’étudier l’impact de la transformation des valeurs numérique en valeur binaire à savoir : </a:t>
            </a:r>
            <a:r>
              <a:rPr lang="fr-FR" dirty="0" err="1"/>
              <a:t>True</a:t>
            </a:r>
            <a:r>
              <a:rPr lang="fr-FR" dirty="0"/>
              <a:t> si il y a de la pluie et False s'il n’y en a pas.</a:t>
            </a:r>
          </a:p>
        </p:txBody>
      </p:sp>
    </p:spTree>
    <p:extLst>
      <p:ext uri="{BB962C8B-B14F-4D97-AF65-F5344CB8AC3E}">
        <p14:creationId xmlns:p14="http://schemas.microsoft.com/office/powerpoint/2010/main" val="246969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954</Words>
  <Application>Microsoft Macintosh PowerPoint</Application>
  <PresentationFormat>Grand écran</PresentationFormat>
  <Paragraphs>77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Garamond</vt:lpstr>
      <vt:lpstr>SavonVTI</vt:lpstr>
      <vt:lpstr>Projet : Python for Data Analysis</vt:lpstr>
      <vt:lpstr>SOMMAIRE</vt:lpstr>
      <vt:lpstr>Définition du problème </vt:lpstr>
      <vt:lpstr>Réflexion sur le problème </vt:lpstr>
      <vt:lpstr>Les variables créées</vt:lpstr>
      <vt:lpstr>Functional Day et Holiday</vt:lpstr>
      <vt:lpstr>Seasons</vt:lpstr>
      <vt:lpstr>Snowfall</vt:lpstr>
      <vt:lpstr>Rainfall</vt:lpstr>
      <vt:lpstr>Solar Radiation</vt:lpstr>
      <vt:lpstr>Dew Point Temperatur</vt:lpstr>
      <vt:lpstr>Visibility</vt:lpstr>
      <vt:lpstr>Wind Speed</vt:lpstr>
      <vt:lpstr>Humidity</vt:lpstr>
      <vt:lpstr>Temperature</vt:lpstr>
      <vt:lpstr>Hour et Date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Python for Data Analysis</dc:title>
  <dc:creator>EFFANTIN DIT TOUSSAINT Maxime</dc:creator>
  <cp:lastModifiedBy>EFFANTIN DIT TOUSSAINT Maxime</cp:lastModifiedBy>
  <cp:revision>2</cp:revision>
  <dcterms:created xsi:type="dcterms:W3CDTF">2021-01-05T17:18:15Z</dcterms:created>
  <dcterms:modified xsi:type="dcterms:W3CDTF">2021-01-07T17:46:15Z</dcterms:modified>
</cp:coreProperties>
</file>