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72" r:id="rId10"/>
    <p:sldId id="273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80" r:id="rId21"/>
    <p:sldId id="274" r:id="rId22"/>
    <p:sldId id="275" r:id="rId23"/>
    <p:sldId id="277" r:id="rId24"/>
    <p:sldId id="276" r:id="rId25"/>
    <p:sldId id="278" r:id="rId26"/>
    <p:sldId id="281" r:id="rId27"/>
    <p:sldId id="282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tmp"/><Relationship Id="rId4" Type="http://schemas.openxmlformats.org/officeDocument/2006/relationships/image" Target="../media/image36.tm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9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Decoder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529583"/>
            <a:ext cx="1524000" cy="1495425"/>
          </a:xfr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420888"/>
            <a:ext cx="513469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5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Tri-</a:t>
            </a:r>
            <a:r>
              <a:rPr lang="en-US" altLang="zh-TW" dirty="0" err="1" smtClean="0"/>
              <a:t>AutoEnocoder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05" y="1800731"/>
            <a:ext cx="7087590" cy="4124901"/>
          </a:xfrm>
        </p:spPr>
      </p:pic>
    </p:spTree>
    <p:extLst>
      <p:ext uri="{BB962C8B-B14F-4D97-AF65-F5344CB8AC3E}">
        <p14:creationId xmlns:p14="http://schemas.microsoft.com/office/powerpoint/2010/main" val="369203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6" y="1004549"/>
            <a:ext cx="7687748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09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88840"/>
            <a:ext cx="6954973" cy="3312368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loss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1186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Triplet loss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00" y="2281810"/>
            <a:ext cx="6620799" cy="3162742"/>
          </a:xfrm>
        </p:spPr>
      </p:pic>
    </p:spTree>
    <p:extLst>
      <p:ext uri="{BB962C8B-B14F-4D97-AF65-F5344CB8AC3E}">
        <p14:creationId xmlns:p14="http://schemas.microsoft.com/office/powerpoint/2010/main" val="198647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Reconstruction loss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2304255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5" y="3861049"/>
            <a:ext cx="9144000" cy="23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96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A1,A2,A3,A4</a:t>
            </a:r>
          </a:p>
          <a:p>
            <a:r>
              <a:rPr lang="en-US" altLang="zh-TW" dirty="0" smtClean="0"/>
              <a:t>B1,B2,B3,B4</a:t>
            </a:r>
          </a:p>
          <a:p>
            <a:r>
              <a:rPr lang="en-US" altLang="zh-TW" dirty="0" smtClean="0"/>
              <a:t>C1,C2,C3,C4</a:t>
            </a:r>
          </a:p>
          <a:p>
            <a:r>
              <a:rPr lang="en-US" altLang="zh-TW" dirty="0" smtClean="0"/>
              <a:t>D1,D2,D3,D4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(A1,A2,B1),(A2,A3,C1),(A3,A4,D1)</a:t>
            </a:r>
          </a:p>
          <a:p>
            <a:r>
              <a:rPr lang="en-US" altLang="zh-TW" dirty="0" smtClean="0"/>
              <a:t>(B1,B2,C1)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988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loss</a:t>
            </a:r>
            <a:endParaRPr lang="zh-TW" altLang="en-US" dirty="0"/>
          </a:p>
        </p:txBody>
      </p:sp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1916832"/>
            <a:ext cx="6725589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2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Triplet loss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37" y="1988840"/>
            <a:ext cx="6820852" cy="31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Reconstruction loss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91044"/>
            <a:ext cx="7560840" cy="2381972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03969"/>
            <a:ext cx="756084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8229600" cy="1022734"/>
          </a:xfr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700807"/>
            <a:ext cx="1728192" cy="4784364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" b="73844"/>
          <a:stretch/>
        </p:blipFill>
        <p:spPr>
          <a:xfrm>
            <a:off x="517009" y="3429551"/>
            <a:ext cx="3930866" cy="1046747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21" y="1700808"/>
            <a:ext cx="3714842" cy="160040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876256" y="1298163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154,884</a:t>
            </a:r>
            <a:r>
              <a:rPr lang="zh-TW" altLang="en-US" dirty="0" smtClean="0"/>
              <a:t>則</a:t>
            </a:r>
            <a:endParaRPr lang="zh-TW" altLang="en-US" dirty="0"/>
          </a:p>
        </p:txBody>
      </p:sp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680265"/>
            <a:ext cx="1733792" cy="507753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990782" y="1298163"/>
            <a:ext cx="1525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485,842</a:t>
            </a:r>
            <a:r>
              <a:rPr lang="zh-TW" altLang="en-US" dirty="0" smtClean="0"/>
              <a:t>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7450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A1,A2,A3,A4</a:t>
            </a:r>
          </a:p>
          <a:p>
            <a:r>
              <a:rPr lang="en-US" altLang="zh-TW" dirty="0" smtClean="0"/>
              <a:t>B1,B2,B3,B4</a:t>
            </a:r>
          </a:p>
          <a:p>
            <a:r>
              <a:rPr lang="en-US" altLang="zh-TW" dirty="0" smtClean="0"/>
              <a:t>C1,C2,C3,C4</a:t>
            </a:r>
          </a:p>
          <a:p>
            <a:r>
              <a:rPr lang="en-US" altLang="zh-TW" dirty="0" smtClean="0"/>
              <a:t>D1,D2,D3,D4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Hyper parameter : P=2,K=2</a:t>
            </a:r>
          </a:p>
          <a:p>
            <a:pPr marL="0" indent="0">
              <a:buNone/>
            </a:pPr>
            <a:r>
              <a:rPr lang="en-US" altLang="zh-TW" dirty="0" smtClean="0"/>
              <a:t>Random : P=(A,B) K=(A1,A2),(B1,B2)</a:t>
            </a:r>
          </a:p>
          <a:p>
            <a:pPr marL="0" indent="0">
              <a:buNone/>
            </a:pPr>
            <a:r>
              <a:rPr lang="en-US" altLang="zh-TW" dirty="0" smtClean="0"/>
              <a:t>Sample=</a:t>
            </a:r>
          </a:p>
          <a:p>
            <a:pPr marL="0" indent="0">
              <a:buNone/>
            </a:pPr>
            <a:r>
              <a:rPr lang="en-US" altLang="zh-TW" dirty="0" smtClean="0"/>
              <a:t>(A1,A2,B1),</a:t>
            </a:r>
            <a:r>
              <a:rPr lang="en-US" altLang="zh-TW" dirty="0"/>
              <a:t> (A1,A2,B1</a:t>
            </a:r>
            <a:r>
              <a:rPr lang="en-US" altLang="zh-TW" dirty="0" smtClean="0"/>
              <a:t>),(A2,A1,B1), </a:t>
            </a:r>
            <a:r>
              <a:rPr lang="en-US" altLang="zh-TW" dirty="0"/>
              <a:t>(</a:t>
            </a:r>
            <a:r>
              <a:rPr lang="en-US" altLang="zh-TW" dirty="0" smtClean="0"/>
              <a:t>A2,A1,B2)</a:t>
            </a:r>
          </a:p>
          <a:p>
            <a:pPr marL="0" indent="0">
              <a:buNone/>
            </a:pPr>
            <a:r>
              <a:rPr lang="en-US" altLang="zh-TW" dirty="0" smtClean="0"/>
              <a:t>(B1,B2,A1</a:t>
            </a:r>
            <a:r>
              <a:rPr lang="en-US" altLang="zh-TW" dirty="0"/>
              <a:t>), </a:t>
            </a:r>
            <a:r>
              <a:rPr lang="en-US" altLang="zh-TW" dirty="0" smtClean="0"/>
              <a:t>(B1,B2,A1),(B2,B1,A1</a:t>
            </a:r>
            <a:r>
              <a:rPr lang="en-US" altLang="zh-TW" dirty="0"/>
              <a:t>), </a:t>
            </a:r>
            <a:r>
              <a:rPr lang="en-US" altLang="zh-TW" dirty="0" smtClean="0"/>
              <a:t>(B2,B1,A2)</a:t>
            </a:r>
          </a:p>
          <a:p>
            <a:pPr marL="0" indent="0">
              <a:buNone/>
            </a:pPr>
            <a:r>
              <a:rPr lang="en-US" altLang="zh-TW" dirty="0" smtClean="0"/>
              <a:t>Size of </a:t>
            </a:r>
            <a:r>
              <a:rPr lang="en-US" altLang="zh-TW" dirty="0" err="1" smtClean="0"/>
              <a:t>Batch:PK</a:t>
            </a:r>
            <a:r>
              <a:rPr lang="en-US" altLang="zh-TW" dirty="0" smtClean="0"/>
              <a:t>(K-1)(PK-K)</a:t>
            </a:r>
          </a:p>
        </p:txBody>
      </p:sp>
    </p:spTree>
    <p:extLst>
      <p:ext uri="{BB962C8B-B14F-4D97-AF65-F5344CB8AC3E}">
        <p14:creationId xmlns:p14="http://schemas.microsoft.com/office/powerpoint/2010/main" val="23832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844824"/>
            <a:ext cx="4887541" cy="4525963"/>
          </a:xfr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980728"/>
            <a:ext cx="3381847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1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loss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16" y="1843424"/>
            <a:ext cx="657316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2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Triplet loss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05" y="1780945"/>
            <a:ext cx="6725589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Reconstruction loss</a:t>
            </a:r>
            <a:endParaRPr lang="zh-TW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08" y="1340768"/>
            <a:ext cx="8028384" cy="2676128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08" y="4005064"/>
            <a:ext cx="7911008" cy="265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Similarity in R,UR,(R-UR)/</a:t>
            </a:r>
            <a:r>
              <a:rPr lang="en-US" altLang="zh-TW" dirty="0" smtClean="0"/>
              <a:t>2 on </a:t>
            </a:r>
            <a:r>
              <a:rPr lang="en-US" altLang="zh-TW" dirty="0" err="1" smtClean="0"/>
              <a:t>TrainSet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05440"/>
            <a:ext cx="2592288" cy="216024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2386709" y="1395024"/>
            <a:ext cx="6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BOW</a:t>
            </a:r>
            <a:endParaRPr lang="zh-TW" altLang="en-US" dirty="0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92" y="1769436"/>
            <a:ext cx="2363103" cy="223224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文字方塊 10"/>
          <p:cNvSpPr txBox="1"/>
          <p:nvPr/>
        </p:nvSpPr>
        <p:spPr>
          <a:xfrm>
            <a:off x="5289237" y="1268760"/>
            <a:ext cx="145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AE in </a:t>
            </a:r>
            <a:r>
              <a:rPr lang="en-US" altLang="zh-TW" dirty="0" err="1" smtClean="0"/>
              <a:t>Trainset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923776"/>
            <a:ext cx="2943636" cy="154326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文字方塊 12"/>
          <p:cNvSpPr txBox="1"/>
          <p:nvPr/>
        </p:nvSpPr>
        <p:spPr>
          <a:xfrm>
            <a:off x="5842396" y="4553580"/>
            <a:ext cx="88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Test </a:t>
            </a:r>
            <a:r>
              <a:rPr lang="en-US" altLang="zh-TW" dirty="0" smtClean="0"/>
              <a:t>set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203848" y="4234853"/>
            <a:ext cx="25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Supervised </a:t>
            </a:r>
            <a:r>
              <a:rPr lang="en-US" altLang="zh-TW" dirty="0" err="1" smtClean="0"/>
              <a:t>Denosising</a:t>
            </a:r>
            <a:r>
              <a:rPr lang="en-US" altLang="zh-TW" dirty="0" smtClean="0"/>
              <a:t> </a:t>
            </a:r>
            <a:r>
              <a:rPr lang="en-US" altLang="zh-TW" dirty="0" smtClean="0"/>
              <a:t>AE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33" y="4933329"/>
            <a:ext cx="2953162" cy="153373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6" name="文字方塊 15"/>
          <p:cNvSpPr txBox="1"/>
          <p:nvPr/>
        </p:nvSpPr>
        <p:spPr>
          <a:xfrm>
            <a:off x="2270931" y="4521314"/>
            <a:ext cx="88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Test </a:t>
            </a:r>
            <a:r>
              <a:rPr lang="en-US" altLang="zh-TW" dirty="0" smtClean="0"/>
              <a:t>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129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Tsne</a:t>
            </a:r>
            <a:r>
              <a:rPr lang="en-US" altLang="zh-TW" dirty="0" smtClean="0"/>
              <a:t> on original data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988840"/>
            <a:ext cx="3272717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39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Tsne</a:t>
            </a:r>
            <a:r>
              <a:rPr lang="en-US" altLang="zh-TW" dirty="0"/>
              <a:t> on </a:t>
            </a:r>
            <a:r>
              <a:rPr lang="en-US" altLang="zh-TW" dirty="0" smtClean="0"/>
              <a:t>embedding </a:t>
            </a:r>
            <a:r>
              <a:rPr lang="en-US" altLang="zh-TW" dirty="0"/>
              <a:t>data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12" y="2204864"/>
            <a:ext cx="3456384" cy="3356406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852" y="2204864"/>
            <a:ext cx="3412580" cy="335640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138806" y="1770477"/>
            <a:ext cx="97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Train set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65578" y="1767977"/>
            <a:ext cx="88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Test 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340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07" y="1196752"/>
            <a:ext cx="1562318" cy="4734586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317224" y="620688"/>
            <a:ext cx="13388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隨機一萬篇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051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3507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Similarity within industry-</a:t>
            </a:r>
            <a:r>
              <a:rPr lang="en-US" altLang="zh-TW" dirty="0" err="1" smtClean="0"/>
              <a:t>Bow,unAE,AE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24744"/>
            <a:ext cx="1728192" cy="5340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24744"/>
            <a:ext cx="1517780" cy="5340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112560"/>
            <a:ext cx="1685064" cy="562691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6147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Similarity between 2 industry-</a:t>
            </a:r>
            <a:r>
              <a:rPr lang="en-US" altLang="zh-TW" dirty="0" err="1" smtClean="0"/>
              <a:t>Bow,unAE,AE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4048" y="2042889"/>
            <a:ext cx="1405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AutoEncoder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3527" y="2047270"/>
            <a:ext cx="595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Bow</a:t>
            </a:r>
            <a:endParaRPr lang="zh-TW" altLang="en-US" dirty="0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83172"/>
            <a:ext cx="4032448" cy="286643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3" y="2783173"/>
            <a:ext cx="4032448" cy="285937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1457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Similarity between 2 industry-</a:t>
            </a:r>
            <a:r>
              <a:rPr lang="en-US" altLang="zh-TW" dirty="0" err="1" smtClean="0"/>
              <a:t>unAE</a:t>
            </a:r>
            <a:endParaRPr lang="zh-TW" altLang="en-US" dirty="0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72816"/>
            <a:ext cx="4680520" cy="334221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3898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Similarity in R,UR,(R-UR)/2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02" y="1841444"/>
            <a:ext cx="2592288" cy="216024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1403648" y="1412776"/>
            <a:ext cx="6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BOW</a:t>
            </a:r>
            <a:endParaRPr lang="zh-TW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989" y="1841444"/>
            <a:ext cx="2352261" cy="201622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文字方塊 8"/>
          <p:cNvSpPr txBox="1"/>
          <p:nvPr/>
        </p:nvSpPr>
        <p:spPr>
          <a:xfrm>
            <a:off x="4139952" y="1412776"/>
            <a:ext cx="57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UAE</a:t>
            </a:r>
            <a:endParaRPr lang="zh-TW" altLang="en-US" dirty="0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844" y="1841444"/>
            <a:ext cx="2363103" cy="223224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文字方塊 10"/>
          <p:cNvSpPr txBox="1"/>
          <p:nvPr/>
        </p:nvSpPr>
        <p:spPr>
          <a:xfrm>
            <a:off x="6876256" y="142269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AE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99592" y="5373216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smtClean="0"/>
              <a:t>-1&lt;(R-UR)/2&lt;1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30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Supervised </a:t>
            </a:r>
            <a:r>
              <a:rPr lang="en-US" altLang="zh-TW" dirty="0" err="1" smtClean="0"/>
              <a:t>Denoising</a:t>
            </a:r>
            <a:r>
              <a:rPr lang="en-US" altLang="zh-TW" dirty="0" smtClean="0"/>
              <a:t> AE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Dataset(from 10000 random)</a:t>
            </a:r>
          </a:p>
          <a:p>
            <a:r>
              <a:rPr lang="en-US" altLang="zh-TW" dirty="0" smtClean="0"/>
              <a:t>Train set (80%)</a:t>
            </a:r>
          </a:p>
          <a:p>
            <a:r>
              <a:rPr lang="en-US" altLang="zh-TW" dirty="0" smtClean="0"/>
              <a:t>Test set(20%)</a:t>
            </a:r>
          </a:p>
          <a:p>
            <a:pPr lvl="1"/>
            <a:endParaRPr lang="en-US" altLang="zh-TW" dirty="0" smtClean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412776"/>
            <a:ext cx="1562318" cy="473458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372200" y="1844824"/>
            <a:ext cx="1706334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52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Encoder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20888"/>
            <a:ext cx="2181225" cy="2428875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492896"/>
            <a:ext cx="5087060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0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13335</TotalTime>
  <Words>167</Words>
  <Application>Microsoft Office PowerPoint</Application>
  <PresentationFormat>如螢幕大小 (4:3)</PresentationFormat>
  <Paragraphs>58</Paragraphs>
  <Slides>27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Office 佈景主題</vt:lpstr>
      <vt:lpstr>PowerPoint 簡報</vt:lpstr>
      <vt:lpstr>PowerPoint 簡報</vt:lpstr>
      <vt:lpstr>PowerPoint 簡報</vt:lpstr>
      <vt:lpstr>Similarity within industry-Bow,unAE,AE</vt:lpstr>
      <vt:lpstr>Similarity between 2 industry-Bow,unAE,AE</vt:lpstr>
      <vt:lpstr>Similarity between 2 industry-unAE</vt:lpstr>
      <vt:lpstr>Similarity in R,UR,(R-UR)/2</vt:lpstr>
      <vt:lpstr>Supervised Denoising AE</vt:lpstr>
      <vt:lpstr>Encoder</vt:lpstr>
      <vt:lpstr>Decoder</vt:lpstr>
      <vt:lpstr>Tri-AutoEnocoder</vt:lpstr>
      <vt:lpstr>PowerPoint 簡報</vt:lpstr>
      <vt:lpstr>loss</vt:lpstr>
      <vt:lpstr>Triplet loss</vt:lpstr>
      <vt:lpstr>Reconstruction loss</vt:lpstr>
      <vt:lpstr>Sampling</vt:lpstr>
      <vt:lpstr>loss</vt:lpstr>
      <vt:lpstr>Triplet loss</vt:lpstr>
      <vt:lpstr>Reconstruction loss</vt:lpstr>
      <vt:lpstr>Sampling</vt:lpstr>
      <vt:lpstr>PowerPoint 簡報</vt:lpstr>
      <vt:lpstr>loss</vt:lpstr>
      <vt:lpstr>PowerPoint 簡報</vt:lpstr>
      <vt:lpstr>PowerPoint 簡報</vt:lpstr>
      <vt:lpstr>Similarity in R,UR,(R-UR)/2 on TrainSet</vt:lpstr>
      <vt:lpstr>Tsne on original data</vt:lpstr>
      <vt:lpstr>Tsne on embedding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研發部 游郅綱</dc:creator>
  <cp:lastModifiedBy>研發部 游郅綱</cp:lastModifiedBy>
  <cp:revision>25</cp:revision>
  <dcterms:created xsi:type="dcterms:W3CDTF">2018-11-15T03:08:09Z</dcterms:created>
  <dcterms:modified xsi:type="dcterms:W3CDTF">2018-12-03T10:20:40Z</dcterms:modified>
</cp:coreProperties>
</file>