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79" r:id="rId10"/>
    <p:sldId id="27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0" r:id="rId22"/>
    <p:sldId id="274" r:id="rId23"/>
    <p:sldId id="275" r:id="rId24"/>
    <p:sldId id="277" r:id="rId25"/>
    <p:sldId id="276" r:id="rId26"/>
    <p:sldId id="278" r:id="rId27"/>
    <p:sldId id="281" r:id="rId28"/>
    <p:sldId id="282" r:id="rId29"/>
    <p:sldId id="286" r:id="rId30"/>
    <p:sldId id="288" r:id="rId31"/>
    <p:sldId id="287" r:id="rId32"/>
    <p:sldId id="289" r:id="rId33"/>
    <p:sldId id="292" r:id="rId34"/>
    <p:sldId id="290" r:id="rId35"/>
    <p:sldId id="291" r:id="rId36"/>
    <p:sldId id="295" r:id="rId37"/>
    <p:sldId id="293" r:id="rId38"/>
    <p:sldId id="294" r:id="rId39"/>
    <p:sldId id="296" r:id="rId40"/>
    <p:sldId id="297" r:id="rId41"/>
    <p:sldId id="299" r:id="rId42"/>
    <p:sldId id="300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8C50-E42A-4C5A-A165-128B2C12B33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EF71F-C288-4A05-A8EE-5768E0A12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4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EF71F-C288-4A05-A8EE-5768E0A125C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tm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tm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1333" y="2492896"/>
            <a:ext cx="1829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VIP </a:t>
            </a:r>
            <a:r>
              <a:rPr lang="zh-TW" altLang="en-US" sz="3600" dirty="0" smtClean="0"/>
              <a:t>新聞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9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2181225" cy="242887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92896"/>
            <a:ext cx="508706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Decoder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29583"/>
            <a:ext cx="1524000" cy="1495425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420888"/>
            <a:ext cx="513469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Tri-</a:t>
            </a:r>
            <a:r>
              <a:rPr lang="en-US" altLang="zh-TW" dirty="0" err="1" smtClean="0"/>
              <a:t>AutoEnocoder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5" y="1800731"/>
            <a:ext cx="7087590" cy="4124901"/>
          </a:xfrm>
        </p:spPr>
      </p:pic>
    </p:spTree>
    <p:extLst>
      <p:ext uri="{BB962C8B-B14F-4D97-AF65-F5344CB8AC3E}">
        <p14:creationId xmlns:p14="http://schemas.microsoft.com/office/powerpoint/2010/main" val="369203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1004549"/>
            <a:ext cx="768774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954973" cy="3312368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18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Triplet loss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0" y="2281810"/>
            <a:ext cx="6620799" cy="3162742"/>
          </a:xfrm>
        </p:spPr>
      </p:pic>
    </p:spTree>
    <p:extLst>
      <p:ext uri="{BB962C8B-B14F-4D97-AF65-F5344CB8AC3E}">
        <p14:creationId xmlns:p14="http://schemas.microsoft.com/office/powerpoint/2010/main" val="198647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Reconstruction loss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230425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" y="3861049"/>
            <a:ext cx="9144000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A1,A2,A3,A4</a:t>
            </a:r>
          </a:p>
          <a:p>
            <a:r>
              <a:rPr lang="en-US" altLang="zh-TW" dirty="0" smtClean="0"/>
              <a:t>B1,B2,B3,B4</a:t>
            </a:r>
          </a:p>
          <a:p>
            <a:r>
              <a:rPr lang="en-US" altLang="zh-TW" dirty="0" smtClean="0"/>
              <a:t>C1,C2,C3,C4</a:t>
            </a:r>
          </a:p>
          <a:p>
            <a:r>
              <a:rPr lang="en-US" altLang="zh-TW" dirty="0" smtClean="0"/>
              <a:t>D1,D2,D3,D4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(A1,A2,B1),(A2,A3,C1),(A3,A4,D1)</a:t>
            </a:r>
          </a:p>
          <a:p>
            <a:r>
              <a:rPr lang="en-US" altLang="zh-TW" dirty="0" smtClean="0"/>
              <a:t>(B1,B2,C1)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8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916832"/>
            <a:ext cx="672558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Triplet loss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37" y="1988840"/>
            <a:ext cx="6820852" cy="31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229600" cy="1022734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7"/>
            <a:ext cx="1728192" cy="4784364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" b="73844"/>
          <a:stretch/>
        </p:blipFill>
        <p:spPr>
          <a:xfrm>
            <a:off x="517009" y="3429551"/>
            <a:ext cx="3930866" cy="1046747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1" y="1700808"/>
            <a:ext cx="3714842" cy="16004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76256" y="1298163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154,884</a:t>
            </a:r>
            <a:r>
              <a:rPr lang="zh-TW" altLang="en-US" dirty="0" smtClean="0"/>
              <a:t>則</a:t>
            </a:r>
            <a:endParaRPr lang="zh-TW" altLang="en-US" dirty="0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80265"/>
            <a:ext cx="1733792" cy="507753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90782" y="1298163"/>
            <a:ext cx="1525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485,842</a:t>
            </a:r>
            <a:r>
              <a:rPr lang="zh-TW" altLang="en-US" dirty="0" smtClean="0"/>
              <a:t>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45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Reconstruction loss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1044"/>
            <a:ext cx="7560840" cy="238197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03969"/>
            <a:ext cx="75608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A1,A2,A3,A4</a:t>
            </a:r>
          </a:p>
          <a:p>
            <a:r>
              <a:rPr lang="en-US" altLang="zh-TW" dirty="0" smtClean="0"/>
              <a:t>B1,B2,B3,B4</a:t>
            </a:r>
          </a:p>
          <a:p>
            <a:r>
              <a:rPr lang="en-US" altLang="zh-TW" dirty="0" smtClean="0"/>
              <a:t>C1,C2,C3,C4</a:t>
            </a:r>
          </a:p>
          <a:p>
            <a:r>
              <a:rPr lang="en-US" altLang="zh-TW" dirty="0" smtClean="0"/>
              <a:t>D1,D2,D3,D4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Hyper parameter : P=2,K=2</a:t>
            </a:r>
          </a:p>
          <a:p>
            <a:pPr marL="0" indent="0">
              <a:buNone/>
            </a:pPr>
            <a:r>
              <a:rPr lang="en-US" altLang="zh-TW" dirty="0" smtClean="0"/>
              <a:t>Random : P=(A,B) K=(A1,A2),(B1,B2)</a:t>
            </a:r>
          </a:p>
          <a:p>
            <a:pPr marL="0" indent="0">
              <a:buNone/>
            </a:pPr>
            <a:r>
              <a:rPr lang="en-US" altLang="zh-TW" dirty="0" smtClean="0"/>
              <a:t>Sample=</a:t>
            </a:r>
          </a:p>
          <a:p>
            <a:pPr marL="0" indent="0">
              <a:buNone/>
            </a:pPr>
            <a:r>
              <a:rPr lang="en-US" altLang="zh-TW" dirty="0" smtClean="0"/>
              <a:t>(A1,A2,B1),</a:t>
            </a:r>
            <a:r>
              <a:rPr lang="en-US" altLang="zh-TW" dirty="0"/>
              <a:t> (A1,A2,B1</a:t>
            </a:r>
            <a:r>
              <a:rPr lang="en-US" altLang="zh-TW" dirty="0" smtClean="0"/>
              <a:t>),(A2,A1,B1), </a:t>
            </a:r>
            <a:r>
              <a:rPr lang="en-US" altLang="zh-TW" dirty="0"/>
              <a:t>(</a:t>
            </a:r>
            <a:r>
              <a:rPr lang="en-US" altLang="zh-TW" dirty="0" smtClean="0"/>
              <a:t>A2,A1,B2)</a:t>
            </a:r>
          </a:p>
          <a:p>
            <a:pPr marL="0" indent="0">
              <a:buNone/>
            </a:pPr>
            <a:r>
              <a:rPr lang="en-US" altLang="zh-TW" dirty="0" smtClean="0"/>
              <a:t>(B1,B2,A1</a:t>
            </a:r>
            <a:r>
              <a:rPr lang="en-US" altLang="zh-TW" dirty="0"/>
              <a:t>), </a:t>
            </a:r>
            <a:r>
              <a:rPr lang="en-US" altLang="zh-TW" dirty="0" smtClean="0"/>
              <a:t>(B1,B2,A1),(B2,B1,A1</a:t>
            </a:r>
            <a:r>
              <a:rPr lang="en-US" altLang="zh-TW" dirty="0"/>
              <a:t>), </a:t>
            </a:r>
            <a:r>
              <a:rPr lang="en-US" altLang="zh-TW" dirty="0" smtClean="0"/>
              <a:t>(B2,B1,A2)</a:t>
            </a:r>
          </a:p>
          <a:p>
            <a:pPr marL="0" indent="0">
              <a:buNone/>
            </a:pPr>
            <a:r>
              <a:rPr lang="en-US" altLang="zh-TW" dirty="0" smtClean="0"/>
              <a:t>Size of </a:t>
            </a:r>
            <a:r>
              <a:rPr lang="en-US" altLang="zh-TW" dirty="0" err="1" smtClean="0"/>
              <a:t>Batch:PK</a:t>
            </a:r>
            <a:r>
              <a:rPr lang="en-US" altLang="zh-TW" dirty="0" smtClean="0"/>
              <a:t>(K-1)(PK-K)</a:t>
            </a:r>
          </a:p>
        </p:txBody>
      </p:sp>
    </p:spTree>
    <p:extLst>
      <p:ext uri="{BB962C8B-B14F-4D97-AF65-F5344CB8AC3E}">
        <p14:creationId xmlns:p14="http://schemas.microsoft.com/office/powerpoint/2010/main" val="23832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887541" cy="4525963"/>
          </a:xfr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980728"/>
            <a:ext cx="338184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1843424"/>
            <a:ext cx="657316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Triplet loss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5" y="1780945"/>
            <a:ext cx="672558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Reconstruction loss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" y="1340768"/>
            <a:ext cx="8028384" cy="2676128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" y="4005064"/>
            <a:ext cx="7911008" cy="26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Similarity in R,UR,(R-UR)/2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05440"/>
            <a:ext cx="2592288" cy="216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2386709" y="139502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92" y="1769436"/>
            <a:ext cx="2363103" cy="22322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5289237" y="1268760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 in </a:t>
            </a:r>
            <a:r>
              <a:rPr lang="en-US" altLang="zh-TW" dirty="0" err="1" smtClean="0"/>
              <a:t>Trainset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923776"/>
            <a:ext cx="2943636" cy="15432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5842396" y="4553580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4234853"/>
            <a:ext cx="25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Supervised </a:t>
            </a:r>
            <a:r>
              <a:rPr lang="en-US" altLang="zh-TW" dirty="0" err="1" smtClean="0"/>
              <a:t>Denosising</a:t>
            </a:r>
            <a:r>
              <a:rPr lang="en-US" altLang="zh-TW" dirty="0" smtClean="0"/>
              <a:t> AE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3" y="4933329"/>
            <a:ext cx="2953162" cy="15337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2270931" y="4521314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2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Tsne</a:t>
            </a:r>
            <a:r>
              <a:rPr lang="en-US" altLang="zh-TW" dirty="0" smtClean="0"/>
              <a:t> on original data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327271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Tsne</a:t>
            </a:r>
            <a:r>
              <a:rPr lang="en-US" altLang="zh-TW" dirty="0"/>
              <a:t> on </a:t>
            </a:r>
            <a:r>
              <a:rPr lang="en-US" altLang="zh-TW" dirty="0" smtClean="0"/>
              <a:t>embedding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12" y="2204864"/>
            <a:ext cx="3456384" cy="335640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52" y="2204864"/>
            <a:ext cx="3412580" cy="33564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38806" y="1770477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 set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65578" y="1767977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40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5" y="2000306"/>
            <a:ext cx="1562318" cy="473458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99592" y="1424242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隨機一萬篇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10" y="1998425"/>
            <a:ext cx="1581371" cy="45440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06061" y="1412776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</a:t>
            </a:r>
            <a:r>
              <a:rPr lang="zh-TW" altLang="en-US" dirty="0"/>
              <a:t>五</a:t>
            </a:r>
            <a:r>
              <a:rPr lang="zh-TW" altLang="en-US" dirty="0" smtClean="0"/>
              <a:t>萬篇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88" y="2030042"/>
            <a:ext cx="1571844" cy="42392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34488" y="1285742"/>
            <a:ext cx="13890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Trainset</a:t>
            </a:r>
            <a:r>
              <a:rPr lang="en-US" altLang="zh-TW" dirty="0" smtClean="0"/>
              <a:t>(3/4)</a:t>
            </a:r>
          </a:p>
          <a:p>
            <a:r>
              <a:rPr lang="en-US" altLang="zh-TW" dirty="0" smtClean="0"/>
              <a:t>(37509)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72" y="2000306"/>
            <a:ext cx="1514687" cy="425827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964743" y="1353975"/>
            <a:ext cx="130170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Testset</a:t>
            </a:r>
            <a:r>
              <a:rPr lang="en-US" altLang="zh-TW" dirty="0" smtClean="0"/>
              <a:t>(1/4)</a:t>
            </a:r>
          </a:p>
          <a:p>
            <a:r>
              <a:rPr lang="en-US" altLang="zh-TW" dirty="0" smtClean="0"/>
              <a:t>(12491)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50,000 news in all industry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VIP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only one industry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9" y="2386600"/>
            <a:ext cx="5449061" cy="2953162"/>
          </a:xfrm>
        </p:spPr>
      </p:pic>
    </p:spTree>
    <p:extLst>
      <p:ext uri="{BB962C8B-B14F-4D97-AF65-F5344CB8AC3E}">
        <p14:creationId xmlns:p14="http://schemas.microsoft.com/office/powerpoint/2010/main" val="2531281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0"/>
            <a:ext cx="3038899" cy="6668431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35" y="44624"/>
            <a:ext cx="2953162" cy="6668431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6317"/>
            <a:ext cx="2160240" cy="62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894159" y="17190"/>
            <a:ext cx="7632848" cy="7632848"/>
            <a:chOff x="750987" y="-99392"/>
            <a:chExt cx="7632848" cy="763284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87" y="-99392"/>
              <a:ext cx="7632848" cy="7632848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2051720" y="3465004"/>
              <a:ext cx="504056" cy="50405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965293" y="321297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傳播出版</a:t>
              </a:r>
            </a:p>
          </p:txBody>
        </p:sp>
        <p:sp>
          <p:nvSpPr>
            <p:cNvPr id="7" name="橢圓 6"/>
            <p:cNvSpPr/>
            <p:nvPr/>
          </p:nvSpPr>
          <p:spPr>
            <a:xfrm>
              <a:off x="2776624" y="2887030"/>
              <a:ext cx="931279" cy="577974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751125" y="2771614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生技醫療</a:t>
              </a:r>
            </a:p>
          </p:txBody>
        </p:sp>
        <p:sp>
          <p:nvSpPr>
            <p:cNvPr id="9" name="橢圓 8"/>
            <p:cNvSpPr/>
            <p:nvPr/>
          </p:nvSpPr>
          <p:spPr>
            <a:xfrm>
              <a:off x="5220072" y="1700808"/>
              <a:ext cx="931279" cy="86409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12160" y="179189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鋼鐵金屬</a:t>
              </a:r>
              <a:endParaRPr lang="zh-TW" altLang="en-US" sz="9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4499992" y="2257915"/>
              <a:ext cx="216024" cy="162973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400255" y="2339401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綜合</a:t>
              </a:r>
              <a:endParaRPr lang="zh-TW" altLang="en-US" sz="9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6948264" y="2771613"/>
              <a:ext cx="504056" cy="51981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472175" y="3090714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水泥</a:t>
              </a:r>
              <a:endParaRPr lang="zh-TW" altLang="en-US" sz="9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472175" y="3220405"/>
              <a:ext cx="332073" cy="352611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056538" y="2717304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營建地產</a:t>
              </a:r>
              <a:endParaRPr lang="zh-TW" altLang="en-US" sz="9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3995936" y="1071693"/>
              <a:ext cx="1080120" cy="118622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650500" y="96592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金融相關</a:t>
              </a:r>
              <a:endParaRPr lang="zh-TW" altLang="en-US" sz="9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5899323" y="5013176"/>
              <a:ext cx="504056" cy="576064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472175" y="529696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車輛相關</a:t>
              </a:r>
            </a:p>
          </p:txBody>
        </p:sp>
        <p:sp>
          <p:nvSpPr>
            <p:cNvPr id="24" name="橢圓 23"/>
            <p:cNvSpPr/>
            <p:nvPr/>
          </p:nvSpPr>
          <p:spPr>
            <a:xfrm>
              <a:off x="5647295" y="3681028"/>
              <a:ext cx="504056" cy="576064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012159" y="399870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電機機械</a:t>
              </a:r>
              <a:endParaRPr lang="zh-TW" altLang="en-US" sz="9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6606810" y="4365104"/>
              <a:ext cx="341454" cy="432048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848789" y="4669879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運輸</a:t>
              </a:r>
              <a:endParaRPr lang="zh-TW" altLang="en-US" sz="9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4716016" y="2509503"/>
              <a:ext cx="288032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4877172" y="2743014"/>
              <a:ext cx="288032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5724128" y="2938661"/>
              <a:ext cx="802288" cy="23735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6804248" y="3938822"/>
              <a:ext cx="396044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5986798" y="4286225"/>
              <a:ext cx="396044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0" name="橢圓 39"/>
            <p:cNvSpPr/>
            <p:nvPr/>
          </p:nvSpPr>
          <p:spPr>
            <a:xfrm>
              <a:off x="6382842" y="3717032"/>
              <a:ext cx="396044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6887673" y="3650790"/>
              <a:ext cx="396044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004048" y="26535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357717" y="2550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食品</a:t>
              </a:r>
              <a:r>
                <a:rPr lang="zh-TW" altLang="en-US" sz="900" dirty="0"/>
                <a:t>飲料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815753" y="2278671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9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4722220" y="2257915"/>
              <a:ext cx="336465" cy="3766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716016" y="278092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航</a:t>
              </a:r>
              <a:r>
                <a:rPr lang="zh-TW" altLang="en-US" sz="900" dirty="0" smtClean="0"/>
                <a:t>天</a:t>
              </a:r>
              <a:r>
                <a:rPr lang="zh-TW" altLang="en-US" sz="900" dirty="0"/>
                <a:t>軍</a:t>
              </a:r>
              <a:r>
                <a:rPr lang="zh-TW" altLang="en-US" sz="900" dirty="0" smtClean="0"/>
                <a:t>工</a:t>
              </a:r>
              <a:endParaRPr lang="zh-TW" altLang="en-US" sz="9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5724128" y="2766120"/>
              <a:ext cx="288032" cy="2308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757048" y="258737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公用事業</a:t>
              </a: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131206" y="2743014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能源</a:t>
              </a:r>
              <a:endParaRPr lang="zh-TW" altLang="en-US" sz="9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3635270" y="2132856"/>
              <a:ext cx="559330" cy="577974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491880" y="201744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百貨通路</a:t>
              </a:r>
              <a:endParaRPr lang="zh-TW" altLang="en-US" sz="900" dirty="0"/>
            </a:p>
          </p:txBody>
        </p:sp>
        <p:sp>
          <p:nvSpPr>
            <p:cNvPr id="52" name="橢圓 51"/>
            <p:cNvSpPr/>
            <p:nvPr/>
          </p:nvSpPr>
          <p:spPr>
            <a:xfrm>
              <a:off x="2915816" y="2248272"/>
              <a:ext cx="584527" cy="4052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2697737" y="207136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觀光休閒</a:t>
              </a:r>
            </a:p>
          </p:txBody>
        </p:sp>
        <p:sp>
          <p:nvSpPr>
            <p:cNvPr id="54" name="橢圓 53"/>
            <p:cNvSpPr/>
            <p:nvPr/>
          </p:nvSpPr>
          <p:spPr>
            <a:xfrm>
              <a:off x="5932792" y="3443808"/>
              <a:ext cx="252028" cy="33838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790839" y="334958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建材居家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917447" y="408283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紡織</a:t>
              </a:r>
              <a:endParaRPr lang="zh-TW" altLang="en-US" sz="9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7094612" y="356561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石化</a:t>
              </a: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301933" y="363347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化學工業</a:t>
              </a:r>
              <a:endParaRPr lang="zh-TW" altLang="en-US" sz="9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815753" y="2273449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農林漁牧</a:t>
              </a:r>
            </a:p>
          </p:txBody>
        </p:sp>
        <p:sp>
          <p:nvSpPr>
            <p:cNvPr id="60" name="橢圓 59"/>
            <p:cNvSpPr/>
            <p:nvPr/>
          </p:nvSpPr>
          <p:spPr>
            <a:xfrm>
              <a:off x="4116988" y="2543733"/>
              <a:ext cx="491016" cy="314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921080" y="270108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傳產其他</a:t>
              </a:r>
              <a:endParaRPr lang="zh-TW" altLang="en-US" sz="900" dirty="0"/>
            </a:p>
          </p:txBody>
        </p:sp>
        <p:sp>
          <p:nvSpPr>
            <p:cNvPr id="62" name="橢圓 61"/>
            <p:cNvSpPr/>
            <p:nvPr/>
          </p:nvSpPr>
          <p:spPr>
            <a:xfrm rot="7440000">
              <a:off x="2821701" y="3212535"/>
              <a:ext cx="3117112" cy="233594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3074290" y="573325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科技相關</a:t>
              </a:r>
              <a:endParaRPr lang="zh-TW" altLang="en-US" sz="900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986798" y="4554463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造紙</a:t>
              </a:r>
              <a:endParaRPr lang="zh-TW" altLang="en-US" sz="900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5284678" y="3285863"/>
              <a:ext cx="177406" cy="15794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165204" y="320613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電器電纜</a:t>
              </a:r>
              <a:endParaRPr lang="zh-TW" altLang="en-US" sz="900" dirty="0"/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112663" y="332656"/>
            <a:ext cx="156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Testset</a:t>
            </a:r>
            <a:r>
              <a:rPr lang="en-US" altLang="zh-TW" dirty="0" smtClean="0"/>
              <a:t>(12491)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1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7416824" cy="7416824"/>
          </a:xfrm>
        </p:spPr>
      </p:pic>
    </p:spTree>
    <p:extLst>
      <p:ext uri="{BB962C8B-B14F-4D97-AF65-F5344CB8AC3E}">
        <p14:creationId xmlns:p14="http://schemas.microsoft.com/office/powerpoint/2010/main" val="90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7" y="210468"/>
            <a:ext cx="5888732" cy="604867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0"/>
            <a:ext cx="2376263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9144000" cy="6572782"/>
          </a:xfr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55576" y="4077072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35696" y="5301208"/>
            <a:ext cx="41044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5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632" y="116632"/>
            <a:ext cx="8667824" cy="6574624"/>
            <a:chOff x="8632" y="116632"/>
            <a:chExt cx="8667824" cy="6574624"/>
          </a:xfrm>
        </p:grpSpPr>
        <p:grpSp>
          <p:nvGrpSpPr>
            <p:cNvPr id="2" name="群組 1"/>
            <p:cNvGrpSpPr/>
            <p:nvPr/>
          </p:nvGrpSpPr>
          <p:grpSpPr>
            <a:xfrm>
              <a:off x="8632" y="116632"/>
              <a:ext cx="8667824" cy="6574624"/>
              <a:chOff x="8632" y="116632"/>
              <a:chExt cx="8667824" cy="6574624"/>
            </a:xfrm>
          </p:grpSpPr>
          <p:pic>
            <p:nvPicPr>
              <p:cNvPr id="4" name="圖片 3" descr="畫面剪輯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" y="116632"/>
                <a:ext cx="8667824" cy="5832648"/>
              </a:xfrm>
              <a:prstGeom prst="rect">
                <a:avLst/>
              </a:prstGeom>
            </p:spPr>
          </p:pic>
          <p:pic>
            <p:nvPicPr>
              <p:cNvPr id="6" name="圖片 5" descr="畫面剪輯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6149376"/>
                <a:ext cx="7213766" cy="54188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755576" y="6149376"/>
                <a:ext cx="648072" cy="295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7069242" y="1772816"/>
              <a:ext cx="648072" cy="295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62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8116433" cy="581106"/>
          </a:xfrm>
        </p:spPr>
      </p:pic>
      <p:sp>
        <p:nvSpPr>
          <p:cNvPr id="5" name="矩形 4"/>
          <p:cNvSpPr/>
          <p:nvPr/>
        </p:nvSpPr>
        <p:spPr>
          <a:xfrm>
            <a:off x="323528" y="260648"/>
            <a:ext cx="407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0f32dee4-0b17-4154-93f0-11af41890948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4" y="1700808"/>
            <a:ext cx="1819529" cy="31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7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2" y="1916832"/>
            <a:ext cx="2230285" cy="4016977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3572374" cy="600159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20847"/>
            <a:ext cx="800211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09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550bc5c8-5c43-4822-9e02-742998ae728e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1609950" cy="27626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0" y="1268760"/>
            <a:ext cx="8173591" cy="62873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6" y="2204864"/>
            <a:ext cx="163852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31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5734050" cy="14097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4547537"/>
            <a:ext cx="20840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5536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MAP=0.635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5536" y="303233"/>
            <a:ext cx="30588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Multiple label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2189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07" y="1196752"/>
            <a:ext cx="1562318" cy="473458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17224" y="620688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隨機一萬篇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2" y="1203581"/>
            <a:ext cx="1581371" cy="45440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23693" y="609222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</a:t>
            </a:r>
            <a:r>
              <a:rPr lang="zh-TW" altLang="en-US" dirty="0"/>
              <a:t>五</a:t>
            </a:r>
            <a:r>
              <a:rPr lang="zh-TW" altLang="en-US" dirty="0" smtClean="0"/>
              <a:t>萬篇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26488"/>
            <a:ext cx="1571844" cy="42392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40152" y="609222"/>
            <a:ext cx="13890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Trainset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196752"/>
            <a:ext cx="1514687" cy="425827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14016" y="609222"/>
            <a:ext cx="13017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Testset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517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Similarity </a:t>
            </a:r>
            <a:r>
              <a:rPr lang="en-US" altLang="zh-TW" dirty="0" err="1" smtClean="0"/>
              <a:t>Distrbution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548680"/>
            <a:ext cx="9144000" cy="317738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3720508"/>
            <a:ext cx="9144000" cy="31648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6996" y="310307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航天軍工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93694" y="31030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 smtClean="0"/>
              <a:t>水泥</a:t>
            </a:r>
            <a:endParaRPr lang="zh-TW" altLang="en-US" sz="105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91680" y="310307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車輛相關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555776" y="31030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能源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059832" y="310307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 smtClean="0"/>
              <a:t>農林漁牧</a:t>
            </a:r>
            <a:endParaRPr lang="zh-TW" altLang="en-US" sz="105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974014" y="31030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綜合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716016" y="31030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石化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292080" y="310307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百貨通路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062246" y="31030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 smtClean="0"/>
              <a:t>觀光</a:t>
            </a:r>
            <a:endParaRPr lang="zh-TW" altLang="en-US" sz="105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732240" y="31030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生醫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7524328" y="31030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 smtClean="0"/>
              <a:t>金屬</a:t>
            </a:r>
            <a:endParaRPr lang="zh-TW" altLang="en-US" sz="105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244408" y="312009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建材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60967" y="64874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金融相關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043608" y="64874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運輸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547664" y="64874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電機機械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270939" y="64874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傳產其他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915816" y="648520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公用事業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620582" y="648520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電器電纜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4280773" y="64874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營建地產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932040" y="64874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科技相關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5774214" y="64874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紡織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6300192" y="645333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傳播出版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948264" y="645333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化學工業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790438" y="64533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食品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8460432" y="64533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造紙</a:t>
            </a:r>
          </a:p>
        </p:txBody>
      </p:sp>
    </p:spTree>
    <p:extLst>
      <p:ext uri="{BB962C8B-B14F-4D97-AF65-F5344CB8AC3E}">
        <p14:creationId xmlns:p14="http://schemas.microsoft.com/office/powerpoint/2010/main" val="36650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3763954"/>
            <a:ext cx="9144000" cy="3193438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0" y="565535"/>
            <a:ext cx="9144000" cy="3184570"/>
            <a:chOff x="0" y="565535"/>
            <a:chExt cx="9144000" cy="3184570"/>
          </a:xfrm>
        </p:grpSpPr>
        <p:pic>
          <p:nvPicPr>
            <p:cNvPr id="3" name="圖片 2" descr="畫面剪輯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65535"/>
              <a:ext cx="9144000" cy="318457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206996" y="334681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/>
                <a:t>航天軍工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93694" y="334681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 smtClean="0"/>
                <a:t>水泥</a:t>
              </a:r>
              <a:endParaRPr lang="zh-TW" altLang="en-US" sz="1050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691680" y="334681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/>
                <a:t>車輛相關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605862" y="334681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/>
                <a:t>能源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203848" y="334681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 smtClean="0"/>
                <a:t>農林漁牧</a:t>
              </a:r>
              <a:endParaRPr lang="zh-TW" altLang="en-US" sz="1050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067944" y="334681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/>
                <a:t>綜合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788024" y="334681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/>
                <a:t>石化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432901" y="334681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/>
                <a:t>百貨通路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78270" y="334681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 smtClean="0"/>
                <a:t>觀光</a:t>
              </a:r>
              <a:endParaRPr lang="zh-TW" altLang="en-US" sz="105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998350" y="334681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/>
                <a:t>生醫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718430" y="334681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 smtClean="0"/>
                <a:t>金屬</a:t>
              </a:r>
              <a:endParaRPr lang="zh-TW" altLang="en-US" sz="105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510518" y="334681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/>
                <a:t>建材</a:t>
              </a: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248325" y="65151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金融相關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021686" y="65151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運輸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481893" y="65151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電機機械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192541" y="65151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傳產其他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3419872" y="65129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公用事業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064749" y="65129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電器電纜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4712821" y="65151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營建地產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360893" y="65151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科技相關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084168" y="65151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紡織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6585029" y="65151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傳播出版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233101" y="65151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化學工業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8006462" y="65151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食品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8604448" y="65151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造紙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2965902" y="65151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/>
              <a:t>控股</a:t>
            </a:r>
            <a:endParaRPr lang="zh-TW" altLang="en-US" sz="105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issimilarity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Distrbution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7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Metrics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6140833" cy="5112568"/>
          </a:xfrm>
        </p:spPr>
      </p:pic>
    </p:spTree>
    <p:extLst>
      <p:ext uri="{BB962C8B-B14F-4D97-AF65-F5344CB8AC3E}">
        <p14:creationId xmlns:p14="http://schemas.microsoft.com/office/powerpoint/2010/main" val="8626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507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Similarity within industry-</a:t>
            </a:r>
            <a:r>
              <a:rPr lang="en-US" altLang="zh-TW" dirty="0" err="1" smtClean="0"/>
              <a:t>Bow,unAE,AE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1728192" cy="534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1517780" cy="534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12560"/>
            <a:ext cx="1685064" cy="56269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614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between 2 industry-</a:t>
            </a:r>
            <a:r>
              <a:rPr lang="en-US" altLang="zh-TW" dirty="0" err="1" smtClean="0"/>
              <a:t>Bow,unAE,AE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4048" y="2042889"/>
            <a:ext cx="1405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527" y="2047270"/>
            <a:ext cx="595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3172"/>
            <a:ext cx="4032448" cy="28664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2783173"/>
            <a:ext cx="4032448" cy="28593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45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Similarity between 2 industry-</a:t>
            </a:r>
            <a:r>
              <a:rPr lang="en-US" altLang="zh-TW" dirty="0" err="1" smtClean="0"/>
              <a:t>unAE</a:t>
            </a:r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4680520" cy="33422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389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in R,UR,(R-UR)/2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2" y="1841444"/>
            <a:ext cx="2592288" cy="216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403648" y="1412776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89" y="1841444"/>
            <a:ext cx="2352261" cy="20162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4139952" y="1412776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UAE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44" y="1841444"/>
            <a:ext cx="2363103" cy="22322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6876256" y="142269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99592" y="537321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mtClean="0"/>
              <a:t>-1&lt;(R-UR)/2&lt;1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0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</a:t>
            </a:r>
            <a:r>
              <a:rPr lang="en-US" altLang="zh-TW" dirty="0" err="1" smtClean="0"/>
              <a:t>Denoising</a:t>
            </a:r>
            <a:r>
              <a:rPr lang="en-US" altLang="zh-TW" dirty="0" smtClean="0"/>
              <a:t> AE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Dataset(from 10000 random)</a:t>
            </a:r>
          </a:p>
          <a:p>
            <a:r>
              <a:rPr lang="en-US" altLang="zh-TW" dirty="0" smtClean="0"/>
              <a:t>Train set (80%)</a:t>
            </a:r>
          </a:p>
          <a:p>
            <a:r>
              <a:rPr lang="en-US" altLang="zh-TW" dirty="0" smtClean="0"/>
              <a:t>Test set(20%)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412776"/>
            <a:ext cx="1562318" cy="473458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372200" y="1844824"/>
            <a:ext cx="1706334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52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24748</TotalTime>
  <Words>340</Words>
  <Application>Microsoft Office PowerPoint</Application>
  <PresentationFormat>如螢幕大小 (4:3)</PresentationFormat>
  <Paragraphs>156</Paragraphs>
  <Slides>42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PowerPoint 簡報</vt:lpstr>
      <vt:lpstr>PowerPoint 簡報</vt:lpstr>
      <vt:lpstr>VIP with only one industry</vt:lpstr>
      <vt:lpstr>PowerPoint 簡報</vt:lpstr>
      <vt:lpstr>Similarity within industry-Bow,unAE,AE</vt:lpstr>
      <vt:lpstr>Similarity between 2 industry-Bow,unAE,AE</vt:lpstr>
      <vt:lpstr>Similarity between 2 industry-unAE</vt:lpstr>
      <vt:lpstr>Similarity in R,UR,(R-UR)/2</vt:lpstr>
      <vt:lpstr>Supervised Denoising AE</vt:lpstr>
      <vt:lpstr>Encoder</vt:lpstr>
      <vt:lpstr>Decoder</vt:lpstr>
      <vt:lpstr>Tri-AutoEnocoder</vt:lpstr>
      <vt:lpstr>PowerPoint 簡報</vt:lpstr>
      <vt:lpstr>loss</vt:lpstr>
      <vt:lpstr>Triplet loss</vt:lpstr>
      <vt:lpstr>Reconstruction loss</vt:lpstr>
      <vt:lpstr>Sampling</vt:lpstr>
      <vt:lpstr>loss</vt:lpstr>
      <vt:lpstr>Triplet loss</vt:lpstr>
      <vt:lpstr>Reconstruction loss</vt:lpstr>
      <vt:lpstr>Sampling</vt:lpstr>
      <vt:lpstr>PowerPoint 簡報</vt:lpstr>
      <vt:lpstr>loss</vt:lpstr>
      <vt:lpstr>PowerPoint 簡報</vt:lpstr>
      <vt:lpstr>PowerPoint 簡報</vt:lpstr>
      <vt:lpstr>Similarity in R,UR,(R-UR)/2</vt:lpstr>
      <vt:lpstr>Tsne on original data</vt:lpstr>
      <vt:lpstr>Tsne on embedding data</vt:lpstr>
      <vt:lpstr>50,000 news in all industry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Similarity Distrbution</vt:lpstr>
      <vt:lpstr>Dissimilarity Distrbution</vt:lpstr>
      <vt:lpstr>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研發部 游郅綱</dc:creator>
  <cp:lastModifiedBy>研發部 游郅綱</cp:lastModifiedBy>
  <cp:revision>57</cp:revision>
  <dcterms:created xsi:type="dcterms:W3CDTF">2018-11-15T03:08:09Z</dcterms:created>
  <dcterms:modified xsi:type="dcterms:W3CDTF">2018-12-26T10:45:57Z</dcterms:modified>
</cp:coreProperties>
</file>