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74" r:id="rId8"/>
    <p:sldId id="268" r:id="rId9"/>
    <p:sldId id="269" r:id="rId10"/>
    <p:sldId id="270" r:id="rId11"/>
    <p:sldId id="277" r:id="rId12"/>
    <p:sldId id="278" r:id="rId13"/>
    <p:sldId id="271" r:id="rId14"/>
    <p:sldId id="267" r:id="rId15"/>
    <p:sldId id="272" r:id="rId16"/>
    <p:sldId id="273" r:id="rId17"/>
    <p:sldId id="276" r:id="rId18"/>
    <p:sldId id="275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DDAE1-13BA-474D-A6CC-DA5A5F8E4D82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93EEF44-7463-4A9C-9618-9B38DD23CFDE}">
      <dgm:prSet phldrT="[Texte]" custT="1"/>
      <dgm:spPr/>
      <dgm:t>
        <a:bodyPr/>
        <a:lstStyle/>
        <a:p>
          <a:r>
            <a:rPr lang="fr-FR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60405020304" pitchFamily="18" charset="0"/>
            </a:rPr>
            <a:t>Introduction</a:t>
          </a:r>
        </a:p>
      </dgm:t>
    </dgm:pt>
    <dgm:pt modelId="{23AC9E4C-62DE-4749-929E-DEC89E71AA8D}" type="parTrans" cxnId="{633F514C-BEB1-441F-A4B5-78DB86E3E55B}">
      <dgm:prSet/>
      <dgm:spPr/>
      <dgm:t>
        <a:bodyPr/>
        <a:lstStyle/>
        <a:p>
          <a:endParaRPr lang="fr-FR" sz="1200">
            <a:latin typeface="Times" panose="02020603060405020304" pitchFamily="18" charset="0"/>
          </a:endParaRPr>
        </a:p>
      </dgm:t>
    </dgm:pt>
    <dgm:pt modelId="{E92AF257-4092-4028-82C2-7862E303D4DF}" type="sibTrans" cxnId="{633F514C-BEB1-441F-A4B5-78DB86E3E55B}">
      <dgm:prSet/>
      <dgm:spPr/>
      <dgm:t>
        <a:bodyPr/>
        <a:lstStyle/>
        <a:p>
          <a:endParaRPr lang="fr-FR" sz="1200">
            <a:latin typeface="Times" panose="02020603060405020304" pitchFamily="18" charset="0"/>
          </a:endParaRPr>
        </a:p>
      </dgm:t>
    </dgm:pt>
    <dgm:pt modelId="{C249245B-4F6E-4B32-A802-6C6A8E793381}">
      <dgm:prSet phldrT="[Texte]" custT="1"/>
      <dgm:spPr/>
      <dgm:t>
        <a:bodyPr/>
        <a:lstStyle/>
        <a:p>
          <a:r>
            <a:rPr lang="fr-FR" sz="4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rPr>
            <a:t>Technologies utilisées</a:t>
          </a:r>
        </a:p>
      </dgm:t>
    </dgm:pt>
    <dgm:pt modelId="{0AA36130-C9C5-4CCE-99ED-2DFE1A793B56}" type="parTrans" cxnId="{366A9B37-1211-4362-8A1F-B0137F4C249F}">
      <dgm:prSet/>
      <dgm:spPr/>
      <dgm:t>
        <a:bodyPr/>
        <a:lstStyle/>
        <a:p>
          <a:endParaRPr lang="fr-FR" sz="1200">
            <a:latin typeface="Times" panose="02020603060405020304" pitchFamily="18" charset="0"/>
          </a:endParaRPr>
        </a:p>
      </dgm:t>
    </dgm:pt>
    <dgm:pt modelId="{44D8B5A4-5BCB-4564-B3A1-8765DEEBE1CA}" type="sibTrans" cxnId="{366A9B37-1211-4362-8A1F-B0137F4C249F}">
      <dgm:prSet/>
      <dgm:spPr/>
      <dgm:t>
        <a:bodyPr/>
        <a:lstStyle/>
        <a:p>
          <a:endParaRPr lang="fr-FR" sz="1200">
            <a:latin typeface="Times" panose="02020603060405020304" pitchFamily="18" charset="0"/>
          </a:endParaRPr>
        </a:p>
      </dgm:t>
    </dgm:pt>
    <dgm:pt modelId="{72D83F58-C5DE-4371-80E2-AD63FDB281C9}">
      <dgm:prSet phldrT="[Texte]" custT="1"/>
      <dgm:spPr/>
      <dgm:t>
        <a:bodyPr/>
        <a:lstStyle/>
        <a:p>
          <a:r>
            <a:rPr lang="fr-FR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60405020304" pitchFamily="18" charset="0"/>
            </a:rPr>
            <a:t>Installation et configuration</a:t>
          </a:r>
        </a:p>
      </dgm:t>
    </dgm:pt>
    <dgm:pt modelId="{59DCF3CA-9219-4ED8-B8D6-53359DA2CBDB}" type="parTrans" cxnId="{9B51EC64-A8E9-4127-A3DC-2D3219B1C10E}">
      <dgm:prSet/>
      <dgm:spPr/>
      <dgm:t>
        <a:bodyPr/>
        <a:lstStyle/>
        <a:p>
          <a:endParaRPr lang="fr-FR" sz="1200">
            <a:latin typeface="Times" panose="02020603060405020304" pitchFamily="18" charset="0"/>
          </a:endParaRPr>
        </a:p>
      </dgm:t>
    </dgm:pt>
    <dgm:pt modelId="{4B19D37A-AE28-4198-8166-4FB1686B3DA1}" type="sibTrans" cxnId="{9B51EC64-A8E9-4127-A3DC-2D3219B1C10E}">
      <dgm:prSet/>
      <dgm:spPr/>
      <dgm:t>
        <a:bodyPr/>
        <a:lstStyle/>
        <a:p>
          <a:endParaRPr lang="fr-FR" sz="1200">
            <a:latin typeface="Times" panose="02020603060405020304" pitchFamily="18" charset="0"/>
          </a:endParaRPr>
        </a:p>
      </dgm:t>
    </dgm:pt>
    <dgm:pt modelId="{9BE59DDE-E15B-4CD5-B8E5-E8B4FE1431D1}">
      <dgm:prSet custT="1"/>
      <dgm:spPr/>
      <dgm:t>
        <a:bodyPr/>
        <a:lstStyle/>
        <a:p>
          <a:r>
            <a:rPr lang="fr-FR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60405020304" pitchFamily="18" charset="0"/>
            </a:rPr>
            <a:t>Tests</a:t>
          </a:r>
        </a:p>
      </dgm:t>
    </dgm:pt>
    <dgm:pt modelId="{0D87EAFE-DDAF-45C4-A131-A402CBF8A8EC}" type="sibTrans" cxnId="{72CCA7C8-A5E2-45C8-A4FE-562B05923F39}">
      <dgm:prSet/>
      <dgm:spPr/>
      <dgm:t>
        <a:bodyPr/>
        <a:lstStyle/>
        <a:p>
          <a:endParaRPr lang="fr-FR">
            <a:latin typeface="Times" panose="02020603060405020304" pitchFamily="18" charset="0"/>
          </a:endParaRPr>
        </a:p>
      </dgm:t>
    </dgm:pt>
    <dgm:pt modelId="{EE037DC2-860B-42F3-B522-A78688074136}" type="parTrans" cxnId="{72CCA7C8-A5E2-45C8-A4FE-562B05923F39}">
      <dgm:prSet/>
      <dgm:spPr/>
      <dgm:t>
        <a:bodyPr/>
        <a:lstStyle/>
        <a:p>
          <a:endParaRPr lang="fr-FR">
            <a:latin typeface="Times" panose="02020603060405020304" pitchFamily="18" charset="0"/>
          </a:endParaRPr>
        </a:p>
      </dgm:t>
    </dgm:pt>
    <dgm:pt modelId="{1F5FE867-25DA-46FD-8FC9-2A84AE66AEDF}">
      <dgm:prSet custT="1"/>
      <dgm:spPr/>
      <dgm:t>
        <a:bodyPr/>
        <a:lstStyle/>
        <a:p>
          <a:r>
            <a:rPr lang="fr-FR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rPr>
            <a:t>Démonstration</a:t>
          </a:r>
          <a:endParaRPr lang="fr-BF" sz="4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2E8698D9-0CF1-4A86-8B4B-75560549B2A3}" type="parTrans" cxnId="{400AE1C3-BCD5-4CA1-869B-35BBDD5018FE}">
      <dgm:prSet/>
      <dgm:spPr/>
      <dgm:t>
        <a:bodyPr/>
        <a:lstStyle/>
        <a:p>
          <a:endParaRPr lang="fr-BF"/>
        </a:p>
      </dgm:t>
    </dgm:pt>
    <dgm:pt modelId="{FF7FDE82-4A4D-4340-B32C-27D9933EB6A7}" type="sibTrans" cxnId="{400AE1C3-BCD5-4CA1-869B-35BBDD5018FE}">
      <dgm:prSet/>
      <dgm:spPr/>
      <dgm:t>
        <a:bodyPr/>
        <a:lstStyle/>
        <a:p>
          <a:endParaRPr lang="fr-BF"/>
        </a:p>
      </dgm:t>
    </dgm:pt>
    <dgm:pt modelId="{E983696C-CF84-45DB-977E-68D312C15D69}" type="pres">
      <dgm:prSet presAssocID="{5CDDDAE1-13BA-474D-A6CC-DA5A5F8E4D82}" presName="Name0" presStyleCnt="0">
        <dgm:presLayoutVars>
          <dgm:chMax val="7"/>
          <dgm:chPref val="7"/>
          <dgm:dir/>
        </dgm:presLayoutVars>
      </dgm:prSet>
      <dgm:spPr/>
    </dgm:pt>
    <dgm:pt modelId="{67560245-8BEA-4EE9-A85B-5D1D04933D95}" type="pres">
      <dgm:prSet presAssocID="{5CDDDAE1-13BA-474D-A6CC-DA5A5F8E4D82}" presName="Name1" presStyleCnt="0"/>
      <dgm:spPr/>
    </dgm:pt>
    <dgm:pt modelId="{16F49894-1D1B-4BFB-BB1C-DC71B5DE342B}" type="pres">
      <dgm:prSet presAssocID="{5CDDDAE1-13BA-474D-A6CC-DA5A5F8E4D82}" presName="cycle" presStyleCnt="0"/>
      <dgm:spPr/>
    </dgm:pt>
    <dgm:pt modelId="{EA9CF8FA-181E-4545-90EE-57D215B13DB6}" type="pres">
      <dgm:prSet presAssocID="{5CDDDAE1-13BA-474D-A6CC-DA5A5F8E4D82}" presName="srcNode" presStyleLbl="node1" presStyleIdx="0" presStyleCnt="5"/>
      <dgm:spPr/>
    </dgm:pt>
    <dgm:pt modelId="{D9269EF6-172D-4F0C-82CF-DB46A2C6A82B}" type="pres">
      <dgm:prSet presAssocID="{5CDDDAE1-13BA-474D-A6CC-DA5A5F8E4D82}" presName="conn" presStyleLbl="parChTrans1D2" presStyleIdx="0" presStyleCnt="1"/>
      <dgm:spPr/>
    </dgm:pt>
    <dgm:pt modelId="{7F24DA49-389B-49AE-B7D5-60AF11540A6A}" type="pres">
      <dgm:prSet presAssocID="{5CDDDAE1-13BA-474D-A6CC-DA5A5F8E4D82}" presName="extraNode" presStyleLbl="node1" presStyleIdx="0" presStyleCnt="5"/>
      <dgm:spPr/>
    </dgm:pt>
    <dgm:pt modelId="{34E87884-680E-428E-A67D-4C7A20C21F97}" type="pres">
      <dgm:prSet presAssocID="{5CDDDAE1-13BA-474D-A6CC-DA5A5F8E4D82}" presName="dstNode" presStyleLbl="node1" presStyleIdx="0" presStyleCnt="5"/>
      <dgm:spPr/>
    </dgm:pt>
    <dgm:pt modelId="{037A1623-8B59-481A-8619-8A427B182D24}" type="pres">
      <dgm:prSet presAssocID="{A93EEF44-7463-4A9C-9618-9B38DD23CFDE}" presName="text_1" presStyleLbl="node1" presStyleIdx="0" presStyleCnt="5">
        <dgm:presLayoutVars>
          <dgm:bulletEnabled val="1"/>
        </dgm:presLayoutVars>
      </dgm:prSet>
      <dgm:spPr/>
    </dgm:pt>
    <dgm:pt modelId="{AF4AB217-2EEF-45AA-B087-7027DDE26E77}" type="pres">
      <dgm:prSet presAssocID="{A93EEF44-7463-4A9C-9618-9B38DD23CFDE}" presName="accent_1" presStyleCnt="0"/>
      <dgm:spPr/>
    </dgm:pt>
    <dgm:pt modelId="{A2C2651E-93D3-4F2C-A48D-6EC4DC73DA88}" type="pres">
      <dgm:prSet presAssocID="{A93EEF44-7463-4A9C-9618-9B38DD23CFDE}" presName="accentRepeatNode" presStyleLbl="solidFgAcc1" presStyleIdx="0" presStyleCnt="5"/>
      <dgm:spPr/>
    </dgm:pt>
    <dgm:pt modelId="{15F634B9-2094-4BD9-A66E-5C8E86B29069}" type="pres">
      <dgm:prSet presAssocID="{C249245B-4F6E-4B32-A802-6C6A8E793381}" presName="text_2" presStyleLbl="node1" presStyleIdx="1" presStyleCnt="5">
        <dgm:presLayoutVars>
          <dgm:bulletEnabled val="1"/>
        </dgm:presLayoutVars>
      </dgm:prSet>
      <dgm:spPr/>
    </dgm:pt>
    <dgm:pt modelId="{5EBA4E18-5FF4-4E72-9AFB-5845BD49C2FB}" type="pres">
      <dgm:prSet presAssocID="{C249245B-4F6E-4B32-A802-6C6A8E793381}" presName="accent_2" presStyleCnt="0"/>
      <dgm:spPr/>
    </dgm:pt>
    <dgm:pt modelId="{5EE0DB74-497A-4F1C-AF4B-DF975D42671F}" type="pres">
      <dgm:prSet presAssocID="{C249245B-4F6E-4B32-A802-6C6A8E793381}" presName="accentRepeatNode" presStyleLbl="solidFgAcc1" presStyleIdx="1" presStyleCnt="5"/>
      <dgm:spPr/>
    </dgm:pt>
    <dgm:pt modelId="{A7D9A4DC-8DFC-4B70-A88A-F7F724755FDC}" type="pres">
      <dgm:prSet presAssocID="{72D83F58-C5DE-4371-80E2-AD63FDB281C9}" presName="text_3" presStyleLbl="node1" presStyleIdx="2" presStyleCnt="5">
        <dgm:presLayoutVars>
          <dgm:bulletEnabled val="1"/>
        </dgm:presLayoutVars>
      </dgm:prSet>
      <dgm:spPr/>
    </dgm:pt>
    <dgm:pt modelId="{CF95DDA0-F832-4C9E-937E-5D9B986C30F2}" type="pres">
      <dgm:prSet presAssocID="{72D83F58-C5DE-4371-80E2-AD63FDB281C9}" presName="accent_3" presStyleCnt="0"/>
      <dgm:spPr/>
    </dgm:pt>
    <dgm:pt modelId="{9DFB1B7D-E518-4ABC-8B61-6AD43F2F2F15}" type="pres">
      <dgm:prSet presAssocID="{72D83F58-C5DE-4371-80E2-AD63FDB281C9}" presName="accentRepeatNode" presStyleLbl="solidFgAcc1" presStyleIdx="2" presStyleCnt="5"/>
      <dgm:spPr/>
    </dgm:pt>
    <dgm:pt modelId="{CF53739E-C629-4D6E-8DE4-33BEDA8471CE}" type="pres">
      <dgm:prSet presAssocID="{9BE59DDE-E15B-4CD5-B8E5-E8B4FE1431D1}" presName="text_4" presStyleLbl="node1" presStyleIdx="3" presStyleCnt="5">
        <dgm:presLayoutVars>
          <dgm:bulletEnabled val="1"/>
        </dgm:presLayoutVars>
      </dgm:prSet>
      <dgm:spPr/>
    </dgm:pt>
    <dgm:pt modelId="{2237E5B2-5C40-4CB6-8248-EA852EE34BB5}" type="pres">
      <dgm:prSet presAssocID="{9BE59DDE-E15B-4CD5-B8E5-E8B4FE1431D1}" presName="accent_4" presStyleCnt="0"/>
      <dgm:spPr/>
    </dgm:pt>
    <dgm:pt modelId="{613CC865-DB98-42E5-9D7C-F16E4C308861}" type="pres">
      <dgm:prSet presAssocID="{9BE59DDE-E15B-4CD5-B8E5-E8B4FE1431D1}" presName="accentRepeatNode" presStyleLbl="solidFgAcc1" presStyleIdx="3" presStyleCnt="5"/>
      <dgm:spPr/>
    </dgm:pt>
    <dgm:pt modelId="{19D80A30-EC7A-42E9-AE6A-F2EE7AEB6862}" type="pres">
      <dgm:prSet presAssocID="{1F5FE867-25DA-46FD-8FC9-2A84AE66AEDF}" presName="text_5" presStyleLbl="node1" presStyleIdx="4" presStyleCnt="5">
        <dgm:presLayoutVars>
          <dgm:bulletEnabled val="1"/>
        </dgm:presLayoutVars>
      </dgm:prSet>
      <dgm:spPr/>
    </dgm:pt>
    <dgm:pt modelId="{774B8A10-0303-46D6-B682-E2C0BEABF6AC}" type="pres">
      <dgm:prSet presAssocID="{1F5FE867-25DA-46FD-8FC9-2A84AE66AEDF}" presName="accent_5" presStyleCnt="0"/>
      <dgm:spPr/>
    </dgm:pt>
    <dgm:pt modelId="{570AEA5B-EA72-4024-A0AC-83D9267146AA}" type="pres">
      <dgm:prSet presAssocID="{1F5FE867-25DA-46FD-8FC9-2A84AE66AEDF}" presName="accentRepeatNode" presStyleLbl="solidFgAcc1" presStyleIdx="4" presStyleCnt="5"/>
      <dgm:spPr/>
    </dgm:pt>
  </dgm:ptLst>
  <dgm:cxnLst>
    <dgm:cxn modelId="{AA696413-D93F-49B7-81D8-D8612B6A72AE}" type="presOf" srcId="{A93EEF44-7463-4A9C-9618-9B38DD23CFDE}" destId="{037A1623-8B59-481A-8619-8A427B182D24}" srcOrd="0" destOrd="0" presId="urn:microsoft.com/office/officeart/2008/layout/VerticalCurvedList"/>
    <dgm:cxn modelId="{366A9B37-1211-4362-8A1F-B0137F4C249F}" srcId="{5CDDDAE1-13BA-474D-A6CC-DA5A5F8E4D82}" destId="{C249245B-4F6E-4B32-A802-6C6A8E793381}" srcOrd="1" destOrd="0" parTransId="{0AA36130-C9C5-4CCE-99ED-2DFE1A793B56}" sibTransId="{44D8B5A4-5BCB-4564-B3A1-8765DEEBE1CA}"/>
    <dgm:cxn modelId="{9B51EC64-A8E9-4127-A3DC-2D3219B1C10E}" srcId="{5CDDDAE1-13BA-474D-A6CC-DA5A5F8E4D82}" destId="{72D83F58-C5DE-4371-80E2-AD63FDB281C9}" srcOrd="2" destOrd="0" parTransId="{59DCF3CA-9219-4ED8-B8D6-53359DA2CBDB}" sibTransId="{4B19D37A-AE28-4198-8166-4FB1686B3DA1}"/>
    <dgm:cxn modelId="{6E6A9F4B-AE3E-4708-96E0-CE43D6BEDE49}" type="presOf" srcId="{C249245B-4F6E-4B32-A802-6C6A8E793381}" destId="{15F634B9-2094-4BD9-A66E-5C8E86B29069}" srcOrd="0" destOrd="0" presId="urn:microsoft.com/office/officeart/2008/layout/VerticalCurvedList"/>
    <dgm:cxn modelId="{633F514C-BEB1-441F-A4B5-78DB86E3E55B}" srcId="{5CDDDAE1-13BA-474D-A6CC-DA5A5F8E4D82}" destId="{A93EEF44-7463-4A9C-9618-9B38DD23CFDE}" srcOrd="0" destOrd="0" parTransId="{23AC9E4C-62DE-4749-929E-DEC89E71AA8D}" sibTransId="{E92AF257-4092-4028-82C2-7862E303D4DF}"/>
    <dgm:cxn modelId="{1C6F4E56-3C6A-4985-AC45-61FA8C936929}" type="presOf" srcId="{9BE59DDE-E15B-4CD5-B8E5-E8B4FE1431D1}" destId="{CF53739E-C629-4D6E-8DE4-33BEDA8471CE}" srcOrd="0" destOrd="0" presId="urn:microsoft.com/office/officeart/2008/layout/VerticalCurvedList"/>
    <dgm:cxn modelId="{56C8DCAB-759A-40FE-BD54-BF129B6E2950}" type="presOf" srcId="{1F5FE867-25DA-46FD-8FC9-2A84AE66AEDF}" destId="{19D80A30-EC7A-42E9-AE6A-F2EE7AEB6862}" srcOrd="0" destOrd="0" presId="urn:microsoft.com/office/officeart/2008/layout/VerticalCurvedList"/>
    <dgm:cxn modelId="{43D6E3B9-3D84-4E64-9111-7F7AB7A2011E}" type="presOf" srcId="{72D83F58-C5DE-4371-80E2-AD63FDB281C9}" destId="{A7D9A4DC-8DFC-4B70-A88A-F7F724755FDC}" srcOrd="0" destOrd="0" presId="urn:microsoft.com/office/officeart/2008/layout/VerticalCurvedList"/>
    <dgm:cxn modelId="{400AE1C3-BCD5-4CA1-869B-35BBDD5018FE}" srcId="{5CDDDAE1-13BA-474D-A6CC-DA5A5F8E4D82}" destId="{1F5FE867-25DA-46FD-8FC9-2A84AE66AEDF}" srcOrd="4" destOrd="0" parTransId="{2E8698D9-0CF1-4A86-8B4B-75560549B2A3}" sibTransId="{FF7FDE82-4A4D-4340-B32C-27D9933EB6A7}"/>
    <dgm:cxn modelId="{72CCA7C8-A5E2-45C8-A4FE-562B05923F39}" srcId="{5CDDDAE1-13BA-474D-A6CC-DA5A5F8E4D82}" destId="{9BE59DDE-E15B-4CD5-B8E5-E8B4FE1431D1}" srcOrd="3" destOrd="0" parTransId="{EE037DC2-860B-42F3-B522-A78688074136}" sibTransId="{0D87EAFE-DDAF-45C4-A131-A402CBF8A8EC}"/>
    <dgm:cxn modelId="{57FF87E3-D268-4A7C-8FBA-C84F54D790ED}" type="presOf" srcId="{5CDDDAE1-13BA-474D-A6CC-DA5A5F8E4D82}" destId="{E983696C-CF84-45DB-977E-68D312C15D69}" srcOrd="0" destOrd="0" presId="urn:microsoft.com/office/officeart/2008/layout/VerticalCurvedList"/>
    <dgm:cxn modelId="{9636E5EF-9FA1-4D64-8CB4-ECC3FDBFD6C3}" type="presOf" srcId="{E92AF257-4092-4028-82C2-7862E303D4DF}" destId="{D9269EF6-172D-4F0C-82CF-DB46A2C6A82B}" srcOrd="0" destOrd="0" presId="urn:microsoft.com/office/officeart/2008/layout/VerticalCurvedList"/>
    <dgm:cxn modelId="{CE3594A7-1863-413B-831D-49E7477BEF03}" type="presParOf" srcId="{E983696C-CF84-45DB-977E-68D312C15D69}" destId="{67560245-8BEA-4EE9-A85B-5D1D04933D95}" srcOrd="0" destOrd="0" presId="urn:microsoft.com/office/officeart/2008/layout/VerticalCurvedList"/>
    <dgm:cxn modelId="{7D8B84BF-9A50-4F0C-BC09-7A32481A8479}" type="presParOf" srcId="{67560245-8BEA-4EE9-A85B-5D1D04933D95}" destId="{16F49894-1D1B-4BFB-BB1C-DC71B5DE342B}" srcOrd="0" destOrd="0" presId="urn:microsoft.com/office/officeart/2008/layout/VerticalCurvedList"/>
    <dgm:cxn modelId="{A2EDEFF3-49BE-43D3-B816-1EF391C33227}" type="presParOf" srcId="{16F49894-1D1B-4BFB-BB1C-DC71B5DE342B}" destId="{EA9CF8FA-181E-4545-90EE-57D215B13DB6}" srcOrd="0" destOrd="0" presId="urn:microsoft.com/office/officeart/2008/layout/VerticalCurvedList"/>
    <dgm:cxn modelId="{E80BE0E8-803D-457D-9FB2-96AA7A57E781}" type="presParOf" srcId="{16F49894-1D1B-4BFB-BB1C-DC71B5DE342B}" destId="{D9269EF6-172D-4F0C-82CF-DB46A2C6A82B}" srcOrd="1" destOrd="0" presId="urn:microsoft.com/office/officeart/2008/layout/VerticalCurvedList"/>
    <dgm:cxn modelId="{B191E69B-A7A2-4289-8B85-30948678C106}" type="presParOf" srcId="{16F49894-1D1B-4BFB-BB1C-DC71B5DE342B}" destId="{7F24DA49-389B-49AE-B7D5-60AF11540A6A}" srcOrd="2" destOrd="0" presId="urn:microsoft.com/office/officeart/2008/layout/VerticalCurvedList"/>
    <dgm:cxn modelId="{3609B10E-9428-4BB0-A022-322C53C9A184}" type="presParOf" srcId="{16F49894-1D1B-4BFB-BB1C-DC71B5DE342B}" destId="{34E87884-680E-428E-A67D-4C7A20C21F97}" srcOrd="3" destOrd="0" presId="urn:microsoft.com/office/officeart/2008/layout/VerticalCurvedList"/>
    <dgm:cxn modelId="{BDB1C776-4EBD-4FD7-8DF5-B4C293CD294D}" type="presParOf" srcId="{67560245-8BEA-4EE9-A85B-5D1D04933D95}" destId="{037A1623-8B59-481A-8619-8A427B182D24}" srcOrd="1" destOrd="0" presId="urn:microsoft.com/office/officeart/2008/layout/VerticalCurvedList"/>
    <dgm:cxn modelId="{0E7EA3C4-3620-495D-B8B3-A97C50E0590D}" type="presParOf" srcId="{67560245-8BEA-4EE9-A85B-5D1D04933D95}" destId="{AF4AB217-2EEF-45AA-B087-7027DDE26E77}" srcOrd="2" destOrd="0" presId="urn:microsoft.com/office/officeart/2008/layout/VerticalCurvedList"/>
    <dgm:cxn modelId="{472444F6-0A5D-402A-9EC1-BC0B87223CCF}" type="presParOf" srcId="{AF4AB217-2EEF-45AA-B087-7027DDE26E77}" destId="{A2C2651E-93D3-4F2C-A48D-6EC4DC73DA88}" srcOrd="0" destOrd="0" presId="urn:microsoft.com/office/officeart/2008/layout/VerticalCurvedList"/>
    <dgm:cxn modelId="{13F4322D-F21B-4BD0-A6C9-7A625FEDD654}" type="presParOf" srcId="{67560245-8BEA-4EE9-A85B-5D1D04933D95}" destId="{15F634B9-2094-4BD9-A66E-5C8E86B29069}" srcOrd="3" destOrd="0" presId="urn:microsoft.com/office/officeart/2008/layout/VerticalCurvedList"/>
    <dgm:cxn modelId="{C47D9353-6D68-472B-A9E0-D0E4EED46BF8}" type="presParOf" srcId="{67560245-8BEA-4EE9-A85B-5D1D04933D95}" destId="{5EBA4E18-5FF4-4E72-9AFB-5845BD49C2FB}" srcOrd="4" destOrd="0" presId="urn:microsoft.com/office/officeart/2008/layout/VerticalCurvedList"/>
    <dgm:cxn modelId="{14161710-FF20-42C2-89E5-41FE2F8A3C28}" type="presParOf" srcId="{5EBA4E18-5FF4-4E72-9AFB-5845BD49C2FB}" destId="{5EE0DB74-497A-4F1C-AF4B-DF975D42671F}" srcOrd="0" destOrd="0" presId="urn:microsoft.com/office/officeart/2008/layout/VerticalCurvedList"/>
    <dgm:cxn modelId="{1A0B6273-1FB5-41DB-B25A-5BF2842AC140}" type="presParOf" srcId="{67560245-8BEA-4EE9-A85B-5D1D04933D95}" destId="{A7D9A4DC-8DFC-4B70-A88A-F7F724755FDC}" srcOrd="5" destOrd="0" presId="urn:microsoft.com/office/officeart/2008/layout/VerticalCurvedList"/>
    <dgm:cxn modelId="{9D2D4ADD-0418-4D46-A588-B9EDCF7E84AA}" type="presParOf" srcId="{67560245-8BEA-4EE9-A85B-5D1D04933D95}" destId="{CF95DDA0-F832-4C9E-937E-5D9B986C30F2}" srcOrd="6" destOrd="0" presId="urn:microsoft.com/office/officeart/2008/layout/VerticalCurvedList"/>
    <dgm:cxn modelId="{EAD9C390-5073-4C1F-8D0F-9EABC76D3E92}" type="presParOf" srcId="{CF95DDA0-F832-4C9E-937E-5D9B986C30F2}" destId="{9DFB1B7D-E518-4ABC-8B61-6AD43F2F2F15}" srcOrd="0" destOrd="0" presId="urn:microsoft.com/office/officeart/2008/layout/VerticalCurvedList"/>
    <dgm:cxn modelId="{E4863847-FD3F-4366-BC2C-4C799D7C999A}" type="presParOf" srcId="{67560245-8BEA-4EE9-A85B-5D1D04933D95}" destId="{CF53739E-C629-4D6E-8DE4-33BEDA8471CE}" srcOrd="7" destOrd="0" presId="urn:microsoft.com/office/officeart/2008/layout/VerticalCurvedList"/>
    <dgm:cxn modelId="{C943A30B-BC95-4072-9680-345424E554CC}" type="presParOf" srcId="{67560245-8BEA-4EE9-A85B-5D1D04933D95}" destId="{2237E5B2-5C40-4CB6-8248-EA852EE34BB5}" srcOrd="8" destOrd="0" presId="urn:microsoft.com/office/officeart/2008/layout/VerticalCurvedList"/>
    <dgm:cxn modelId="{F3AF241C-F2B3-4BD6-AA9F-22A0CF8D3EB8}" type="presParOf" srcId="{2237E5B2-5C40-4CB6-8248-EA852EE34BB5}" destId="{613CC865-DB98-42E5-9D7C-F16E4C308861}" srcOrd="0" destOrd="0" presId="urn:microsoft.com/office/officeart/2008/layout/VerticalCurvedList"/>
    <dgm:cxn modelId="{7AE072FD-1644-4836-9AAC-ECB661198BEE}" type="presParOf" srcId="{67560245-8BEA-4EE9-A85B-5D1D04933D95}" destId="{19D80A30-EC7A-42E9-AE6A-F2EE7AEB6862}" srcOrd="9" destOrd="0" presId="urn:microsoft.com/office/officeart/2008/layout/VerticalCurvedList"/>
    <dgm:cxn modelId="{A129E2D9-941D-415E-8EBC-EC6521DC59B4}" type="presParOf" srcId="{67560245-8BEA-4EE9-A85B-5D1D04933D95}" destId="{774B8A10-0303-46D6-B682-E2C0BEABF6AC}" srcOrd="10" destOrd="0" presId="urn:microsoft.com/office/officeart/2008/layout/VerticalCurvedList"/>
    <dgm:cxn modelId="{1DFDE569-5645-463E-A3C8-AD0B96BB4FE5}" type="presParOf" srcId="{774B8A10-0303-46D6-B682-E2C0BEABF6AC}" destId="{570AEA5B-EA72-4024-A0AC-83D9267146A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0E22A1-0469-4E02-8BF6-25F8E87A9C52}" type="doc">
      <dgm:prSet loTypeId="urn:microsoft.com/office/officeart/2005/8/layout/hierarchy4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ACCBD61-5BC3-4913-B880-BB35D972ABD5}">
      <dgm:prSet phldrT="[Texte]" custT="1"/>
      <dgm:spPr/>
      <dgm:t>
        <a:bodyPr/>
        <a:lstStyle/>
        <a:p>
          <a:r>
            <a:rPr lang="fr-FR" sz="2000" dirty="0"/>
            <a:t>TOS_DI-20211109_1610-V8.0.1 </a:t>
          </a:r>
        </a:p>
        <a:p>
          <a:r>
            <a:rPr lang="fr-FR" sz="2000" dirty="0"/>
            <a:t>pour extraire et transformer des données dans MySQL</a:t>
          </a:r>
          <a:endParaRPr lang="fr-FR" sz="2000" dirty="0">
            <a:effectLst/>
            <a:latin typeface="Calibri" panose="020F0502020204030204" pitchFamily="34" charset="0"/>
            <a:cs typeface="Times New Roman" panose="02020603050405020304" pitchFamily="18" charset="0"/>
          </a:endParaRPr>
        </a:p>
      </dgm:t>
    </dgm:pt>
    <dgm:pt modelId="{90462F7E-3AC4-4197-9C04-6CC3A5B21315}" type="parTrans" cxnId="{4079E295-EC56-4EE6-8FA5-6DDCF0AEA800}">
      <dgm:prSet/>
      <dgm:spPr/>
      <dgm:t>
        <a:bodyPr/>
        <a:lstStyle/>
        <a:p>
          <a:endParaRPr lang="fr-FR" sz="2000"/>
        </a:p>
      </dgm:t>
    </dgm:pt>
    <dgm:pt modelId="{C680C231-AEE7-4A24-939B-B960D0C35EE9}" type="sibTrans" cxnId="{4079E295-EC56-4EE6-8FA5-6DDCF0AEA800}">
      <dgm:prSet/>
      <dgm:spPr/>
      <dgm:t>
        <a:bodyPr/>
        <a:lstStyle/>
        <a:p>
          <a:endParaRPr lang="fr-FR" sz="2000"/>
        </a:p>
      </dgm:t>
    </dgm:pt>
    <dgm:pt modelId="{A203B4DC-A0D1-41F6-8DA7-97DC1F7A66A6}">
      <dgm:prSet phldrT="[Texte]" custT="1"/>
      <dgm:spPr/>
      <dgm:t>
        <a:bodyPr/>
        <a:lstStyle/>
        <a:p>
          <a:r>
            <a:rPr lang="fr-FR" sz="2000" dirty="0"/>
            <a:t>JDK 11 </a:t>
          </a:r>
        </a:p>
        <a:p>
          <a:r>
            <a:rPr lang="fr-FR" sz="2000" dirty="0"/>
            <a:t>pour la version de java compatible avec TOS</a:t>
          </a:r>
        </a:p>
      </dgm:t>
    </dgm:pt>
    <dgm:pt modelId="{3BBB2A88-3124-40A5-9A8A-9BB79A7EACBC}" type="parTrans" cxnId="{11B6EB05-ADC8-4A41-B1AA-A5C67B6B8154}">
      <dgm:prSet/>
      <dgm:spPr/>
      <dgm:t>
        <a:bodyPr/>
        <a:lstStyle/>
        <a:p>
          <a:endParaRPr lang="fr-FR" sz="2000"/>
        </a:p>
      </dgm:t>
    </dgm:pt>
    <dgm:pt modelId="{C9D1F493-3905-4435-AD88-C0DA4BB279D0}" type="sibTrans" cxnId="{11B6EB05-ADC8-4A41-B1AA-A5C67B6B8154}">
      <dgm:prSet/>
      <dgm:spPr/>
      <dgm:t>
        <a:bodyPr/>
        <a:lstStyle/>
        <a:p>
          <a:endParaRPr lang="fr-FR" sz="2000"/>
        </a:p>
      </dgm:t>
    </dgm:pt>
    <dgm:pt modelId="{275F87A6-D6EA-495B-B3A6-64E8AFD83180}">
      <dgm:prSet phldrT="[Texte]" custT="1"/>
      <dgm:spPr/>
      <dgm:t>
        <a:bodyPr/>
        <a:lstStyle/>
        <a:p>
          <a:r>
            <a:rPr lang="fr-FR" sz="2000" dirty="0"/>
            <a:t>Prométheus-2.54.0.windows-amd64 pour le monitoring</a:t>
          </a:r>
        </a:p>
      </dgm:t>
    </dgm:pt>
    <dgm:pt modelId="{D0661B92-33EC-4DE4-BCC4-34F1AEA5FA8E}" type="parTrans" cxnId="{24C53DCD-0325-4307-822F-033F0B3C7999}">
      <dgm:prSet/>
      <dgm:spPr/>
      <dgm:t>
        <a:bodyPr/>
        <a:lstStyle/>
        <a:p>
          <a:endParaRPr lang="fr-FR" sz="2000"/>
        </a:p>
      </dgm:t>
    </dgm:pt>
    <dgm:pt modelId="{9587D42D-D326-4C48-BFEA-5D9FDFD19B5B}" type="sibTrans" cxnId="{24C53DCD-0325-4307-822F-033F0B3C7999}">
      <dgm:prSet/>
      <dgm:spPr/>
      <dgm:t>
        <a:bodyPr/>
        <a:lstStyle/>
        <a:p>
          <a:endParaRPr lang="fr-FR" sz="2000"/>
        </a:p>
      </dgm:t>
    </dgm:pt>
    <dgm:pt modelId="{64A02A01-5DF7-4D16-8A2C-4908149CF5FC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"/>
          </a:pPr>
          <a:r>
            <a:rPr lang="fr-FR" sz="2000" dirty="0"/>
            <a:t>Postman pour les tests</a:t>
          </a:r>
        </a:p>
      </dgm:t>
    </dgm:pt>
    <dgm:pt modelId="{762112BA-60F2-4075-8971-66D5DA82FB9B}" type="parTrans" cxnId="{C2CDDE81-741C-44AE-A368-B09965B79FAD}">
      <dgm:prSet/>
      <dgm:spPr/>
      <dgm:t>
        <a:bodyPr/>
        <a:lstStyle/>
        <a:p>
          <a:endParaRPr lang="fr-BF" sz="2000"/>
        </a:p>
      </dgm:t>
    </dgm:pt>
    <dgm:pt modelId="{9252FB33-A1C0-4A59-BA4A-7DED2D586490}" type="sibTrans" cxnId="{C2CDDE81-741C-44AE-A368-B09965B79FAD}">
      <dgm:prSet/>
      <dgm:spPr/>
      <dgm:t>
        <a:bodyPr/>
        <a:lstStyle/>
        <a:p>
          <a:endParaRPr lang="fr-BF" sz="2000"/>
        </a:p>
      </dgm:t>
    </dgm:pt>
    <dgm:pt modelId="{1BF7B129-FCFB-44C9-B8C9-432ECD880F68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"/>
          </a:pPr>
          <a:r>
            <a:rPr lang="fr-FR" sz="2000" dirty="0"/>
            <a:t>MySQL </a:t>
          </a:r>
        </a:p>
        <a:p>
          <a:pPr>
            <a:buFont typeface="Wingdings" panose="05000000000000000000" pitchFamily="2" charset="2"/>
            <a:buChar char=""/>
          </a:pPr>
          <a:r>
            <a:rPr lang="fr-FR" sz="2000" dirty="0"/>
            <a:t>pour la base de </a:t>
          </a:r>
          <a:r>
            <a:rPr lang="fr-FR" sz="2000" dirty="0" err="1"/>
            <a:t>donées</a:t>
          </a:r>
          <a:endParaRPr lang="fr-FR" sz="2000" dirty="0"/>
        </a:p>
      </dgm:t>
    </dgm:pt>
    <dgm:pt modelId="{1D0CC14C-2241-487A-8823-A1011363923A}" type="parTrans" cxnId="{FE63EACB-509A-488C-95A9-565F063A1D5F}">
      <dgm:prSet/>
      <dgm:spPr/>
      <dgm:t>
        <a:bodyPr/>
        <a:lstStyle/>
        <a:p>
          <a:endParaRPr lang="fr-BF" sz="2000"/>
        </a:p>
      </dgm:t>
    </dgm:pt>
    <dgm:pt modelId="{FAF552D5-4DDF-434E-877A-484017F107E3}" type="sibTrans" cxnId="{FE63EACB-509A-488C-95A9-565F063A1D5F}">
      <dgm:prSet/>
      <dgm:spPr/>
      <dgm:t>
        <a:bodyPr/>
        <a:lstStyle/>
        <a:p>
          <a:endParaRPr lang="fr-BF" sz="2000"/>
        </a:p>
      </dgm:t>
    </dgm:pt>
    <dgm:pt modelId="{C9209CA8-627E-47E9-9FE6-EBB79FC7BDFF}" type="pres">
      <dgm:prSet presAssocID="{A50E22A1-0469-4E02-8BF6-25F8E87A9C5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C6BB44-DB33-4B66-BAC8-8E662CA8D671}" type="pres">
      <dgm:prSet presAssocID="{8ACCBD61-5BC3-4913-B880-BB35D972ABD5}" presName="vertOne" presStyleCnt="0"/>
      <dgm:spPr/>
    </dgm:pt>
    <dgm:pt modelId="{252A03BA-D16B-4895-B30E-96E9E4F093FB}" type="pres">
      <dgm:prSet presAssocID="{8ACCBD61-5BC3-4913-B880-BB35D972ABD5}" presName="txOne" presStyleLbl="node0" presStyleIdx="0" presStyleCnt="5" custScaleX="145038">
        <dgm:presLayoutVars>
          <dgm:chPref val="3"/>
        </dgm:presLayoutVars>
      </dgm:prSet>
      <dgm:spPr/>
    </dgm:pt>
    <dgm:pt modelId="{A8F14B34-4113-4C79-9041-4610F50C048E}" type="pres">
      <dgm:prSet presAssocID="{8ACCBD61-5BC3-4913-B880-BB35D972ABD5}" presName="horzOne" presStyleCnt="0"/>
      <dgm:spPr/>
    </dgm:pt>
    <dgm:pt modelId="{2DD88C30-2D33-4957-B095-0107091DB28D}" type="pres">
      <dgm:prSet presAssocID="{C680C231-AEE7-4A24-939B-B960D0C35EE9}" presName="sibSpaceOne" presStyleCnt="0"/>
      <dgm:spPr/>
    </dgm:pt>
    <dgm:pt modelId="{F52EAA6B-5977-432D-A818-2C8C46807BF4}" type="pres">
      <dgm:prSet presAssocID="{A203B4DC-A0D1-41F6-8DA7-97DC1F7A66A6}" presName="vertOne" presStyleCnt="0"/>
      <dgm:spPr/>
    </dgm:pt>
    <dgm:pt modelId="{9B68527C-58AB-4A10-9AF8-A848FC008CD7}" type="pres">
      <dgm:prSet presAssocID="{A203B4DC-A0D1-41F6-8DA7-97DC1F7A66A6}" presName="txOne" presStyleLbl="node0" presStyleIdx="1" presStyleCnt="5" custScaleX="119800">
        <dgm:presLayoutVars>
          <dgm:chPref val="3"/>
        </dgm:presLayoutVars>
      </dgm:prSet>
      <dgm:spPr/>
    </dgm:pt>
    <dgm:pt modelId="{71DC1530-A4F6-47E7-8283-C037CE566EF2}" type="pres">
      <dgm:prSet presAssocID="{A203B4DC-A0D1-41F6-8DA7-97DC1F7A66A6}" presName="horzOne" presStyleCnt="0"/>
      <dgm:spPr/>
    </dgm:pt>
    <dgm:pt modelId="{1B470109-2DD9-423B-B2A1-880C33CC34D6}" type="pres">
      <dgm:prSet presAssocID="{C9D1F493-3905-4435-AD88-C0DA4BB279D0}" presName="sibSpaceOne" presStyleCnt="0"/>
      <dgm:spPr/>
    </dgm:pt>
    <dgm:pt modelId="{75E049B7-8D26-4337-8867-D19707284CC1}" type="pres">
      <dgm:prSet presAssocID="{275F87A6-D6EA-495B-B3A6-64E8AFD83180}" presName="vertOne" presStyleCnt="0"/>
      <dgm:spPr/>
    </dgm:pt>
    <dgm:pt modelId="{572118E5-17C0-417C-9EF0-111AFF179A2B}" type="pres">
      <dgm:prSet presAssocID="{275F87A6-D6EA-495B-B3A6-64E8AFD83180}" presName="txOne" presStyleLbl="node0" presStyleIdx="2" presStyleCnt="5" custScaleX="111758">
        <dgm:presLayoutVars>
          <dgm:chPref val="3"/>
        </dgm:presLayoutVars>
      </dgm:prSet>
      <dgm:spPr/>
    </dgm:pt>
    <dgm:pt modelId="{C8A33BF0-73E3-448C-B778-DC710B80A9E4}" type="pres">
      <dgm:prSet presAssocID="{275F87A6-D6EA-495B-B3A6-64E8AFD83180}" presName="horzOne" presStyleCnt="0"/>
      <dgm:spPr/>
    </dgm:pt>
    <dgm:pt modelId="{5D8846A3-E3F3-4AA0-8EC6-951339535D4E}" type="pres">
      <dgm:prSet presAssocID="{9587D42D-D326-4C48-BFEA-5D9FDFD19B5B}" presName="sibSpaceOne" presStyleCnt="0"/>
      <dgm:spPr/>
    </dgm:pt>
    <dgm:pt modelId="{7D24BA6B-4EE6-4400-85CA-9FC2035F9BB9}" type="pres">
      <dgm:prSet presAssocID="{64A02A01-5DF7-4D16-8A2C-4908149CF5FC}" presName="vertOne" presStyleCnt="0"/>
      <dgm:spPr/>
    </dgm:pt>
    <dgm:pt modelId="{B1DCEDE3-ABA7-4F4C-997B-328DB11FAF16}" type="pres">
      <dgm:prSet presAssocID="{64A02A01-5DF7-4D16-8A2C-4908149CF5FC}" presName="txOne" presStyleLbl="node0" presStyleIdx="3" presStyleCnt="5" custScaleX="107494">
        <dgm:presLayoutVars>
          <dgm:chPref val="3"/>
        </dgm:presLayoutVars>
      </dgm:prSet>
      <dgm:spPr/>
    </dgm:pt>
    <dgm:pt modelId="{01B5C1C9-45E8-4410-B1D0-D512382A7220}" type="pres">
      <dgm:prSet presAssocID="{64A02A01-5DF7-4D16-8A2C-4908149CF5FC}" presName="horzOne" presStyleCnt="0"/>
      <dgm:spPr/>
    </dgm:pt>
    <dgm:pt modelId="{DCC27F68-175D-41CD-BEAD-DC097C3621F0}" type="pres">
      <dgm:prSet presAssocID="{9252FB33-A1C0-4A59-BA4A-7DED2D586490}" presName="sibSpaceOne" presStyleCnt="0"/>
      <dgm:spPr/>
    </dgm:pt>
    <dgm:pt modelId="{A972F74F-C727-4851-824C-258856CD2526}" type="pres">
      <dgm:prSet presAssocID="{1BF7B129-FCFB-44C9-B8C9-432ECD880F68}" presName="vertOne" presStyleCnt="0"/>
      <dgm:spPr/>
    </dgm:pt>
    <dgm:pt modelId="{0161DBFF-CAE6-4AA1-A2F2-F4DCE27A1684}" type="pres">
      <dgm:prSet presAssocID="{1BF7B129-FCFB-44C9-B8C9-432ECD880F68}" presName="txOne" presStyleLbl="node0" presStyleIdx="4" presStyleCnt="5" custScaleX="114354">
        <dgm:presLayoutVars>
          <dgm:chPref val="3"/>
        </dgm:presLayoutVars>
      </dgm:prSet>
      <dgm:spPr/>
    </dgm:pt>
    <dgm:pt modelId="{AB4C6029-1D6A-490F-9785-F218354F91F5}" type="pres">
      <dgm:prSet presAssocID="{1BF7B129-FCFB-44C9-B8C9-432ECD880F68}" presName="horzOne" presStyleCnt="0"/>
      <dgm:spPr/>
    </dgm:pt>
  </dgm:ptLst>
  <dgm:cxnLst>
    <dgm:cxn modelId="{11B6EB05-ADC8-4A41-B1AA-A5C67B6B8154}" srcId="{A50E22A1-0469-4E02-8BF6-25F8E87A9C52}" destId="{A203B4DC-A0D1-41F6-8DA7-97DC1F7A66A6}" srcOrd="1" destOrd="0" parTransId="{3BBB2A88-3124-40A5-9A8A-9BB79A7EACBC}" sibTransId="{C9D1F493-3905-4435-AD88-C0DA4BB279D0}"/>
    <dgm:cxn modelId="{19838266-7409-4751-AA23-EB1C09F32E31}" type="presOf" srcId="{64A02A01-5DF7-4D16-8A2C-4908149CF5FC}" destId="{B1DCEDE3-ABA7-4F4C-997B-328DB11FAF16}" srcOrd="0" destOrd="0" presId="urn:microsoft.com/office/officeart/2005/8/layout/hierarchy4"/>
    <dgm:cxn modelId="{80852351-3C7F-423F-B407-014EE87C8F7A}" type="presOf" srcId="{1BF7B129-FCFB-44C9-B8C9-432ECD880F68}" destId="{0161DBFF-CAE6-4AA1-A2F2-F4DCE27A1684}" srcOrd="0" destOrd="0" presId="urn:microsoft.com/office/officeart/2005/8/layout/hierarchy4"/>
    <dgm:cxn modelId="{C8744A52-6F63-4CD4-B0C2-B0A92B292C37}" type="presOf" srcId="{A203B4DC-A0D1-41F6-8DA7-97DC1F7A66A6}" destId="{9B68527C-58AB-4A10-9AF8-A848FC008CD7}" srcOrd="0" destOrd="0" presId="urn:microsoft.com/office/officeart/2005/8/layout/hierarchy4"/>
    <dgm:cxn modelId="{C2CDDE81-741C-44AE-A368-B09965B79FAD}" srcId="{A50E22A1-0469-4E02-8BF6-25F8E87A9C52}" destId="{64A02A01-5DF7-4D16-8A2C-4908149CF5FC}" srcOrd="3" destOrd="0" parTransId="{762112BA-60F2-4075-8971-66D5DA82FB9B}" sibTransId="{9252FB33-A1C0-4A59-BA4A-7DED2D586490}"/>
    <dgm:cxn modelId="{5F62C18B-591D-4672-BBD2-5E6071C2AF85}" type="presOf" srcId="{275F87A6-D6EA-495B-B3A6-64E8AFD83180}" destId="{572118E5-17C0-417C-9EF0-111AFF179A2B}" srcOrd="0" destOrd="0" presId="urn:microsoft.com/office/officeart/2005/8/layout/hierarchy4"/>
    <dgm:cxn modelId="{4079E295-EC56-4EE6-8FA5-6DDCF0AEA800}" srcId="{A50E22A1-0469-4E02-8BF6-25F8E87A9C52}" destId="{8ACCBD61-5BC3-4913-B880-BB35D972ABD5}" srcOrd="0" destOrd="0" parTransId="{90462F7E-3AC4-4197-9C04-6CC3A5B21315}" sibTransId="{C680C231-AEE7-4A24-939B-B960D0C35EE9}"/>
    <dgm:cxn modelId="{FE63EACB-509A-488C-95A9-565F063A1D5F}" srcId="{A50E22A1-0469-4E02-8BF6-25F8E87A9C52}" destId="{1BF7B129-FCFB-44C9-B8C9-432ECD880F68}" srcOrd="4" destOrd="0" parTransId="{1D0CC14C-2241-487A-8823-A1011363923A}" sibTransId="{FAF552D5-4DDF-434E-877A-484017F107E3}"/>
    <dgm:cxn modelId="{24C53DCD-0325-4307-822F-033F0B3C7999}" srcId="{A50E22A1-0469-4E02-8BF6-25F8E87A9C52}" destId="{275F87A6-D6EA-495B-B3A6-64E8AFD83180}" srcOrd="2" destOrd="0" parTransId="{D0661B92-33EC-4DE4-BCC4-34F1AEA5FA8E}" sibTransId="{9587D42D-D326-4C48-BFEA-5D9FDFD19B5B}"/>
    <dgm:cxn modelId="{DC8DF4DB-5980-48DF-9E95-7D98C980DF87}" type="presOf" srcId="{A50E22A1-0469-4E02-8BF6-25F8E87A9C52}" destId="{C9209CA8-627E-47E9-9FE6-EBB79FC7BDFF}" srcOrd="0" destOrd="0" presId="urn:microsoft.com/office/officeart/2005/8/layout/hierarchy4"/>
    <dgm:cxn modelId="{153309EA-E684-497B-9251-8EEEE963F9EC}" type="presOf" srcId="{8ACCBD61-5BC3-4913-B880-BB35D972ABD5}" destId="{252A03BA-D16B-4895-B30E-96E9E4F093FB}" srcOrd="0" destOrd="0" presId="urn:microsoft.com/office/officeart/2005/8/layout/hierarchy4"/>
    <dgm:cxn modelId="{37D94EF1-26DD-4917-AA9A-C57B0748CD4D}" type="presParOf" srcId="{C9209CA8-627E-47E9-9FE6-EBB79FC7BDFF}" destId="{CEC6BB44-DB33-4B66-BAC8-8E662CA8D671}" srcOrd="0" destOrd="0" presId="urn:microsoft.com/office/officeart/2005/8/layout/hierarchy4"/>
    <dgm:cxn modelId="{5655F8DE-2DFF-4BC1-A97F-A9A3631D1F88}" type="presParOf" srcId="{CEC6BB44-DB33-4B66-BAC8-8E662CA8D671}" destId="{252A03BA-D16B-4895-B30E-96E9E4F093FB}" srcOrd="0" destOrd="0" presId="urn:microsoft.com/office/officeart/2005/8/layout/hierarchy4"/>
    <dgm:cxn modelId="{38A8F6B5-E847-451D-9860-96B383B1A95A}" type="presParOf" srcId="{CEC6BB44-DB33-4B66-BAC8-8E662CA8D671}" destId="{A8F14B34-4113-4C79-9041-4610F50C048E}" srcOrd="1" destOrd="0" presId="urn:microsoft.com/office/officeart/2005/8/layout/hierarchy4"/>
    <dgm:cxn modelId="{35EE14F7-393D-442C-A7B1-0013DACB85B0}" type="presParOf" srcId="{C9209CA8-627E-47E9-9FE6-EBB79FC7BDFF}" destId="{2DD88C30-2D33-4957-B095-0107091DB28D}" srcOrd="1" destOrd="0" presId="urn:microsoft.com/office/officeart/2005/8/layout/hierarchy4"/>
    <dgm:cxn modelId="{C0815466-D705-4BA9-8982-4E728E9828AB}" type="presParOf" srcId="{C9209CA8-627E-47E9-9FE6-EBB79FC7BDFF}" destId="{F52EAA6B-5977-432D-A818-2C8C46807BF4}" srcOrd="2" destOrd="0" presId="urn:microsoft.com/office/officeart/2005/8/layout/hierarchy4"/>
    <dgm:cxn modelId="{87A42124-EACC-4194-8A3B-2E90E7BE7FC2}" type="presParOf" srcId="{F52EAA6B-5977-432D-A818-2C8C46807BF4}" destId="{9B68527C-58AB-4A10-9AF8-A848FC008CD7}" srcOrd="0" destOrd="0" presId="urn:microsoft.com/office/officeart/2005/8/layout/hierarchy4"/>
    <dgm:cxn modelId="{535B4DD1-5A50-465A-92EE-90A737FDC499}" type="presParOf" srcId="{F52EAA6B-5977-432D-A818-2C8C46807BF4}" destId="{71DC1530-A4F6-47E7-8283-C037CE566EF2}" srcOrd="1" destOrd="0" presId="urn:microsoft.com/office/officeart/2005/8/layout/hierarchy4"/>
    <dgm:cxn modelId="{D34CB4B8-3F4A-4705-B54C-08F202DDDDF9}" type="presParOf" srcId="{C9209CA8-627E-47E9-9FE6-EBB79FC7BDFF}" destId="{1B470109-2DD9-423B-B2A1-880C33CC34D6}" srcOrd="3" destOrd="0" presId="urn:microsoft.com/office/officeart/2005/8/layout/hierarchy4"/>
    <dgm:cxn modelId="{E4C2AF1A-DE7C-4B56-A779-8B182AB826AB}" type="presParOf" srcId="{C9209CA8-627E-47E9-9FE6-EBB79FC7BDFF}" destId="{75E049B7-8D26-4337-8867-D19707284CC1}" srcOrd="4" destOrd="0" presId="urn:microsoft.com/office/officeart/2005/8/layout/hierarchy4"/>
    <dgm:cxn modelId="{75C0A03B-D37C-474A-832B-4B157EF83265}" type="presParOf" srcId="{75E049B7-8D26-4337-8867-D19707284CC1}" destId="{572118E5-17C0-417C-9EF0-111AFF179A2B}" srcOrd="0" destOrd="0" presId="urn:microsoft.com/office/officeart/2005/8/layout/hierarchy4"/>
    <dgm:cxn modelId="{858D6619-4DEA-474F-83FB-BFF89224371A}" type="presParOf" srcId="{75E049B7-8D26-4337-8867-D19707284CC1}" destId="{C8A33BF0-73E3-448C-B778-DC710B80A9E4}" srcOrd="1" destOrd="0" presId="urn:microsoft.com/office/officeart/2005/8/layout/hierarchy4"/>
    <dgm:cxn modelId="{92E528DD-901A-48B8-B16F-3650B779A4F3}" type="presParOf" srcId="{C9209CA8-627E-47E9-9FE6-EBB79FC7BDFF}" destId="{5D8846A3-E3F3-4AA0-8EC6-951339535D4E}" srcOrd="5" destOrd="0" presId="urn:microsoft.com/office/officeart/2005/8/layout/hierarchy4"/>
    <dgm:cxn modelId="{CE7FFC11-D09A-4275-89CF-4A5B806F8AD0}" type="presParOf" srcId="{C9209CA8-627E-47E9-9FE6-EBB79FC7BDFF}" destId="{7D24BA6B-4EE6-4400-85CA-9FC2035F9BB9}" srcOrd="6" destOrd="0" presId="urn:microsoft.com/office/officeart/2005/8/layout/hierarchy4"/>
    <dgm:cxn modelId="{57D87AC7-F3BF-4E9C-9A39-3F40534F761D}" type="presParOf" srcId="{7D24BA6B-4EE6-4400-85CA-9FC2035F9BB9}" destId="{B1DCEDE3-ABA7-4F4C-997B-328DB11FAF16}" srcOrd="0" destOrd="0" presId="urn:microsoft.com/office/officeart/2005/8/layout/hierarchy4"/>
    <dgm:cxn modelId="{8EB09169-2C09-486D-AC95-8DF0C14890D7}" type="presParOf" srcId="{7D24BA6B-4EE6-4400-85CA-9FC2035F9BB9}" destId="{01B5C1C9-45E8-4410-B1D0-D512382A7220}" srcOrd="1" destOrd="0" presId="urn:microsoft.com/office/officeart/2005/8/layout/hierarchy4"/>
    <dgm:cxn modelId="{26849EB2-DFE1-4E36-B6BA-B5E0263676EC}" type="presParOf" srcId="{C9209CA8-627E-47E9-9FE6-EBB79FC7BDFF}" destId="{DCC27F68-175D-41CD-BEAD-DC097C3621F0}" srcOrd="7" destOrd="0" presId="urn:microsoft.com/office/officeart/2005/8/layout/hierarchy4"/>
    <dgm:cxn modelId="{969F057B-61D0-4FD4-8D0F-8067F00418FD}" type="presParOf" srcId="{C9209CA8-627E-47E9-9FE6-EBB79FC7BDFF}" destId="{A972F74F-C727-4851-824C-258856CD2526}" srcOrd="8" destOrd="0" presId="urn:microsoft.com/office/officeart/2005/8/layout/hierarchy4"/>
    <dgm:cxn modelId="{643608E8-15FA-4320-A4F4-465AFDF49E5E}" type="presParOf" srcId="{A972F74F-C727-4851-824C-258856CD2526}" destId="{0161DBFF-CAE6-4AA1-A2F2-F4DCE27A1684}" srcOrd="0" destOrd="0" presId="urn:microsoft.com/office/officeart/2005/8/layout/hierarchy4"/>
    <dgm:cxn modelId="{1B074F10-35A0-473A-9078-615292756198}" type="presParOf" srcId="{A972F74F-C727-4851-824C-258856CD2526}" destId="{AB4C6029-1D6A-490F-9785-F218354F91F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69EF6-172D-4F0C-82CF-DB46A2C6A82B}">
      <dsp:nvSpPr>
        <dsp:cNvPr id="0" name=""/>
        <dsp:cNvSpPr/>
      </dsp:nvSpPr>
      <dsp:spPr>
        <a:xfrm>
          <a:off x="-6372246" y="-974697"/>
          <a:ext cx="7584846" cy="7584846"/>
        </a:xfrm>
        <a:prstGeom prst="blockArc">
          <a:avLst>
            <a:gd name="adj1" fmla="val 18900000"/>
            <a:gd name="adj2" fmla="val 2700000"/>
            <a:gd name="adj3" fmla="val 28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A1623-8B59-481A-8619-8A427B182D24}">
      <dsp:nvSpPr>
        <dsp:cNvPr id="0" name=""/>
        <dsp:cNvSpPr/>
      </dsp:nvSpPr>
      <dsp:spPr>
        <a:xfrm>
          <a:off x="529749" y="352102"/>
          <a:ext cx="8085079" cy="704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9321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60405020304" pitchFamily="18" charset="0"/>
            </a:rPr>
            <a:t>Introduction</a:t>
          </a:r>
        </a:p>
      </dsp:txBody>
      <dsp:txXfrm>
        <a:off x="529749" y="352102"/>
        <a:ext cx="8085079" cy="704656"/>
      </dsp:txXfrm>
    </dsp:sp>
    <dsp:sp modelId="{A2C2651E-93D3-4F2C-A48D-6EC4DC73DA88}">
      <dsp:nvSpPr>
        <dsp:cNvPr id="0" name=""/>
        <dsp:cNvSpPr/>
      </dsp:nvSpPr>
      <dsp:spPr>
        <a:xfrm>
          <a:off x="89339" y="264020"/>
          <a:ext cx="880820" cy="880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5F634B9-2094-4BD9-A66E-5C8E86B29069}">
      <dsp:nvSpPr>
        <dsp:cNvPr id="0" name=""/>
        <dsp:cNvSpPr/>
      </dsp:nvSpPr>
      <dsp:spPr>
        <a:xfrm>
          <a:off x="1034686" y="1408750"/>
          <a:ext cx="7580142" cy="704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9321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rPr>
            <a:t>Technologies utilisées</a:t>
          </a:r>
        </a:p>
      </dsp:txBody>
      <dsp:txXfrm>
        <a:off x="1034686" y="1408750"/>
        <a:ext cx="7580142" cy="704656"/>
      </dsp:txXfrm>
    </dsp:sp>
    <dsp:sp modelId="{5EE0DB74-497A-4F1C-AF4B-DF975D42671F}">
      <dsp:nvSpPr>
        <dsp:cNvPr id="0" name=""/>
        <dsp:cNvSpPr/>
      </dsp:nvSpPr>
      <dsp:spPr>
        <a:xfrm>
          <a:off x="594275" y="1320667"/>
          <a:ext cx="880820" cy="880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7D9A4DC-8DFC-4B70-A88A-F7F724755FDC}">
      <dsp:nvSpPr>
        <dsp:cNvPr id="0" name=""/>
        <dsp:cNvSpPr/>
      </dsp:nvSpPr>
      <dsp:spPr>
        <a:xfrm>
          <a:off x="1189661" y="2465397"/>
          <a:ext cx="7425167" cy="704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9321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60405020304" pitchFamily="18" charset="0"/>
            </a:rPr>
            <a:t>Installation et configuration</a:t>
          </a:r>
        </a:p>
      </dsp:txBody>
      <dsp:txXfrm>
        <a:off x="1189661" y="2465397"/>
        <a:ext cx="7425167" cy="704656"/>
      </dsp:txXfrm>
    </dsp:sp>
    <dsp:sp modelId="{9DFB1B7D-E518-4ABC-8B61-6AD43F2F2F15}">
      <dsp:nvSpPr>
        <dsp:cNvPr id="0" name=""/>
        <dsp:cNvSpPr/>
      </dsp:nvSpPr>
      <dsp:spPr>
        <a:xfrm>
          <a:off x="749250" y="2377315"/>
          <a:ext cx="880820" cy="880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F53739E-C629-4D6E-8DE4-33BEDA8471CE}">
      <dsp:nvSpPr>
        <dsp:cNvPr id="0" name=""/>
        <dsp:cNvSpPr/>
      </dsp:nvSpPr>
      <dsp:spPr>
        <a:xfrm>
          <a:off x="1034686" y="3522044"/>
          <a:ext cx="7580142" cy="704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9321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60405020304" pitchFamily="18" charset="0"/>
            </a:rPr>
            <a:t>Tests</a:t>
          </a:r>
        </a:p>
      </dsp:txBody>
      <dsp:txXfrm>
        <a:off x="1034686" y="3522044"/>
        <a:ext cx="7580142" cy="704656"/>
      </dsp:txXfrm>
    </dsp:sp>
    <dsp:sp modelId="{613CC865-DB98-42E5-9D7C-F16E4C308861}">
      <dsp:nvSpPr>
        <dsp:cNvPr id="0" name=""/>
        <dsp:cNvSpPr/>
      </dsp:nvSpPr>
      <dsp:spPr>
        <a:xfrm>
          <a:off x="594275" y="3433962"/>
          <a:ext cx="880820" cy="880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9D80A30-EC7A-42E9-AE6A-F2EE7AEB6862}">
      <dsp:nvSpPr>
        <dsp:cNvPr id="0" name=""/>
        <dsp:cNvSpPr/>
      </dsp:nvSpPr>
      <dsp:spPr>
        <a:xfrm>
          <a:off x="529749" y="4578691"/>
          <a:ext cx="8085079" cy="704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9321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rPr>
            <a:t>Démonstration</a:t>
          </a:r>
          <a:endParaRPr lang="fr-BF" sz="4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anose="02020603050405020304" pitchFamily="18" charset="0"/>
            <a:cs typeface="Times" panose="02020603050405020304" pitchFamily="18" charset="0"/>
          </a:endParaRPr>
        </a:p>
      </dsp:txBody>
      <dsp:txXfrm>
        <a:off x="529749" y="4578691"/>
        <a:ext cx="8085079" cy="704656"/>
      </dsp:txXfrm>
    </dsp:sp>
    <dsp:sp modelId="{570AEA5B-EA72-4024-A0AC-83D9267146AA}">
      <dsp:nvSpPr>
        <dsp:cNvPr id="0" name=""/>
        <dsp:cNvSpPr/>
      </dsp:nvSpPr>
      <dsp:spPr>
        <a:xfrm>
          <a:off x="89339" y="4490609"/>
          <a:ext cx="880820" cy="880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A03BA-D16B-4895-B30E-96E9E4F093FB}">
      <dsp:nvSpPr>
        <dsp:cNvPr id="0" name=""/>
        <dsp:cNvSpPr/>
      </dsp:nvSpPr>
      <dsp:spPr>
        <a:xfrm>
          <a:off x="3068" y="0"/>
          <a:ext cx="2390740" cy="3136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TOS_DI-20211109_1610-V8.0.1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pour extraire et transformer des données dans MySQL</a:t>
          </a:r>
          <a:endParaRPr lang="fr-FR" sz="2000" kern="1200" dirty="0">
            <a:effectLst/>
            <a:latin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73090" y="70022"/>
        <a:ext cx="2250696" cy="2996444"/>
      </dsp:txXfrm>
    </dsp:sp>
    <dsp:sp modelId="{9B68527C-58AB-4A10-9AF8-A848FC008CD7}">
      <dsp:nvSpPr>
        <dsp:cNvPr id="0" name=""/>
        <dsp:cNvSpPr/>
      </dsp:nvSpPr>
      <dsp:spPr>
        <a:xfrm>
          <a:off x="2670731" y="0"/>
          <a:ext cx="1974728" cy="3136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JDK 11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pour la version de java compatible avec TOS</a:t>
          </a:r>
        </a:p>
      </dsp:txBody>
      <dsp:txXfrm>
        <a:off x="2728569" y="57838"/>
        <a:ext cx="1859052" cy="3020812"/>
      </dsp:txXfrm>
    </dsp:sp>
    <dsp:sp modelId="{572118E5-17C0-417C-9EF0-111AFF179A2B}">
      <dsp:nvSpPr>
        <dsp:cNvPr id="0" name=""/>
        <dsp:cNvSpPr/>
      </dsp:nvSpPr>
      <dsp:spPr>
        <a:xfrm>
          <a:off x="4922383" y="0"/>
          <a:ext cx="1842167" cy="3136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Prométheus-2.54.0.windows-amd64 pour le monitoring</a:t>
          </a:r>
        </a:p>
      </dsp:txBody>
      <dsp:txXfrm>
        <a:off x="4976338" y="53955"/>
        <a:ext cx="1734257" cy="3028578"/>
      </dsp:txXfrm>
    </dsp:sp>
    <dsp:sp modelId="{B1DCEDE3-ABA7-4F4C-997B-328DB11FAF16}">
      <dsp:nvSpPr>
        <dsp:cNvPr id="0" name=""/>
        <dsp:cNvSpPr/>
      </dsp:nvSpPr>
      <dsp:spPr>
        <a:xfrm>
          <a:off x="7041475" y="0"/>
          <a:ext cx="1771882" cy="3136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000" kern="1200" dirty="0"/>
            <a:t>Postman pour les tests</a:t>
          </a:r>
        </a:p>
      </dsp:txBody>
      <dsp:txXfrm>
        <a:off x="7093372" y="51897"/>
        <a:ext cx="1668088" cy="3032694"/>
      </dsp:txXfrm>
    </dsp:sp>
    <dsp:sp modelId="{0161DBFF-CAE6-4AA1-A2F2-F4DCE27A1684}">
      <dsp:nvSpPr>
        <dsp:cNvPr id="0" name=""/>
        <dsp:cNvSpPr/>
      </dsp:nvSpPr>
      <dsp:spPr>
        <a:xfrm>
          <a:off x="9090280" y="0"/>
          <a:ext cx="1884959" cy="3136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000" kern="1200" dirty="0"/>
            <a:t>MySQL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000" kern="1200" dirty="0"/>
            <a:t>pour la base de </a:t>
          </a:r>
          <a:r>
            <a:rPr lang="fr-FR" sz="2000" kern="1200" dirty="0" err="1"/>
            <a:t>donées</a:t>
          </a:r>
          <a:endParaRPr lang="fr-FR" sz="2000" kern="1200" dirty="0"/>
        </a:p>
      </dsp:txBody>
      <dsp:txXfrm>
        <a:off x="9145489" y="55209"/>
        <a:ext cx="1774541" cy="3026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58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67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180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7597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485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30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748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34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0B2A45A-CCCB-471F-8993-42BBFBCED777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11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89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95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912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242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45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9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773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45A-CCCB-471F-8993-42BBFBCED777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38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2A45A-CCCB-471F-8993-42BBFBCED777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B7560-AC3C-4748-A3DF-04383A89E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862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 1">
            <a:extLst>
              <a:ext uri="{FF2B5EF4-FFF2-40B4-BE49-F238E27FC236}">
                <a16:creationId xmlns:a16="http://schemas.microsoft.com/office/drawing/2014/main" id="{489ED303-3D08-4470-9A12-E2BB71E32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773" y="1105767"/>
            <a:ext cx="2195512" cy="124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7">
            <a:extLst>
              <a:ext uri="{FF2B5EF4-FFF2-40B4-BE49-F238E27FC236}">
                <a16:creationId xmlns:a16="http://schemas.microsoft.com/office/drawing/2014/main" id="{DC9D93A8-736D-4BD3-9629-AFB6ABE23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521" y="3469822"/>
            <a:ext cx="6477000" cy="85991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1F376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b="1" i="0" dirty="0">
                <a:solidFill>
                  <a:schemeClr val="bg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Application RESTful avec Sprint Boot</a:t>
            </a:r>
            <a:r>
              <a:rPr lang="fr-FR" sz="24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054" name="Image 2">
            <a:extLst>
              <a:ext uri="{FF2B5EF4-FFF2-40B4-BE49-F238E27FC236}">
                <a16:creationId xmlns:a16="http://schemas.microsoft.com/office/drawing/2014/main" id="{2C6115B2-7848-4C9E-8110-63D3961D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253" y="1038470"/>
            <a:ext cx="1246187" cy="123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 de texte 2">
            <a:extLst>
              <a:ext uri="{FF2B5EF4-FFF2-40B4-BE49-F238E27FC236}">
                <a16:creationId xmlns:a16="http://schemas.microsoft.com/office/drawing/2014/main" id="{37760E9D-0B9D-4DBA-8039-F3F7588C1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159" y="5005037"/>
            <a:ext cx="2524126" cy="12926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CI" altLang="fr-FR" sz="12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TRAORE /KABORE Hawa</a:t>
            </a:r>
            <a:endParaRPr kumimoji="0" lang="fr-CI" altLang="fr-F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CI" altLang="fr-FR" sz="12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YOUGBARE Simon</a:t>
            </a:r>
            <a:endParaRPr kumimoji="0" lang="fr-CI" altLang="fr-F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CI" altLang="fr-FR" sz="12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SAWADOGO Ernestine</a:t>
            </a:r>
            <a:endParaRPr kumimoji="0" lang="fr-CI" altLang="fr-F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CI" altLang="fr-FR" sz="12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OUEDRAOGO </a:t>
            </a:r>
            <a:r>
              <a:rPr kumimoji="0" lang="fr-CI" altLang="fr-FR" sz="12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Latifatou</a:t>
            </a:r>
            <a:r>
              <a:rPr kumimoji="0" lang="fr-CI" altLang="fr-FR" sz="12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CI" altLang="fr-F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CI" altLang="fr-FR" sz="12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KOANDA Moustapha</a:t>
            </a:r>
            <a:endParaRPr kumimoji="0" lang="fr-CI" altLang="fr-FR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I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11BF59FD-CBC7-4C0C-954A-412E25EC0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303" y="5338916"/>
            <a:ext cx="2336800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b="1" dirty="0">
                <a:solidFill>
                  <a:schemeClr val="bg1"/>
                </a:solidFill>
              </a:rPr>
              <a:t>M KY OUMAR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3A65CE-5B51-4538-9AFC-25A4A2C29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756" y="257200"/>
            <a:ext cx="388983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UNIVERSITE JOSEPH KI-ZERBO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(UJKZ)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B767E4-97D2-4721-A0BF-9AC613B0D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910" y="15190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58B24B-C6DA-401E-BB4D-AAC6D042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3" y="356952"/>
            <a:ext cx="54888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INSTITUT BURKINABE DES ARTS ET METIERS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(IBAM)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25D909-0B41-4164-8D3D-8FACECFC8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125" y="2561282"/>
            <a:ext cx="813748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panose="02020603050405020304" pitchFamily="18" charset="0"/>
                <a:ea typeface="Arial" panose="020B0604020202020204" pitchFamily="34" charset="0"/>
                <a:cs typeface="Times" panose="02020603050405020304" pitchFamily="18" charset="0"/>
              </a:rPr>
              <a:t>Master 1 informatique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b="1" dirty="0">
                <a:solidFill>
                  <a:schemeClr val="bg1"/>
                </a:solidFill>
                <a:effectLst/>
                <a:latin typeface="Times" panose="02020603050405020304" pitchFamily="18" charset="0"/>
                <a:ea typeface="Calibri" panose="020F0502020204030204" pitchFamily="34" charset="0"/>
                <a:cs typeface="Times" panose="02020603050405020304" pitchFamily="18" charset="0"/>
              </a:rPr>
              <a:t>DEVELOPPEMENT DE BASE DE COMPOSANT ET SERVICES WEB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FDC2B61E-D9AE-4BD7-A474-95DDD33C9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20" y="4590236"/>
            <a:ext cx="21955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panose="02020603050405020304" pitchFamily="18" charset="0"/>
                <a:ea typeface="Arial" panose="020B0604020202020204" pitchFamily="34" charset="0"/>
                <a:cs typeface="Times" panose="02020603050405020304" pitchFamily="18" charset="0"/>
              </a:rPr>
              <a:t>Membres du groupe :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959DBF-1AE5-4E14-8845-7F17541FF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196" y="4695088"/>
            <a:ext cx="21955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panose="02020603050405020304" pitchFamily="18" charset="0"/>
                <a:ea typeface="Arial" panose="020B0604020202020204" pitchFamily="34" charset="0"/>
                <a:cs typeface="Times" panose="02020603050405020304" pitchFamily="18" charset="0"/>
              </a:rPr>
              <a:t>Chargé du cours :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56910B7-043A-40F0-BF11-7E7D63A84D3B}"/>
              </a:ext>
            </a:extLst>
          </p:cNvPr>
          <p:cNvSpPr txBox="1"/>
          <p:nvPr/>
        </p:nvSpPr>
        <p:spPr>
          <a:xfrm>
            <a:off x="4265725" y="5834302"/>
            <a:ext cx="366055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1800" i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Année Académique 2023-2024</a:t>
            </a:r>
            <a:endParaRPr lang="fr-FR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179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A2B35E0-3C8B-E0A4-18DE-6128A1A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dirty="0">
                <a:latin typeface="Times" panose="02020603050405020304" pitchFamily="18" charset="0"/>
                <a:cs typeface="Times" panose="02020603050405020304" pitchFamily="18" charset="0"/>
              </a:rPr>
              <a:t>Démonstration</a:t>
            </a:r>
            <a:endParaRPr lang="fr-FR" sz="4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10E029-7D31-B6E0-A180-9D18706A3F6E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E1E175-C455-29EA-A585-6766A8B50A50}"/>
              </a:ext>
            </a:extLst>
          </p:cNvPr>
          <p:cNvSpPr txBox="1"/>
          <p:nvPr/>
        </p:nvSpPr>
        <p:spPr>
          <a:xfrm>
            <a:off x="481781" y="3228945"/>
            <a:ext cx="320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" panose="02020603050405020304" pitchFamily="18" charset="0"/>
                <a:cs typeface="Times" panose="02020603050405020304" pitchFamily="18" charset="0"/>
              </a:rPr>
              <a:t>Interface PROMETHEUS</a:t>
            </a:r>
            <a:endParaRPr lang="fr-BF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29420E-47F6-889F-B679-CDFB7F60473F}"/>
              </a:ext>
            </a:extLst>
          </p:cNvPr>
          <p:cNvSpPr txBox="1"/>
          <p:nvPr/>
        </p:nvSpPr>
        <p:spPr>
          <a:xfrm>
            <a:off x="-540775" y="4036519"/>
            <a:ext cx="444418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7088">
              <a:lnSpc>
                <a:spcPct val="150000"/>
              </a:lnSpc>
            </a:pPr>
            <a:r>
              <a:rPr lang="fr-BF" sz="1800" dirty="0" err="1">
                <a:latin typeface="Times" panose="02020603050405020304" pitchFamily="18" charset="0"/>
                <a:cs typeface="Times" panose="02020603050405020304" pitchFamily="18" charset="0"/>
              </a:rPr>
              <a:t>http_server_requests_seconds</a:t>
            </a:r>
            <a:r>
              <a:rPr lang="fr-BF" sz="1800" dirty="0">
                <a:latin typeface="Times" panose="02020603050405020304" pitchFamily="18" charset="0"/>
                <a:cs typeface="Times" panose="02020603050405020304" pitchFamily="18" charset="0"/>
              </a:rPr>
              <a:t>_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max</a:t>
            </a:r>
            <a:endParaRPr lang="fr-BF" sz="1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AEF6EBD-A8E7-49A2-B3CA-FF65A1F36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96" y="2082018"/>
            <a:ext cx="8504903" cy="445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87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A2B35E0-3C8B-E0A4-18DE-6128A1A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dirty="0">
                <a:latin typeface="Times" panose="02020603050405020304" pitchFamily="18" charset="0"/>
                <a:cs typeface="Times" panose="02020603050405020304" pitchFamily="18" charset="0"/>
              </a:rPr>
              <a:t>Démonstration</a:t>
            </a:r>
            <a:endParaRPr lang="fr-FR" sz="4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10E029-7D31-B6E0-A180-9D18706A3F6E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E1E175-C455-29EA-A585-6766A8B50A50}"/>
              </a:ext>
            </a:extLst>
          </p:cNvPr>
          <p:cNvSpPr txBox="1"/>
          <p:nvPr/>
        </p:nvSpPr>
        <p:spPr>
          <a:xfrm>
            <a:off x="481781" y="3228945"/>
            <a:ext cx="320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" panose="02020603050405020304" pitchFamily="18" charset="0"/>
                <a:cs typeface="Times" panose="02020603050405020304" pitchFamily="18" charset="0"/>
              </a:rPr>
              <a:t>Interface PROMETHEUS</a:t>
            </a:r>
            <a:endParaRPr lang="fr-BF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29420E-47F6-889F-B679-CDFB7F60473F}"/>
              </a:ext>
            </a:extLst>
          </p:cNvPr>
          <p:cNvSpPr txBox="1"/>
          <p:nvPr/>
        </p:nvSpPr>
        <p:spPr>
          <a:xfrm>
            <a:off x="-813356" y="4081710"/>
            <a:ext cx="4444180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7088">
              <a:lnSpc>
                <a:spcPct val="150000"/>
              </a:lnSpc>
            </a:pPr>
            <a:r>
              <a:rPr lang="fr-FR" sz="1800" dirty="0" err="1">
                <a:latin typeface="Times" panose="02020603050405020304" pitchFamily="18" charset="0"/>
                <a:cs typeface="Times" panose="02020603050405020304" pitchFamily="18" charset="0"/>
              </a:rPr>
              <a:t>http_server_requests_seconds_count</a:t>
            </a:r>
            <a:endParaRPr lang="fr-FR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7088">
              <a:lnSpc>
                <a:spcPct val="150000"/>
              </a:lnSpc>
            </a:pPr>
            <a:r>
              <a:rPr lang="fr-FR" dirty="0"/>
              <a:t>compte le nombre de requêtes</a:t>
            </a:r>
            <a:endParaRPr lang="fr-BF" sz="1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AEF21A-B0A7-4C87-A3E9-FF8B19AC4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824" y="2110154"/>
            <a:ext cx="8561175" cy="442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16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A2B35E0-3C8B-E0A4-18DE-6128A1A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dirty="0">
                <a:latin typeface="Times" panose="02020603050405020304" pitchFamily="18" charset="0"/>
                <a:cs typeface="Times" panose="02020603050405020304" pitchFamily="18" charset="0"/>
              </a:rPr>
              <a:t>Démonstration</a:t>
            </a:r>
            <a:endParaRPr lang="fr-FR" sz="4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10E029-7D31-B6E0-A180-9D18706A3F6E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E1E175-C455-29EA-A585-6766A8B50A50}"/>
              </a:ext>
            </a:extLst>
          </p:cNvPr>
          <p:cNvSpPr txBox="1"/>
          <p:nvPr/>
        </p:nvSpPr>
        <p:spPr>
          <a:xfrm>
            <a:off x="481781" y="3228945"/>
            <a:ext cx="320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" panose="02020603050405020304" pitchFamily="18" charset="0"/>
                <a:cs typeface="Times" panose="02020603050405020304" pitchFamily="18" charset="0"/>
              </a:rPr>
              <a:t>Interface PROMETHEUS</a:t>
            </a:r>
            <a:endParaRPr lang="fr-BF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29420E-47F6-889F-B679-CDFB7F60473F}"/>
              </a:ext>
            </a:extLst>
          </p:cNvPr>
          <p:cNvSpPr txBox="1"/>
          <p:nvPr/>
        </p:nvSpPr>
        <p:spPr>
          <a:xfrm>
            <a:off x="-813356" y="4081710"/>
            <a:ext cx="4444180" cy="1443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7088">
              <a:lnSpc>
                <a:spcPct val="150000"/>
              </a:lnSpc>
            </a:pPr>
            <a:r>
              <a:rPr lang="fr-FR" sz="1200" dirty="0">
                <a:latin typeface="Times" panose="02020603050405020304" pitchFamily="18" charset="0"/>
                <a:cs typeface="Times" panose="02020603050405020304" pitchFamily="18" charset="0"/>
              </a:rPr>
              <a:t>rate(</a:t>
            </a:r>
            <a:r>
              <a:rPr lang="fr-FR" sz="1200" dirty="0" err="1">
                <a:latin typeface="Times" panose="02020603050405020304" pitchFamily="18" charset="0"/>
                <a:cs typeface="Times" panose="02020603050405020304" pitchFamily="18" charset="0"/>
              </a:rPr>
              <a:t>http_server_requests_seconds_sum</a:t>
            </a:r>
            <a:r>
              <a:rPr lang="fr-FR" sz="1200" dirty="0">
                <a:latin typeface="Times" panose="02020603050405020304" pitchFamily="18" charset="0"/>
                <a:cs typeface="Times" panose="02020603050405020304" pitchFamily="18" charset="0"/>
              </a:rPr>
              <a:t>[5m]) / rate(</a:t>
            </a:r>
            <a:r>
              <a:rPr lang="fr-FR" sz="1200" dirty="0" err="1">
                <a:latin typeface="Times" panose="02020603050405020304" pitchFamily="18" charset="0"/>
                <a:cs typeface="Times" panose="02020603050405020304" pitchFamily="18" charset="0"/>
              </a:rPr>
              <a:t>http_server_requests_seconds_count</a:t>
            </a:r>
            <a:r>
              <a:rPr lang="fr-FR" sz="1200" dirty="0">
                <a:latin typeface="Times" panose="02020603050405020304" pitchFamily="18" charset="0"/>
                <a:cs typeface="Times" panose="02020603050405020304" pitchFamily="18" charset="0"/>
              </a:rPr>
              <a:t>[5m])</a:t>
            </a:r>
          </a:p>
          <a:p>
            <a:pPr marL="827088">
              <a:lnSpc>
                <a:spcPct val="150000"/>
              </a:lnSpc>
            </a:pPr>
            <a:r>
              <a:rPr lang="fr-FR" sz="1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sz="1200" dirty="0"/>
              <a:t>le temps moyen (en secondes) qu'une requête HTTP prend à être traitée sur une période de 5 minutes.</a:t>
            </a:r>
            <a:endParaRPr lang="fr-BF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2D95A8-C812-4BAA-A816-3C7A77D45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824" y="2067951"/>
            <a:ext cx="8561176" cy="443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A2B35E0-3C8B-E0A4-18DE-6128A1A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dirty="0">
                <a:latin typeface="Times" panose="02020603050405020304" pitchFamily="18" charset="0"/>
                <a:cs typeface="Times" panose="02020603050405020304" pitchFamily="18" charset="0"/>
              </a:rPr>
              <a:t>Démonstration</a:t>
            </a:r>
            <a:endParaRPr lang="fr-FR" sz="4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10E029-7D31-B6E0-A180-9D18706A3F6E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E1E175-C455-29EA-A585-6766A8B50A50}"/>
              </a:ext>
            </a:extLst>
          </p:cNvPr>
          <p:cNvSpPr txBox="1"/>
          <p:nvPr/>
        </p:nvSpPr>
        <p:spPr>
          <a:xfrm>
            <a:off x="481781" y="3228945"/>
            <a:ext cx="320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" panose="02020603050405020304" pitchFamily="18" charset="0"/>
                <a:cs typeface="Times" panose="02020603050405020304" pitchFamily="18" charset="0"/>
              </a:rPr>
              <a:t>Interface PROMETHEUS</a:t>
            </a:r>
            <a:endParaRPr lang="fr-BF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C5B6FF-32EE-FBDD-F4A0-DA62F82BCC2B}"/>
              </a:ext>
            </a:extLst>
          </p:cNvPr>
          <p:cNvSpPr txBox="1"/>
          <p:nvPr/>
        </p:nvSpPr>
        <p:spPr>
          <a:xfrm>
            <a:off x="88491" y="3879612"/>
            <a:ext cx="3372465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7088">
              <a:lnSpc>
                <a:spcPct val="150000"/>
              </a:lnSpc>
            </a:pPr>
            <a:r>
              <a:rPr lang="fr-FR" sz="18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fr-BF" sz="1800" dirty="0">
                <a:latin typeface="Times" panose="02020603050405020304" pitchFamily="18" charset="0"/>
                <a:cs typeface="Times" panose="02020603050405020304" pitchFamily="18" charset="0"/>
              </a:rPr>
              <a:t>up </a:t>
            </a:r>
            <a:endParaRPr lang="fr-FR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27088">
              <a:lnSpc>
                <a:spcPct val="150000"/>
              </a:lnSpc>
            </a:pPr>
            <a:r>
              <a:rPr lang="fr-BF" sz="1800" dirty="0">
                <a:latin typeface="Times" panose="02020603050405020304" pitchFamily="18" charset="0"/>
                <a:cs typeface="Times" panose="02020603050405020304" pitchFamily="18" charset="0"/>
              </a:rPr>
              <a:t>pour </a:t>
            </a:r>
            <a:r>
              <a:rPr lang="fr-FR" dirty="0"/>
              <a:t>vérifier l'état de santé des cibles surveillées</a:t>
            </a:r>
            <a:endParaRPr lang="fr-BF" sz="1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9E0083-3B74-41F2-920C-9302EC41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956" y="2067951"/>
            <a:ext cx="8731044" cy="444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29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A2B35E0-3C8B-E0A4-18DE-6128A1A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dirty="0">
                <a:latin typeface="Times" panose="02020603050405020304" pitchFamily="18" charset="0"/>
                <a:cs typeface="Times" panose="02020603050405020304" pitchFamily="18" charset="0"/>
              </a:rPr>
              <a:t>Démonstration</a:t>
            </a:r>
            <a:endParaRPr lang="fr-FR" sz="4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10E029-7D31-B6E0-A180-9D18706A3F6E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E1E175-C455-29EA-A585-6766A8B50A50}"/>
              </a:ext>
            </a:extLst>
          </p:cNvPr>
          <p:cNvSpPr txBox="1"/>
          <p:nvPr/>
        </p:nvSpPr>
        <p:spPr>
          <a:xfrm>
            <a:off x="481781" y="3429000"/>
            <a:ext cx="320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" panose="02020603050405020304" pitchFamily="18" charset="0"/>
                <a:cs typeface="Times" panose="02020603050405020304" pitchFamily="18" charset="0"/>
              </a:rPr>
              <a:t>Interface </a:t>
            </a:r>
            <a:r>
              <a:rPr lang="fr-BF" sz="2000" b="1" dirty="0">
                <a:latin typeface="Times" panose="02020603050405020304" pitchFamily="18" charset="0"/>
                <a:cs typeface="Times" panose="02020603050405020304" pitchFamily="18" charset="0"/>
              </a:rPr>
              <a:t>POSTMAN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C10A2D-8689-AA51-2C32-9F181C8904DF}"/>
              </a:ext>
            </a:extLst>
          </p:cNvPr>
          <p:cNvSpPr txBox="1"/>
          <p:nvPr/>
        </p:nvSpPr>
        <p:spPr>
          <a:xfrm>
            <a:off x="481781" y="4149054"/>
            <a:ext cx="34511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F" sz="1800" dirty="0">
                <a:latin typeface="Times" panose="02020603050405020304" pitchFamily="18" charset="0"/>
                <a:cs typeface="Times" panose="02020603050405020304" pitchFamily="18" charset="0"/>
              </a:rPr>
              <a:t>GET : http://localhost:8081/allProduits </a:t>
            </a:r>
            <a:r>
              <a:rPr lang="fr-FR" sz="18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fr-BF" sz="1800" dirty="0">
                <a:latin typeface="Times" panose="02020603050405020304" pitchFamily="18" charset="0"/>
                <a:cs typeface="Times" panose="02020603050405020304" pitchFamily="18" charset="0"/>
              </a:rPr>
              <a:t>Récupère la liste de tous les produits</a:t>
            </a:r>
            <a:r>
              <a:rPr lang="fr-FR" sz="18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fr-BF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BE803CD-23DD-4D89-AB9A-842CC1C05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82" y="2124222"/>
            <a:ext cx="8787618" cy="455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29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A2B35E0-3C8B-E0A4-18DE-6128A1A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dirty="0">
                <a:latin typeface="Times" panose="02020603050405020304" pitchFamily="18" charset="0"/>
                <a:cs typeface="Times" panose="02020603050405020304" pitchFamily="18" charset="0"/>
              </a:rPr>
              <a:t>Démonstration</a:t>
            </a:r>
            <a:endParaRPr lang="fr-FR" sz="4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10E029-7D31-B6E0-A180-9D18706A3F6E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E1E175-C455-29EA-A585-6766A8B50A50}"/>
              </a:ext>
            </a:extLst>
          </p:cNvPr>
          <p:cNvSpPr txBox="1"/>
          <p:nvPr/>
        </p:nvSpPr>
        <p:spPr>
          <a:xfrm>
            <a:off x="481781" y="3429000"/>
            <a:ext cx="320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" panose="02020603050405020304" pitchFamily="18" charset="0"/>
                <a:cs typeface="Times" panose="02020603050405020304" pitchFamily="18" charset="0"/>
              </a:rPr>
              <a:t>Interface </a:t>
            </a:r>
            <a:r>
              <a:rPr lang="fr-BF" sz="2000" b="1" dirty="0">
                <a:latin typeface="Times" panose="02020603050405020304" pitchFamily="18" charset="0"/>
                <a:cs typeface="Times" panose="02020603050405020304" pitchFamily="18" charset="0"/>
              </a:rPr>
              <a:t>POSTMAN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8E297E-38F1-5858-F12C-67024D1E7E2B}"/>
              </a:ext>
            </a:extLst>
          </p:cNvPr>
          <p:cNvSpPr txBox="1"/>
          <p:nvPr/>
        </p:nvSpPr>
        <p:spPr>
          <a:xfrm>
            <a:off x="481781" y="4108029"/>
            <a:ext cx="34806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F" sz="1800" dirty="0">
                <a:latin typeface="Times" panose="02020603050405020304" pitchFamily="18" charset="0"/>
                <a:cs typeface="Times" panose="02020603050405020304" pitchFamily="18" charset="0"/>
              </a:rPr>
              <a:t>GET : http://localhost:8081/showProduit/</a:t>
            </a:r>
            <a:r>
              <a:rPr lang="fr-FR" sz="18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fr-BF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endParaRPr lang="fr-FR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fr-FR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fr-FR" sz="18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fr-BF" sz="1800" dirty="0">
                <a:latin typeface="Times" panose="02020603050405020304" pitchFamily="18" charset="0"/>
                <a:cs typeface="Times" panose="02020603050405020304" pitchFamily="18" charset="0"/>
              </a:rPr>
              <a:t>Affiche les détails du produit </a:t>
            </a:r>
            <a:endParaRPr lang="fr-FR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fr-BF" sz="1800" dirty="0">
                <a:latin typeface="Times" panose="02020603050405020304" pitchFamily="18" charset="0"/>
                <a:cs typeface="Times" panose="02020603050405020304" pitchFamily="18" charset="0"/>
              </a:rPr>
              <a:t>avec l'ID 3</a:t>
            </a:r>
            <a:r>
              <a:rPr lang="fr-FR" sz="18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fr-BF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7FFEF34-8C0C-4E3F-823A-4AAA240C2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096085"/>
            <a:ext cx="8229600" cy="461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38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A2B35E0-3C8B-E0A4-18DE-6128A1A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dirty="0">
                <a:latin typeface="Times" panose="02020603050405020304" pitchFamily="18" charset="0"/>
                <a:cs typeface="Times" panose="02020603050405020304" pitchFamily="18" charset="0"/>
              </a:rPr>
              <a:t>Démonstration</a:t>
            </a:r>
            <a:endParaRPr lang="fr-FR" sz="4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10E029-7D31-B6E0-A180-9D18706A3F6E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E1E175-C455-29EA-A585-6766A8B50A50}"/>
              </a:ext>
            </a:extLst>
          </p:cNvPr>
          <p:cNvSpPr txBox="1"/>
          <p:nvPr/>
        </p:nvSpPr>
        <p:spPr>
          <a:xfrm>
            <a:off x="481781" y="3429000"/>
            <a:ext cx="320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" panose="02020603050405020304" pitchFamily="18" charset="0"/>
                <a:cs typeface="Times" panose="02020603050405020304" pitchFamily="18" charset="0"/>
              </a:rPr>
              <a:t>Interface </a:t>
            </a:r>
            <a:r>
              <a:rPr lang="fr-BF" sz="2000" b="1" dirty="0">
                <a:latin typeface="Times" panose="02020603050405020304" pitchFamily="18" charset="0"/>
                <a:cs typeface="Times" panose="02020603050405020304" pitchFamily="18" charset="0"/>
              </a:rPr>
              <a:t>POSTMAN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13D8F38-2D1C-EE35-ECCA-E8F90E4217A8}"/>
              </a:ext>
            </a:extLst>
          </p:cNvPr>
          <p:cNvSpPr txBox="1"/>
          <p:nvPr/>
        </p:nvSpPr>
        <p:spPr>
          <a:xfrm>
            <a:off x="481781" y="4236147"/>
            <a:ext cx="32839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F" sz="1800" dirty="0">
                <a:latin typeface="Times" panose="02020603050405020304" pitchFamily="18" charset="0"/>
                <a:cs typeface="Times" panose="02020603050405020304" pitchFamily="18" charset="0"/>
              </a:rPr>
              <a:t>POST : http://localhost:8081/addProduit </a:t>
            </a:r>
            <a:r>
              <a:rPr lang="fr-FR" sz="18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fr-BF" sz="1800" dirty="0">
                <a:latin typeface="Times" panose="02020603050405020304" pitchFamily="18" charset="0"/>
                <a:cs typeface="Times" panose="02020603050405020304" pitchFamily="18" charset="0"/>
              </a:rPr>
              <a:t>Ajoute un nouveau produit</a:t>
            </a:r>
            <a:r>
              <a:rPr lang="fr-FR" sz="18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fr-BF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86E8B5-E0E6-453F-963B-C2F9A034B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194" y="2180492"/>
            <a:ext cx="8618806" cy="447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21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A2B35E0-3C8B-E0A4-18DE-6128A1A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dirty="0">
                <a:latin typeface="Times" panose="02020603050405020304" pitchFamily="18" charset="0"/>
                <a:cs typeface="Times" panose="02020603050405020304" pitchFamily="18" charset="0"/>
              </a:rPr>
              <a:t>Démonstration</a:t>
            </a:r>
            <a:endParaRPr lang="fr-FR" sz="4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10E029-7D31-B6E0-A180-9D18706A3F6E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E1E175-C455-29EA-A585-6766A8B50A50}"/>
              </a:ext>
            </a:extLst>
          </p:cNvPr>
          <p:cNvSpPr txBox="1"/>
          <p:nvPr/>
        </p:nvSpPr>
        <p:spPr>
          <a:xfrm>
            <a:off x="481781" y="3429000"/>
            <a:ext cx="320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" panose="02020603050405020304" pitchFamily="18" charset="0"/>
                <a:cs typeface="Times" panose="02020603050405020304" pitchFamily="18" charset="0"/>
              </a:rPr>
              <a:t>Interface </a:t>
            </a:r>
            <a:r>
              <a:rPr lang="fr-FR" sz="2000" b="1" dirty="0" err="1">
                <a:latin typeface="Times" panose="02020603050405020304" pitchFamily="18" charset="0"/>
                <a:cs typeface="Times" panose="02020603050405020304" pitchFamily="18" charset="0"/>
              </a:rPr>
              <a:t>Telend</a:t>
            </a:r>
            <a:endParaRPr lang="fr-BF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13D8F38-2D1C-EE35-ECCA-E8F90E4217A8}"/>
              </a:ext>
            </a:extLst>
          </p:cNvPr>
          <p:cNvSpPr txBox="1"/>
          <p:nvPr/>
        </p:nvSpPr>
        <p:spPr>
          <a:xfrm>
            <a:off x="481781" y="4236147"/>
            <a:ext cx="3283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Times" panose="02020603050405020304" pitchFamily="18" charset="0"/>
                <a:cs typeface="Times" panose="02020603050405020304" pitchFamily="18" charset="0"/>
              </a:rPr>
              <a:t>Principal </a:t>
            </a:r>
            <a:endParaRPr lang="fr-BF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C4D8B38-E0ED-422E-BA20-131755A85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14" y="2124222"/>
            <a:ext cx="9716086" cy="458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7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A2B35E0-3C8B-E0A4-18DE-6128A1A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dirty="0">
                <a:latin typeface="Times" panose="02020603050405020304" pitchFamily="18" charset="0"/>
                <a:cs typeface="Times" panose="02020603050405020304" pitchFamily="18" charset="0"/>
              </a:rPr>
              <a:t>Démonstration</a:t>
            </a:r>
            <a:endParaRPr lang="fr-FR" sz="4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10E029-7D31-B6E0-A180-9D18706A3F6E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E1E175-C455-29EA-A585-6766A8B50A50}"/>
              </a:ext>
            </a:extLst>
          </p:cNvPr>
          <p:cNvSpPr txBox="1"/>
          <p:nvPr/>
        </p:nvSpPr>
        <p:spPr>
          <a:xfrm>
            <a:off x="481781" y="3429000"/>
            <a:ext cx="320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" panose="02020603050405020304" pitchFamily="18" charset="0"/>
                <a:cs typeface="Times" panose="02020603050405020304" pitchFamily="18" charset="0"/>
              </a:rPr>
              <a:t>Interface Talend</a:t>
            </a:r>
            <a:endParaRPr lang="fr-BF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13D8F38-2D1C-EE35-ECCA-E8F90E4217A8}"/>
              </a:ext>
            </a:extLst>
          </p:cNvPr>
          <p:cNvSpPr txBox="1"/>
          <p:nvPr/>
        </p:nvSpPr>
        <p:spPr>
          <a:xfrm>
            <a:off x="481781" y="4236147"/>
            <a:ext cx="3283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Times" panose="02020603050405020304" pitchFamily="18" charset="0"/>
                <a:cs typeface="Times" panose="02020603050405020304" pitchFamily="18" charset="0"/>
              </a:rPr>
              <a:t>Transformation des données</a:t>
            </a:r>
            <a:endParaRPr lang="fr-BF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D89F9D0-B60C-4EED-BE28-6B6900E07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434" y="2166424"/>
            <a:ext cx="8984566" cy="453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62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45B11D-D497-3E2F-EA76-3B5A0372F347}"/>
              </a:ext>
            </a:extLst>
          </p:cNvPr>
          <p:cNvSpPr/>
          <p:nvPr/>
        </p:nvSpPr>
        <p:spPr>
          <a:xfrm>
            <a:off x="2497394" y="1848465"/>
            <a:ext cx="7020232" cy="3500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F8B0FC-69B0-8066-8F92-E8DB2859B0C0}"/>
              </a:ext>
            </a:extLst>
          </p:cNvPr>
          <p:cNvSpPr txBox="1"/>
          <p:nvPr/>
        </p:nvSpPr>
        <p:spPr>
          <a:xfrm>
            <a:off x="3569108" y="2694021"/>
            <a:ext cx="51127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b="1" dirty="0">
                <a:latin typeface="Times" panose="02020603050405020304" pitchFamily="18" charset="0"/>
                <a:cs typeface="Times" panose="02020603050405020304" pitchFamily="18" charset="0"/>
              </a:rPr>
              <a:t>Merci !!!</a:t>
            </a:r>
            <a:endParaRPr lang="fr-BF" sz="88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676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155D7D88-22DC-4553-A8C1-7B50AF5E6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7589959"/>
              </p:ext>
            </p:extLst>
          </p:nvPr>
        </p:nvGraphicFramePr>
        <p:xfrm>
          <a:off x="2976465" y="672042"/>
          <a:ext cx="8694835" cy="5635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91FBA7-83BE-4D9D-AA07-9C74F0D4A890}"/>
              </a:ext>
            </a:extLst>
          </p:cNvPr>
          <p:cNvSpPr txBox="1"/>
          <p:nvPr/>
        </p:nvSpPr>
        <p:spPr>
          <a:xfrm>
            <a:off x="188011" y="3174922"/>
            <a:ext cx="3492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60405020304" pitchFamily="18" charset="0"/>
              </a:rPr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128F2F5-0200-413D-8551-7B6B64918AA7}"/>
              </a:ext>
            </a:extLst>
          </p:cNvPr>
          <p:cNvSpPr txBox="1"/>
          <p:nvPr/>
        </p:nvSpPr>
        <p:spPr>
          <a:xfrm>
            <a:off x="3238500" y="1070042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239E03-5DD3-4393-B248-D194B10AEA10}"/>
              </a:ext>
            </a:extLst>
          </p:cNvPr>
          <p:cNvSpPr txBox="1"/>
          <p:nvPr/>
        </p:nvSpPr>
        <p:spPr>
          <a:xfrm>
            <a:off x="3680511" y="2125404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C621BF-8298-4A88-BAE1-BD8ABC0205FF}"/>
              </a:ext>
            </a:extLst>
          </p:cNvPr>
          <p:cNvSpPr txBox="1"/>
          <p:nvPr/>
        </p:nvSpPr>
        <p:spPr>
          <a:xfrm>
            <a:off x="3921941" y="3220586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B901D07-C0C0-461C-AB1D-3425B650E12C}"/>
              </a:ext>
            </a:extLst>
          </p:cNvPr>
          <p:cNvSpPr txBox="1"/>
          <p:nvPr/>
        </p:nvSpPr>
        <p:spPr>
          <a:xfrm>
            <a:off x="3680511" y="4208456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4A4996-CBDA-9DD2-3D51-D0B2750C3194}"/>
              </a:ext>
            </a:extLst>
          </p:cNvPr>
          <p:cNvSpPr txBox="1"/>
          <p:nvPr/>
        </p:nvSpPr>
        <p:spPr>
          <a:xfrm>
            <a:off x="3238500" y="5257974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92572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F50B6-460D-48AC-992C-35A2CDEC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35" y="967106"/>
            <a:ext cx="6662057" cy="552450"/>
          </a:xfrm>
        </p:spPr>
        <p:txBody>
          <a:bodyPr>
            <a:noAutofit/>
          </a:bodyPr>
          <a:lstStyle/>
          <a:p>
            <a:r>
              <a:rPr lang="fr-FR" sz="42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AD9BF3-D93D-53C5-CCA2-A2E92F698CA8}"/>
              </a:ext>
            </a:extLst>
          </p:cNvPr>
          <p:cNvSpPr txBox="1"/>
          <p:nvPr/>
        </p:nvSpPr>
        <p:spPr>
          <a:xfrm>
            <a:off x="1986116" y="2315270"/>
            <a:ext cx="10053483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« Gestion de la clientèle pour une entreprise informatique. »</a:t>
            </a:r>
            <a:endParaRPr lang="fr-BF" sz="2000" kern="100" dirty="0">
              <a:effectLst/>
              <a:latin typeface="Times" panose="02020603050405020304" pitchFamily="18" charset="0"/>
              <a:ea typeface="Calibri" panose="020F0502020204030204" pitchFamily="34" charset="0"/>
              <a:cs typeface="Times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B8BF3DB-0EFF-AFE1-D522-BD2B9C05094D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08B93F-6B3F-3CF6-C75E-01DC0C1B95E1}"/>
              </a:ext>
            </a:extLst>
          </p:cNvPr>
          <p:cNvSpPr txBox="1"/>
          <p:nvPr/>
        </p:nvSpPr>
        <p:spPr>
          <a:xfrm>
            <a:off x="385472" y="3504153"/>
            <a:ext cx="17698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000" b="1" dirty="0">
                <a:latin typeface="Times" panose="02020603050405020304" pitchFamily="18" charset="0"/>
                <a:cs typeface="Times" panose="02020603050405020304" pitchFamily="18" charset="0"/>
              </a:rPr>
              <a:t>Objectif</a:t>
            </a:r>
            <a:endParaRPr lang="fr-BF" sz="3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B40FDF-A5A5-5413-5169-3CAA3FE00F71}"/>
              </a:ext>
            </a:extLst>
          </p:cNvPr>
          <p:cNvSpPr txBox="1"/>
          <p:nvPr/>
        </p:nvSpPr>
        <p:spPr>
          <a:xfrm>
            <a:off x="385472" y="2193790"/>
            <a:ext cx="167438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000" b="1" dirty="0">
                <a:latin typeface="Times" panose="02020603050405020304" pitchFamily="18" charset="0"/>
                <a:cs typeface="Times" panose="02020603050405020304" pitchFamily="18" charset="0"/>
              </a:rPr>
              <a:t>Thème</a:t>
            </a:r>
            <a:endParaRPr lang="fr-BF" sz="3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021C0A-9D94-6679-818B-547093B17902}"/>
              </a:ext>
            </a:extLst>
          </p:cNvPr>
          <p:cNvSpPr txBox="1"/>
          <p:nvPr/>
        </p:nvSpPr>
        <p:spPr>
          <a:xfrm>
            <a:off x="1986117" y="3406860"/>
            <a:ext cx="10053482" cy="70788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Développer une application RESTful en utilisant Spring Boot qui utilise Talend Open Studio pour se connecter à une base de données MySQL/</a:t>
            </a:r>
            <a:r>
              <a:rPr lang="fr-FR" sz="2000" kern="0" dirty="0" err="1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PostgreSql</a:t>
            </a:r>
            <a:r>
              <a:rPr lang="fr-FR" sz="2000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, avec monitoring via </a:t>
            </a:r>
            <a:r>
              <a:rPr lang="fr-FR" sz="2000" kern="0" dirty="0" err="1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Prometheus</a:t>
            </a:r>
            <a:r>
              <a:rPr lang="fr-FR" sz="2000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.</a:t>
            </a:r>
            <a:endParaRPr lang="fr-BF" sz="2000" kern="100" dirty="0">
              <a:effectLst/>
              <a:latin typeface="Times" panose="02020603050405020304" pitchFamily="18" charset="0"/>
              <a:ea typeface="Calibri" panose="020F0502020204030204" pitchFamily="34" charset="0"/>
              <a:cs typeface="Times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C07B8C-D8B7-08F2-30B6-3AA1D5ABEA8A}"/>
              </a:ext>
            </a:extLst>
          </p:cNvPr>
          <p:cNvSpPr txBox="1"/>
          <p:nvPr/>
        </p:nvSpPr>
        <p:spPr>
          <a:xfrm>
            <a:off x="1986117" y="4665088"/>
            <a:ext cx="10053483" cy="153888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Utilisez Talend Open Studio pour extraire et transformer des données de produits dans MySQL/</a:t>
            </a:r>
            <a:r>
              <a:rPr lang="fr-FR" sz="1800" b="0" i="0" dirty="0" err="1">
                <a:solidFill>
                  <a:srgbClr val="000000"/>
                </a:solidFill>
                <a:effectLst/>
                <a:latin typeface="TimesNewRomanPSMT"/>
              </a:rPr>
              <a:t>PostgreSql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b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fr-FR" sz="1800" b="0" i="0" dirty="0">
                <a:solidFill>
                  <a:srgbClr val="000000"/>
                </a:solidFill>
                <a:effectLst/>
                <a:latin typeface="CourierNewPSMT"/>
              </a:rPr>
              <a:t>o 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Développez une application Spring Boot pour exposer ces données via une API RESTful.</a:t>
            </a:r>
            <a:b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fr-FR" sz="1800" b="0" i="0" dirty="0">
                <a:solidFill>
                  <a:srgbClr val="000000"/>
                </a:solidFill>
                <a:effectLst/>
                <a:latin typeface="CourierNewPSMT"/>
              </a:rPr>
              <a:t>o 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Intégrez des métriques de </a:t>
            </a:r>
            <a:r>
              <a:rPr lang="fr-FR" sz="1800" b="0" i="0" dirty="0" err="1">
                <a:solidFill>
                  <a:srgbClr val="000000"/>
                </a:solidFill>
                <a:effectLst/>
                <a:latin typeface="TimesNewRomanPSMT"/>
              </a:rPr>
              <a:t>Prometheus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 dans l'application pour le monitoring.</a:t>
            </a:r>
            <a:b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fr-FR" sz="1800" b="0" i="0" dirty="0">
                <a:solidFill>
                  <a:srgbClr val="000000"/>
                </a:solidFill>
                <a:effectLst/>
                <a:latin typeface="CourierNewPSMT"/>
              </a:rPr>
              <a:t>o 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Testez l'application avec Postman et surveillez les métriques avec </a:t>
            </a:r>
            <a:r>
              <a:rPr lang="fr-FR" sz="1800" b="0" i="0" dirty="0" err="1">
                <a:solidFill>
                  <a:srgbClr val="000000"/>
                </a:solidFill>
                <a:effectLst/>
                <a:latin typeface="TimesNewRomanPSMT"/>
              </a:rPr>
              <a:t>Prometheus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r>
              <a:rPr lang="fr-FR" sz="2000" dirty="0"/>
              <a:t> </a:t>
            </a:r>
            <a:br>
              <a:rPr lang="fr-FR" sz="2000" dirty="0"/>
            </a:br>
            <a:endParaRPr lang="fr-BF" sz="2000" kern="100" dirty="0">
              <a:effectLst/>
              <a:latin typeface="Times" panose="02020603050405020304" pitchFamily="18" charset="0"/>
              <a:ea typeface="Calibri" panose="020F0502020204030204" pitchFamily="34" charset="0"/>
              <a:cs typeface="Times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A673DA-D58D-FB26-B3F1-A3A0CE2523DA}"/>
              </a:ext>
            </a:extLst>
          </p:cNvPr>
          <p:cNvSpPr txBox="1"/>
          <p:nvPr/>
        </p:nvSpPr>
        <p:spPr>
          <a:xfrm>
            <a:off x="385472" y="5120520"/>
            <a:ext cx="17698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000" b="1" dirty="0">
                <a:latin typeface="Times" panose="02020603050405020304" pitchFamily="18" charset="0"/>
                <a:cs typeface="Times" panose="02020603050405020304" pitchFamily="18" charset="0"/>
              </a:rPr>
              <a:t>Tâches</a:t>
            </a:r>
            <a:endParaRPr lang="fr-BF" sz="3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54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5436C-1916-4C4B-B863-4BC9FF78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b="0" dirty="0">
                <a:latin typeface="Times" panose="02020603050405020304" pitchFamily="18" charset="0"/>
                <a:cs typeface="Times" panose="02020603050405020304" pitchFamily="18" charset="0"/>
              </a:rPr>
              <a:t>Technologies utilisées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C17F920A-1AF4-4CC6-87A1-7B35898E8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57877"/>
              </p:ext>
            </p:extLst>
          </p:nvPr>
        </p:nvGraphicFramePr>
        <p:xfrm>
          <a:off x="680321" y="2703873"/>
          <a:ext cx="10978308" cy="3136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BFDCBFE-32A6-1D03-CD07-774F2D86CB02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36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A2B35E0-3C8B-E0A4-18DE-6128A1A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b="0" dirty="0">
                <a:latin typeface="Times" panose="02020603050405020304" pitchFamily="18" charset="0"/>
                <a:cs typeface="Times" panose="02020603050405020304" pitchFamily="18" charset="0"/>
              </a:rPr>
              <a:t>Installation et configuration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10E029-7D31-B6E0-A180-9D18706A3F6E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BE3B503-E46C-D8FF-83AE-7A9F6C659E96}"/>
              </a:ext>
            </a:extLst>
          </p:cNvPr>
          <p:cNvSpPr txBox="1"/>
          <p:nvPr/>
        </p:nvSpPr>
        <p:spPr>
          <a:xfrm>
            <a:off x="1211222" y="2124622"/>
            <a:ext cx="1242611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000" b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Télécharger et Installer JDK 11 :</a:t>
            </a:r>
          </a:p>
          <a:p>
            <a:r>
              <a:rPr lang="fr-FR" sz="2000" b="1" dirty="0">
                <a:latin typeface="Times" panose="02020603050405020304" pitchFamily="18" charset="0"/>
                <a:cs typeface="Times" panose="02020603050405020304" pitchFamily="18" charset="0"/>
              </a:rPr>
              <a:t>	-</a:t>
            </a:r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Télécharger JDK11 depuis Oracle ou </a:t>
            </a:r>
            <a:r>
              <a:rPr lang="fr-FR" sz="2000" dirty="0" err="1">
                <a:effectLst/>
                <a:latin typeface="Times" panose="02020603050405020304" pitchFamily="18" charset="0"/>
                <a:cs typeface="Times" panose="02020603050405020304" pitchFamily="18" charset="0"/>
              </a:rPr>
              <a:t>AdoptOpenJDK</a:t>
            </a:r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	- Installer JDK11</a:t>
            </a:r>
            <a:endParaRPr lang="fr-FR" sz="2000" dirty="0"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Téléchargement du Projet :</a:t>
            </a:r>
          </a:p>
          <a:p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	-Télécharger le fichier ZIP du projet depuis le dépôt Git.</a:t>
            </a:r>
          </a:p>
          <a:p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	-Dézipper le fichier dans le répertoire de votre choix.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Lancement de l'Application :</a:t>
            </a:r>
          </a:p>
          <a:p>
            <a:pPr lvl="1"/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-Ouvrer un terminal ou une invite de commandes.</a:t>
            </a:r>
          </a:p>
          <a:p>
            <a:pPr lvl="1"/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-Naviguer jusqu'au répertoire </a:t>
            </a:r>
            <a:r>
              <a:rPr lang="fr-FR" sz="2000" dirty="0" err="1">
                <a:effectLst/>
                <a:latin typeface="Times" panose="02020603050405020304" pitchFamily="18" charset="0"/>
                <a:cs typeface="Times" panose="02020603050405020304" pitchFamily="18" charset="0"/>
              </a:rPr>
              <a:t>gestionAchatsBackEnd</a:t>
            </a:r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\</a:t>
            </a:r>
            <a:r>
              <a:rPr lang="fr-FR" sz="2000" dirty="0" err="1">
                <a:effectLst/>
                <a:latin typeface="Times" panose="02020603050405020304" pitchFamily="18" charset="0"/>
                <a:cs typeface="Times" panose="02020603050405020304" pitchFamily="18" charset="0"/>
              </a:rPr>
              <a:t>target</a:t>
            </a:r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	-Exécutez la commande suivante pour lancer l'application : </a:t>
            </a:r>
          </a:p>
          <a:p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					</a:t>
            </a:r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java -jar gestionAchatsBackEnd-0.0.1-SNAPSHOT.jar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Configuration de la Base de Données </a:t>
            </a:r>
          </a:p>
          <a:p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	-Installer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 le SGBD</a:t>
            </a:r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 MySQL</a:t>
            </a:r>
          </a:p>
          <a:p>
            <a:r>
              <a:rPr lang="fr-FR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	-Créer une base de données "achats"</a:t>
            </a:r>
          </a:p>
        </p:txBody>
      </p:sp>
    </p:spTree>
    <p:extLst>
      <p:ext uri="{BB962C8B-B14F-4D97-AF65-F5344CB8AC3E}">
        <p14:creationId xmlns:p14="http://schemas.microsoft.com/office/powerpoint/2010/main" val="2466560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A2B35E0-3C8B-E0A4-18DE-6128A1A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b="0" dirty="0">
                <a:latin typeface="Times" panose="02020603050405020304" pitchFamily="18" charset="0"/>
                <a:cs typeface="Times" panose="02020603050405020304" pitchFamily="18" charset="0"/>
              </a:rPr>
              <a:t>Installation et configuration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10E029-7D31-B6E0-A180-9D18706A3F6E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56AC4E-4822-550E-D6CA-701271B79ABC}"/>
              </a:ext>
            </a:extLst>
          </p:cNvPr>
          <p:cNvSpPr txBox="1"/>
          <p:nvPr/>
        </p:nvSpPr>
        <p:spPr>
          <a:xfrm>
            <a:off x="801704" y="2112886"/>
            <a:ext cx="11670139" cy="4474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Configuration de 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Prometheus</a:t>
            </a:r>
            <a:endParaRPr lang="fr-F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Téléchargement et Décompression :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	-Télécharger prometheus-2.54.0.windows-amd64.zip depuis le dépôt Git.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	-Dézipper le dossier dans un répertoire de votre choix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Lancement de 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Prometheus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	-Ouvrer un terminal et naviguez jusqu'au répertoire contenant 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prometheus.yml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 et prometheus.exe.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	-Exécuter la commande suivante pour démarrer 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Prometheus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 : 'prometheus.exe --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config.file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=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prometheus.yml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	-Ouvrer votre navigateur et allez à l'adresse 'localhost:8081/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actuator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/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prometheus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' pour vérifier les métriques.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	-Accéder à l'interface web de 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Prometheus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, ouvrez 'http://localhost:9090/' dans votre navigateur.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	-Dans l'onglet ‘Graph’, saisir les requêtes dans le champ de requête 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PromQL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	-Cliquer sur </a:t>
            </a:r>
            <a:r>
              <a:rPr lang="fr-FR" dirty="0" err="1">
                <a:latin typeface="Times" panose="02020603050405020304" pitchFamily="18" charset="0"/>
                <a:cs typeface="Times" panose="02020603050405020304" pitchFamily="18" charset="0"/>
              </a:rPr>
              <a:t>Execute</a:t>
            </a:r>
            <a:r>
              <a:rPr lang="fr-FR" dirty="0">
                <a:latin typeface="Times" panose="02020603050405020304" pitchFamily="18" charset="0"/>
                <a:cs typeface="Times" panose="02020603050405020304" pitchFamily="18" charset="0"/>
              </a:rPr>
              <a:t> pour voir les requêtes en cours d'exécution sur votre application</a:t>
            </a:r>
          </a:p>
        </p:txBody>
      </p:sp>
    </p:spTree>
    <p:extLst>
      <p:ext uri="{BB962C8B-B14F-4D97-AF65-F5344CB8AC3E}">
        <p14:creationId xmlns:p14="http://schemas.microsoft.com/office/powerpoint/2010/main" val="3563350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A2B35E0-3C8B-E0A4-18DE-6128A1A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b="0" dirty="0">
                <a:latin typeface="Times" panose="02020603050405020304" pitchFamily="18" charset="0"/>
                <a:cs typeface="Times" panose="02020603050405020304" pitchFamily="18" charset="0"/>
              </a:rPr>
              <a:t>Installation et configuration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10E029-7D31-B6E0-A180-9D18706A3F6E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DD08C5B-EEFD-E2A5-3E3C-8F9163729B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97"/>
          <a:stretch/>
        </p:blipFill>
        <p:spPr>
          <a:xfrm>
            <a:off x="182581" y="2970435"/>
            <a:ext cx="5677445" cy="102997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883ACA0-7F56-71BB-7FB6-36AA2FBC41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2" b="33567"/>
          <a:stretch/>
        </p:blipFill>
        <p:spPr>
          <a:xfrm>
            <a:off x="182581" y="4835470"/>
            <a:ext cx="5588955" cy="183840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273B5D4-1858-9D57-CBE0-970DF0E083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1"/>
          <a:stretch/>
        </p:blipFill>
        <p:spPr>
          <a:xfrm>
            <a:off x="6226620" y="3122761"/>
            <a:ext cx="5834759" cy="33051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45DF5E4-C574-E9CF-1BB6-2915988A3935}"/>
              </a:ext>
            </a:extLst>
          </p:cNvPr>
          <p:cNvSpPr txBox="1"/>
          <p:nvPr/>
        </p:nvSpPr>
        <p:spPr>
          <a:xfrm>
            <a:off x="182581" y="4189139"/>
            <a:ext cx="5588955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 prometheus-2.54.0.windows-amd64 : modification du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fichier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Prometheus.yml</a:t>
            </a:r>
            <a:endParaRPr lang="fr-BF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C642CEB-8A81-5D89-1358-3CED2C9352AB}"/>
              </a:ext>
            </a:extLst>
          </p:cNvPr>
          <p:cNvSpPr txBox="1"/>
          <p:nvPr/>
        </p:nvSpPr>
        <p:spPr>
          <a:xfrm>
            <a:off x="182581" y="2346065"/>
            <a:ext cx="5677445" cy="646331"/>
          </a:xfrm>
          <a:prstGeom prst="rect">
            <a:avLst/>
          </a:prstGeom>
          <a:noFill/>
          <a:ln w="28575">
            <a:solidFill>
              <a:schemeClr val="tx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Configuration de TOS_DI-20211109_1610-V8.0.1 pour utiliser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jdk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11</a:t>
            </a:r>
            <a:endParaRPr lang="fr-BF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575DBB-8AC6-38AA-1B15-D3EFEC565D02}"/>
              </a:ext>
            </a:extLst>
          </p:cNvPr>
          <p:cNvSpPr txBox="1"/>
          <p:nvPr/>
        </p:nvSpPr>
        <p:spPr>
          <a:xfrm>
            <a:off x="6226619" y="2479626"/>
            <a:ext cx="5834759" cy="646331"/>
          </a:xfrm>
          <a:prstGeom prst="rect">
            <a:avLst/>
          </a:prstGeom>
          <a:noFill/>
          <a:ln w="28575">
            <a:solidFill>
              <a:schemeClr val="tx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Création de la connexion et extraction des données de la base sur Talend avec l’onglet Métadonnée</a:t>
            </a:r>
            <a:endParaRPr lang="fr-BF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16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A2B35E0-3C8B-E0A4-18DE-6128A1A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b="0" dirty="0">
                <a:latin typeface="Times" panose="02020603050405020304" pitchFamily="18" charset="0"/>
                <a:cs typeface="Times" panose="02020603050405020304" pitchFamily="18" charset="0"/>
              </a:rPr>
              <a:t>Tests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10E029-7D31-B6E0-A180-9D18706A3F6E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4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EC7B2A-ADCF-C999-E438-0FAE4887C7D2}"/>
              </a:ext>
            </a:extLst>
          </p:cNvPr>
          <p:cNvSpPr txBox="1"/>
          <p:nvPr/>
        </p:nvSpPr>
        <p:spPr>
          <a:xfrm>
            <a:off x="1254365" y="1594294"/>
            <a:ext cx="10456607" cy="5423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BF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Tests de l'Application avec Postman</a:t>
            </a:r>
            <a:endParaRPr lang="fr-FR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Utilis</a:t>
            </a:r>
            <a:r>
              <a:rPr lang="fr-FR" sz="2000" dirty="0" err="1">
                <a:latin typeface="Times" panose="02020603050405020304" pitchFamily="18" charset="0"/>
                <a:cs typeface="Times" panose="02020603050405020304" pitchFamily="18" charset="0"/>
              </a:rPr>
              <a:t>ation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es API suivantes pour tester l'application :</a:t>
            </a:r>
          </a:p>
          <a:p>
            <a:pPr marL="1169988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GET : http://localhost:8081/allProduits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Récupère la liste de tous les produits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1169988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GET : http://localhost:8081/showProduit/3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Affiche les détails du produit avec l'ID 3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1169988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POST : http://localhost:8081/addProduit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Ajoute un nouveau produit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Requêtes </a:t>
            </a:r>
            <a:r>
              <a:rPr lang="fr-BF" sz="2000" dirty="0" err="1">
                <a:latin typeface="Times" panose="02020603050405020304" pitchFamily="18" charset="0"/>
                <a:cs typeface="Times" panose="02020603050405020304" pitchFamily="18" charset="0"/>
              </a:rPr>
              <a:t>Prometheus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 :</a:t>
            </a:r>
            <a:endParaRPr lang="fr-FR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Utilis</a:t>
            </a:r>
            <a:r>
              <a:rPr lang="fr-FR" sz="2000" dirty="0" err="1">
                <a:latin typeface="Times" panose="02020603050405020304" pitchFamily="18" charset="0"/>
                <a:cs typeface="Times" panose="02020603050405020304" pitchFamily="18" charset="0"/>
              </a:rPr>
              <a:t>ation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sz="2000" dirty="0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es requêtes suivantes dans l'interface </a:t>
            </a:r>
            <a:r>
              <a:rPr lang="fr-BF" sz="2000" dirty="0" err="1">
                <a:latin typeface="Times" panose="02020603050405020304" pitchFamily="18" charset="0"/>
                <a:cs typeface="Times" panose="02020603050405020304" pitchFamily="18" charset="0"/>
              </a:rPr>
              <a:t>Prometheus</a:t>
            </a: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 :</a:t>
            </a:r>
          </a:p>
          <a:p>
            <a:pPr marL="1169988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BF" sz="2000" dirty="0" err="1">
                <a:latin typeface="Times" panose="02020603050405020304" pitchFamily="18" charset="0"/>
                <a:cs typeface="Times" panose="02020603050405020304" pitchFamily="18" charset="0"/>
              </a:rPr>
              <a:t>http_server_requests_seconds_sum</a:t>
            </a:r>
            <a:endParaRPr lang="fr-BF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169988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BF" sz="2000" dirty="0" err="1">
                <a:latin typeface="Times" panose="02020603050405020304" pitchFamily="18" charset="0"/>
                <a:cs typeface="Times" panose="02020603050405020304" pitchFamily="18" charset="0"/>
              </a:rPr>
              <a:t>http_server_requests_seconds_max</a:t>
            </a:r>
            <a:endParaRPr lang="fr-BF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169988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BF" sz="2000" dirty="0">
                <a:latin typeface="Times" panose="02020603050405020304" pitchFamily="18" charset="0"/>
                <a:cs typeface="Times" panose="02020603050405020304" pitchFamily="18" charset="0"/>
              </a:rPr>
              <a:t>up pour </a:t>
            </a:r>
            <a:r>
              <a:rPr lang="fr-FR" sz="2000" dirty="0"/>
              <a:t>vérifier l'état de santé des </a:t>
            </a:r>
            <a:r>
              <a:rPr lang="fr-FR" sz="2000"/>
              <a:t>cibles surveillées (1 ou 0)</a:t>
            </a:r>
            <a:endParaRPr lang="fr-BF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169988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fr-BF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498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3A2B35E0-3C8B-E0A4-18DE-6128A1A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200" dirty="0">
                <a:latin typeface="Times" panose="02020603050405020304" pitchFamily="18" charset="0"/>
                <a:cs typeface="Times" panose="02020603050405020304" pitchFamily="18" charset="0"/>
              </a:rPr>
              <a:t>Démonstration</a:t>
            </a:r>
            <a:endParaRPr lang="fr-FR" sz="4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10E029-7D31-B6E0-A180-9D18706A3F6E}"/>
              </a:ext>
            </a:extLst>
          </p:cNvPr>
          <p:cNvSpPr txBox="1"/>
          <p:nvPr/>
        </p:nvSpPr>
        <p:spPr>
          <a:xfrm>
            <a:off x="11019453" y="886408"/>
            <a:ext cx="79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endParaRPr lang="fr-BF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E1E175-C455-29EA-A585-6766A8B50A50}"/>
              </a:ext>
            </a:extLst>
          </p:cNvPr>
          <p:cNvSpPr txBox="1"/>
          <p:nvPr/>
        </p:nvSpPr>
        <p:spPr>
          <a:xfrm>
            <a:off x="481781" y="3429000"/>
            <a:ext cx="320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" panose="02020603050405020304" pitchFamily="18" charset="0"/>
                <a:cs typeface="Times" panose="02020603050405020304" pitchFamily="18" charset="0"/>
              </a:rPr>
              <a:t>Interface PROMETHEUS</a:t>
            </a:r>
            <a:endParaRPr lang="fr-BF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B3A968-99C5-FE31-5D9C-69762A542BA4}"/>
              </a:ext>
            </a:extLst>
          </p:cNvPr>
          <p:cNvSpPr txBox="1"/>
          <p:nvPr/>
        </p:nvSpPr>
        <p:spPr>
          <a:xfrm>
            <a:off x="-540775" y="4036519"/>
            <a:ext cx="4444180" cy="2119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7088">
              <a:lnSpc>
                <a:spcPct val="150000"/>
              </a:lnSpc>
            </a:pPr>
            <a:r>
              <a:rPr lang="fr-BF" sz="1800" dirty="0">
                <a:latin typeface="Times" panose="02020603050405020304" pitchFamily="18" charset="0"/>
                <a:cs typeface="Times" panose="02020603050405020304" pitchFamily="18" charset="0"/>
              </a:rPr>
              <a:t>http_server_requests_seconds_sum</a:t>
            </a:r>
            <a:r>
              <a:rPr lang="fr-FR" sz="1800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pPr marL="827088">
              <a:lnSpc>
                <a:spcPct val="150000"/>
              </a:lnSpc>
            </a:pPr>
            <a:r>
              <a:rPr lang="fr-FR" dirty="0"/>
              <a:t>somme du temps (en secondes) que toutes les requêtes HTTP ont pris pour être traitées par le serveur</a:t>
            </a:r>
            <a:endParaRPr lang="fr-BF" sz="1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3ABC61F-F877-4AFD-A3A7-2863407A6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96" y="2208628"/>
            <a:ext cx="8504903" cy="428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in lumineux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366</TotalTime>
  <Words>861</Words>
  <Application>Microsoft Office PowerPoint</Application>
  <PresentationFormat>Grand écran</PresentationFormat>
  <Paragraphs>140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Cambria</vt:lpstr>
      <vt:lpstr>Courier New</vt:lpstr>
      <vt:lpstr>CourierNewPSMT</vt:lpstr>
      <vt:lpstr>Times</vt:lpstr>
      <vt:lpstr>Times New Roman</vt:lpstr>
      <vt:lpstr>TimesNewRomanPSMT</vt:lpstr>
      <vt:lpstr>Trebuchet MS</vt:lpstr>
      <vt:lpstr>Wingdings</vt:lpstr>
      <vt:lpstr>Berlin</vt:lpstr>
      <vt:lpstr>Présentation PowerPoint</vt:lpstr>
      <vt:lpstr>Présentation PowerPoint</vt:lpstr>
      <vt:lpstr>Introduction</vt:lpstr>
      <vt:lpstr>Technologies utilisées</vt:lpstr>
      <vt:lpstr>Installation et configuration</vt:lpstr>
      <vt:lpstr>Installation et configuration</vt:lpstr>
      <vt:lpstr>Installation et configuration</vt:lpstr>
      <vt:lpstr>Tests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hawa KABORE</dc:creator>
  <cp:lastModifiedBy>lati OUEDRAOGO</cp:lastModifiedBy>
  <cp:revision>47</cp:revision>
  <dcterms:created xsi:type="dcterms:W3CDTF">2024-06-08T16:21:49Z</dcterms:created>
  <dcterms:modified xsi:type="dcterms:W3CDTF">2024-09-03T09:26:33Z</dcterms:modified>
</cp:coreProperties>
</file>