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1" r:id="rId6"/>
    <p:sldId id="265" r:id="rId7"/>
    <p:sldId id="267" r:id="rId8"/>
    <p:sldId id="269" r:id="rId9"/>
    <p:sldId id="261" r:id="rId10"/>
    <p:sldId id="273" r:id="rId11"/>
    <p:sldId id="260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1E6-D19D-4F0E-AB41-AAC33872C278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FF2A-01DF-4140-9880-E4B7AA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35380" y="970456"/>
            <a:ext cx="9144000" cy="1689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Fregic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주말과제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9900" y="4291445"/>
            <a:ext cx="78149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기초문제는 따로 코드를 확인하지 않겠습니다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 정도는 당연히 할 수 있지 싶다면 기초문제는 건너뛰어도 괜찮습니다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풀이가 필요한 사람은 월요일 창업동아리 시간에 풀이를 해 드리겠습니다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문제는 </a:t>
            </a:r>
            <a:r>
              <a:rPr lang="ko-KR" altLang="en-US" dirty="0" err="1" smtClean="0"/>
              <a:t>동아리장에</a:t>
            </a:r>
            <a:r>
              <a:rPr lang="ko-KR" altLang="en-US" dirty="0" smtClean="0"/>
              <a:t> 의해 만들어져서 오타와 오류가 있을 수 있으니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발견하면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8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</a:t>
            </a:r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배열을 알파벳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a,b,c,d,e,f,g</a:t>
            </a:r>
            <a:r>
              <a:rPr lang="en-US" altLang="ko-KR" sz="3000" dirty="0" smtClean="0"/>
              <a:t>,…)</a:t>
            </a:r>
            <a:r>
              <a:rPr lang="ko-KR" altLang="en-US" sz="3000" dirty="0" smtClean="0"/>
              <a:t>으로 초기화하고 </a:t>
            </a:r>
            <a:r>
              <a:rPr lang="ko-KR" altLang="en-US" sz="3000" dirty="0" err="1" smtClean="0"/>
              <a:t>입력받은</a:t>
            </a:r>
            <a:r>
              <a:rPr lang="ko-KR" altLang="en-US" sz="3000" dirty="0" smtClean="0"/>
              <a:t> 수 만큼 배열에 있는 수를 옮기는 프로그램을 작성하시오</a:t>
            </a:r>
            <a:r>
              <a:rPr lang="en-US" altLang="ko-KR" sz="3000" dirty="0" smtClean="0"/>
              <a:t>.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단</a:t>
            </a:r>
            <a:r>
              <a:rPr lang="en-US" altLang="ko-KR" sz="3000" dirty="0" smtClean="0"/>
              <a:t>, z</a:t>
            </a:r>
            <a:r>
              <a:rPr lang="ko-KR" altLang="en-US" sz="3000" dirty="0" smtClean="0"/>
              <a:t>의 경우 한 칸이 밀리면 첫 번째 자리에 오게 된다</a:t>
            </a:r>
            <a:r>
              <a:rPr lang="en-US" altLang="ko-KR" sz="3000" dirty="0" smtClean="0"/>
              <a:t>.</a:t>
            </a:r>
          </a:p>
          <a:p>
            <a:endParaRPr lang="en-US" altLang="ko-KR" sz="3000" dirty="0"/>
          </a:p>
          <a:p>
            <a:pPr marL="0" indent="0">
              <a:buNone/>
            </a:pPr>
            <a:r>
              <a:rPr lang="ko-KR" altLang="en-US" sz="3000" dirty="0" smtClean="0"/>
              <a:t>예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입력 </a:t>
            </a:r>
            <a:r>
              <a:rPr lang="en-US" altLang="ko-KR" sz="3000" dirty="0" smtClean="0"/>
              <a:t>: 5</a:t>
            </a:r>
          </a:p>
          <a:p>
            <a:pPr mar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  </a:t>
            </a:r>
            <a:r>
              <a:rPr lang="ko-KR" altLang="en-US" sz="3000" dirty="0" smtClean="0"/>
              <a:t>출력 </a:t>
            </a:r>
            <a:r>
              <a:rPr lang="en-US" altLang="ko-KR" sz="3000" dirty="0" smtClean="0"/>
              <a:t>: </a:t>
            </a:r>
            <a:r>
              <a:rPr lang="en-US" altLang="ko-KR" sz="3000" dirty="0" err="1" smtClean="0"/>
              <a:t>v,w,x,y,z,a,b,c,d,e,f,g</a:t>
            </a:r>
            <a:r>
              <a:rPr lang="en-US" altLang="ko-KR" sz="3000" dirty="0" smtClean="0"/>
              <a:t>,…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74126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</a:t>
            </a:r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 smtClean="0"/>
              <a:t>대체 암호란 </a:t>
            </a:r>
            <a:r>
              <a:rPr lang="ko-KR" altLang="en-US" sz="3500" dirty="0" err="1" smtClean="0"/>
              <a:t>평문의</a:t>
            </a:r>
            <a:r>
              <a:rPr lang="ko-KR" altLang="en-US" sz="3500" dirty="0" smtClean="0"/>
              <a:t> 한 가지 문자가 다른 한 가지 문자로 대체되는 암호 방법이다</a:t>
            </a:r>
            <a:r>
              <a:rPr lang="en-US" altLang="ko-KR" sz="3500" dirty="0" smtClean="0"/>
              <a:t>.</a:t>
            </a:r>
            <a:r>
              <a:rPr lang="ko-KR" altLang="en-US" sz="3500" dirty="0" smtClean="0"/>
              <a:t> 예를 들어 </a:t>
            </a:r>
            <a:r>
              <a:rPr lang="en-US" altLang="ko-KR" sz="3500" dirty="0" smtClean="0"/>
              <a:t>Key</a:t>
            </a:r>
            <a:r>
              <a:rPr lang="ko-KR" altLang="en-US" sz="3500" dirty="0" smtClean="0"/>
              <a:t>값이 </a:t>
            </a:r>
            <a:r>
              <a:rPr lang="en-US" altLang="ko-KR" sz="3500" dirty="0" smtClean="0"/>
              <a:t>3</a:t>
            </a:r>
            <a:r>
              <a:rPr lang="ko-KR" altLang="en-US" sz="3500" dirty="0" smtClean="0"/>
              <a:t>일 경우</a:t>
            </a:r>
            <a:r>
              <a:rPr lang="en-US" altLang="ko-KR" sz="3500" dirty="0" smtClean="0"/>
              <a:t>, A</a:t>
            </a:r>
            <a:r>
              <a:rPr lang="ko-KR" altLang="en-US" sz="3500" dirty="0" smtClean="0"/>
              <a:t>는 </a:t>
            </a:r>
            <a:r>
              <a:rPr lang="en-US" altLang="ko-KR" sz="3500" dirty="0" smtClean="0"/>
              <a:t>3</a:t>
            </a:r>
            <a:r>
              <a:rPr lang="ko-KR" altLang="en-US" sz="3500" dirty="0" smtClean="0"/>
              <a:t>칸 뒤의 </a:t>
            </a:r>
            <a:r>
              <a:rPr lang="en-US" altLang="ko-KR" sz="3500" dirty="0" smtClean="0"/>
              <a:t>D</a:t>
            </a:r>
            <a:r>
              <a:rPr lang="ko-KR" altLang="en-US" sz="3500" dirty="0" smtClean="0"/>
              <a:t>가 되고 </a:t>
            </a:r>
            <a:r>
              <a:rPr lang="en-US" altLang="ko-KR" sz="3500" dirty="0" smtClean="0"/>
              <a:t>B</a:t>
            </a:r>
            <a:r>
              <a:rPr lang="ko-KR" altLang="en-US" sz="3500" dirty="0" smtClean="0"/>
              <a:t>는 </a:t>
            </a:r>
            <a:r>
              <a:rPr lang="en-US" altLang="ko-KR" sz="3500" dirty="0" smtClean="0"/>
              <a:t>3</a:t>
            </a:r>
            <a:r>
              <a:rPr lang="ko-KR" altLang="en-US" sz="3500" dirty="0" smtClean="0"/>
              <a:t>칸 뒤의 </a:t>
            </a:r>
            <a:r>
              <a:rPr lang="en-US" altLang="ko-KR" sz="3500" dirty="0" smtClean="0"/>
              <a:t>E</a:t>
            </a:r>
            <a:r>
              <a:rPr lang="ko-KR" altLang="en-US" sz="3500" dirty="0" smtClean="0"/>
              <a:t>가 되는 방식으로 대체되게 된다</a:t>
            </a:r>
            <a:r>
              <a:rPr lang="en-US" altLang="ko-KR" sz="3500" dirty="0" smtClean="0"/>
              <a:t>.</a:t>
            </a:r>
          </a:p>
          <a:p>
            <a:r>
              <a:rPr lang="ko-KR" altLang="en-US" sz="3500" dirty="0" err="1" smtClean="0"/>
              <a:t>평문과</a:t>
            </a:r>
            <a:r>
              <a:rPr lang="ko-KR" altLang="en-US" sz="3500" dirty="0" smtClean="0"/>
              <a:t> </a:t>
            </a:r>
            <a:r>
              <a:rPr lang="en-US" altLang="ko-KR" sz="3500" dirty="0" smtClean="0"/>
              <a:t>Key</a:t>
            </a:r>
            <a:r>
              <a:rPr lang="ko-KR" altLang="en-US" sz="3500" dirty="0" smtClean="0"/>
              <a:t>값을 </a:t>
            </a:r>
            <a:r>
              <a:rPr lang="ko-KR" altLang="en-US" sz="3500" dirty="0" err="1" smtClean="0"/>
              <a:t>입력받으면</a:t>
            </a:r>
            <a:r>
              <a:rPr lang="ko-KR" altLang="en-US" sz="3500" dirty="0" smtClean="0"/>
              <a:t> </a:t>
            </a:r>
            <a:r>
              <a:rPr lang="en-US" altLang="ko-KR" sz="3500" dirty="0" smtClean="0"/>
              <a:t>Key</a:t>
            </a:r>
            <a:r>
              <a:rPr lang="ko-KR" altLang="en-US" sz="3500" dirty="0" smtClean="0"/>
              <a:t>값에 따라 </a:t>
            </a:r>
            <a:r>
              <a:rPr lang="ko-KR" altLang="en-US" sz="3500" dirty="0" err="1" smtClean="0"/>
              <a:t>평문을</a:t>
            </a:r>
            <a:r>
              <a:rPr lang="ko-KR" altLang="en-US" sz="3500" dirty="0" smtClean="0"/>
              <a:t> </a:t>
            </a:r>
            <a:r>
              <a:rPr lang="ko-KR" altLang="en-US" sz="3500" dirty="0" err="1" smtClean="0"/>
              <a:t>복호화하는</a:t>
            </a:r>
            <a:r>
              <a:rPr lang="ko-KR" altLang="en-US" sz="3500" dirty="0" smtClean="0"/>
              <a:t> 프로그램을 작성하시오</a:t>
            </a:r>
            <a:r>
              <a:rPr lang="en-US" altLang="ko-KR" sz="3500" dirty="0" smtClean="0"/>
              <a:t>.</a:t>
            </a:r>
            <a:endParaRPr lang="en-US" altLang="ko-KR" sz="3500" dirty="0"/>
          </a:p>
          <a:p>
            <a:r>
              <a:rPr lang="ko-KR" altLang="en-US" sz="3500" dirty="0" smtClean="0"/>
              <a:t>단</a:t>
            </a:r>
            <a:r>
              <a:rPr lang="en-US" altLang="ko-KR" sz="3500" dirty="0" smtClean="0"/>
              <a:t>, </a:t>
            </a:r>
            <a:r>
              <a:rPr lang="ko-KR" altLang="en-US" sz="3500" dirty="0" smtClean="0"/>
              <a:t>배열을 사용할 것</a:t>
            </a:r>
            <a:endParaRPr lang="en-US" altLang="ko-KR" sz="3500" dirty="0" smtClean="0"/>
          </a:p>
        </p:txBody>
      </p:sp>
    </p:spTree>
    <p:extLst>
      <p:ext uri="{BB962C8B-B14F-4D97-AF65-F5344CB8AC3E}">
        <p14:creationId xmlns:p14="http://schemas.microsoft.com/office/powerpoint/2010/main" val="381258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</a:t>
            </a:r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500" dirty="0" smtClean="0"/>
              <a:t>Ex ) </a:t>
            </a:r>
            <a:r>
              <a:rPr lang="ko-KR" altLang="en-US" sz="3500" dirty="0" smtClean="0"/>
              <a:t>입력 </a:t>
            </a:r>
            <a:r>
              <a:rPr lang="en-US" altLang="ko-KR" sz="3500" dirty="0" smtClean="0"/>
              <a:t>: </a:t>
            </a:r>
            <a:r>
              <a:rPr lang="en-US" altLang="ko-KR" sz="3500" dirty="0" err="1"/>
              <a:t>f</a:t>
            </a:r>
            <a:r>
              <a:rPr lang="en-US" altLang="ko-KR" sz="3500" dirty="0" err="1" smtClean="0"/>
              <a:t>regic</a:t>
            </a:r>
            <a:endParaRPr lang="en-US" altLang="ko-KR" sz="3500" dirty="0" smtClean="0"/>
          </a:p>
          <a:p>
            <a:pPr marL="0" indent="0">
              <a:buNone/>
            </a:pPr>
            <a:r>
              <a:rPr lang="en-US" altLang="ko-KR" sz="3500" dirty="0" smtClean="0"/>
              <a:t>              5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 smtClean="0"/>
              <a:t>      </a:t>
            </a:r>
            <a:r>
              <a:rPr lang="ko-KR" altLang="en-US" sz="3500" dirty="0" smtClean="0"/>
              <a:t>출력 </a:t>
            </a:r>
            <a:r>
              <a:rPr lang="en-US" altLang="ko-KR" sz="3500" dirty="0" smtClean="0"/>
              <a:t>: </a:t>
            </a:r>
            <a:r>
              <a:rPr lang="en-US" altLang="ko-KR" sz="3500" dirty="0" err="1" smtClean="0"/>
              <a:t>kwjlnh</a:t>
            </a:r>
            <a:endParaRPr lang="en-US" altLang="ko-KR" sz="3500" dirty="0" smtClean="0"/>
          </a:p>
        </p:txBody>
      </p:sp>
    </p:spTree>
    <p:extLst>
      <p:ext uri="{BB962C8B-B14F-4D97-AF65-F5344CB8AC3E}">
        <p14:creationId xmlns:p14="http://schemas.microsoft.com/office/powerpoint/2010/main" val="35225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000" dirty="0" smtClean="0"/>
              <a:t>목표</a:t>
            </a:r>
            <a:r>
              <a:rPr lang="en-US" altLang="ko-KR" sz="7000" dirty="0" smtClean="0"/>
              <a:t>!</a:t>
            </a:r>
            <a:endParaRPr lang="ko-KR" altLang="en-US" sz="7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611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If</a:t>
            </a:r>
            <a:r>
              <a:rPr lang="ko-KR" altLang="en-US" sz="4000" dirty="0" smtClean="0"/>
              <a:t>문</a:t>
            </a:r>
            <a:endParaRPr lang="en-US" altLang="ko-KR" sz="4000" dirty="0" smtClean="0"/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for</a:t>
            </a:r>
            <a:r>
              <a:rPr lang="ko-KR" altLang="en-US" sz="4000" dirty="0" smtClean="0"/>
              <a:t>문</a:t>
            </a:r>
            <a:endParaRPr lang="en-US" altLang="ko-KR" sz="4000" dirty="0" smtClean="0"/>
          </a:p>
          <a:p>
            <a:pPr>
              <a:lnSpc>
                <a:spcPct val="150000"/>
              </a:lnSpc>
            </a:pPr>
            <a:r>
              <a:rPr lang="ko-KR" altLang="en-US" sz="4000" dirty="0" smtClean="0"/>
              <a:t>배열</a:t>
            </a:r>
            <a:endParaRPr lang="ko-KR" altLang="en-US" sz="4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03816" y="930728"/>
            <a:ext cx="4811484" cy="503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문을 모르는데 구조체를 가르친 </a:t>
            </a:r>
            <a:r>
              <a:rPr lang="ko-KR" altLang="en-US" sz="2000" dirty="0" err="1" smtClean="0"/>
              <a:t>제잘못</a:t>
            </a:r>
            <a:r>
              <a:rPr lang="en-US" altLang="ko-KR" sz="2000" dirty="0" smtClean="0"/>
              <a:t>..</a:t>
            </a:r>
            <a:endParaRPr lang="ko-KR" altLang="en-US" sz="2000" dirty="0"/>
          </a:p>
        </p:txBody>
      </p:sp>
      <p:cxnSp>
        <p:nvCxnSpPr>
          <p:cNvPr id="7" name="직선 연결선 6"/>
          <p:cNvCxnSpPr>
            <a:stCxn id="5" idx="1"/>
          </p:cNvCxnSpPr>
          <p:nvPr/>
        </p:nvCxnSpPr>
        <p:spPr>
          <a:xfrm flipV="1">
            <a:off x="3303816" y="1175657"/>
            <a:ext cx="4811484" cy="7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수를 입력 받고 음수이면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음수입니다</a:t>
            </a:r>
            <a:r>
              <a:rPr lang="en-US" altLang="ko-KR" dirty="0" smtClean="0"/>
              <a:t>.” ,</a:t>
            </a:r>
          </a:p>
          <a:p>
            <a:pPr marL="0" indent="0">
              <a:buNone/>
            </a:pP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“ZERO”</a:t>
            </a:r>
          </a:p>
          <a:p>
            <a:pPr marL="0" indent="0">
              <a:buNone/>
            </a:pPr>
            <a:r>
              <a:rPr lang="ko-KR" altLang="en-US" dirty="0" smtClean="0"/>
              <a:t>양수이면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양수입니다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라고 출력되는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*if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사용할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양수입니다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51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수를 입력 받아 그 수에 대한 구구단을 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사용할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5 * 1 = 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5 * 2 = 10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5 * 3 = 15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5 * 4 = 20 (</a:t>
            </a:r>
            <a:r>
              <a:rPr lang="ko-KR" altLang="en-US" dirty="0" err="1" smtClean="0"/>
              <a:t>이하생략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440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다음과 같은 그림이 출력되는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다음 예시는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입력했을 때 결과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이중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사용할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51" t="8629" r="90392" b="74379"/>
          <a:stretch/>
        </p:blipFill>
        <p:spPr>
          <a:xfrm>
            <a:off x="1496291" y="3771900"/>
            <a:ext cx="1267691" cy="17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④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다음과 같은 그림이 출력되는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다음 예시는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입력했을 때 결과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이중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사용할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598" t="11102" r="91634" b="77078"/>
          <a:stretch/>
        </p:blipFill>
        <p:spPr>
          <a:xfrm>
            <a:off x="1295559" y="3875809"/>
            <a:ext cx="1354122" cy="15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수를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다음과 같은 그림이 출력되는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다음 예시는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입력했을 때 결과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이중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사용할 것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51" t="7890" r="90875" b="74379"/>
          <a:stretch/>
        </p:blipFill>
        <p:spPr>
          <a:xfrm>
            <a:off x="1397735" y="3844636"/>
            <a:ext cx="1137647" cy="17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숫자</a:t>
            </a:r>
            <a:r>
              <a:rPr lang="en-US" altLang="ko-KR" dirty="0" smtClean="0"/>
              <a:t>(N)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알파벳을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배열을 사용할 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E</a:t>
            </a:r>
          </a:p>
        </p:txBody>
      </p:sp>
    </p:spTree>
    <p:extLst>
      <p:ext uri="{BB962C8B-B14F-4D97-AF65-F5344CB8AC3E}">
        <p14:creationId xmlns:p14="http://schemas.microsoft.com/office/powerpoint/2010/main" val="7134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심화 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어떤 영어 문장이 주어지면 각 알파벳이 몇 번 나왔는지 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Hello! My Friend!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a : 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b : 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c : 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d : 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e : 2 (</a:t>
            </a:r>
            <a:r>
              <a:rPr lang="ko-KR" altLang="en-US" dirty="0" err="1" smtClean="0"/>
              <a:t>등등등</a:t>
            </a:r>
            <a:r>
              <a:rPr lang="en-US" altLang="ko-KR" dirty="0" smtClean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3039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417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목표!</vt:lpstr>
      <vt:lpstr>기초 ①</vt:lpstr>
      <vt:lpstr>기초 ②</vt:lpstr>
      <vt:lpstr>기초 ③</vt:lpstr>
      <vt:lpstr>기초 ④</vt:lpstr>
      <vt:lpstr>기초 ⑤</vt:lpstr>
      <vt:lpstr>기초 ⑥</vt:lpstr>
      <vt:lpstr>심화 ①</vt:lpstr>
      <vt:lpstr>심화 ②</vt:lpstr>
      <vt:lpstr>심화 ③</vt:lpstr>
      <vt:lpstr>심화 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</dc:creator>
  <cp:lastModifiedBy>Minji</cp:lastModifiedBy>
  <cp:revision>13</cp:revision>
  <dcterms:created xsi:type="dcterms:W3CDTF">2016-04-08T02:46:57Z</dcterms:created>
  <dcterms:modified xsi:type="dcterms:W3CDTF">2016-04-08T03:22:18Z</dcterms:modified>
</cp:coreProperties>
</file>