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8066-D364-4610-9CEF-AE2916CACE52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6087-4B07-4481-80E0-D2C1CB35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75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8066-D364-4610-9CEF-AE2916CACE52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6087-4B07-4481-80E0-D2C1CB35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0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8066-D364-4610-9CEF-AE2916CACE52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6087-4B07-4481-80E0-D2C1CB35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50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8066-D364-4610-9CEF-AE2916CACE52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6087-4B07-4481-80E0-D2C1CB35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90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8066-D364-4610-9CEF-AE2916CACE52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6087-4B07-4481-80E0-D2C1CB35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78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8066-D364-4610-9CEF-AE2916CACE52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6087-4B07-4481-80E0-D2C1CB35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04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8066-D364-4610-9CEF-AE2916CACE52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6087-4B07-4481-80E0-D2C1CB35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8066-D364-4610-9CEF-AE2916CACE52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6087-4B07-4481-80E0-D2C1CB35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55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8066-D364-4610-9CEF-AE2916CACE52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6087-4B07-4481-80E0-D2C1CB35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32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8066-D364-4610-9CEF-AE2916CACE52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6087-4B07-4481-80E0-D2C1CB35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72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8066-D364-4610-9CEF-AE2916CACE52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6087-4B07-4481-80E0-D2C1CB35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1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D8066-D364-4610-9CEF-AE2916CACE52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66087-4B07-4481-80E0-D2C1CB35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8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800" dirty="0" smtClean="0"/>
              <a:t>다음과 같이 출력되는 프로그램을 작성하여라</a:t>
            </a:r>
            <a:r>
              <a:rPr lang="en-US" altLang="ko-KR" sz="3800" dirty="0" smtClean="0"/>
              <a:t>.</a:t>
            </a:r>
            <a:endParaRPr lang="ko-KR" altLang="en-US" sz="38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911406"/>
            <a:ext cx="10515600" cy="4486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학교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한국디지털미디어고등학교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과 </a:t>
            </a:r>
            <a:r>
              <a:rPr lang="en-US" altLang="ko-KR" dirty="0" smtClean="0"/>
              <a:t>: Web Programming</a:t>
            </a:r>
          </a:p>
          <a:p>
            <a:pPr marL="0" indent="0">
              <a:buNone/>
            </a:pPr>
            <a:r>
              <a:rPr lang="ko-KR" altLang="en-US" dirty="0" smtClean="0"/>
              <a:t>이름 </a:t>
            </a:r>
            <a:r>
              <a:rPr lang="en-US" altLang="ko-KR" dirty="0" smtClean="0"/>
              <a:t>:</a:t>
            </a:r>
            <a:r>
              <a:rPr lang="ko-KR" altLang="en-US" dirty="0"/>
              <a:t> </a:t>
            </a:r>
            <a:r>
              <a:rPr lang="ko-KR" altLang="en-US" dirty="0" smtClean="0"/>
              <a:t>차민지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학번 </a:t>
            </a:r>
            <a:r>
              <a:rPr lang="en-US" altLang="ko-KR" dirty="0" smtClean="0"/>
              <a:t>: 2434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학교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한국디지털미디어고등학교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과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Haking</a:t>
            </a:r>
            <a:r>
              <a:rPr lang="en-US" altLang="ko-KR" dirty="0" smtClean="0"/>
              <a:t> Defense</a:t>
            </a:r>
          </a:p>
          <a:p>
            <a:pPr marL="0" indent="0">
              <a:buNone/>
            </a:pPr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김동준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학번 </a:t>
            </a:r>
            <a:r>
              <a:rPr lang="en-US" altLang="ko-KR" dirty="0" smtClean="0"/>
              <a:t>: 2605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71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45" y="1"/>
            <a:ext cx="104805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6387" t="14713" r="1062" b="33793"/>
          <a:stretch/>
        </p:blipFill>
        <p:spPr>
          <a:xfrm>
            <a:off x="409904" y="1481959"/>
            <a:ext cx="11466951" cy="386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7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32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다음과 같이 출력되는 프로그램을 작성하여라.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다음과 같이 출력되는 프로그램을 작성하여라.</dc:title>
  <dc:creator>Minji</dc:creator>
  <cp:lastModifiedBy>Minji</cp:lastModifiedBy>
  <cp:revision>4</cp:revision>
  <dcterms:created xsi:type="dcterms:W3CDTF">2016-04-07T06:22:24Z</dcterms:created>
  <dcterms:modified xsi:type="dcterms:W3CDTF">2016-04-07T07:08:24Z</dcterms:modified>
</cp:coreProperties>
</file>