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88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1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43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5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45BC70-485D-43CD-902D-5390FB6F5C0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BB6408-0BF2-4A67-BBA5-701C5428A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4300"/>
            <a:ext cx="10058400" cy="418623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Team Name : Super Mario</a:t>
            </a:r>
            <a:br>
              <a:rPr lang="en-US" sz="4000" dirty="0" smtClean="0"/>
            </a:br>
            <a:r>
              <a:rPr lang="en-US" sz="4000" dirty="0" smtClean="0"/>
              <a:t>Project Title : Visual History of Nobel Prize Winners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Member 1 : Youhanna Adel == 37-14779</a:t>
            </a:r>
            <a:br>
              <a:rPr lang="en-US" sz="4000" dirty="0" smtClean="0"/>
            </a:br>
            <a:r>
              <a:rPr lang="en-US" sz="4000" dirty="0" smtClean="0"/>
              <a:t>Member 2 : Nader </a:t>
            </a:r>
            <a:r>
              <a:rPr lang="en-US" sz="4000" dirty="0" err="1" smtClean="0"/>
              <a:t>Waguih</a:t>
            </a:r>
            <a:r>
              <a:rPr lang="en-US" sz="4000" dirty="0" smtClean="0"/>
              <a:t> == 37-6772</a:t>
            </a:r>
            <a:br>
              <a:rPr lang="en-US" sz="4000" dirty="0" smtClean="0"/>
            </a:br>
            <a:r>
              <a:rPr lang="en-US" sz="4000" dirty="0" smtClean="0"/>
              <a:t>Member 3 : </a:t>
            </a:r>
            <a:r>
              <a:rPr lang="en-US" sz="4000" dirty="0" err="1" smtClean="0"/>
              <a:t>Bishoy</a:t>
            </a:r>
            <a:r>
              <a:rPr lang="en-US" sz="4000" dirty="0" smtClean="0"/>
              <a:t> </a:t>
            </a:r>
            <a:r>
              <a:rPr lang="en-US" sz="4000" dirty="0" err="1" smtClean="0"/>
              <a:t>Raafat</a:t>
            </a:r>
            <a:r>
              <a:rPr lang="en-US" sz="4000" dirty="0" smtClean="0"/>
              <a:t> == 37-15522</a:t>
            </a:r>
            <a:br>
              <a:rPr lang="en-US" sz="4000" dirty="0" smtClean="0"/>
            </a:br>
            <a:r>
              <a:rPr lang="en-US" sz="4000" dirty="0" smtClean="0"/>
              <a:t>Member 4 : </a:t>
            </a:r>
            <a:r>
              <a:rPr lang="en-US" sz="4000" dirty="0" err="1" smtClean="0"/>
              <a:t>Danial</a:t>
            </a:r>
            <a:r>
              <a:rPr lang="en-US" sz="4000" dirty="0" smtClean="0"/>
              <a:t> </a:t>
            </a:r>
            <a:r>
              <a:rPr lang="en-US" sz="4000" dirty="0" err="1" smtClean="0"/>
              <a:t>Malak</a:t>
            </a:r>
            <a:r>
              <a:rPr lang="en-US" sz="4000" dirty="0" smtClean="0"/>
              <a:t> == 37-2220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CSEN1095 : Data engineering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86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1) Data Cleaning: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/>
              <a:t>Bishoy</a:t>
            </a:r>
            <a:r>
              <a:rPr lang="en-US" sz="2800" dirty="0" smtClean="0"/>
              <a:t> </a:t>
            </a:r>
            <a:r>
              <a:rPr lang="en-US" sz="2800" dirty="0" err="1" smtClean="0"/>
              <a:t>Raafat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Nader </a:t>
            </a:r>
            <a:r>
              <a:rPr lang="en-US" sz="2800" dirty="0" err="1" smtClean="0"/>
              <a:t>Waguih</a:t>
            </a:r>
            <a:endParaRPr lang="en-US" sz="2800" dirty="0" smtClean="0"/>
          </a:p>
          <a:p>
            <a:pPr marL="384048" lvl="2" indent="0">
              <a:buNone/>
            </a:pPr>
            <a:endParaRPr lang="en-US" sz="2800" dirty="0" smtClean="0"/>
          </a:p>
          <a:p>
            <a:pPr marL="384048" lvl="2" indent="0">
              <a:buNone/>
            </a:pPr>
            <a:r>
              <a:rPr lang="en-US" sz="2800" dirty="0" smtClean="0"/>
              <a:t>-Removing Null Values</a:t>
            </a:r>
          </a:p>
          <a:p>
            <a:pPr marL="384048" lvl="2" indent="0">
              <a:buNone/>
            </a:pPr>
            <a:r>
              <a:rPr lang="en-US" sz="2800" dirty="0" smtClean="0"/>
              <a:t>-Removing False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95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00113"/>
            <a:ext cx="10058400" cy="837247"/>
          </a:xfrm>
        </p:spPr>
        <p:txBody>
          <a:bodyPr/>
          <a:lstStyle/>
          <a:p>
            <a:r>
              <a:rPr lang="en-US" dirty="0" smtClean="0"/>
              <a:t>Null Values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10" y="1928813"/>
            <a:ext cx="4842139" cy="4177786"/>
          </a:xfrm>
        </p:spPr>
      </p:pic>
    </p:spTree>
    <p:extLst>
      <p:ext uri="{BB962C8B-B14F-4D97-AF65-F5344CB8AC3E}">
        <p14:creationId xmlns:p14="http://schemas.microsoft.com/office/powerpoint/2010/main" val="30319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00113"/>
            <a:ext cx="10058400" cy="837247"/>
          </a:xfrm>
        </p:spPr>
        <p:txBody>
          <a:bodyPr/>
          <a:lstStyle/>
          <a:p>
            <a:r>
              <a:rPr lang="en-US" dirty="0" smtClean="0"/>
              <a:t>Approach To Remove The Null Values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15" y="1871664"/>
            <a:ext cx="8856530" cy="4172148"/>
          </a:xfrm>
        </p:spPr>
      </p:pic>
    </p:spTree>
    <p:extLst>
      <p:ext uri="{BB962C8B-B14F-4D97-AF65-F5344CB8AC3E}">
        <p14:creationId xmlns:p14="http://schemas.microsoft.com/office/powerpoint/2010/main" val="180714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) Questions &amp; Visualizations: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Youhanna Adel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/>
              <a:t>Danial</a:t>
            </a:r>
            <a:r>
              <a:rPr lang="en-US" sz="2800" dirty="0" smtClean="0"/>
              <a:t> </a:t>
            </a:r>
            <a:r>
              <a:rPr lang="en-US" sz="2800" dirty="0" err="1" smtClean="0"/>
              <a:t>Malak</a:t>
            </a:r>
            <a:endParaRPr lang="en-US" sz="2800" dirty="0" smtClean="0"/>
          </a:p>
          <a:p>
            <a:pPr marL="384048" lvl="2" indent="0">
              <a:buNone/>
            </a:pPr>
            <a:endParaRPr lang="en-US" sz="2800" dirty="0" smtClean="0"/>
          </a:p>
          <a:p>
            <a:pPr marL="384048" lvl="2" indent="0">
              <a:buNone/>
            </a:pPr>
            <a:r>
              <a:rPr lang="en-US" sz="2800" dirty="0" smtClean="0"/>
              <a:t>-What does the dataset tell us ?</a:t>
            </a:r>
          </a:p>
          <a:p>
            <a:pPr marL="384048" lvl="2" indent="0">
              <a:buNone/>
            </a:pPr>
            <a:r>
              <a:rPr lang="en-US" sz="2800" dirty="0" smtClean="0"/>
              <a:t>-What are the most important visualizations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2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Dominance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3"/>
          <a:stretch/>
        </p:blipFill>
        <p:spPr>
          <a:xfrm>
            <a:off x="1097281" y="1874839"/>
            <a:ext cx="4857023" cy="37544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1"/>
          <a:stretch/>
        </p:blipFill>
        <p:spPr>
          <a:xfrm>
            <a:off x="5954304" y="1874839"/>
            <a:ext cx="5201376" cy="37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Vs. Female</a:t>
            </a:r>
            <a:br>
              <a:rPr lang="en-US" dirty="0" smtClean="0"/>
            </a:br>
            <a:r>
              <a:rPr lang="en-US" dirty="0" smtClean="0"/>
              <a:t>Individuals Vs. Organizations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533464"/>
            <a:ext cx="4989196" cy="33228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63" y="2533465"/>
            <a:ext cx="5247918" cy="33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for winning a Nobel Prize ?</a:t>
            </a:r>
            <a:br>
              <a:rPr lang="en-US" dirty="0" smtClean="0"/>
            </a:br>
            <a:r>
              <a:rPr lang="en-US" dirty="0" smtClean="0"/>
              <a:t>Youngest And Oldest Winners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57630"/>
            <a:ext cx="8605514" cy="10001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4574"/>
            <a:ext cx="10084160" cy="6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1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83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Team Name : Super Mario Project Title : Visual History of Nobel Prize Winners  Member 1 : Youhanna Adel == 37-14779 Member 2 : Nader Waguih == 37-6772 Member 3 : Bishoy Raafat == 37-15522 Member 4 : Danial Malak == 37-2220</vt:lpstr>
      <vt:lpstr>Work Distribution:</vt:lpstr>
      <vt:lpstr>Null Values Count</vt:lpstr>
      <vt:lpstr>Approach To Remove The Null Values</vt:lpstr>
      <vt:lpstr>Work Distribution:</vt:lpstr>
      <vt:lpstr>USA Dominance</vt:lpstr>
      <vt:lpstr>Male Vs. Female Individuals Vs. Organizations</vt:lpstr>
      <vt:lpstr>Average age for winning a Nobel Prize ? Youngest And Oldest Winners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Super Mario Project Title : Visual History of Nobel Prize Winners  Member 1 : Youhanna Adel == 37-14779 Member 2 : Nader Waguih == 37-6772 Member 3 : Bishoy Raafat == 37-15522 Member 4 : Danial Malak == 37-2220</dc:title>
  <dc:creator>Youhanna Adel</dc:creator>
  <cp:lastModifiedBy>Youhanna Adel</cp:lastModifiedBy>
  <cp:revision>7</cp:revision>
  <dcterms:created xsi:type="dcterms:W3CDTF">2019-12-07T13:46:07Z</dcterms:created>
  <dcterms:modified xsi:type="dcterms:W3CDTF">2019-12-07T14:16:00Z</dcterms:modified>
</cp:coreProperties>
</file>