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2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2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2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05:32:1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5014D-964D-1244-B257-BBFDB521C407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E083-65B1-794C-8BCA-A239B2F688F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58428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6E083-65B1-794C-8BCA-A239B2F688F7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8674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28F6-A9F1-A625-1C9E-14D8BB5D7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C4A6D-D0D2-7215-E496-CB6BAA1D3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13455-BF5A-D27C-4355-8752ADAA3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6E87-2895-72DC-618C-8BCD138D0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83609-6D11-5237-7B23-E6B81E89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848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5277-0A84-9801-D860-A9EB406A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433FA-A1C4-92B6-2EE5-89DE1473C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0F3B0-94BF-9E65-992D-3388E5BC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789DB-0B2F-6562-23CD-981CEDFB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4330-C89B-8624-4A00-9A5ACEAA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401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596032-F4C1-8D0D-C03C-52A89716C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28882-4BE1-3BA5-C79E-8C66CDFA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2AC9-4C10-D0AE-F0AF-16D3CF42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F469-BAD0-11F5-8884-1BBC4DF7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085D5-F60B-D3A5-D069-F45EC812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707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DBE3-B7A9-1203-3F5C-C5354DBB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46AD8-030D-C136-B07B-96C131322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46AFF-3046-13C7-B9F6-72450AE4E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6ACF-04EE-BAA5-BAAC-55F4467F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F9D64-9D80-CBB9-33EB-FFE317F5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1507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D324F-C973-AD31-198C-E5C13214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72274-1D89-EE4D-6EA0-6F5716BA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FF05-8C8C-5257-5BC7-8996DA29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D048B-49D6-3820-21C4-826C77FD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87ED-8FBA-A7DF-BF61-70620C56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494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2B57-81A3-3961-6A33-7AD094A4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EF703-7AAA-4DBD-1482-B6FF767BD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5768-B8E4-A13F-2822-653C5C754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5C461-33F8-B824-47B2-6C5516F6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2990D-411B-8B86-4B1F-0F44FDB73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EBF2D-00A8-83E4-6289-2841BF91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291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0AAB-F18C-09D0-D19D-082CF615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7DA2D-85D8-D10D-B5CE-43FD81822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9CC196-768F-2C5B-967C-66A7B023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D3822-CF91-A931-D158-12B6E8919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49894-7532-8EE8-69FC-8BBDC21D7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64D517-9BF2-AC63-9BFD-D43839F0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F33F06-5456-AE9C-584C-847E0AA5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176B0-C23B-AA4E-D61C-F2677DD2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88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1FA9-FDB1-43BB-2297-3DC4338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BC77AA-FD83-D914-A28B-5BA534B54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B72F4-8668-CDCD-99B8-BC3E6D21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17693-96E7-9E28-281C-A199B409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8404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7A6F9-160C-80B7-068F-64A82E7D3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BD072-EF96-1C40-B5BC-7AA89A7FC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E0652-F1EB-AB4A-FF67-862DDFFB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164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676B-F0A7-F429-74DD-E65856E9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D5AC-C65A-6DB5-7612-46CE40ED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B5EE-5AE3-6CF1-EA29-AC9FF5A91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8D231-F09F-8E90-99D5-5EB0FA62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71246-ACBF-1C74-BA38-6695A713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AC950-8CFE-9577-59ED-3896E18D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7851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16BB-5312-DDC0-BDA5-E2D4007C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5D561-5029-CB34-96CD-38012CDBC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E859C-E67A-6237-DE1C-9DAAB691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C74C3-AD4B-508B-689F-2C731AFA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C8875-3E5C-9F0E-C957-B9ADF4C6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61A5E-4F7A-5C3A-23D0-12B1A7BD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843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AAF10C-B835-EAC8-A01A-1823A7A5D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96B95-EC82-B789-C8B9-EFDFBFE7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A1A68-4D5E-C860-B27C-A8971134B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196B-4E95-F34C-B00C-9EBED8698180}" type="datetimeFigureOut">
              <a:rPr lang="es-ES_tradnl" smtClean="0"/>
              <a:t>20/9/23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2D0EE-70B2-3398-A31E-E5064154D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0B01-FCEE-A4E7-D1D3-8D497292B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E361-78AE-2A46-B2B7-3732E51D7A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3945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music note&#10;&#10;Description automatically generated">
            <a:extLst>
              <a:ext uri="{FF2B5EF4-FFF2-40B4-BE49-F238E27FC236}">
                <a16:creationId xmlns:a16="http://schemas.microsoft.com/office/drawing/2014/main" id="{3C6221E4-7B9B-774E-3846-52C92F11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839" y="5270761"/>
            <a:ext cx="3209834" cy="1199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7EB8F6-74EF-5BC0-48EA-F0A289E47576}"/>
              </a:ext>
            </a:extLst>
          </p:cNvPr>
          <p:cNvSpPr txBox="1"/>
          <p:nvPr/>
        </p:nvSpPr>
        <p:spPr>
          <a:xfrm>
            <a:off x="4620100" y="181976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Transformation</a:t>
            </a:r>
            <a:endParaRPr lang="en-US" dirty="0">
              <a:latin typeface="Ink Free" panose="020F0502020204030204" pitchFamily="34" charset="0"/>
              <a:ea typeface="Ayuthaya" pitchFamily="2" charset="-34"/>
              <a:cs typeface="Dreaming Outloud Pro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ED7DC-082C-7539-2343-9368824BD47F}"/>
              </a:ext>
            </a:extLst>
          </p:cNvPr>
          <p:cNvSpPr txBox="1"/>
          <p:nvPr/>
        </p:nvSpPr>
        <p:spPr>
          <a:xfrm>
            <a:off x="5343714" y="1347261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1</a:t>
            </a:r>
            <a:endParaRPr lang="es-ES_tradnl" sz="1200" baseline="-25000" dirty="0"/>
          </a:p>
        </p:txBody>
      </p:sp>
      <p:pic>
        <p:nvPicPr>
          <p:cNvPr id="7" name="Picture 6" descr="A bird sitting on a branch&#10;&#10;Description automatically generated">
            <a:extLst>
              <a:ext uri="{FF2B5EF4-FFF2-40B4-BE49-F238E27FC236}">
                <a16:creationId xmlns:a16="http://schemas.microsoft.com/office/drawing/2014/main" id="{3513E406-5A8C-BC8F-B08E-049CEC15F74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66519" y="2928559"/>
            <a:ext cx="2819056" cy="175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14:cNvPr>
              <p14:cNvContentPartPr/>
              <p14:nvPr/>
            </p14:nvContentPartPr>
            <p14:xfrm>
              <a:off x="2521515" y="255873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2515" y="254973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ED5831A0-6C67-BA88-CCFE-0A4E35858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0690" y="950118"/>
            <a:ext cx="2670135" cy="1292861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5246E01-3CCB-7B16-98F5-4E8BBD4BDF22}"/>
              </a:ext>
            </a:extLst>
          </p:cNvPr>
          <p:cNvSpPr/>
          <p:nvPr/>
        </p:nvSpPr>
        <p:spPr>
          <a:xfrm>
            <a:off x="7763047" y="1954124"/>
            <a:ext cx="290555" cy="273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D2EB-BAE6-E4D2-162A-CA63EC1F9AE8}"/>
              </a:ext>
            </a:extLst>
          </p:cNvPr>
          <p:cNvSpPr txBox="1"/>
          <p:nvPr/>
        </p:nvSpPr>
        <p:spPr>
          <a:xfrm>
            <a:off x="7895234" y="72260"/>
            <a:ext cx="21114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Pattern </a:t>
            </a:r>
          </a:p>
          <a:p>
            <a:pPr algn="ctr"/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representation</a:t>
            </a:r>
            <a:endParaRPr lang="en-US" dirty="0">
              <a:latin typeface="Ink Free" panose="020F0502020204030204" pitchFamily="34" charset="0"/>
              <a:ea typeface="Ayuthaya" pitchFamily="2" charset="-34"/>
              <a:cs typeface="Dreaming Outloud Pro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3E5A07-F91A-F4E4-6D95-9DE3161B423A}"/>
              </a:ext>
            </a:extLst>
          </p:cNvPr>
          <p:cNvSpPr txBox="1"/>
          <p:nvPr/>
        </p:nvSpPr>
        <p:spPr>
          <a:xfrm>
            <a:off x="9085757" y="2249743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spectrogram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DC8078-5EBA-24B0-4306-AB437C524BF1}"/>
              </a:ext>
            </a:extLst>
          </p:cNvPr>
          <p:cNvSpPr txBox="1"/>
          <p:nvPr/>
        </p:nvSpPr>
        <p:spPr>
          <a:xfrm>
            <a:off x="9904759" y="619548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motif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F5E07F-CDEA-5F4E-CAB7-FD60F4BEE6D9}"/>
              </a:ext>
            </a:extLst>
          </p:cNvPr>
          <p:cNvSpPr txBox="1"/>
          <p:nvPr/>
        </p:nvSpPr>
        <p:spPr>
          <a:xfrm>
            <a:off x="7041767" y="2806400"/>
            <a:ext cx="40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latin typeface="Ink Free" panose="03080402000500000000" pitchFamily="66" charset="0"/>
              </a:rPr>
              <a:t>011010011100101001001001001010010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61F6BB-C6B1-35B2-8094-D2A97474B3C0}"/>
              </a:ext>
            </a:extLst>
          </p:cNvPr>
          <p:cNvSpPr txBox="1"/>
          <p:nvPr/>
        </p:nvSpPr>
        <p:spPr>
          <a:xfrm>
            <a:off x="8085992" y="314547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computer (bits)</a:t>
            </a:r>
          </a:p>
        </p:txBody>
      </p:sp>
      <p:pic>
        <p:nvPicPr>
          <p:cNvPr id="44" name="Picture 43" descr="A pattern of circular shapes&#10;&#10;Description automatically generated with medium confidence">
            <a:extLst>
              <a:ext uri="{FF2B5EF4-FFF2-40B4-BE49-F238E27FC236}">
                <a16:creationId xmlns:a16="http://schemas.microsoft.com/office/drawing/2014/main" id="{41CCAA9E-0FAB-05FD-E0CB-4AE8AD157F5F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</a:blip>
          <a:stretch>
            <a:fillRect/>
          </a:stretch>
        </p:blipFill>
        <p:spPr>
          <a:xfrm>
            <a:off x="6861633" y="3776298"/>
            <a:ext cx="4931017" cy="82284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87AA6D-ED6B-CDEE-E256-7B3364C50D6C}"/>
              </a:ext>
            </a:extLst>
          </p:cNvPr>
          <p:cNvSpPr txBox="1"/>
          <p:nvPr/>
        </p:nvSpPr>
        <p:spPr>
          <a:xfrm>
            <a:off x="7766588" y="4665028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quantum computer (q-bits)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0DAF89-326D-22CE-CF85-D3937671DDC7}"/>
              </a:ext>
            </a:extLst>
          </p:cNvPr>
          <p:cNvSpPr txBox="1"/>
          <p:nvPr/>
        </p:nvSpPr>
        <p:spPr>
          <a:xfrm>
            <a:off x="5343714" y="2616952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2</a:t>
            </a:r>
            <a:endParaRPr lang="es-ES_tradnl" sz="12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E762D0-190B-9EB5-1B60-A19F6A3CAA97}"/>
              </a:ext>
            </a:extLst>
          </p:cNvPr>
          <p:cNvSpPr txBox="1"/>
          <p:nvPr/>
        </p:nvSpPr>
        <p:spPr>
          <a:xfrm>
            <a:off x="5343714" y="3943856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3</a:t>
            </a:r>
            <a:endParaRPr lang="es-ES_tradnl" sz="12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306B0B-1B73-2610-3E49-C5E5A6A261EB}"/>
              </a:ext>
            </a:extLst>
          </p:cNvPr>
          <p:cNvSpPr txBox="1"/>
          <p:nvPr/>
        </p:nvSpPr>
        <p:spPr>
          <a:xfrm>
            <a:off x="5406776" y="5536837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4</a:t>
            </a:r>
            <a:endParaRPr lang="es-ES_tradnl" sz="1200" baseline="-25000" dirty="0"/>
          </a:p>
        </p:txBody>
      </p:sp>
      <p:pic>
        <p:nvPicPr>
          <p:cNvPr id="54" name="Picture 53" descr="A black and white sound wave&#10;&#10;Description automatically generated">
            <a:extLst>
              <a:ext uri="{FF2B5EF4-FFF2-40B4-BE49-F238E27FC236}">
                <a16:creationId xmlns:a16="http://schemas.microsoft.com/office/drawing/2014/main" id="{889A0805-9BDE-8D4A-301B-EF067E77D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1958" y="2881074"/>
            <a:ext cx="1062954" cy="4665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F31D546-AB0F-13FB-FD58-BACCC1C2A4BB}"/>
              </a:ext>
            </a:extLst>
          </p:cNvPr>
          <p:cNvSpPr txBox="1"/>
          <p:nvPr/>
        </p:nvSpPr>
        <p:spPr>
          <a:xfrm>
            <a:off x="3312915" y="224383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Ink Free" panose="03080402000500000000" pitchFamily="66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33771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37EB8F6-74EF-5BC0-48EA-F0A289E47576}"/>
              </a:ext>
            </a:extLst>
          </p:cNvPr>
          <p:cNvSpPr txBox="1"/>
          <p:nvPr/>
        </p:nvSpPr>
        <p:spPr>
          <a:xfrm>
            <a:off x="4620100" y="181976"/>
            <a:ext cx="224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Transformation</a:t>
            </a:r>
            <a:endParaRPr lang="en-US" dirty="0">
              <a:latin typeface="Ink Free" panose="020F0502020204030204" pitchFamily="34" charset="0"/>
              <a:ea typeface="Ayuthaya" pitchFamily="2" charset="-34"/>
              <a:cs typeface="Dreaming Outloud Pro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4ED7DC-082C-7539-2343-9368824BD47F}"/>
              </a:ext>
            </a:extLst>
          </p:cNvPr>
          <p:cNvSpPr txBox="1"/>
          <p:nvPr/>
        </p:nvSpPr>
        <p:spPr>
          <a:xfrm>
            <a:off x="5343714" y="1347261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1</a:t>
            </a:r>
            <a:endParaRPr lang="es-ES_tradnl" sz="1200" baseline="-25000" dirty="0"/>
          </a:p>
        </p:txBody>
      </p:sp>
      <p:pic>
        <p:nvPicPr>
          <p:cNvPr id="7" name="Picture 6" descr="A bird sitting on a branch&#10;&#10;Description automatically generated">
            <a:extLst>
              <a:ext uri="{FF2B5EF4-FFF2-40B4-BE49-F238E27FC236}">
                <a16:creationId xmlns:a16="http://schemas.microsoft.com/office/drawing/2014/main" id="{3513E406-5A8C-BC8F-B08E-049CEC15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66519" y="2928559"/>
            <a:ext cx="2819056" cy="175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14:cNvPr>
              <p14:cNvContentPartPr/>
              <p14:nvPr/>
            </p14:nvContentPartPr>
            <p14:xfrm>
              <a:off x="2521515" y="255873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2515" y="254973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F5246E01-3CCB-7B16-98F5-4E8BBD4BDF22}"/>
              </a:ext>
            </a:extLst>
          </p:cNvPr>
          <p:cNvSpPr/>
          <p:nvPr/>
        </p:nvSpPr>
        <p:spPr>
          <a:xfrm>
            <a:off x="7763047" y="1954124"/>
            <a:ext cx="290555" cy="273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D2EB-BAE6-E4D2-162A-CA63EC1F9AE8}"/>
              </a:ext>
            </a:extLst>
          </p:cNvPr>
          <p:cNvSpPr txBox="1"/>
          <p:nvPr/>
        </p:nvSpPr>
        <p:spPr>
          <a:xfrm>
            <a:off x="7041767" y="1937169"/>
            <a:ext cx="3816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Pattern Encoding</a:t>
            </a:r>
            <a:endParaRPr lang="en-US" dirty="0">
              <a:latin typeface="Ink Free" panose="020F0502020204030204" pitchFamily="34" charset="0"/>
              <a:ea typeface="Ayuthaya" pitchFamily="2" charset="-34"/>
              <a:cs typeface="Dreaming Outloud Pro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F5E07F-CDEA-5F4E-CAB7-FD60F4BEE6D9}"/>
              </a:ext>
            </a:extLst>
          </p:cNvPr>
          <p:cNvSpPr txBox="1"/>
          <p:nvPr/>
        </p:nvSpPr>
        <p:spPr>
          <a:xfrm>
            <a:off x="6515998" y="2581774"/>
            <a:ext cx="5570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dirty="0">
                <a:latin typeface="Ink Free" panose="03080402000500000000" pitchFamily="66" charset="0"/>
              </a:rPr>
              <a:t>011010011100101001001001001010010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61F6BB-C6B1-35B2-8094-D2A97474B3C0}"/>
              </a:ext>
            </a:extLst>
          </p:cNvPr>
          <p:cNvSpPr txBox="1"/>
          <p:nvPr/>
        </p:nvSpPr>
        <p:spPr>
          <a:xfrm>
            <a:off x="8085992" y="314547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computer (bits)</a:t>
            </a:r>
          </a:p>
        </p:txBody>
      </p:sp>
      <p:pic>
        <p:nvPicPr>
          <p:cNvPr id="44" name="Picture 43" descr="A pattern of circular shapes&#10;&#10;Description automatically generated with medium confidence">
            <a:extLst>
              <a:ext uri="{FF2B5EF4-FFF2-40B4-BE49-F238E27FC236}">
                <a16:creationId xmlns:a16="http://schemas.microsoft.com/office/drawing/2014/main" id="{41CCAA9E-0FAB-05FD-E0CB-4AE8AD157F5F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6357362" y="3549268"/>
            <a:ext cx="5834638" cy="973632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87AA6D-ED6B-CDEE-E256-7B3364C50D6C}"/>
              </a:ext>
            </a:extLst>
          </p:cNvPr>
          <p:cNvSpPr txBox="1"/>
          <p:nvPr/>
        </p:nvSpPr>
        <p:spPr>
          <a:xfrm>
            <a:off x="7676908" y="4764213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quantum computer (q-bits)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0DAF89-326D-22CE-CF85-D3937671DDC7}"/>
              </a:ext>
            </a:extLst>
          </p:cNvPr>
          <p:cNvSpPr txBox="1"/>
          <p:nvPr/>
        </p:nvSpPr>
        <p:spPr>
          <a:xfrm>
            <a:off x="5343714" y="2616952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2</a:t>
            </a:r>
            <a:endParaRPr lang="es-ES_tradnl" sz="12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E762D0-190B-9EB5-1B60-A19F6A3CAA97}"/>
              </a:ext>
            </a:extLst>
          </p:cNvPr>
          <p:cNvSpPr txBox="1"/>
          <p:nvPr/>
        </p:nvSpPr>
        <p:spPr>
          <a:xfrm>
            <a:off x="5343714" y="3943856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3</a:t>
            </a:r>
            <a:endParaRPr lang="es-ES_tradnl" sz="1200" baseline="-25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4306B0B-1B73-2610-3E49-C5E5A6A261EB}"/>
              </a:ext>
            </a:extLst>
          </p:cNvPr>
          <p:cNvSpPr txBox="1"/>
          <p:nvPr/>
        </p:nvSpPr>
        <p:spPr>
          <a:xfrm>
            <a:off x="5406776" y="5536837"/>
            <a:ext cx="868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r>
              <a:rPr lang="en-US" sz="2800" baseline="-250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4</a:t>
            </a:r>
            <a:endParaRPr lang="es-ES_tradnl" sz="1200" baseline="-25000" dirty="0"/>
          </a:p>
        </p:txBody>
      </p:sp>
      <p:pic>
        <p:nvPicPr>
          <p:cNvPr id="54" name="Picture 53" descr="A black and white sound wave&#10;&#10;Description automatically generated">
            <a:extLst>
              <a:ext uri="{FF2B5EF4-FFF2-40B4-BE49-F238E27FC236}">
                <a16:creationId xmlns:a16="http://schemas.microsoft.com/office/drawing/2014/main" id="{889A0805-9BDE-8D4A-301B-EF067E77D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794" y="412808"/>
            <a:ext cx="1062954" cy="46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B4ED7DC-082C-7539-2343-9368824BD47F}"/>
              </a:ext>
            </a:extLst>
          </p:cNvPr>
          <p:cNvSpPr txBox="1"/>
          <p:nvPr/>
        </p:nvSpPr>
        <p:spPr>
          <a:xfrm>
            <a:off x="5116027" y="3305579"/>
            <a:ext cx="542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endParaRPr lang="es-ES_tradnl" sz="1200" baseline="-25000" dirty="0"/>
          </a:p>
        </p:txBody>
      </p:sp>
      <p:pic>
        <p:nvPicPr>
          <p:cNvPr id="7" name="Picture 6" descr="A bird sitting on a branch&#10;&#10;Description automatically generated">
            <a:extLst>
              <a:ext uri="{FF2B5EF4-FFF2-40B4-BE49-F238E27FC236}">
                <a16:creationId xmlns:a16="http://schemas.microsoft.com/office/drawing/2014/main" id="{3513E406-5A8C-BC8F-B08E-049CEC15F742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966519" y="2928559"/>
            <a:ext cx="2819056" cy="175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14:cNvPr>
              <p14:cNvContentPartPr/>
              <p14:nvPr/>
            </p14:nvContentPartPr>
            <p14:xfrm>
              <a:off x="2521515" y="255873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2515" y="254973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ED5831A0-6C67-BA88-CCFE-0A4E35858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624" y="2931843"/>
            <a:ext cx="2670135" cy="1292861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5246E01-3CCB-7B16-98F5-4E8BBD4BDF22}"/>
              </a:ext>
            </a:extLst>
          </p:cNvPr>
          <p:cNvSpPr/>
          <p:nvPr/>
        </p:nvSpPr>
        <p:spPr>
          <a:xfrm>
            <a:off x="7763047" y="1954124"/>
            <a:ext cx="290555" cy="273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FDD2EB-BAE6-E4D2-162A-CA63EC1F9AE8}"/>
              </a:ext>
            </a:extLst>
          </p:cNvPr>
          <p:cNvSpPr txBox="1"/>
          <p:nvPr/>
        </p:nvSpPr>
        <p:spPr>
          <a:xfrm>
            <a:off x="7397008" y="2133360"/>
            <a:ext cx="2177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Representation</a:t>
            </a:r>
            <a:endParaRPr lang="en-US" dirty="0">
              <a:latin typeface="Ink Free" panose="020F0502020204030204" pitchFamily="34" charset="0"/>
              <a:ea typeface="Ayuthaya" pitchFamily="2" charset="-34"/>
              <a:cs typeface="Dreaming Outloud Pro" panose="020F0502020204030204" pitchFamily="34" charset="0"/>
            </a:endParaRPr>
          </a:p>
        </p:txBody>
      </p:sp>
      <p:pic>
        <p:nvPicPr>
          <p:cNvPr id="54" name="Picture 53" descr="A black and white sound wave&#10;&#10;Description automatically generated">
            <a:extLst>
              <a:ext uri="{FF2B5EF4-FFF2-40B4-BE49-F238E27FC236}">
                <a16:creationId xmlns:a16="http://schemas.microsoft.com/office/drawing/2014/main" id="{889A0805-9BDE-8D4A-301B-EF067E77D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958" y="2881074"/>
            <a:ext cx="1062954" cy="4665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F31D546-AB0F-13FB-FD58-BACCC1C2A4BB}"/>
              </a:ext>
            </a:extLst>
          </p:cNvPr>
          <p:cNvSpPr txBox="1"/>
          <p:nvPr/>
        </p:nvSpPr>
        <p:spPr>
          <a:xfrm>
            <a:off x="3312915" y="212822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Ink Free" panose="03080402000500000000" pitchFamily="66" charset="0"/>
              </a:rPr>
              <a:t>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05EEA6-531D-794B-F310-2FE140363C15}"/>
              </a:ext>
            </a:extLst>
          </p:cNvPr>
          <p:cNvCxnSpPr/>
          <p:nvPr/>
        </p:nvCxnSpPr>
        <p:spPr>
          <a:xfrm>
            <a:off x="5964339" y="3567189"/>
            <a:ext cx="378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97382B3-B995-F96B-436C-586F0D27728E}"/>
              </a:ext>
            </a:extLst>
          </p:cNvPr>
          <p:cNvSpPr/>
          <p:nvPr/>
        </p:nvSpPr>
        <p:spPr>
          <a:xfrm>
            <a:off x="7245134" y="4025462"/>
            <a:ext cx="151874" cy="188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3F68F3-FC7C-E027-6149-8E895CEB655A}"/>
              </a:ext>
            </a:extLst>
          </p:cNvPr>
          <p:cNvSpPr/>
          <p:nvPr/>
        </p:nvSpPr>
        <p:spPr>
          <a:xfrm>
            <a:off x="7245134" y="2881074"/>
            <a:ext cx="3010974" cy="1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37E5A5-1ACD-C858-EA8F-DA876DD0DE44}"/>
              </a:ext>
            </a:extLst>
          </p:cNvPr>
          <p:cNvSpPr/>
          <p:nvPr/>
        </p:nvSpPr>
        <p:spPr>
          <a:xfrm>
            <a:off x="9867688" y="2881074"/>
            <a:ext cx="252495" cy="13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8280F-6DC2-94AD-3D1B-BE9EF23A904D}"/>
              </a:ext>
            </a:extLst>
          </p:cNvPr>
          <p:cNvSpPr txBox="1"/>
          <p:nvPr/>
        </p:nvSpPr>
        <p:spPr>
          <a:xfrm>
            <a:off x="9010974" y="42901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nk Free" panose="03080402000500000000" pitchFamily="66" charset="0"/>
              </a:rPr>
              <a:t>time 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92816-2E27-A16B-5472-AB74BFD4DE73}"/>
              </a:ext>
            </a:extLst>
          </p:cNvPr>
          <p:cNvSpPr txBox="1"/>
          <p:nvPr/>
        </p:nvSpPr>
        <p:spPr>
          <a:xfrm rot="16200000">
            <a:off x="6170866" y="328778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nk Free" panose="03080402000500000000" pitchFamily="66" charset="0"/>
              </a:rPr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331283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B4ED7DC-082C-7539-2343-9368824BD47F}"/>
              </a:ext>
            </a:extLst>
          </p:cNvPr>
          <p:cNvSpPr txBox="1"/>
          <p:nvPr/>
        </p:nvSpPr>
        <p:spPr>
          <a:xfrm>
            <a:off x="5116027" y="3305579"/>
            <a:ext cx="542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 </a:t>
            </a:r>
            <a:r>
              <a:rPr lang="en-US" sz="28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T</a:t>
            </a:r>
            <a:endParaRPr lang="es-ES_tradnl" sz="1200" baseline="-25000" dirty="0"/>
          </a:p>
        </p:txBody>
      </p:sp>
      <p:pic>
        <p:nvPicPr>
          <p:cNvPr id="7" name="Picture 6" descr="A bird sitting on a branch&#10;&#10;Description automatically generated">
            <a:extLst>
              <a:ext uri="{FF2B5EF4-FFF2-40B4-BE49-F238E27FC236}">
                <a16:creationId xmlns:a16="http://schemas.microsoft.com/office/drawing/2014/main" id="{3513E406-5A8C-BC8F-B08E-049CEC15F742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66519" y="2928559"/>
            <a:ext cx="2819056" cy="17523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14:cNvPr>
              <p14:cNvContentPartPr/>
              <p14:nvPr/>
            </p14:nvContentPartPr>
            <p14:xfrm>
              <a:off x="2521515" y="255873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C32861C-9CF9-4C82-6F0E-E9ECFC8197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2515" y="254973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4" name="Picture 53" descr="A black and white sound wave&#10;&#10;Description automatically generated">
            <a:extLst>
              <a:ext uri="{FF2B5EF4-FFF2-40B4-BE49-F238E27FC236}">
                <a16:creationId xmlns:a16="http://schemas.microsoft.com/office/drawing/2014/main" id="{889A0805-9BDE-8D4A-301B-EF067E77D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958" y="2881074"/>
            <a:ext cx="1062954" cy="46654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F31D546-AB0F-13FB-FD58-BACCC1C2A4BB}"/>
              </a:ext>
            </a:extLst>
          </p:cNvPr>
          <p:cNvSpPr txBox="1"/>
          <p:nvPr/>
        </p:nvSpPr>
        <p:spPr>
          <a:xfrm>
            <a:off x="3312915" y="2128225"/>
            <a:ext cx="86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Ink Free" panose="03080402000500000000" pitchFamily="66" charset="0"/>
              </a:rPr>
              <a:t>Data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C05EEA6-531D-794B-F310-2FE140363C15}"/>
              </a:ext>
            </a:extLst>
          </p:cNvPr>
          <p:cNvCxnSpPr/>
          <p:nvPr/>
        </p:nvCxnSpPr>
        <p:spPr>
          <a:xfrm>
            <a:off x="5964339" y="3567189"/>
            <a:ext cx="3783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close-up of a black and white photo&#10;&#10;Description automatically generated">
            <a:extLst>
              <a:ext uri="{FF2B5EF4-FFF2-40B4-BE49-F238E27FC236}">
                <a16:creationId xmlns:a16="http://schemas.microsoft.com/office/drawing/2014/main" id="{CAA41A4C-346F-F605-89DD-7386F46B8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624" y="2931843"/>
            <a:ext cx="2670135" cy="1292861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54FA51-058E-3073-B847-8F5D24D6CD60}"/>
              </a:ext>
            </a:extLst>
          </p:cNvPr>
          <p:cNvSpPr/>
          <p:nvPr/>
        </p:nvSpPr>
        <p:spPr>
          <a:xfrm>
            <a:off x="7763047" y="1954124"/>
            <a:ext cx="290555" cy="2737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EFF096-91DE-97F2-8086-1CC7D530C75B}"/>
              </a:ext>
            </a:extLst>
          </p:cNvPr>
          <p:cNvSpPr txBox="1"/>
          <p:nvPr/>
        </p:nvSpPr>
        <p:spPr>
          <a:xfrm>
            <a:off x="7550897" y="2133360"/>
            <a:ext cx="18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Ink Free" panose="020F0502020204030204" pitchFamily="34" charset="0"/>
                <a:ea typeface="Ayuthaya" pitchFamily="2" charset="-34"/>
                <a:cs typeface="Dreaming Outloud Pro" panose="020F0502020204030204" pitchFamily="34" charset="0"/>
              </a:rPr>
              <a:t>Spectrogram</a:t>
            </a:r>
            <a:endParaRPr lang="en-US" dirty="0">
              <a:latin typeface="Ink Free" panose="020F0502020204030204" pitchFamily="34" charset="0"/>
              <a:ea typeface="Ayuthaya" pitchFamily="2" charset="-34"/>
              <a:cs typeface="Dreaming Outloud Pro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E2B8C-39EF-1926-7BB1-09E6AC81EEF2}"/>
              </a:ext>
            </a:extLst>
          </p:cNvPr>
          <p:cNvSpPr/>
          <p:nvPr/>
        </p:nvSpPr>
        <p:spPr>
          <a:xfrm>
            <a:off x="7245134" y="4025462"/>
            <a:ext cx="151874" cy="188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D3A8B6-7119-C825-11EE-8047EF18A55D}"/>
              </a:ext>
            </a:extLst>
          </p:cNvPr>
          <p:cNvSpPr/>
          <p:nvPr/>
        </p:nvSpPr>
        <p:spPr>
          <a:xfrm>
            <a:off x="7245134" y="2881074"/>
            <a:ext cx="3010974" cy="1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3419EA-0FEE-273D-1E8F-69D138CB68C3}"/>
              </a:ext>
            </a:extLst>
          </p:cNvPr>
          <p:cNvSpPr/>
          <p:nvPr/>
        </p:nvSpPr>
        <p:spPr>
          <a:xfrm>
            <a:off x="9867688" y="2881074"/>
            <a:ext cx="252495" cy="13436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BE9632-1D9D-B4C2-C533-677893E172A1}"/>
              </a:ext>
            </a:extLst>
          </p:cNvPr>
          <p:cNvSpPr txBox="1"/>
          <p:nvPr/>
        </p:nvSpPr>
        <p:spPr>
          <a:xfrm>
            <a:off x="9010974" y="429013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nk Free" panose="03080402000500000000" pitchFamily="66" charset="0"/>
              </a:rPr>
              <a:t>time 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1FDFA0-3E2D-E824-5FC2-253C8C6FE887}"/>
              </a:ext>
            </a:extLst>
          </p:cNvPr>
          <p:cNvSpPr txBox="1"/>
          <p:nvPr/>
        </p:nvSpPr>
        <p:spPr>
          <a:xfrm rot="16200000">
            <a:off x="6170866" y="3287780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Ink Free" panose="03080402000500000000" pitchFamily="66" charset="0"/>
              </a:rPr>
              <a:t>frequency (Hz)</a:t>
            </a:r>
          </a:p>
        </p:txBody>
      </p:sp>
    </p:spTree>
    <p:extLst>
      <p:ext uri="{BB962C8B-B14F-4D97-AF65-F5344CB8AC3E}">
        <p14:creationId xmlns:p14="http://schemas.microsoft.com/office/powerpoint/2010/main" val="16866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70</Words>
  <Application>Microsoft Macintosh PowerPoint</Application>
  <PresentationFormat>Widescreen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PATY RUIZ CRESPO</dc:creator>
  <cp:lastModifiedBy>PATY RUIZ CRESPO</cp:lastModifiedBy>
  <cp:revision>9</cp:revision>
  <dcterms:created xsi:type="dcterms:W3CDTF">2023-09-20T05:21:11Z</dcterms:created>
  <dcterms:modified xsi:type="dcterms:W3CDTF">2023-09-20T20:43:23Z</dcterms:modified>
</cp:coreProperties>
</file>