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4"/>
    <p:restoredTop sz="94682"/>
  </p:normalViewPr>
  <p:slideViewPr>
    <p:cSldViewPr snapToGrid="0">
      <p:cViewPr varScale="1">
        <p:scale>
          <a:sx n="94" d="100"/>
          <a:sy n="94" d="100"/>
        </p:scale>
        <p:origin x="216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4299-13A0-2C82-F9E2-E0B35254A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6C60E-8BF1-96E8-5E85-E1FF22842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DA4A8-061D-1244-0C1C-FF7C4A2A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3550-28D9-D54B-A499-2D222823EFDA}" type="datetimeFigureOut">
              <a:rPr lang="es-ES_tradnl" smtClean="0"/>
              <a:t>16/10/23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F9DE7-5060-5BD0-7E36-5B004C83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C8105-9B16-F7C4-C0C9-0ABA3C1F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C0BE-744A-C045-ACDD-6FE49DC41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963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A82E-495E-92CE-821D-9E8B6D65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7C8E5-2303-A73B-83D2-975BAC346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DEAB9-582A-2B64-6370-FAB088BFB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3550-28D9-D54B-A499-2D222823EFDA}" type="datetimeFigureOut">
              <a:rPr lang="es-ES_tradnl" smtClean="0"/>
              <a:t>16/10/23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6C2E-90AE-BA4C-0C03-22335FD2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2D26A-A6FB-7378-46D5-6C1F5EA70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C0BE-744A-C045-ACDD-6FE49DC41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266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AD689-103F-FE95-0D9C-144F09EF4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153F7-3D04-E708-DE49-68878C75B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C357-390A-C871-7A89-CD50C61E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3550-28D9-D54B-A499-2D222823EFDA}" type="datetimeFigureOut">
              <a:rPr lang="es-ES_tradnl" smtClean="0"/>
              <a:t>16/10/23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2B6C1-0415-07D0-7869-258FBFDB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0796-5255-3785-3D5D-E84411D8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C0BE-744A-C045-ACDD-6FE49DC41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784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029A-5C25-B035-59AF-2E5D431D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C2405-C65C-0A33-3FBB-35370A34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B4A91-F310-1442-E754-FAF9CE8A0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3550-28D9-D54B-A499-2D222823EFDA}" type="datetimeFigureOut">
              <a:rPr lang="es-ES_tradnl" smtClean="0"/>
              <a:t>16/10/23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0E56-969D-282C-C4B7-962EB904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C796A-77C1-EC3C-CCEF-67F22F8D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C0BE-744A-C045-ACDD-6FE49DC41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253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ED20-9822-9D40-4DCF-E35BCF89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5414-A629-AA9F-B1C2-547FEA313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EEE09-5367-CD4B-29C2-17C5E20E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3550-28D9-D54B-A499-2D222823EFDA}" type="datetimeFigureOut">
              <a:rPr lang="es-ES_tradnl" smtClean="0"/>
              <a:t>16/10/23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814E-6CD6-D447-1083-5FF80933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8FFD4-3946-784A-DF99-56309A48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C0BE-744A-C045-ACDD-6FE49DC41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68521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3574-D234-0CFB-2A4B-9D0BA9DC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B6A0B-CBDC-33D8-95C5-0A45AC303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5F4F4-7151-7D7C-87A9-4AF3E782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8B32E-0635-BD83-1AC4-C003E2BE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3550-28D9-D54B-A499-2D222823EFDA}" type="datetimeFigureOut">
              <a:rPr lang="es-ES_tradnl" smtClean="0"/>
              <a:t>16/10/23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083AB-319A-111C-DCFF-17DEC73A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9C75-6966-DD09-0C2D-A2214D37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C0BE-744A-C045-ACDD-6FE49DC41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361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61B7-C1D2-3ACB-121D-D824C544D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B3258-ED65-A320-F797-68453E29A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23A3E-73D7-D96E-D997-C84A34239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AD9ED-586D-B56D-A764-CF6E8DBC1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DA3DC-B345-19AD-A83E-4C9253960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AB86F-D3A4-8958-C800-050992E3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3550-28D9-D54B-A499-2D222823EFDA}" type="datetimeFigureOut">
              <a:rPr lang="es-ES_tradnl" smtClean="0"/>
              <a:t>16/10/23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EC5D1-BFEE-0B06-EF12-55FED80D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621D0-A254-6B29-5CF1-B23AB39B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C0BE-744A-C045-ACDD-6FE49DC41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424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CD3B-7FFA-DBDE-5A6A-A072AA42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FE1A86-1652-7288-EBEC-AB3D2887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3550-28D9-D54B-A499-2D222823EFDA}" type="datetimeFigureOut">
              <a:rPr lang="es-ES_tradnl" smtClean="0"/>
              <a:t>16/10/23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185A6-278F-85C3-989B-C7336521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F4C16-B4C9-7518-E04E-620BB930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C0BE-744A-C045-ACDD-6FE49DC41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2330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5A9C3-5162-0278-2B60-A469CA85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3550-28D9-D54B-A499-2D222823EFDA}" type="datetimeFigureOut">
              <a:rPr lang="es-ES_tradnl" smtClean="0"/>
              <a:t>16/10/23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334CE-99B1-D7EC-D9D8-4997A728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188C9-340B-870F-5172-1006D27B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C0BE-744A-C045-ACDD-6FE49DC41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0093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C2F5-3AAB-506B-3697-37FC80AF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1F0E-8139-80F2-BCBD-CAEBDD133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34EC6-88D6-3E69-C389-E1B8DD31A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4E13A-9152-40CF-7F41-395CBAA0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3550-28D9-D54B-A499-2D222823EFDA}" type="datetimeFigureOut">
              <a:rPr lang="es-ES_tradnl" smtClean="0"/>
              <a:t>16/10/23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DD3B4-E9FD-EB4B-B64D-CAEF6359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BEBF5-ADB8-33B2-47E7-B13D0849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C0BE-744A-C045-ACDD-6FE49DC41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434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CD01-DB82-EA74-F6BD-75EF62A2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CAC9C-BD27-99A7-3B75-C405BAC3B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18897-C0BE-2CEA-6610-71C2A567B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AA289-A1A5-E267-B915-3AD64D20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83550-28D9-D54B-A499-2D222823EFDA}" type="datetimeFigureOut">
              <a:rPr lang="es-ES_tradnl" smtClean="0"/>
              <a:t>16/10/23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7F36F-9CDC-AB3F-32C4-7E1BC11B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81809-6B5B-F4D2-13FD-5C0AFC90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7C0BE-744A-C045-ACDD-6FE49DC41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454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BDCDF1-6982-CF68-D346-7C04F987E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E109C-5458-9CA7-D178-DA8F748DA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1AC9F-E810-7D6F-2B76-EBEE4E99B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83550-28D9-D54B-A499-2D222823EFDA}" type="datetimeFigureOut">
              <a:rPr lang="es-ES_tradnl" smtClean="0"/>
              <a:t>16/10/23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33866-DBF6-C76B-31F6-340493614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DE35-74F7-CB10-EFFD-804DDE486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7C0BE-744A-C045-ACDD-6FE49DC41E0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035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dices with black dots&#10;&#10;Description automatically generated">
            <a:extLst>
              <a:ext uri="{FF2B5EF4-FFF2-40B4-BE49-F238E27FC236}">
                <a16:creationId xmlns:a16="http://schemas.microsoft.com/office/drawing/2014/main" id="{CFDD6B95-4824-21D8-6A14-DCF1B25F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517650"/>
            <a:ext cx="6210300" cy="3822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DB39EF-1623-4CCA-C2D2-9A09C9EE7F7F}"/>
              </a:ext>
            </a:extLst>
          </p:cNvPr>
          <p:cNvSpPr>
            <a:spLocks noChangeAspect="1"/>
          </p:cNvSpPr>
          <p:nvPr/>
        </p:nvSpPr>
        <p:spPr>
          <a:xfrm>
            <a:off x="5171439" y="1487170"/>
            <a:ext cx="1800000" cy="18000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517FEA-2D48-9E79-0DC3-727596029573}"/>
              </a:ext>
            </a:extLst>
          </p:cNvPr>
          <p:cNvSpPr>
            <a:spLocks noChangeAspect="1"/>
          </p:cNvSpPr>
          <p:nvPr/>
        </p:nvSpPr>
        <p:spPr>
          <a:xfrm>
            <a:off x="2949906" y="3570830"/>
            <a:ext cx="1800000" cy="18000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ACE112-171B-F271-340F-5F9E39C7D902}"/>
              </a:ext>
            </a:extLst>
          </p:cNvPr>
          <p:cNvSpPr>
            <a:spLocks noChangeAspect="1"/>
          </p:cNvSpPr>
          <p:nvPr/>
        </p:nvSpPr>
        <p:spPr>
          <a:xfrm>
            <a:off x="7401150" y="3570830"/>
            <a:ext cx="1800000" cy="18000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B910A-1CB6-E2FA-D1E6-FC7F45345821}"/>
              </a:ext>
            </a:extLst>
          </p:cNvPr>
          <p:cNvSpPr txBox="1"/>
          <p:nvPr/>
        </p:nvSpPr>
        <p:spPr>
          <a:xfrm>
            <a:off x="11423176" y="447083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.</a:t>
            </a:r>
            <a:r>
              <a:rPr lang="es-ES_tradnl"/>
              <a:t>m,m</a:t>
            </a:r>
          </a:p>
        </p:txBody>
      </p:sp>
    </p:spTree>
    <p:extLst>
      <p:ext uri="{BB962C8B-B14F-4D97-AF65-F5344CB8AC3E}">
        <p14:creationId xmlns:p14="http://schemas.microsoft.com/office/powerpoint/2010/main" val="249513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PATY RUIZ CRESPO</dc:creator>
  <cp:lastModifiedBy>PATY RUIZ CRESPO</cp:lastModifiedBy>
  <cp:revision>2</cp:revision>
  <dcterms:created xsi:type="dcterms:W3CDTF">2023-10-17T05:41:37Z</dcterms:created>
  <dcterms:modified xsi:type="dcterms:W3CDTF">2023-10-17T06:03:31Z</dcterms:modified>
</cp:coreProperties>
</file>