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>
      <p:cViewPr>
        <p:scale>
          <a:sx n="247" d="100"/>
          <a:sy n="247" d="100"/>
        </p:scale>
        <p:origin x="-96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335B-CA3D-D706-9B42-87512185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35F7E-843C-CB19-7753-B2E1AAB35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BBA5-0E5C-693C-6E04-4EA6CABA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AD54-C468-D13C-0980-98248E8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0201-A1A3-7F41-DF10-E00BAEB3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268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5262-4343-C172-253A-87F67CB0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00949-6239-E938-9613-C152BAE76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2303-F7B6-77B1-984E-2538FD3E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FD85E-F9D1-669D-FA54-F8581702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9A4C-5E15-9590-6BBA-FD133B5A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86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2DF04-90AF-C916-83D4-2BF07615C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4B537-B896-B09C-C757-CAB6D0F5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C3B5-02FF-073B-FB9B-AEC12462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C2736-136B-E00A-1430-1D5ED1D5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2434D-63C4-DA70-C4A1-8E2D85BC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430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B7B4-AF6E-06A3-0F78-D02BD81A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D831-D75A-2270-F954-A5CD2CFB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F05E-DF14-C42A-3AEF-E4EB973D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7CD47-38E5-D8A3-3D36-88E5C237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0209-E9DD-550E-B2C1-0FF13C1D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2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2DB4-5F7B-746E-F90E-412C0DFA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9D13-AE10-0E65-7689-5F74726C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79CE-18C9-E01F-06C3-B1432627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690C-1CA6-060C-85FD-CE5A5F6A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AC30-D3F3-CCCE-34A7-2FEEA8E6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938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3A5F-6C87-E86F-02C9-3AC4058D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A368-F3C8-AF5F-116F-CAE63073F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3B0D3-3E2F-BDDB-2934-0F06320C4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1179-09C1-6586-5B97-158966AB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46782-694B-C045-3757-6EA8E352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8890-FC0E-CF2C-83F2-042E995F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627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5D5E-63FA-DDB4-E1E1-9C1A5247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3EAF-BA95-511E-F9CF-09B05D558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E0E2-A06D-793D-84D6-917FD64AF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5417C-E0B2-E9BF-7583-E4E91D8BF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A9552-ED5C-8D19-6FF4-387B96AA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7B269-8AE2-4C69-DEB1-D4C9ED6B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0CA18-9D82-694F-8E6A-5235F171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F23B1-2800-36C5-EF39-C5F7BD6F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8791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04E3-6805-3CFC-B029-C611648E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791DD-B18E-1971-16E8-15D53A62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CA2F8-B0E4-15BC-D3F4-15440F69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606C5-87B6-C6F5-DAF4-7A51E1F0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503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1D681-DF29-4BC1-05F8-35AB04C8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25D05-2AA6-0096-0BB0-DDEFD765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73871-94C3-631E-7D1B-8274D1FE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702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5044-5C86-CB87-0454-CBA3E5C3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F1422-796A-EDE8-7C10-EBCC7933B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07933-AC33-9693-1FC5-7EF09F2EC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D748C-D880-F193-ABE3-0DF1B121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21F85-7A13-2972-802A-42B4BA7B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6D7F2-0322-D9D7-A5A5-B51C4EB2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F382-F7CC-F591-E56F-28C28A15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00D76-FBA6-7281-F3D6-7D2AA4A7F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DC47C-5294-DFE7-7876-0D803171B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6949A-A425-0D2C-3AA2-4186DD7A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6CB7-17A3-B0B3-77B9-2E267698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05F3-D813-DA3D-3F91-9D7FC051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064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36CE5-3447-386A-03F3-9B7D6880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3EE6B-DF82-17E3-2F7B-EECD87F1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2773-644A-7924-31DB-F7F4634F0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76AC-FC30-5342-9DF1-C5E3376609BD}" type="datetimeFigureOut">
              <a:rPr lang="es-ES_tradnl" smtClean="0"/>
              <a:t>10/10/23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7276-2B61-41D2-5867-0FFEFEDAA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91FF5-92C2-2591-0E85-F8258DF72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8F339-6DE3-F841-99F5-C25104A69BC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34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heet with a red border and green squares&#10;&#10;Description automatically generated with medium confidence">
            <a:extLst>
              <a:ext uri="{FF2B5EF4-FFF2-40B4-BE49-F238E27FC236}">
                <a16:creationId xmlns:a16="http://schemas.microsoft.com/office/drawing/2014/main" id="{A65ED07D-9496-BEF7-45C8-881F985D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96900"/>
            <a:ext cx="7772400" cy="3633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D8AF11-154D-21C1-9E06-8C9671CF0F04}"/>
              </a:ext>
            </a:extLst>
          </p:cNvPr>
          <p:cNvSpPr/>
          <p:nvPr/>
        </p:nvSpPr>
        <p:spPr>
          <a:xfrm>
            <a:off x="6180083" y="596900"/>
            <a:ext cx="2469931" cy="3827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CF0B1-7560-01AE-8258-A6594E48C1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5241" y="2212823"/>
            <a:ext cx="319033" cy="620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EC972-B57E-02CA-C45B-982AB2BD6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3536" y="3819202"/>
            <a:ext cx="90268" cy="2051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F59025-277F-6DDF-0CC9-116C88677DD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3536" y="792664"/>
            <a:ext cx="319033" cy="6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3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PATY RUIZ CRESPO</dc:creator>
  <cp:lastModifiedBy>PATY RUIZ CRESPO</cp:lastModifiedBy>
  <cp:revision>2</cp:revision>
  <dcterms:created xsi:type="dcterms:W3CDTF">2023-10-11T03:43:20Z</dcterms:created>
  <dcterms:modified xsi:type="dcterms:W3CDTF">2023-10-11T04:57:12Z</dcterms:modified>
</cp:coreProperties>
</file>