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76" r:id="rId3"/>
    <p:sldId id="291" r:id="rId4"/>
    <p:sldId id="306" r:id="rId5"/>
    <p:sldId id="305" r:id="rId6"/>
    <p:sldId id="292" r:id="rId7"/>
    <p:sldId id="325" r:id="rId8"/>
    <p:sldId id="330" r:id="rId9"/>
    <p:sldId id="326" r:id="rId10"/>
    <p:sldId id="327" r:id="rId11"/>
    <p:sldId id="328" r:id="rId12"/>
    <p:sldId id="289" r:id="rId13"/>
    <p:sldId id="300" r:id="rId14"/>
    <p:sldId id="311" r:id="rId15"/>
    <p:sldId id="303" r:id="rId16"/>
    <p:sldId id="304" r:id="rId17"/>
    <p:sldId id="301" r:id="rId18"/>
    <p:sldId id="298" r:id="rId19"/>
    <p:sldId id="309" r:id="rId20"/>
    <p:sldId id="308" r:id="rId21"/>
    <p:sldId id="293" r:id="rId22"/>
    <p:sldId id="319" r:id="rId23"/>
    <p:sldId id="279" r:id="rId24"/>
    <p:sldId id="317" r:id="rId25"/>
    <p:sldId id="277" r:id="rId26"/>
    <p:sldId id="315" r:id="rId27"/>
    <p:sldId id="316" r:id="rId28"/>
    <p:sldId id="290" r:id="rId29"/>
    <p:sldId id="286" r:id="rId30"/>
    <p:sldId id="329" r:id="rId31"/>
    <p:sldId id="320" r:id="rId32"/>
    <p:sldId id="321" r:id="rId33"/>
    <p:sldId id="322" r:id="rId34"/>
    <p:sldId id="323" r:id="rId35"/>
    <p:sldId id="310" r:id="rId36"/>
    <p:sldId id="299" r:id="rId37"/>
    <p:sldId id="295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83"/>
    <a:srgbClr val="004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1DC1D7-C86B-1B42-8EB0-7C1802E82E45}" v="36" dt="2024-07-24T11:20:56.4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94719"/>
  </p:normalViewPr>
  <p:slideViewPr>
    <p:cSldViewPr snapToGrid="0">
      <p:cViewPr>
        <p:scale>
          <a:sx n="97" d="100"/>
          <a:sy n="97" d="100"/>
        </p:scale>
        <p:origin x="1448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영기" userId="ea39a5b7-6364-40f5-add7-622f347c47c4" providerId="ADAL" clId="{711DC1D7-C86B-1B42-8EB0-7C1802E82E45}"/>
    <pc:docChg chg="undo redo custSel addSld delSld modSld sldOrd">
      <pc:chgData name="김영기" userId="ea39a5b7-6364-40f5-add7-622f347c47c4" providerId="ADAL" clId="{711DC1D7-C86B-1B42-8EB0-7C1802E82E45}" dt="2024-07-24T11:21:01.155" v="701" actId="20577"/>
      <pc:docMkLst>
        <pc:docMk/>
      </pc:docMkLst>
      <pc:sldChg chg="del">
        <pc:chgData name="김영기" userId="ea39a5b7-6364-40f5-add7-622f347c47c4" providerId="ADAL" clId="{711DC1D7-C86B-1B42-8EB0-7C1802E82E45}" dt="2024-07-24T11:19:34.567" v="640" actId="2696"/>
        <pc:sldMkLst>
          <pc:docMk/>
          <pc:sldMk cId="1118545291" sldId="280"/>
        </pc:sldMkLst>
      </pc:sldChg>
      <pc:sldChg chg="modSp mod">
        <pc:chgData name="김영기" userId="ea39a5b7-6364-40f5-add7-622f347c47c4" providerId="ADAL" clId="{711DC1D7-C86B-1B42-8EB0-7C1802E82E45}" dt="2024-07-24T11:16:31.408" v="526" actId="14100"/>
        <pc:sldMkLst>
          <pc:docMk/>
          <pc:sldMk cId="2022797575" sldId="284"/>
        </pc:sldMkLst>
        <pc:spChg chg="mod">
          <ac:chgData name="김영기" userId="ea39a5b7-6364-40f5-add7-622f347c47c4" providerId="ADAL" clId="{711DC1D7-C86B-1B42-8EB0-7C1802E82E45}" dt="2024-07-24T11:16:31.408" v="526" actId="14100"/>
          <ac:spMkLst>
            <pc:docMk/>
            <pc:sldMk cId="2022797575" sldId="284"/>
            <ac:spMk id="7" creationId="{25765639-EBA8-3AC2-2980-419BADB3277E}"/>
          </ac:spMkLst>
        </pc:spChg>
        <pc:spChg chg="mod">
          <ac:chgData name="김영기" userId="ea39a5b7-6364-40f5-add7-622f347c47c4" providerId="ADAL" clId="{711DC1D7-C86B-1B42-8EB0-7C1802E82E45}" dt="2024-07-24T11:16:24.553" v="524" actId="14100"/>
          <ac:spMkLst>
            <pc:docMk/>
            <pc:sldMk cId="2022797575" sldId="284"/>
            <ac:spMk id="9" creationId="{139E7F56-26F4-E2C5-104B-AE8B070F6A2F}"/>
          </ac:spMkLst>
        </pc:spChg>
        <pc:spChg chg="mod">
          <ac:chgData name="김영기" userId="ea39a5b7-6364-40f5-add7-622f347c47c4" providerId="ADAL" clId="{711DC1D7-C86B-1B42-8EB0-7C1802E82E45}" dt="2024-07-24T11:16:27.874" v="525" actId="14100"/>
          <ac:spMkLst>
            <pc:docMk/>
            <pc:sldMk cId="2022797575" sldId="284"/>
            <ac:spMk id="16" creationId="{A04473FD-7691-FC69-EC9A-012BACD146B8}"/>
          </ac:spMkLst>
        </pc:spChg>
        <pc:cxnChg chg="mod">
          <ac:chgData name="김영기" userId="ea39a5b7-6364-40f5-add7-622f347c47c4" providerId="ADAL" clId="{711DC1D7-C86B-1B42-8EB0-7C1802E82E45}" dt="2024-07-24T11:16:27.874" v="525" actId="14100"/>
          <ac:cxnSpMkLst>
            <pc:docMk/>
            <pc:sldMk cId="2022797575" sldId="284"/>
            <ac:cxnSpMk id="35" creationId="{6AD4ADA4-6B53-DE56-717D-120A74406C84}"/>
          </ac:cxnSpMkLst>
        </pc:cxnChg>
        <pc:cxnChg chg="mod">
          <ac:chgData name="김영기" userId="ea39a5b7-6364-40f5-add7-622f347c47c4" providerId="ADAL" clId="{711DC1D7-C86B-1B42-8EB0-7C1802E82E45}" dt="2024-07-24T11:16:24.553" v="524" actId="14100"/>
          <ac:cxnSpMkLst>
            <pc:docMk/>
            <pc:sldMk cId="2022797575" sldId="284"/>
            <ac:cxnSpMk id="39" creationId="{50C828F1-763C-9F48-1E66-448844DAB808}"/>
          </ac:cxnSpMkLst>
        </pc:cxnChg>
      </pc:sldChg>
      <pc:sldChg chg="modSp mod">
        <pc:chgData name="김영기" userId="ea39a5b7-6364-40f5-add7-622f347c47c4" providerId="ADAL" clId="{711DC1D7-C86B-1B42-8EB0-7C1802E82E45}" dt="2024-07-24T11:16:10.326" v="523" actId="1076"/>
        <pc:sldMkLst>
          <pc:docMk/>
          <pc:sldMk cId="4041908164" sldId="285"/>
        </pc:sldMkLst>
        <pc:spChg chg="mod">
          <ac:chgData name="김영기" userId="ea39a5b7-6364-40f5-add7-622f347c47c4" providerId="ADAL" clId="{711DC1D7-C86B-1B42-8EB0-7C1802E82E45}" dt="2024-07-24T11:15:11.767" v="520" actId="14100"/>
          <ac:spMkLst>
            <pc:docMk/>
            <pc:sldMk cId="4041908164" sldId="285"/>
            <ac:spMk id="53" creationId="{99418571-DBB5-1657-3B81-6EDF21C52554}"/>
          </ac:spMkLst>
        </pc:spChg>
        <pc:spChg chg="mod">
          <ac:chgData name="김영기" userId="ea39a5b7-6364-40f5-add7-622f347c47c4" providerId="ADAL" clId="{711DC1D7-C86B-1B42-8EB0-7C1802E82E45}" dt="2024-07-24T11:15:13.983" v="521" actId="14100"/>
          <ac:spMkLst>
            <pc:docMk/>
            <pc:sldMk cId="4041908164" sldId="285"/>
            <ac:spMk id="54" creationId="{13ECF933-BD3C-BD4E-3444-97FCF367FA51}"/>
          </ac:spMkLst>
        </pc:spChg>
        <pc:grpChg chg="mod">
          <ac:chgData name="김영기" userId="ea39a5b7-6364-40f5-add7-622f347c47c4" providerId="ADAL" clId="{711DC1D7-C86B-1B42-8EB0-7C1802E82E45}" dt="2024-07-24T11:16:10.326" v="523" actId="1076"/>
          <ac:grpSpMkLst>
            <pc:docMk/>
            <pc:sldMk cId="4041908164" sldId="285"/>
            <ac:grpSpMk id="52" creationId="{D0278546-6F07-2AED-D706-D8E966A1D6DF}"/>
          </ac:grpSpMkLst>
        </pc:grpChg>
        <pc:cxnChg chg="mod">
          <ac:chgData name="김영기" userId="ea39a5b7-6364-40f5-add7-622f347c47c4" providerId="ADAL" clId="{711DC1D7-C86B-1B42-8EB0-7C1802E82E45}" dt="2024-07-24T11:16:10.326" v="523" actId="1076"/>
          <ac:cxnSpMkLst>
            <pc:docMk/>
            <pc:sldMk cId="4041908164" sldId="285"/>
            <ac:cxnSpMk id="66" creationId="{EE33CA6D-CC57-F458-02C9-6C4BECE878A7}"/>
          </ac:cxnSpMkLst>
        </pc:cxnChg>
      </pc:sldChg>
      <pc:sldChg chg="addSp delSp modSp add mod ord">
        <pc:chgData name="김영기" userId="ea39a5b7-6364-40f5-add7-622f347c47c4" providerId="ADAL" clId="{711DC1D7-C86B-1B42-8EB0-7C1802E82E45}" dt="2024-07-24T11:17:08.631" v="530" actId="1076"/>
        <pc:sldMkLst>
          <pc:docMk/>
          <pc:sldMk cId="1311104583" sldId="287"/>
        </pc:sldMkLst>
        <pc:spChg chg="mod">
          <ac:chgData name="김영기" userId="ea39a5b7-6364-40f5-add7-622f347c47c4" providerId="ADAL" clId="{711DC1D7-C86B-1B42-8EB0-7C1802E82E45}" dt="2024-07-24T11:17:08.631" v="530" actId="1076"/>
          <ac:spMkLst>
            <pc:docMk/>
            <pc:sldMk cId="1311104583" sldId="287"/>
            <ac:spMk id="2" creationId="{BC5E2616-ED85-13E9-E098-02B58522D5ED}"/>
          </ac:spMkLst>
        </pc:spChg>
        <pc:spChg chg="add mod">
          <ac:chgData name="김영기" userId="ea39a5b7-6364-40f5-add7-622f347c47c4" providerId="ADAL" clId="{711DC1D7-C86B-1B42-8EB0-7C1802E82E45}" dt="2024-07-24T11:12:35.429" v="465" actId="255"/>
          <ac:spMkLst>
            <pc:docMk/>
            <pc:sldMk cId="1311104583" sldId="287"/>
            <ac:spMk id="3" creationId="{718CA89E-4D2D-0D3B-9B34-1996E975D1AF}"/>
          </ac:spMkLst>
        </pc:spChg>
        <pc:spChg chg="add mod topLvl">
          <ac:chgData name="김영기" userId="ea39a5b7-6364-40f5-add7-622f347c47c4" providerId="ADAL" clId="{711DC1D7-C86B-1B42-8EB0-7C1802E82E45}" dt="2024-07-24T11:12:35.429" v="465" actId="255"/>
          <ac:spMkLst>
            <pc:docMk/>
            <pc:sldMk cId="1311104583" sldId="287"/>
            <ac:spMk id="4" creationId="{E5B0422A-EFA9-F65E-C6A4-F7BB2845FF20}"/>
          </ac:spMkLst>
        </pc:spChg>
        <pc:spChg chg="mod topLvl">
          <ac:chgData name="김영기" userId="ea39a5b7-6364-40f5-add7-622f347c47c4" providerId="ADAL" clId="{711DC1D7-C86B-1B42-8EB0-7C1802E82E45}" dt="2024-07-24T11:12:35.429" v="465" actId="255"/>
          <ac:spMkLst>
            <pc:docMk/>
            <pc:sldMk cId="1311104583" sldId="287"/>
            <ac:spMk id="5" creationId="{4A93B387-3A4F-2BB9-953B-B370A558ED4B}"/>
          </ac:spMkLst>
        </pc:spChg>
        <pc:spChg chg="add del mod">
          <ac:chgData name="김영기" userId="ea39a5b7-6364-40f5-add7-622f347c47c4" providerId="ADAL" clId="{711DC1D7-C86B-1B42-8EB0-7C1802E82E45}" dt="2024-07-24T10:58:28.501" v="148"/>
          <ac:spMkLst>
            <pc:docMk/>
            <pc:sldMk cId="1311104583" sldId="287"/>
            <ac:spMk id="6" creationId="{AC80904E-585D-FCA2-CB3B-2AFC20E4AB3E}"/>
          </ac:spMkLst>
        </pc:spChg>
        <pc:spChg chg="add mod">
          <ac:chgData name="김영기" userId="ea39a5b7-6364-40f5-add7-622f347c47c4" providerId="ADAL" clId="{711DC1D7-C86B-1B42-8EB0-7C1802E82E45}" dt="2024-07-24T11:12:35.429" v="465" actId="255"/>
          <ac:spMkLst>
            <pc:docMk/>
            <pc:sldMk cId="1311104583" sldId="287"/>
            <ac:spMk id="7" creationId="{3591DDE3-00A3-1B10-CA15-A6D48E74CB56}"/>
          </ac:spMkLst>
        </pc:spChg>
        <pc:spChg chg="add mod">
          <ac:chgData name="김영기" userId="ea39a5b7-6364-40f5-add7-622f347c47c4" providerId="ADAL" clId="{711DC1D7-C86B-1B42-8EB0-7C1802E82E45}" dt="2024-07-24T11:12:35.429" v="465" actId="255"/>
          <ac:spMkLst>
            <pc:docMk/>
            <pc:sldMk cId="1311104583" sldId="287"/>
            <ac:spMk id="8" creationId="{B79E20FD-DFC4-BE7E-8DE9-FD1793CCE34B}"/>
          </ac:spMkLst>
        </pc:spChg>
        <pc:spChg chg="add del mod">
          <ac:chgData name="김영기" userId="ea39a5b7-6364-40f5-add7-622f347c47c4" providerId="ADAL" clId="{711DC1D7-C86B-1B42-8EB0-7C1802E82E45}" dt="2024-07-24T10:59:58.594" v="199" actId="478"/>
          <ac:spMkLst>
            <pc:docMk/>
            <pc:sldMk cId="1311104583" sldId="287"/>
            <ac:spMk id="10" creationId="{E3CC5318-FED1-18D1-C451-C302E091D186}"/>
          </ac:spMkLst>
        </pc:spChg>
        <pc:spChg chg="add mod topLvl">
          <ac:chgData name="김영기" userId="ea39a5b7-6364-40f5-add7-622f347c47c4" providerId="ADAL" clId="{711DC1D7-C86B-1B42-8EB0-7C1802E82E45}" dt="2024-07-24T11:12:35.429" v="465" actId="255"/>
          <ac:spMkLst>
            <pc:docMk/>
            <pc:sldMk cId="1311104583" sldId="287"/>
            <ac:spMk id="13" creationId="{BEF85998-83DA-0D71-1C13-DCD38ACA32CA}"/>
          </ac:spMkLst>
        </pc:spChg>
        <pc:spChg chg="del">
          <ac:chgData name="김영기" userId="ea39a5b7-6364-40f5-add7-622f347c47c4" providerId="ADAL" clId="{711DC1D7-C86B-1B42-8EB0-7C1802E82E45}" dt="2024-07-24T10:55:32.126" v="27" actId="478"/>
          <ac:spMkLst>
            <pc:docMk/>
            <pc:sldMk cId="1311104583" sldId="287"/>
            <ac:spMk id="14" creationId="{B2567631-2578-DD65-6A48-7A39692CE455}"/>
          </ac:spMkLst>
        </pc:spChg>
        <pc:spChg chg="del mod">
          <ac:chgData name="김영기" userId="ea39a5b7-6364-40f5-add7-622f347c47c4" providerId="ADAL" clId="{711DC1D7-C86B-1B42-8EB0-7C1802E82E45}" dt="2024-07-24T10:55:30.591" v="26" actId="478"/>
          <ac:spMkLst>
            <pc:docMk/>
            <pc:sldMk cId="1311104583" sldId="287"/>
            <ac:spMk id="15" creationId="{43320252-068E-2F90-E9F4-62616378CB31}"/>
          </ac:spMkLst>
        </pc:spChg>
        <pc:spChg chg="mod">
          <ac:chgData name="김영기" userId="ea39a5b7-6364-40f5-add7-622f347c47c4" providerId="ADAL" clId="{711DC1D7-C86B-1B42-8EB0-7C1802E82E45}" dt="2024-07-24T11:12:35.429" v="465" actId="255"/>
          <ac:spMkLst>
            <pc:docMk/>
            <pc:sldMk cId="1311104583" sldId="287"/>
            <ac:spMk id="16" creationId="{43BBA4B0-82C9-883B-54DD-E506BA928532}"/>
          </ac:spMkLst>
        </pc:spChg>
        <pc:spChg chg="add mod">
          <ac:chgData name="김영기" userId="ea39a5b7-6364-40f5-add7-622f347c47c4" providerId="ADAL" clId="{711DC1D7-C86B-1B42-8EB0-7C1802E82E45}" dt="2024-07-24T11:12:35.429" v="465" actId="255"/>
          <ac:spMkLst>
            <pc:docMk/>
            <pc:sldMk cId="1311104583" sldId="287"/>
            <ac:spMk id="17" creationId="{2510E077-00DA-9838-3886-E981437B00DE}"/>
          </ac:spMkLst>
        </pc:spChg>
        <pc:spChg chg="mod">
          <ac:chgData name="김영기" userId="ea39a5b7-6364-40f5-add7-622f347c47c4" providerId="ADAL" clId="{711DC1D7-C86B-1B42-8EB0-7C1802E82E45}" dt="2024-07-24T11:12:35.429" v="465" actId="255"/>
          <ac:spMkLst>
            <pc:docMk/>
            <pc:sldMk cId="1311104583" sldId="287"/>
            <ac:spMk id="19" creationId="{8DDC69EB-9689-4EBA-D00C-7FB9112107C7}"/>
          </ac:spMkLst>
        </pc:spChg>
        <pc:spChg chg="add del mod topLvl">
          <ac:chgData name="김영기" userId="ea39a5b7-6364-40f5-add7-622f347c47c4" providerId="ADAL" clId="{711DC1D7-C86B-1B42-8EB0-7C1802E82E45}" dt="2024-07-24T11:11:55.230" v="442" actId="478"/>
          <ac:spMkLst>
            <pc:docMk/>
            <pc:sldMk cId="1311104583" sldId="287"/>
            <ac:spMk id="21" creationId="{C9162079-43A6-ABA8-ABF7-76762E054886}"/>
          </ac:spMkLst>
        </pc:spChg>
        <pc:spChg chg="add del mod">
          <ac:chgData name="김영기" userId="ea39a5b7-6364-40f5-add7-622f347c47c4" providerId="ADAL" clId="{711DC1D7-C86B-1B42-8EB0-7C1802E82E45}" dt="2024-07-24T11:05:49.464" v="367"/>
          <ac:spMkLst>
            <pc:docMk/>
            <pc:sldMk cId="1311104583" sldId="287"/>
            <ac:spMk id="22" creationId="{5CD650B9-8705-604A-9D85-1C89DFF5527B}"/>
          </ac:spMkLst>
        </pc:spChg>
        <pc:spChg chg="add mod topLvl">
          <ac:chgData name="김영기" userId="ea39a5b7-6364-40f5-add7-622f347c47c4" providerId="ADAL" clId="{711DC1D7-C86B-1B42-8EB0-7C1802E82E45}" dt="2024-07-24T11:12:42.789" v="466" actId="14100"/>
          <ac:spMkLst>
            <pc:docMk/>
            <pc:sldMk cId="1311104583" sldId="287"/>
            <ac:spMk id="23" creationId="{F5A69F91-3D07-DABE-C52E-52492BA77C48}"/>
          </ac:spMkLst>
        </pc:spChg>
        <pc:spChg chg="add mod topLvl">
          <ac:chgData name="김영기" userId="ea39a5b7-6364-40f5-add7-622f347c47c4" providerId="ADAL" clId="{711DC1D7-C86B-1B42-8EB0-7C1802E82E45}" dt="2024-07-24T11:12:42.789" v="466" actId="14100"/>
          <ac:spMkLst>
            <pc:docMk/>
            <pc:sldMk cId="1311104583" sldId="287"/>
            <ac:spMk id="24" creationId="{0B14C93D-37CC-C444-8C26-41733FEC3B45}"/>
          </ac:spMkLst>
        </pc:spChg>
        <pc:spChg chg="add mod topLvl">
          <ac:chgData name="김영기" userId="ea39a5b7-6364-40f5-add7-622f347c47c4" providerId="ADAL" clId="{711DC1D7-C86B-1B42-8EB0-7C1802E82E45}" dt="2024-07-24T11:12:42.789" v="466" actId="14100"/>
          <ac:spMkLst>
            <pc:docMk/>
            <pc:sldMk cId="1311104583" sldId="287"/>
            <ac:spMk id="25" creationId="{98785F32-9FDE-6948-A724-E4343AB105AC}"/>
          </ac:spMkLst>
        </pc:spChg>
        <pc:spChg chg="add del mod">
          <ac:chgData name="김영기" userId="ea39a5b7-6364-40f5-add7-622f347c47c4" providerId="ADAL" clId="{711DC1D7-C86B-1B42-8EB0-7C1802E82E45}" dt="2024-07-24T11:08:04.508" v="397"/>
          <ac:spMkLst>
            <pc:docMk/>
            <pc:sldMk cId="1311104583" sldId="287"/>
            <ac:spMk id="27" creationId="{EC40A71B-6026-A4C7-D0EA-32608D7BA20C}"/>
          </ac:spMkLst>
        </pc:spChg>
        <pc:spChg chg="add mod">
          <ac:chgData name="김영기" userId="ea39a5b7-6364-40f5-add7-622f347c47c4" providerId="ADAL" clId="{711DC1D7-C86B-1B42-8EB0-7C1802E82E45}" dt="2024-07-24T11:11:44.010" v="439"/>
          <ac:spMkLst>
            <pc:docMk/>
            <pc:sldMk cId="1311104583" sldId="287"/>
            <ac:spMk id="31" creationId="{5CE5A82A-37F8-528C-942F-9E50598C5800}"/>
          </ac:spMkLst>
        </pc:spChg>
        <pc:spChg chg="add mod">
          <ac:chgData name="김영기" userId="ea39a5b7-6364-40f5-add7-622f347c47c4" providerId="ADAL" clId="{711DC1D7-C86B-1B42-8EB0-7C1802E82E45}" dt="2024-07-24T11:12:35.429" v="465" actId="255"/>
          <ac:spMkLst>
            <pc:docMk/>
            <pc:sldMk cId="1311104583" sldId="287"/>
            <ac:spMk id="32" creationId="{2126A9EC-723E-43AB-174A-C7C6CCC3817E}"/>
          </ac:spMkLst>
        </pc:spChg>
        <pc:spChg chg="add mod">
          <ac:chgData name="김영기" userId="ea39a5b7-6364-40f5-add7-622f347c47c4" providerId="ADAL" clId="{711DC1D7-C86B-1B42-8EB0-7C1802E82E45}" dt="2024-07-24T11:12:35.429" v="465" actId="255"/>
          <ac:spMkLst>
            <pc:docMk/>
            <pc:sldMk cId="1311104583" sldId="287"/>
            <ac:spMk id="33" creationId="{F768EB00-52E3-B881-2C9B-5B647A0892C5}"/>
          </ac:spMkLst>
        </pc:spChg>
        <pc:grpChg chg="add mod">
          <ac:chgData name="김영기" userId="ea39a5b7-6364-40f5-add7-622f347c47c4" providerId="ADAL" clId="{711DC1D7-C86B-1B42-8EB0-7C1802E82E45}" dt="2024-07-24T11:08:12.602" v="398" actId="165"/>
          <ac:grpSpMkLst>
            <pc:docMk/>
            <pc:sldMk cId="1311104583" sldId="287"/>
            <ac:grpSpMk id="12" creationId="{FC684DAD-1212-ADF7-B95A-2BF9B2901BAF}"/>
          </ac:grpSpMkLst>
        </pc:grpChg>
        <pc:grpChg chg="add mod topLvl">
          <ac:chgData name="김영기" userId="ea39a5b7-6364-40f5-add7-622f347c47c4" providerId="ADAL" clId="{711DC1D7-C86B-1B42-8EB0-7C1802E82E45}" dt="2024-07-24T11:08:38.017" v="405" actId="164"/>
          <ac:grpSpMkLst>
            <pc:docMk/>
            <pc:sldMk cId="1311104583" sldId="287"/>
            <ac:grpSpMk id="18" creationId="{C3D29076-8629-1E27-32FB-9BB67F0E13A1}"/>
          </ac:grpSpMkLst>
        </pc:grpChg>
        <pc:grpChg chg="add del mod">
          <ac:chgData name="김영기" userId="ea39a5b7-6364-40f5-add7-622f347c47c4" providerId="ADAL" clId="{711DC1D7-C86B-1B42-8EB0-7C1802E82E45}" dt="2024-07-24T11:03:58.622" v="294" actId="165"/>
          <ac:grpSpMkLst>
            <pc:docMk/>
            <pc:sldMk cId="1311104583" sldId="287"/>
            <ac:grpSpMk id="20" creationId="{F6DDBCEB-93AD-45F8-834D-AE0B901A6409}"/>
          </ac:grpSpMkLst>
        </pc:grpChg>
        <pc:grpChg chg="add del mod">
          <ac:chgData name="김영기" userId="ea39a5b7-6364-40f5-add7-622f347c47c4" providerId="ADAL" clId="{711DC1D7-C86B-1B42-8EB0-7C1802E82E45}" dt="2024-07-24T11:08:12.602" v="398" actId="165"/>
          <ac:grpSpMkLst>
            <pc:docMk/>
            <pc:sldMk cId="1311104583" sldId="287"/>
            <ac:grpSpMk id="26" creationId="{80D5E07E-504F-DF29-6946-DD835978BD91}"/>
          </ac:grpSpMkLst>
        </pc:grpChg>
        <pc:grpChg chg="add mod">
          <ac:chgData name="김영기" userId="ea39a5b7-6364-40f5-add7-622f347c47c4" providerId="ADAL" clId="{711DC1D7-C86B-1B42-8EB0-7C1802E82E45}" dt="2024-07-24T11:08:57.905" v="415" actId="164"/>
          <ac:grpSpMkLst>
            <pc:docMk/>
            <pc:sldMk cId="1311104583" sldId="287"/>
            <ac:grpSpMk id="28" creationId="{ECCEA47E-DC2C-1E5B-2EC6-1BEE4F5C209E}"/>
          </ac:grpSpMkLst>
        </pc:grpChg>
        <pc:grpChg chg="add mod">
          <ac:chgData name="김영기" userId="ea39a5b7-6364-40f5-add7-622f347c47c4" providerId="ADAL" clId="{711DC1D7-C86B-1B42-8EB0-7C1802E82E45}" dt="2024-07-24T11:08:57.905" v="415" actId="164"/>
          <ac:grpSpMkLst>
            <pc:docMk/>
            <pc:sldMk cId="1311104583" sldId="287"/>
            <ac:grpSpMk id="29" creationId="{0AB5D324-A89F-9A5B-C203-AC4C34D2BB1A}"/>
          </ac:grpSpMkLst>
        </pc:grpChg>
        <pc:grpChg chg="add mod">
          <ac:chgData name="김영기" userId="ea39a5b7-6364-40f5-add7-622f347c47c4" providerId="ADAL" clId="{711DC1D7-C86B-1B42-8EB0-7C1802E82E45}" dt="2024-07-24T11:12:12.831" v="462" actId="164"/>
          <ac:grpSpMkLst>
            <pc:docMk/>
            <pc:sldMk cId="1311104583" sldId="287"/>
            <ac:grpSpMk id="30" creationId="{912957A8-95B2-7E2A-D7AD-2A879F85ED0A}"/>
          </ac:grpSpMkLst>
        </pc:grpChg>
        <pc:grpChg chg="add mod">
          <ac:chgData name="김영기" userId="ea39a5b7-6364-40f5-add7-622f347c47c4" providerId="ADAL" clId="{711DC1D7-C86B-1B42-8EB0-7C1802E82E45}" dt="2024-07-24T11:12:17.614" v="463" actId="1076"/>
          <ac:grpSpMkLst>
            <pc:docMk/>
            <pc:sldMk cId="1311104583" sldId="287"/>
            <ac:grpSpMk id="34" creationId="{5C2AD163-D0B6-E643-E739-FD38E6A39F31}"/>
          </ac:grpSpMkLst>
        </pc:grpChg>
        <pc:cxnChg chg="del mod">
          <ac:chgData name="김영기" userId="ea39a5b7-6364-40f5-add7-622f347c47c4" providerId="ADAL" clId="{711DC1D7-C86B-1B42-8EB0-7C1802E82E45}" dt="2024-07-24T10:55:33.484" v="28" actId="478"/>
          <ac:cxnSpMkLst>
            <pc:docMk/>
            <pc:sldMk cId="1311104583" sldId="287"/>
            <ac:cxnSpMk id="9" creationId="{FAEE0162-A68C-9D86-5696-DDA3F552AB06}"/>
          </ac:cxnSpMkLst>
        </pc:cxnChg>
        <pc:cxnChg chg="del mod">
          <ac:chgData name="김영기" userId="ea39a5b7-6364-40f5-add7-622f347c47c4" providerId="ADAL" clId="{711DC1D7-C86B-1B42-8EB0-7C1802E82E45}" dt="2024-07-24T10:55:34.824" v="29" actId="478"/>
          <ac:cxnSpMkLst>
            <pc:docMk/>
            <pc:sldMk cId="1311104583" sldId="287"/>
            <ac:cxnSpMk id="11" creationId="{EE330228-02DB-5168-9EA9-544921F5AC93}"/>
          </ac:cxnSpMkLst>
        </pc:cxnChg>
      </pc:sldChg>
      <pc:sldChg chg="delSp add del">
        <pc:chgData name="김영기" userId="ea39a5b7-6364-40f5-add7-622f347c47c4" providerId="ADAL" clId="{711DC1D7-C86B-1B42-8EB0-7C1802E82E45}" dt="2024-07-24T11:18:48.528" v="610" actId="2696"/>
        <pc:sldMkLst>
          <pc:docMk/>
          <pc:sldMk cId="2131045746" sldId="288"/>
        </pc:sldMkLst>
        <pc:picChg chg="del">
          <ac:chgData name="김영기" userId="ea39a5b7-6364-40f5-add7-622f347c47c4" providerId="ADAL" clId="{711DC1D7-C86B-1B42-8EB0-7C1802E82E45}" dt="2024-07-24T11:17:04.407" v="528" actId="478"/>
          <ac:picMkLst>
            <pc:docMk/>
            <pc:sldMk cId="2131045746" sldId="288"/>
            <ac:picMk id="4" creationId="{1D5D66F3-51B4-D3CF-D9BA-75169C77D23C}"/>
          </ac:picMkLst>
        </pc:picChg>
      </pc:sldChg>
      <pc:sldChg chg="addSp delSp modSp add mod ord">
        <pc:chgData name="김영기" userId="ea39a5b7-6364-40f5-add7-622f347c47c4" providerId="ADAL" clId="{711DC1D7-C86B-1B42-8EB0-7C1802E82E45}" dt="2024-07-24T11:20:24.191" v="641" actId="20578"/>
        <pc:sldMkLst>
          <pc:docMk/>
          <pc:sldMk cId="103348421" sldId="289"/>
        </pc:sldMkLst>
        <pc:spChg chg="mod">
          <ac:chgData name="김영기" userId="ea39a5b7-6364-40f5-add7-622f347c47c4" providerId="ADAL" clId="{711DC1D7-C86B-1B42-8EB0-7C1802E82E45}" dt="2024-07-24T11:17:29.012" v="546" actId="20577"/>
          <ac:spMkLst>
            <pc:docMk/>
            <pc:sldMk cId="103348421" sldId="289"/>
            <ac:spMk id="2" creationId="{BC5E2616-ED85-13E9-E098-02B58522D5ED}"/>
          </ac:spMkLst>
        </pc:spChg>
        <pc:spChg chg="add mod">
          <ac:chgData name="김영기" userId="ea39a5b7-6364-40f5-add7-622f347c47c4" providerId="ADAL" clId="{711DC1D7-C86B-1B42-8EB0-7C1802E82E45}" dt="2024-07-24T11:17:45.073" v="548"/>
          <ac:spMkLst>
            <pc:docMk/>
            <pc:sldMk cId="103348421" sldId="289"/>
            <ac:spMk id="6" creationId="{E49677B3-5A8D-D555-72F4-C7AF9F063193}"/>
          </ac:spMkLst>
        </pc:spChg>
        <pc:spChg chg="add del mod">
          <ac:chgData name="김영기" userId="ea39a5b7-6364-40f5-add7-622f347c47c4" providerId="ADAL" clId="{711DC1D7-C86B-1B42-8EB0-7C1802E82E45}" dt="2024-07-24T11:19:03.971" v="612" actId="478"/>
          <ac:spMkLst>
            <pc:docMk/>
            <pc:sldMk cId="103348421" sldId="289"/>
            <ac:spMk id="9" creationId="{98FC541F-80ED-EF3E-6FE9-458F2EA734C9}"/>
          </ac:spMkLst>
        </pc:spChg>
        <pc:spChg chg="add del mod">
          <ac:chgData name="김영기" userId="ea39a5b7-6364-40f5-add7-622f347c47c4" providerId="ADAL" clId="{711DC1D7-C86B-1B42-8EB0-7C1802E82E45}" dt="2024-07-24T11:18:02.783" v="568" actId="478"/>
          <ac:spMkLst>
            <pc:docMk/>
            <pc:sldMk cId="103348421" sldId="289"/>
            <ac:spMk id="10" creationId="{A08B2417-298F-1848-C410-A3A468427CAE}"/>
          </ac:spMkLst>
        </pc:spChg>
        <pc:spChg chg="add mod">
          <ac:chgData name="김영기" userId="ea39a5b7-6364-40f5-add7-622f347c47c4" providerId="ADAL" clId="{711DC1D7-C86B-1B42-8EB0-7C1802E82E45}" dt="2024-07-24T11:19:24.717" v="639" actId="20577"/>
          <ac:spMkLst>
            <pc:docMk/>
            <pc:sldMk cId="103348421" sldId="289"/>
            <ac:spMk id="14" creationId="{2B7F8CD5-0687-23DC-1C07-BE259F6CE43B}"/>
          </ac:spMkLst>
        </pc:spChg>
        <pc:grpChg chg="del">
          <ac:chgData name="김영기" userId="ea39a5b7-6364-40f5-add7-622f347c47c4" providerId="ADAL" clId="{711DC1D7-C86B-1B42-8EB0-7C1802E82E45}" dt="2024-07-24T11:17:21.921" v="532" actId="478"/>
          <ac:grpSpMkLst>
            <pc:docMk/>
            <pc:sldMk cId="103348421" sldId="289"/>
            <ac:grpSpMk id="34" creationId="{5C2AD163-D0B6-E643-E739-FD38E6A39F31}"/>
          </ac:grpSpMkLst>
        </pc:grpChg>
        <pc:cxnChg chg="add mod">
          <ac:chgData name="김영기" userId="ea39a5b7-6364-40f5-add7-622f347c47c4" providerId="ADAL" clId="{711DC1D7-C86B-1B42-8EB0-7C1802E82E45}" dt="2024-07-24T11:17:45.073" v="548"/>
          <ac:cxnSpMkLst>
            <pc:docMk/>
            <pc:sldMk cId="103348421" sldId="289"/>
            <ac:cxnSpMk id="11" creationId="{61F1E121-60A0-2F72-EF46-32DDBEA6F5AE}"/>
          </ac:cxnSpMkLst>
        </pc:cxnChg>
      </pc:sldChg>
      <pc:sldChg chg="modSp add mod ord">
        <pc:chgData name="김영기" userId="ea39a5b7-6364-40f5-add7-622f347c47c4" providerId="ADAL" clId="{711DC1D7-C86B-1B42-8EB0-7C1802E82E45}" dt="2024-07-24T11:18:58.928" v="611" actId="1076"/>
        <pc:sldMkLst>
          <pc:docMk/>
          <pc:sldMk cId="2285086195" sldId="290"/>
        </pc:sldMkLst>
        <pc:spChg chg="mod">
          <ac:chgData name="김영기" userId="ea39a5b7-6364-40f5-add7-622f347c47c4" providerId="ADAL" clId="{711DC1D7-C86B-1B42-8EB0-7C1802E82E45}" dt="2024-07-24T11:18:22.081" v="587" actId="20577"/>
          <ac:spMkLst>
            <pc:docMk/>
            <pc:sldMk cId="2285086195" sldId="290"/>
            <ac:spMk id="2" creationId="{BC5E2616-ED85-13E9-E098-02B58522D5ED}"/>
          </ac:spMkLst>
        </pc:spChg>
        <pc:spChg chg="mod">
          <ac:chgData name="김영기" userId="ea39a5b7-6364-40f5-add7-622f347c47c4" providerId="ADAL" clId="{711DC1D7-C86B-1B42-8EB0-7C1802E82E45}" dt="2024-07-24T11:18:58.928" v="611" actId="1076"/>
          <ac:spMkLst>
            <pc:docMk/>
            <pc:sldMk cId="2285086195" sldId="290"/>
            <ac:spMk id="9" creationId="{98FC541F-80ED-EF3E-6FE9-458F2EA734C9}"/>
          </ac:spMkLst>
        </pc:spChg>
      </pc:sldChg>
      <pc:sldChg chg="modSp add mod ord">
        <pc:chgData name="김영기" userId="ea39a5b7-6364-40f5-add7-622f347c47c4" providerId="ADAL" clId="{711DC1D7-C86B-1B42-8EB0-7C1802E82E45}" dt="2024-07-24T11:20:38.091" v="671" actId="20577"/>
        <pc:sldMkLst>
          <pc:docMk/>
          <pc:sldMk cId="3201708747" sldId="291"/>
        </pc:sldMkLst>
        <pc:spChg chg="mod">
          <ac:chgData name="김영기" userId="ea39a5b7-6364-40f5-add7-622f347c47c4" providerId="ADAL" clId="{711DC1D7-C86B-1B42-8EB0-7C1802E82E45}" dt="2024-07-24T11:20:38.091" v="671" actId="20577"/>
          <ac:spMkLst>
            <pc:docMk/>
            <pc:sldMk cId="3201708747" sldId="291"/>
            <ac:spMk id="14" creationId="{2B7F8CD5-0687-23DC-1C07-BE259F6CE43B}"/>
          </ac:spMkLst>
        </pc:spChg>
      </pc:sldChg>
      <pc:sldChg chg="modSp add mod ord">
        <pc:chgData name="김영기" userId="ea39a5b7-6364-40f5-add7-622f347c47c4" providerId="ADAL" clId="{711DC1D7-C86B-1B42-8EB0-7C1802E82E45}" dt="2024-07-24T11:20:54.576" v="690" actId="20577"/>
        <pc:sldMkLst>
          <pc:docMk/>
          <pc:sldMk cId="3888290790" sldId="292"/>
        </pc:sldMkLst>
        <pc:spChg chg="mod">
          <ac:chgData name="김영기" userId="ea39a5b7-6364-40f5-add7-622f347c47c4" providerId="ADAL" clId="{711DC1D7-C86B-1B42-8EB0-7C1802E82E45}" dt="2024-07-24T11:20:54.576" v="690" actId="20577"/>
          <ac:spMkLst>
            <pc:docMk/>
            <pc:sldMk cId="3888290790" sldId="292"/>
            <ac:spMk id="14" creationId="{2B7F8CD5-0687-23DC-1C07-BE259F6CE43B}"/>
          </ac:spMkLst>
        </pc:spChg>
      </pc:sldChg>
      <pc:sldChg chg="modSp add mod">
        <pc:chgData name="김영기" userId="ea39a5b7-6364-40f5-add7-622f347c47c4" providerId="ADAL" clId="{711DC1D7-C86B-1B42-8EB0-7C1802E82E45}" dt="2024-07-24T11:21:01.155" v="701" actId="20577"/>
        <pc:sldMkLst>
          <pc:docMk/>
          <pc:sldMk cId="1727406468" sldId="293"/>
        </pc:sldMkLst>
        <pc:spChg chg="mod">
          <ac:chgData name="김영기" userId="ea39a5b7-6364-40f5-add7-622f347c47c4" providerId="ADAL" clId="{711DC1D7-C86B-1B42-8EB0-7C1802E82E45}" dt="2024-07-24T11:21:01.155" v="701" actId="20577"/>
          <ac:spMkLst>
            <pc:docMk/>
            <pc:sldMk cId="1727406468" sldId="293"/>
            <ac:spMk id="14" creationId="{2B7F8CD5-0687-23DC-1C07-BE259F6CE43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F624AC3-E41E-E03A-D11A-B9C156B2E3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E23E21-FEFA-4E0A-F5AB-BD4CE2B357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78458-4E63-714F-A258-43D67C342F6A}" type="datetimeFigureOut">
              <a:rPr kumimoji="1" lang="ko-KR" altLang="en-US" smtClean="0"/>
              <a:t>2024. 8. 9.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9A46DE-3C2B-A14A-7E76-50D8585F49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1AA2D6-3639-C702-D519-7172069D37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A582B-1A5E-5745-AD40-72A6EDCDAE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77828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5D0CD-38EC-0946-B11F-15CBDDBE1B31}" type="datetimeFigureOut">
              <a:rPr kumimoji="1" lang="ko-KR" altLang="en-US" smtClean="0"/>
              <a:t>2024. 8. 9.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66B9C-BE92-1541-A2B6-64E5CCFC375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52662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B443D-BDAF-4E94-82BE-5BFDFA03838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670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B443D-BDAF-4E94-82BE-5BFDFA03838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16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B443D-BDAF-4E94-82BE-5BFDFA03838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45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66B9C-BE92-1541-A2B6-64E5CCFC375C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4659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B443D-BDAF-4E94-82BE-5BFDFA03838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65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B443D-BDAF-4E94-82BE-5BFDFA03838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787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B443D-BDAF-4E94-82BE-5BFDFA03838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17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B443D-BDAF-4E94-82BE-5BFDFA03838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073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66B9C-BE92-1541-A2B6-64E5CCFC375C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1822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66B9C-BE92-1541-A2B6-64E5CCFC375C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8497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66B9C-BE92-1541-A2B6-64E5CCFC375C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0281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B443D-BDAF-4E94-82BE-5BFDFA03838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75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5F351-19C8-F647-2010-CC96C3F1C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D8EDF4-56E1-8130-392C-E96F5B678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64271-72C0-9982-CD85-8C5BC0D5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01F7-E328-4EE8-B0EF-517E81DFFC6C}" type="datetimeFigureOut">
              <a:rPr lang="ko-KR" altLang="en-US" smtClean="0"/>
              <a:t>2024. 8. 9.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3D328-1BC5-B151-9AC8-311656F2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11086F-DCC1-4C83-E908-7C6085E3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F35A-4B11-4EC1-8C59-8B40B4BD0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0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FBC8F-97FD-5CBD-2BB4-07E44B9C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98" y="0"/>
            <a:ext cx="10937132" cy="81280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448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C3BAB5-23FB-A2AC-103C-818A2BC36B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927" y="6518274"/>
            <a:ext cx="3546764" cy="30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92A61D4-E942-DB9E-20C5-298415B9A484}"/>
              </a:ext>
            </a:extLst>
          </p:cNvPr>
          <p:cNvCxnSpPr>
            <a:cxnSpLocks/>
          </p:cNvCxnSpPr>
          <p:nvPr userDrawn="1"/>
        </p:nvCxnSpPr>
        <p:spPr>
          <a:xfrm>
            <a:off x="129309" y="6596390"/>
            <a:ext cx="8118764" cy="0"/>
          </a:xfrm>
          <a:prstGeom prst="line">
            <a:avLst/>
          </a:prstGeom>
          <a:ln>
            <a:solidFill>
              <a:srgbClr val="00458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21">
            <a:extLst>
              <a:ext uri="{FF2B5EF4-FFF2-40B4-BE49-F238E27FC236}">
                <a16:creationId xmlns:a16="http://schemas.microsoft.com/office/drawing/2014/main" id="{4C216B2B-DF7D-C3C0-ABCC-025815E5C6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9309" y="6596390"/>
            <a:ext cx="52200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9pPr>
          </a:lstStyle>
          <a:p>
            <a:pPr eaLnBrk="1" hangingPunct="1"/>
            <a:fld id="{35732F4F-4D86-4ABA-93D3-0368032FA757}" type="slidenum">
              <a:rPr lang="ko-KR" altLang="en-US" sz="1050" b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r>
              <a:rPr lang="en-US" altLang="ko-KR" sz="1050" b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/10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643E069-CDD9-A1CC-2836-DDB57EFF0E3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96566" y="950560"/>
            <a:ext cx="10476691" cy="5313217"/>
          </a:xfrm>
        </p:spPr>
        <p:txBody>
          <a:bodyPr/>
          <a:lstStyle>
            <a:lvl1pPr marL="228600" indent="-228600">
              <a:buClr>
                <a:srgbClr val="004483"/>
              </a:buClr>
              <a:buFont typeface="Arial" panose="020B0604020202020204" pitchFamily="34" charset="0"/>
              <a:buChar char="■"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685800" indent="-228600">
              <a:buClr>
                <a:srgbClr val="004483"/>
              </a:buClr>
              <a:buFont typeface="맑은 고딕" panose="020B0503020000020004" pitchFamily="50" charset="-127"/>
              <a:buChar char="▶"/>
              <a:defRPr sz="200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2pPr>
            <a:lvl3pPr marL="1143000" indent="-228600">
              <a:buClr>
                <a:srgbClr val="004483"/>
              </a:buClr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3pPr>
            <a:lvl4pPr marL="719138" indent="0">
              <a:buNone/>
              <a:defRPr sz="150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4pPr>
            <a:lvl5pPr marL="982663" indent="-174625">
              <a:defRPr sz="140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09EED2-E1F5-BC9F-0710-5BFEC07C8349}"/>
              </a:ext>
            </a:extLst>
          </p:cNvPr>
          <p:cNvSpPr/>
          <p:nvPr userDrawn="1"/>
        </p:nvSpPr>
        <p:spPr>
          <a:xfrm>
            <a:off x="247204" y="0"/>
            <a:ext cx="245660" cy="646331"/>
          </a:xfrm>
          <a:prstGeom prst="rect">
            <a:avLst/>
          </a:prstGeom>
          <a:solidFill>
            <a:srgbClr val="004483"/>
          </a:solidFill>
          <a:ln>
            <a:solidFill>
              <a:srgbClr val="0044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36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6E05F2-3666-7AAC-9765-1D28B655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E35C-88DA-5D42-AF0D-2FD5CB86D8AF}" type="datetimeFigureOut">
              <a:rPr kumimoji="1" lang="ko-KR" altLang="en-US" smtClean="0"/>
              <a:t>2024. 8. 9.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62FC5-DB69-8AED-4BBB-E1D546878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4E8921-FADC-7724-6F3D-5CE5910A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4D97-4312-614F-B19E-E3CEACD07F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621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1C4D8D-ED4D-DA7C-35D7-3CBDC6A1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9FF755-9CCC-F119-2F13-88FE6C2DA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89396-5170-801C-25C4-1857FC7AA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7201F7-E328-4EE8-B0EF-517E81DFFC6C}" type="datetimeFigureOut">
              <a:rPr lang="ko-KR" altLang="en-US" smtClean="0"/>
              <a:t>2024. 8. 9.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D6A37-9B90-A8C0-DA63-05FFBAD71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9CBD9-DD69-77C2-BA02-E70E2D9D7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75F35A-4B11-4EC1-8C59-8B40B4BD0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69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0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qiaoxu123/Self-Driving-Cars/blob/master/Part4-Motion_Planning_for_Self-Driving_Cars/Module7-Putting_it_all_together-Smooth_Local_Planning/Module7-Putting_it_all_together-Smooth_Local_Planning.md" TargetMode="External"/><Relationship Id="rId4" Type="http://schemas.openxmlformats.org/officeDocument/2006/relationships/image" Target="../media/image1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aoxu123/Self-Driving-Cars/blob/master/Part4-Motion_Planning_for_Self-Driving_Cars/Module7-Putting_it_all_together-Smooth_Local_Planning/Module7-Putting_it_all_together-Smooth_Local_Planning.m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7F8591-52AF-557E-3C78-B0F80482C142}"/>
              </a:ext>
            </a:extLst>
          </p:cNvPr>
          <p:cNvSpPr txBox="1"/>
          <p:nvPr/>
        </p:nvSpPr>
        <p:spPr>
          <a:xfrm>
            <a:off x="2176210" y="1982450"/>
            <a:ext cx="78395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4400" b="1" dirty="0">
                <a:solidFill>
                  <a:srgbClr val="01154D"/>
                </a:solidFill>
                <a:latin typeface="Tahoma" panose="020B0604030504040204" pitchFamily="34" charset="0"/>
              </a:rPr>
              <a:t>Project Proposal Presentation</a:t>
            </a:r>
            <a:endParaRPr lang="en" altLang="ko-KR" sz="4400" b="1" dirty="0">
              <a:solidFill>
                <a:srgbClr val="01154D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FE666-0D78-F189-FB2B-74C0C11E407C}"/>
              </a:ext>
            </a:extLst>
          </p:cNvPr>
          <p:cNvSpPr txBox="1"/>
          <p:nvPr/>
        </p:nvSpPr>
        <p:spPr>
          <a:xfrm>
            <a:off x="2916744" y="3855649"/>
            <a:ext cx="6358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3200" b="1" dirty="0">
                <a:solidFill>
                  <a:srgbClr val="01154D"/>
                </a:solidFill>
                <a:latin typeface="Tahoma" panose="020B0604030504040204" pitchFamily="34" charset="0"/>
              </a:rPr>
              <a:t>Team 1</a:t>
            </a:r>
            <a:endParaRPr lang="en" altLang="ko-KR" sz="3200" b="1" dirty="0">
              <a:solidFill>
                <a:srgbClr val="01154D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88896-2EBF-6F0B-339B-FB52DDEB2C34}"/>
              </a:ext>
            </a:extLst>
          </p:cNvPr>
          <p:cNvSpPr txBox="1"/>
          <p:nvPr/>
        </p:nvSpPr>
        <p:spPr>
          <a:xfrm>
            <a:off x="3386984" y="4489117"/>
            <a:ext cx="5418030" cy="142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001F60"/>
                </a:solidFill>
                <a:effectLst/>
                <a:latin typeface="+mj-lt"/>
                <a:ea typeface="ROKAF SLAB SERIF MEDIUM" panose="020B0600000101010101" pitchFamily="34" charset="-127"/>
              </a:rPr>
              <a:t>김영기</a:t>
            </a:r>
            <a:endParaRPr lang="en-US" altLang="ko-KR" sz="2000" dirty="0">
              <a:solidFill>
                <a:srgbClr val="001F60"/>
              </a:solidFill>
              <a:effectLst/>
              <a:latin typeface="+mj-lt"/>
              <a:ea typeface="ROKAF SLAB SERIF MEDIUM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001F60"/>
                </a:solidFill>
                <a:effectLst/>
                <a:latin typeface="+mj-lt"/>
                <a:ea typeface="ROKAF SLAB SERIF MEDIUM" panose="020B0600000101010101" pitchFamily="34" charset="-127"/>
              </a:rPr>
              <a:t>박정우</a:t>
            </a:r>
            <a:endParaRPr lang="en-US" altLang="ko-KR" sz="2000" dirty="0">
              <a:solidFill>
                <a:srgbClr val="001F60"/>
              </a:solidFill>
              <a:effectLst/>
              <a:latin typeface="+mj-lt"/>
              <a:ea typeface="ROKAF SLAB SERIF MEDIUM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rgbClr val="001F60"/>
                </a:solidFill>
                <a:latin typeface="+mj-lt"/>
                <a:ea typeface="ROKAF SLAB SERIF MEDIUM" panose="020B0600000101010101" pitchFamily="34" charset="-127"/>
              </a:rPr>
              <a:t>안기욱</a:t>
            </a:r>
            <a:endParaRPr lang="en" altLang="ko-KR" sz="2000" dirty="0">
              <a:solidFill>
                <a:srgbClr val="001F60"/>
              </a:solidFill>
              <a:effectLst/>
              <a:latin typeface="+mj-lt"/>
              <a:ea typeface="ROKAF SLAB SERIF MEDIUM" panose="020B0600000101010101" pitchFamily="34" charset="-127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A7F202C1-1EB2-2D0F-E666-159464FA8841}"/>
              </a:ext>
            </a:extLst>
          </p:cNvPr>
          <p:cNvCxnSpPr>
            <a:cxnSpLocks/>
          </p:cNvCxnSpPr>
          <p:nvPr/>
        </p:nvCxnSpPr>
        <p:spPr>
          <a:xfrm>
            <a:off x="3618963" y="3649621"/>
            <a:ext cx="5186051" cy="0"/>
          </a:xfrm>
          <a:prstGeom prst="line">
            <a:avLst/>
          </a:prstGeom>
          <a:ln w="41275">
            <a:solidFill>
              <a:srgbClr val="001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6" descr="5월의 본관 파노라마">
            <a:extLst>
              <a:ext uri="{FF2B5EF4-FFF2-40B4-BE49-F238E27FC236}">
                <a16:creationId xmlns:a16="http://schemas.microsoft.com/office/drawing/2014/main" id="{DBBD2C46-5D9C-A918-4819-BEDAA0F89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3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536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Localization</a:t>
            </a:r>
            <a:endParaRPr lang="ko-KR" altLang="en-US" dirty="0"/>
          </a:p>
        </p:txBody>
      </p:sp>
      <p:sp>
        <p:nvSpPr>
          <p:cNvPr id="25" name="내용 개체 틀 24">
            <a:extLst>
              <a:ext uri="{FF2B5EF4-FFF2-40B4-BE49-F238E27FC236}">
                <a16:creationId xmlns:a16="http://schemas.microsoft.com/office/drawing/2014/main" id="{815EACD0-88D3-9634-374E-44B6B67E9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566" y="950560"/>
            <a:ext cx="10387319" cy="5252277"/>
          </a:xfrm>
        </p:spPr>
        <p:txBody>
          <a:bodyPr/>
          <a:lstStyle/>
          <a:p>
            <a:r>
              <a:rPr lang="en-US" altLang="ko-KR" dirty="0"/>
              <a:t> EKF – </a:t>
            </a:r>
            <a:r>
              <a:rPr lang="en-US" altLang="ko-KR" dirty="0" err="1"/>
              <a:t>Deadreckoning</a:t>
            </a:r>
            <a:endParaRPr lang="en-US" altLang="ko-KR" dirty="0"/>
          </a:p>
          <a:p>
            <a:pPr lvl="1"/>
            <a:r>
              <a:rPr lang="ko-KR" altLang="en-US" dirty="0"/>
              <a:t>직선 구간 위치 추종 결과</a:t>
            </a:r>
            <a:r>
              <a:rPr lang="en-US" altLang="ko-KR" dirty="0"/>
              <a:t>, ego</a:t>
            </a:r>
            <a:r>
              <a:rPr lang="ko-KR" altLang="en-US" dirty="0"/>
              <a:t>차량의 </a:t>
            </a:r>
            <a:r>
              <a:rPr lang="en-US" altLang="ko-KR" dirty="0"/>
              <a:t>GT position </a:t>
            </a:r>
            <a:r>
              <a:rPr lang="ko-KR" altLang="en-US" dirty="0"/>
              <a:t>과 </a:t>
            </a:r>
            <a:r>
              <a:rPr lang="en-US" altLang="ko-KR" dirty="0"/>
              <a:t>EKF filtered </a:t>
            </a:r>
            <a:r>
              <a:rPr lang="en-US" altLang="ko-KR" dirty="0" err="1"/>
              <a:t>posistion</a:t>
            </a:r>
            <a:r>
              <a:rPr lang="ko-KR" altLang="en-US" dirty="0"/>
              <a:t>의 차이인 </a:t>
            </a:r>
            <a:r>
              <a:rPr lang="en-US" altLang="ko-KR" dirty="0"/>
              <a:t>RMSE </a:t>
            </a:r>
            <a:r>
              <a:rPr lang="ko-KR" altLang="en-US" dirty="0"/>
              <a:t>가</a:t>
            </a:r>
            <a:r>
              <a:rPr lang="en-US" altLang="ko-KR" dirty="0"/>
              <a:t> 0.11m </a:t>
            </a:r>
            <a:r>
              <a:rPr lang="ko-KR" altLang="en-US" dirty="0"/>
              <a:t>까지 수렴</a:t>
            </a:r>
            <a:endParaRPr lang="en-US" altLang="ko-KR" dirty="0"/>
          </a:p>
          <a:p>
            <a:pPr lvl="1"/>
            <a:r>
              <a:rPr lang="ko-KR" altLang="en-US" dirty="0"/>
              <a:t>곡선 구간에서의 </a:t>
            </a:r>
            <a:r>
              <a:rPr lang="en-US" altLang="ko-KR" dirty="0"/>
              <a:t>EKF </a:t>
            </a:r>
            <a:r>
              <a:rPr lang="ko-KR" altLang="en-US" dirty="0"/>
              <a:t>성능 추정 예정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0BCCAE1-12CA-697D-9E2A-530119E4B15D}"/>
              </a:ext>
            </a:extLst>
          </p:cNvPr>
          <p:cNvGrpSpPr/>
          <p:nvPr/>
        </p:nvGrpSpPr>
        <p:grpSpPr>
          <a:xfrm>
            <a:off x="7181440" y="5645830"/>
            <a:ext cx="3305846" cy="523220"/>
            <a:chOff x="7471171" y="313263"/>
            <a:chExt cx="3305846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BA25CB-B138-5616-C26E-9F13E20FEBF5}"/>
                </a:ext>
              </a:extLst>
            </p:cNvPr>
            <p:cNvSpPr txBox="1"/>
            <p:nvPr/>
          </p:nvSpPr>
          <p:spPr>
            <a:xfrm>
              <a:off x="8120521" y="313263"/>
              <a:ext cx="26564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: RMSE (GT vs Gaussian Noise)</a:t>
              </a:r>
            </a:p>
            <a:p>
              <a:r>
                <a:rPr lang="en-US" altLang="ko-KR" sz="1400" dirty="0"/>
                <a:t>: RMSE (GT vs EKF)</a:t>
              </a:r>
              <a:endParaRPr lang="ko-KR" altLang="en-US" sz="1400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7DD2C3F-AD2E-2F33-82F9-5C9C207CA98F}"/>
                </a:ext>
              </a:extLst>
            </p:cNvPr>
            <p:cNvCxnSpPr/>
            <p:nvPr/>
          </p:nvCxnSpPr>
          <p:spPr>
            <a:xfrm>
              <a:off x="7471171" y="481795"/>
              <a:ext cx="51847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9CA87AC-3660-31F1-A958-BFE5F6F57E2B}"/>
                </a:ext>
              </a:extLst>
            </p:cNvPr>
            <p:cNvCxnSpPr>
              <a:cxnSpLocks/>
            </p:cNvCxnSpPr>
            <p:nvPr/>
          </p:nvCxnSpPr>
          <p:spPr>
            <a:xfrm>
              <a:off x="7471171" y="695255"/>
              <a:ext cx="518475" cy="0"/>
            </a:xfrm>
            <a:prstGeom prst="line">
              <a:avLst/>
            </a:prstGeom>
            <a:ln>
              <a:solidFill>
                <a:srgbClr val="4E4E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그림 12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87967B81-0DA8-6F99-9A47-852976D63C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76" t="9168" r="8495" b="4646"/>
          <a:stretch/>
        </p:blipFill>
        <p:spPr>
          <a:xfrm>
            <a:off x="2886263" y="2729462"/>
            <a:ext cx="3423097" cy="381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8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8B867E-EB1C-82D1-8F9D-05D3D1FB1602}"/>
              </a:ext>
            </a:extLst>
          </p:cNvPr>
          <p:cNvSpPr/>
          <p:nvPr/>
        </p:nvSpPr>
        <p:spPr>
          <a:xfrm rot="5400000">
            <a:off x="5190046" y="-169191"/>
            <a:ext cx="1811909" cy="95907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LiDAR Preprocessing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내용 개체 틀 24">
                <a:extLst>
                  <a:ext uri="{FF2B5EF4-FFF2-40B4-BE49-F238E27FC236}">
                    <a16:creationId xmlns:a16="http://schemas.microsoft.com/office/drawing/2014/main" id="{815EACD0-88D3-9634-374E-44B6B67E96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6566" y="950560"/>
                <a:ext cx="10387319" cy="5252277"/>
              </a:xfrm>
            </p:spPr>
            <p:txBody>
              <a:bodyPr/>
              <a:lstStyle/>
              <a:p>
                <a:r>
                  <a:rPr lang="en-US" altLang="ko-KR" dirty="0"/>
                  <a:t> Clustering by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en-US" altLang="ko-KR" b="0" dirty="0"/>
              </a:p>
              <a:p>
                <a:pPr lvl="1"/>
                <a:r>
                  <a:rPr lang="en-US" altLang="ko-KR" dirty="0"/>
                  <a:t>Planning</a:t>
                </a:r>
                <a:r>
                  <a:rPr lang="ko-KR" altLang="en-US" dirty="0"/>
                  <a:t>에서 </a:t>
                </a:r>
                <a:r>
                  <a:rPr lang="ko-KR" altLang="en-US" dirty="0" err="1"/>
                  <a:t>차량좌표계</a:t>
                </a:r>
                <a:r>
                  <a:rPr lang="ko-KR" altLang="en-US" dirty="0"/>
                  <a:t> 기준 물체의 가장 좌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우 측 </a:t>
                </a:r>
                <a:r>
                  <a:rPr lang="en-US" altLang="ko-KR" dirty="0" err="1"/>
                  <a:t>pointcloud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위치 요청</a:t>
                </a:r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따라 </a:t>
                </a:r>
                <a:r>
                  <a:rPr lang="en-US" altLang="ko-KR" dirty="0" err="1"/>
                  <a:t>pointcloud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clustering </a:t>
                </a:r>
                <a:r>
                  <a:rPr lang="ko-KR" altLang="en-US" dirty="0"/>
                  <a:t>진행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거리가 먼 물체 일 수록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𝑡h𝑟𝑒𝑠h𝑜𝑙𝑑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가 작아지며 거리가 가까운 물체일 수록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𝑡h𝑟𝑒𝑠h𝑜𝑙𝑑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커짐에 따라 유동적인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𝑡h𝑟𝑒𝑠h𝑜𝑙𝑑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 err="1"/>
                  <a:t>필요해보이며</a:t>
                </a:r>
                <a:r>
                  <a:rPr lang="ko-KR" altLang="en-US" dirty="0"/>
                  <a:t> 이 기준설정을 현재 진행중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25" name="내용 개체 틀 24">
                <a:extLst>
                  <a:ext uri="{FF2B5EF4-FFF2-40B4-BE49-F238E27FC236}">
                    <a16:creationId xmlns:a16="http://schemas.microsoft.com/office/drawing/2014/main" id="{815EACD0-88D3-9634-374E-44B6B67E96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6566" y="950560"/>
                <a:ext cx="10387319" cy="5252277"/>
              </a:xfrm>
              <a:blipFill>
                <a:blip r:embed="rId3"/>
                <a:stretch>
                  <a:fillRect l="-1056" t="-2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E5ACDB64-1A38-30F9-F7DA-5A8B161D2BCF}"/>
              </a:ext>
            </a:extLst>
          </p:cNvPr>
          <p:cNvSpPr/>
          <p:nvPr/>
        </p:nvSpPr>
        <p:spPr>
          <a:xfrm rot="5400000">
            <a:off x="1969289" y="3648830"/>
            <a:ext cx="441027" cy="8791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4E9F0B-4618-BFFC-E975-B01289E0BB88}"/>
              </a:ext>
            </a:extLst>
          </p:cNvPr>
          <p:cNvSpPr/>
          <p:nvPr/>
        </p:nvSpPr>
        <p:spPr>
          <a:xfrm rot="5400000">
            <a:off x="4737778" y="4646763"/>
            <a:ext cx="441027" cy="879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139EF-90D5-F182-4BB3-E6CA718C3D32}"/>
              </a:ext>
            </a:extLst>
          </p:cNvPr>
          <p:cNvSpPr/>
          <p:nvPr/>
        </p:nvSpPr>
        <p:spPr>
          <a:xfrm rot="5400000">
            <a:off x="4767164" y="3662888"/>
            <a:ext cx="441027" cy="879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82E57F-1661-80B3-21B3-0E3B8DC93B11}"/>
              </a:ext>
            </a:extLst>
          </p:cNvPr>
          <p:cNvSpPr/>
          <p:nvPr/>
        </p:nvSpPr>
        <p:spPr>
          <a:xfrm rot="5400000">
            <a:off x="9197462" y="4659287"/>
            <a:ext cx="441027" cy="879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48D0DE-06D0-C761-DEB5-616023CC0934}"/>
              </a:ext>
            </a:extLst>
          </p:cNvPr>
          <p:cNvSpPr/>
          <p:nvPr/>
        </p:nvSpPr>
        <p:spPr>
          <a:xfrm rot="5400000">
            <a:off x="1664695" y="4334297"/>
            <a:ext cx="171022" cy="583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477688-BA4E-BBAA-A655-48B52F737C30}"/>
              </a:ext>
            </a:extLst>
          </p:cNvPr>
          <p:cNvSpPr/>
          <p:nvPr/>
        </p:nvSpPr>
        <p:spPr>
          <a:xfrm rot="5400000">
            <a:off x="2543888" y="4331586"/>
            <a:ext cx="171022" cy="583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61BDEB-3F3F-5907-DF81-5B72E6DF8F1C}"/>
              </a:ext>
            </a:extLst>
          </p:cNvPr>
          <p:cNvSpPr/>
          <p:nvPr/>
        </p:nvSpPr>
        <p:spPr>
          <a:xfrm rot="5400000">
            <a:off x="3472476" y="4331586"/>
            <a:ext cx="171022" cy="583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4359D5-00CB-5383-B5E2-6B53A375F4EB}"/>
              </a:ext>
            </a:extLst>
          </p:cNvPr>
          <p:cNvSpPr/>
          <p:nvPr/>
        </p:nvSpPr>
        <p:spPr>
          <a:xfrm rot="5400000">
            <a:off x="4349533" y="4334297"/>
            <a:ext cx="171022" cy="583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E01DB2A-98FE-9E48-9169-A93E88DABDEE}"/>
              </a:ext>
            </a:extLst>
          </p:cNvPr>
          <p:cNvSpPr/>
          <p:nvPr/>
        </p:nvSpPr>
        <p:spPr>
          <a:xfrm rot="5400000">
            <a:off x="5228726" y="4331586"/>
            <a:ext cx="171022" cy="583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829876-12EE-6EB3-A7CE-0C0B95988D5D}"/>
              </a:ext>
            </a:extLst>
          </p:cNvPr>
          <p:cNvSpPr/>
          <p:nvPr/>
        </p:nvSpPr>
        <p:spPr>
          <a:xfrm rot="5400000">
            <a:off x="6157314" y="4331586"/>
            <a:ext cx="171022" cy="583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EB4A2F-EB09-03EF-A876-C5F24F2FA6A8}"/>
              </a:ext>
            </a:extLst>
          </p:cNvPr>
          <p:cNvSpPr/>
          <p:nvPr/>
        </p:nvSpPr>
        <p:spPr>
          <a:xfrm rot="5400000">
            <a:off x="7139285" y="4325916"/>
            <a:ext cx="171022" cy="583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2BF333-E080-B1FE-D5C8-35FB2748E5C7}"/>
              </a:ext>
            </a:extLst>
          </p:cNvPr>
          <p:cNvSpPr/>
          <p:nvPr/>
        </p:nvSpPr>
        <p:spPr>
          <a:xfrm rot="5400000">
            <a:off x="8018478" y="4323205"/>
            <a:ext cx="171022" cy="583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145C1D7-73A2-EA91-6CB2-3B066AFF0E9D}"/>
              </a:ext>
            </a:extLst>
          </p:cNvPr>
          <p:cNvSpPr/>
          <p:nvPr/>
        </p:nvSpPr>
        <p:spPr>
          <a:xfrm rot="5400000">
            <a:off x="8947066" y="4323205"/>
            <a:ext cx="171022" cy="583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B5AD462-33BA-E904-CE09-FFE8EB90087E}"/>
              </a:ext>
            </a:extLst>
          </p:cNvPr>
          <p:cNvSpPr/>
          <p:nvPr/>
        </p:nvSpPr>
        <p:spPr>
          <a:xfrm rot="5400000">
            <a:off x="10140617" y="4323205"/>
            <a:ext cx="171022" cy="583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B374263-47FA-331F-904D-843AECC5506A}"/>
              </a:ext>
            </a:extLst>
          </p:cNvPr>
          <p:cNvSpPr/>
          <p:nvPr/>
        </p:nvSpPr>
        <p:spPr>
          <a:xfrm rot="5400000">
            <a:off x="9224894" y="3673024"/>
            <a:ext cx="441027" cy="879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A33D20-DA0F-8992-EA9A-949BFA2A883A}"/>
              </a:ext>
            </a:extLst>
          </p:cNvPr>
          <p:cNvSpPr txBox="1"/>
          <p:nvPr/>
        </p:nvSpPr>
        <p:spPr>
          <a:xfrm>
            <a:off x="1898959" y="388541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ego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144A775-F7CD-9B3F-3681-B1359A4EC545}"/>
              </a:ext>
            </a:extLst>
          </p:cNvPr>
          <p:cNvCxnSpPr>
            <a:cxnSpLocks/>
          </p:cNvCxnSpPr>
          <p:nvPr/>
        </p:nvCxnSpPr>
        <p:spPr>
          <a:xfrm>
            <a:off x="2620131" y="4317797"/>
            <a:ext cx="1927951" cy="5798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0FFA4C8-1B71-62F6-2C8F-636D00C58C02}"/>
              </a:ext>
            </a:extLst>
          </p:cNvPr>
          <p:cNvCxnSpPr>
            <a:cxnSpLocks/>
          </p:cNvCxnSpPr>
          <p:nvPr/>
        </p:nvCxnSpPr>
        <p:spPr>
          <a:xfrm>
            <a:off x="2597719" y="4322997"/>
            <a:ext cx="6408091" cy="17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5EA3C3D-C029-9E3B-CB2C-92862F684EA5}"/>
              </a:ext>
            </a:extLst>
          </p:cNvPr>
          <p:cNvCxnSpPr>
            <a:cxnSpLocks/>
          </p:cNvCxnSpPr>
          <p:nvPr/>
        </p:nvCxnSpPr>
        <p:spPr>
          <a:xfrm>
            <a:off x="2640488" y="4308940"/>
            <a:ext cx="6337891" cy="5721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D575D773-1DFF-FBA2-1754-42E3FCCF0773}"/>
              </a:ext>
            </a:extLst>
          </p:cNvPr>
          <p:cNvSpPr/>
          <p:nvPr/>
        </p:nvSpPr>
        <p:spPr>
          <a:xfrm>
            <a:off x="3915370" y="4315968"/>
            <a:ext cx="210009" cy="411480"/>
          </a:xfrm>
          <a:custGeom>
            <a:avLst/>
            <a:gdLst>
              <a:gd name="connsiteX0" fmla="*/ 155448 w 210009"/>
              <a:gd name="connsiteY0" fmla="*/ 0 h 411480"/>
              <a:gd name="connsiteX1" fmla="*/ 201168 w 210009"/>
              <a:gd name="connsiteY1" fmla="*/ 210312 h 411480"/>
              <a:gd name="connsiteX2" fmla="*/ 0 w 210009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009" h="411480">
                <a:moveTo>
                  <a:pt x="155448" y="0"/>
                </a:moveTo>
                <a:cubicBezTo>
                  <a:pt x="191262" y="70866"/>
                  <a:pt x="227076" y="141732"/>
                  <a:pt x="201168" y="210312"/>
                </a:cubicBezTo>
                <a:cubicBezTo>
                  <a:pt x="175260" y="278892"/>
                  <a:pt x="87630" y="345186"/>
                  <a:pt x="0" y="41148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BA6C99DC-EBCD-F60A-E3AD-D23B28D0C786}"/>
              </a:ext>
            </a:extLst>
          </p:cNvPr>
          <p:cNvSpPr/>
          <p:nvPr/>
        </p:nvSpPr>
        <p:spPr>
          <a:xfrm>
            <a:off x="4380093" y="4334256"/>
            <a:ext cx="56554" cy="131535"/>
          </a:xfrm>
          <a:custGeom>
            <a:avLst/>
            <a:gdLst>
              <a:gd name="connsiteX0" fmla="*/ 10765 w 56554"/>
              <a:gd name="connsiteY0" fmla="*/ 0 h 131535"/>
              <a:gd name="connsiteX1" fmla="*/ 56485 w 56554"/>
              <a:gd name="connsiteY1" fmla="*/ 91440 h 131535"/>
              <a:gd name="connsiteX2" fmla="*/ 1621 w 56554"/>
              <a:gd name="connsiteY2" fmla="*/ 128016 h 131535"/>
              <a:gd name="connsiteX3" fmla="*/ 19909 w 56554"/>
              <a:gd name="connsiteY3" fmla="*/ 128016 h 13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554" h="131535">
                <a:moveTo>
                  <a:pt x="10765" y="0"/>
                </a:moveTo>
                <a:cubicBezTo>
                  <a:pt x="34387" y="35052"/>
                  <a:pt x="58009" y="70104"/>
                  <a:pt x="56485" y="91440"/>
                </a:cubicBezTo>
                <a:cubicBezTo>
                  <a:pt x="54961" y="112776"/>
                  <a:pt x="7717" y="121920"/>
                  <a:pt x="1621" y="128016"/>
                </a:cubicBezTo>
                <a:cubicBezTo>
                  <a:pt x="-4475" y="134112"/>
                  <a:pt x="7717" y="131064"/>
                  <a:pt x="19909" y="12801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77563F3D-A86B-969A-32AA-B709EC89D557}"/>
              </a:ext>
            </a:extLst>
          </p:cNvPr>
          <p:cNvSpPr/>
          <p:nvPr/>
        </p:nvSpPr>
        <p:spPr>
          <a:xfrm>
            <a:off x="3362517" y="4027902"/>
            <a:ext cx="475228" cy="493461"/>
          </a:xfrm>
          <a:prstGeom prst="downArrow">
            <a:avLst>
              <a:gd name="adj1" fmla="val 37885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58DDCBB7-2332-055C-C997-A8967995836F}"/>
              </a:ext>
            </a:extLst>
          </p:cNvPr>
          <p:cNvSpPr/>
          <p:nvPr/>
        </p:nvSpPr>
        <p:spPr>
          <a:xfrm>
            <a:off x="4002683" y="4017358"/>
            <a:ext cx="475228" cy="369137"/>
          </a:xfrm>
          <a:prstGeom prst="downArrow">
            <a:avLst>
              <a:gd name="adj1" fmla="val 37885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A674161-0B58-921D-418A-702A6F30347E}"/>
              </a:ext>
            </a:extLst>
          </p:cNvPr>
          <p:cNvSpPr txBox="1"/>
          <p:nvPr/>
        </p:nvSpPr>
        <p:spPr>
          <a:xfrm>
            <a:off x="9166866" y="390984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car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3D454A-3EAA-7416-B130-A9F1B54A3B72}"/>
              </a:ext>
            </a:extLst>
          </p:cNvPr>
          <p:cNvSpPr txBox="1"/>
          <p:nvPr/>
        </p:nvSpPr>
        <p:spPr>
          <a:xfrm>
            <a:off x="4727755" y="390708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car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0948629-2B08-520B-8EDD-A6E80C58749D}"/>
              </a:ext>
            </a:extLst>
          </p:cNvPr>
          <p:cNvSpPr txBox="1"/>
          <p:nvPr/>
        </p:nvSpPr>
        <p:spPr>
          <a:xfrm>
            <a:off x="4726917" y="48934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car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9725AD-728A-4729-526A-49912E5E0A8D}"/>
              </a:ext>
            </a:extLst>
          </p:cNvPr>
          <p:cNvSpPr txBox="1"/>
          <p:nvPr/>
        </p:nvSpPr>
        <p:spPr>
          <a:xfrm>
            <a:off x="9166866" y="488414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36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677B3-5A8D-D555-72F4-C7AF9F063193}"/>
              </a:ext>
            </a:extLst>
          </p:cNvPr>
          <p:cNvSpPr txBox="1"/>
          <p:nvPr/>
        </p:nvSpPr>
        <p:spPr>
          <a:xfrm>
            <a:off x="2176210" y="1982450"/>
            <a:ext cx="78395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4400" b="1" dirty="0">
                <a:solidFill>
                  <a:srgbClr val="01154D"/>
                </a:solidFill>
                <a:latin typeface="Tahoma" panose="020B0604030504040204" pitchFamily="34" charset="0"/>
              </a:rPr>
              <a:t>Project Proposal Presentation</a:t>
            </a:r>
            <a:endParaRPr lang="en" altLang="ko-KR" sz="4400" b="1" dirty="0">
              <a:solidFill>
                <a:srgbClr val="01154D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61F1E121-60A0-2F72-EF46-32DDBEA6F5AE}"/>
              </a:ext>
            </a:extLst>
          </p:cNvPr>
          <p:cNvCxnSpPr>
            <a:cxnSpLocks/>
          </p:cNvCxnSpPr>
          <p:nvPr/>
        </p:nvCxnSpPr>
        <p:spPr>
          <a:xfrm>
            <a:off x="3618963" y="3649621"/>
            <a:ext cx="5186051" cy="0"/>
          </a:xfrm>
          <a:prstGeom prst="line">
            <a:avLst/>
          </a:prstGeom>
          <a:ln w="41275">
            <a:solidFill>
              <a:srgbClr val="001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7F8CD5-0687-23DC-1C07-BE259F6CE43B}"/>
              </a:ext>
            </a:extLst>
          </p:cNvPr>
          <p:cNvSpPr txBox="1"/>
          <p:nvPr/>
        </p:nvSpPr>
        <p:spPr>
          <a:xfrm>
            <a:off x="2916744" y="4306262"/>
            <a:ext cx="6358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01154D"/>
                </a:solidFill>
                <a:latin typeface="Tahoma" panose="020B0604030504040204" pitchFamily="34" charset="0"/>
              </a:rPr>
              <a:t>3</a:t>
            </a:r>
            <a:r>
              <a:rPr lang="en" altLang="ko-KR" sz="3200" b="1" dirty="0">
                <a:solidFill>
                  <a:srgbClr val="01154D"/>
                </a:solidFill>
                <a:latin typeface="Tahoma" panose="020B0604030504040204" pitchFamily="34" charset="0"/>
              </a:rPr>
              <a:t>. Planning</a:t>
            </a:r>
            <a:endParaRPr lang="en" altLang="ko-KR" sz="3200" b="1" dirty="0">
              <a:solidFill>
                <a:srgbClr val="01154D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48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92AF538-E982-B53C-FA60-37613200A43A}"/>
              </a:ext>
            </a:extLst>
          </p:cNvPr>
          <p:cNvSpPr txBox="1">
            <a:spLocks/>
          </p:cNvSpPr>
          <p:nvPr/>
        </p:nvSpPr>
        <p:spPr>
          <a:xfrm>
            <a:off x="629198" y="1177555"/>
            <a:ext cx="10267343" cy="5301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4483"/>
              </a:buClr>
              <a:buFont typeface="Arial" panose="020B0604020202020204" pitchFamily="34" charset="0"/>
              <a:buChar char="■"/>
              <a:defRPr sz="2800" b="1" kern="12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맑은 고딕" panose="020B0503020000020004" pitchFamily="50" charset="-127"/>
              <a:buChar char="▶"/>
              <a:defRPr sz="20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3pPr>
            <a:lvl4pPr marL="719138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4pPr>
            <a:lvl5pPr marL="982663" indent="-1746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2400" dirty="0"/>
              <a:t>발표순서</a:t>
            </a:r>
            <a:endParaRPr lang="en-US" altLang="ko-KR" sz="2400" dirty="0"/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600" dirty="0"/>
              <a:t>Planning Flow</a:t>
            </a:r>
            <a:r>
              <a:rPr lang="ko-KR" altLang="en-US" sz="1600" dirty="0"/>
              <a:t> </a:t>
            </a:r>
            <a:r>
              <a:rPr lang="en-US" altLang="ko-KR" sz="1600" dirty="0"/>
              <a:t>-&gt; Flow chart</a:t>
            </a:r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600" dirty="0" err="1"/>
              <a:t>Plannnig</a:t>
            </a:r>
            <a:r>
              <a:rPr lang="en-US" altLang="ko-KR" sz="1600" dirty="0"/>
              <a:t> level completion plan-&gt;</a:t>
            </a:r>
            <a:r>
              <a:rPr lang="ko-KR" altLang="en-US" sz="1600" dirty="0"/>
              <a:t> </a:t>
            </a:r>
            <a:r>
              <a:rPr lang="en-US" altLang="ko-KR" sz="1600" dirty="0" err="1"/>
              <a:t>gantt</a:t>
            </a:r>
            <a:r>
              <a:rPr lang="en-US" altLang="ko-KR" sz="1600" dirty="0"/>
              <a:t> char</a:t>
            </a:r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400" dirty="0"/>
              <a:t>Global Plan -&gt; </a:t>
            </a:r>
            <a:r>
              <a:rPr lang="ko-KR" altLang="en-US" sz="1400" dirty="0"/>
              <a:t>주변 인식된 </a:t>
            </a:r>
            <a:r>
              <a:rPr lang="en-US" altLang="ko-KR" sz="1400" dirty="0"/>
              <a:t>object</a:t>
            </a:r>
            <a:r>
              <a:rPr lang="ko-KR" altLang="en-US" sz="1400" dirty="0" err="1"/>
              <a:t>에</a:t>
            </a:r>
            <a:r>
              <a:rPr lang="ko-KR" altLang="en-US" sz="1400" dirty="0"/>
              <a:t> 맞춰 미리 반응</a:t>
            </a:r>
            <a:endParaRPr lang="en-US" altLang="ko-KR" sz="1400" dirty="0"/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400" dirty="0"/>
              <a:t>Local Plan</a:t>
            </a:r>
            <a:r>
              <a:rPr lang="ko-KR" altLang="en-US" sz="1400" dirty="0"/>
              <a:t> </a:t>
            </a:r>
            <a:r>
              <a:rPr lang="en-US" altLang="ko-KR" sz="1400" dirty="0"/>
              <a:t>-&gt;</a:t>
            </a:r>
            <a:r>
              <a:rPr lang="ko-KR" altLang="en-US" sz="1400" dirty="0"/>
              <a:t> 충돌위험이 높은 상황 </a:t>
            </a:r>
            <a:r>
              <a:rPr lang="en-US" altLang="ko-KR" sz="1400" dirty="0"/>
              <a:t>(CV</a:t>
            </a:r>
            <a:r>
              <a:rPr lang="ko-KR" altLang="en-US" sz="1400" dirty="0"/>
              <a:t>모델 기준 충돌시간 </a:t>
            </a:r>
            <a:r>
              <a:rPr lang="en-US" altLang="ko-KR" sz="1400" dirty="0"/>
              <a:t>2</a:t>
            </a:r>
            <a:r>
              <a:rPr lang="ko-KR" altLang="en-US" sz="1400" dirty="0"/>
              <a:t>초 미만 등</a:t>
            </a:r>
            <a:r>
              <a:rPr lang="en-US" altLang="ko-KR" sz="1400" dirty="0"/>
              <a:t>)</a:t>
            </a:r>
            <a:r>
              <a:rPr lang="ko-KR" altLang="en-US" sz="1400" dirty="0"/>
              <a:t> 에서의 </a:t>
            </a:r>
            <a:r>
              <a:rPr lang="en-US" altLang="ko-KR" sz="1400" dirty="0"/>
              <a:t>behavior plan</a:t>
            </a:r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1400" dirty="0"/>
              <a:t>프로세스 플로우 그리기</a:t>
            </a:r>
            <a:endParaRPr lang="en-US" altLang="ko-KR" sz="1100" dirty="0"/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1600" dirty="0"/>
              <a:t>지금까지 </a:t>
            </a:r>
            <a:r>
              <a:rPr lang="ko-KR" altLang="en-US" sz="1600" dirty="0" err="1"/>
              <a:t>한거</a:t>
            </a:r>
            <a:endParaRPr lang="en-US" altLang="ko-KR" sz="1600" dirty="0"/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400" dirty="0" err="1"/>
              <a:t>Gnss</a:t>
            </a:r>
            <a:r>
              <a:rPr lang="en-US" altLang="ko-KR" sz="1400" dirty="0"/>
              <a:t> projection</a:t>
            </a:r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1400" dirty="0"/>
              <a:t>시뮬레이터</a:t>
            </a:r>
            <a:r>
              <a:rPr lang="en-US" altLang="ko-KR" sz="1400" dirty="0"/>
              <a:t>, Workspace setting</a:t>
            </a:r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400" dirty="0"/>
              <a:t>Planning </a:t>
            </a:r>
            <a:r>
              <a:rPr lang="ko-KR" altLang="en-US" sz="1400" dirty="0"/>
              <a:t>코드 구성 </a:t>
            </a:r>
            <a:r>
              <a:rPr lang="en-US" altLang="ko-KR" sz="1100" dirty="0"/>
              <a:t>	</a:t>
            </a:r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1600" dirty="0"/>
              <a:t>앞으로 할거</a:t>
            </a:r>
            <a:endParaRPr lang="en-US" altLang="ko-KR" sz="1600" dirty="0"/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1400" dirty="0"/>
              <a:t>세부 </a:t>
            </a:r>
            <a:r>
              <a:rPr lang="ko-KR" altLang="en-US" sz="1400" dirty="0" err="1"/>
              <a:t>상황별</a:t>
            </a:r>
            <a:r>
              <a:rPr lang="ko-KR" altLang="en-US" sz="1400" dirty="0"/>
              <a:t> </a:t>
            </a:r>
            <a:r>
              <a:rPr lang="en-US" altLang="ko-KR" sz="1400" dirty="0"/>
              <a:t>Behavior Plan</a:t>
            </a:r>
          </a:p>
        </p:txBody>
      </p:sp>
    </p:spTree>
    <p:extLst>
      <p:ext uri="{BB962C8B-B14F-4D97-AF65-F5344CB8AC3E}">
        <p14:creationId xmlns:p14="http://schemas.microsoft.com/office/powerpoint/2010/main" val="3927129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20C5606-0194-9112-4064-38960095BC73}"/>
              </a:ext>
            </a:extLst>
          </p:cNvPr>
          <p:cNvGrpSpPr/>
          <p:nvPr/>
        </p:nvGrpSpPr>
        <p:grpSpPr>
          <a:xfrm>
            <a:off x="3530440" y="812800"/>
            <a:ext cx="7232567" cy="5413992"/>
            <a:chOff x="1172830" y="866733"/>
            <a:chExt cx="7232567" cy="541399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1A8679C-951F-6DBF-FE9A-12912C6A8814}"/>
                </a:ext>
              </a:extLst>
            </p:cNvPr>
            <p:cNvGrpSpPr/>
            <p:nvPr/>
          </p:nvGrpSpPr>
          <p:grpSpPr>
            <a:xfrm>
              <a:off x="5665409" y="866733"/>
              <a:ext cx="2168777" cy="646338"/>
              <a:chOff x="4729547" y="727432"/>
              <a:chExt cx="2454593" cy="526973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8BEFB51-A704-7E0E-E3DE-609263E90CE9}"/>
                  </a:ext>
                </a:extLst>
              </p:cNvPr>
              <p:cNvSpPr/>
              <p:nvPr/>
            </p:nvSpPr>
            <p:spPr>
              <a:xfrm>
                <a:off x="4729547" y="727432"/>
                <a:ext cx="2454593" cy="5269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ko-KR" sz="1200" dirty="0">
                    <a:solidFill>
                      <a:schemeClr val="tx1"/>
                    </a:solidFill>
                  </a:rPr>
                  <a:t>perception</a:t>
                </a:r>
                <a:endParaRPr kumimoji="1"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DFA365A-D7DF-2DFA-31EB-D7FFAAB740F7}"/>
                  </a:ext>
                </a:extLst>
              </p:cNvPr>
              <p:cNvSpPr/>
              <p:nvPr/>
            </p:nvSpPr>
            <p:spPr>
              <a:xfrm>
                <a:off x="5994964" y="833129"/>
                <a:ext cx="1007232" cy="34586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200" dirty="0"/>
                  <a:t>objects</a:t>
                </a:r>
                <a:endParaRPr kumimoji="1" lang="ko-KR" altLang="en-US" sz="1200" dirty="0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A388645-0ADC-E43C-FF4C-7D57D3CC7CDF}"/>
                </a:ext>
              </a:extLst>
            </p:cNvPr>
            <p:cNvGrpSpPr/>
            <p:nvPr/>
          </p:nvGrpSpPr>
          <p:grpSpPr>
            <a:xfrm>
              <a:off x="3165440" y="1871331"/>
              <a:ext cx="3972099" cy="609184"/>
              <a:chOff x="1867620" y="2055182"/>
              <a:chExt cx="6155873" cy="826298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54F2F96-00C2-5C96-75A6-49C0E57E0343}"/>
                  </a:ext>
                </a:extLst>
              </p:cNvPr>
              <p:cNvSpPr/>
              <p:nvPr/>
            </p:nvSpPr>
            <p:spPr>
              <a:xfrm>
                <a:off x="1867620" y="2055182"/>
                <a:ext cx="6155873" cy="8262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ko-KR" sz="1200" dirty="0">
                    <a:solidFill>
                      <a:schemeClr val="tx1"/>
                    </a:solidFill>
                  </a:rPr>
                  <a:t>Global Plan</a:t>
                </a:r>
                <a:endParaRPr kumimoji="1"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7BA5395-855F-6705-2EE4-544FCACC3FDA}"/>
                  </a:ext>
                </a:extLst>
              </p:cNvPr>
              <p:cNvSpPr/>
              <p:nvPr/>
            </p:nvSpPr>
            <p:spPr>
              <a:xfrm>
                <a:off x="6191759" y="2226887"/>
                <a:ext cx="1589775" cy="46639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200" dirty="0"/>
                  <a:t>Velocity Plan</a:t>
                </a:r>
                <a:endParaRPr kumimoji="1" lang="ko-KR" altLang="en-US" sz="1200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C67CC32-2404-CE94-25D4-C3F1995FE093}"/>
                  </a:ext>
                </a:extLst>
              </p:cNvPr>
              <p:cNvSpPr/>
              <p:nvPr/>
            </p:nvSpPr>
            <p:spPr>
              <a:xfrm>
                <a:off x="4215937" y="2226888"/>
                <a:ext cx="1472974" cy="46639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200" dirty="0"/>
                  <a:t>Global Path</a:t>
                </a:r>
                <a:endParaRPr kumimoji="1" lang="ko-KR" altLang="en-US" sz="1200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09154C0-D1E4-5C08-E65C-329BEA107B90}"/>
                </a:ext>
              </a:extLst>
            </p:cNvPr>
            <p:cNvGrpSpPr/>
            <p:nvPr/>
          </p:nvGrpSpPr>
          <p:grpSpPr>
            <a:xfrm>
              <a:off x="1319285" y="4220116"/>
              <a:ext cx="3582786" cy="1487524"/>
              <a:chOff x="890843" y="4011301"/>
              <a:chExt cx="5102633" cy="2402519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1EEB9D0-F000-AF59-A8B8-02A1129C147A}"/>
                  </a:ext>
                </a:extLst>
              </p:cNvPr>
              <p:cNvSpPr/>
              <p:nvPr/>
            </p:nvSpPr>
            <p:spPr>
              <a:xfrm>
                <a:off x="890843" y="4011301"/>
                <a:ext cx="5102633" cy="24025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ko-KR" sz="1200" dirty="0">
                    <a:solidFill>
                      <a:schemeClr val="tx1"/>
                    </a:solidFill>
                  </a:rPr>
                  <a:t>Local Plan</a:t>
                </a:r>
                <a:endParaRPr kumimoji="1" lang="ko-KR" alt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9ECC807C-96BC-FFA1-D238-3A0EEE5792A8}"/>
                  </a:ext>
                </a:extLst>
              </p:cNvPr>
              <p:cNvGrpSpPr/>
              <p:nvPr/>
            </p:nvGrpSpPr>
            <p:grpSpPr>
              <a:xfrm>
                <a:off x="2182008" y="5219332"/>
                <a:ext cx="3811468" cy="1194488"/>
                <a:chOff x="2493819" y="3452327"/>
                <a:chExt cx="2942706" cy="1194488"/>
              </a:xfrm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A9B0B7F2-BA0A-28DF-76D3-C5AE00D89FB8}"/>
                    </a:ext>
                  </a:extLst>
                </p:cNvPr>
                <p:cNvSpPr/>
                <p:nvPr/>
              </p:nvSpPr>
              <p:spPr>
                <a:xfrm>
                  <a:off x="3733713" y="3721218"/>
                  <a:ext cx="1650160" cy="6567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dirty="0"/>
                    <a:t>Lattice Planner</a:t>
                  </a:r>
                  <a:endParaRPr kumimoji="1" lang="ko-KR" altLang="en-US" sz="1200" dirty="0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4B1B90E2-E8D4-2FAC-8644-9D5900258298}"/>
                    </a:ext>
                  </a:extLst>
                </p:cNvPr>
                <p:cNvSpPr/>
                <p:nvPr/>
              </p:nvSpPr>
              <p:spPr>
                <a:xfrm>
                  <a:off x="2493819" y="3452327"/>
                  <a:ext cx="2942706" cy="119448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kumimoji="1" lang="en-US" altLang="ko-KR" sz="1200" dirty="0">
                      <a:solidFill>
                        <a:schemeClr val="tx1"/>
                      </a:solidFill>
                    </a:rPr>
                    <a:t>Local Path</a:t>
                  </a:r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6D2BF3E6-5C8F-DAA5-5D83-F5845271C2AB}"/>
                  </a:ext>
                </a:extLst>
              </p:cNvPr>
              <p:cNvGrpSpPr/>
              <p:nvPr/>
            </p:nvGrpSpPr>
            <p:grpSpPr>
              <a:xfrm>
                <a:off x="2177935" y="4011302"/>
                <a:ext cx="3815541" cy="1194488"/>
                <a:chOff x="5710844" y="4611944"/>
                <a:chExt cx="3815541" cy="1194488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2C4738F8-3E12-278E-BE1C-CE94A8A6887D}"/>
                    </a:ext>
                  </a:extLst>
                </p:cNvPr>
                <p:cNvSpPr/>
                <p:nvPr/>
              </p:nvSpPr>
              <p:spPr>
                <a:xfrm>
                  <a:off x="7261640" y="4880835"/>
                  <a:ext cx="949041" cy="6567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dirty="0"/>
                    <a:t>ACC</a:t>
                  </a:r>
                  <a:endParaRPr kumimoji="1" lang="ko-KR" altLang="en-US" sz="1200" dirty="0"/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5463FFBA-384D-8519-8A7F-2C1A9981776B}"/>
                    </a:ext>
                  </a:extLst>
                </p:cNvPr>
                <p:cNvSpPr/>
                <p:nvPr/>
              </p:nvSpPr>
              <p:spPr>
                <a:xfrm>
                  <a:off x="8438799" y="4880835"/>
                  <a:ext cx="949041" cy="6567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dirty="0"/>
                    <a:t>AEB</a:t>
                  </a:r>
                  <a:endParaRPr kumimoji="1" lang="ko-KR" altLang="en-US" sz="1200" dirty="0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A53A6A99-D7AF-BF0E-E8AC-222045AFEA1B}"/>
                    </a:ext>
                  </a:extLst>
                </p:cNvPr>
                <p:cNvSpPr/>
                <p:nvPr/>
              </p:nvSpPr>
              <p:spPr>
                <a:xfrm>
                  <a:off x="5710844" y="4611944"/>
                  <a:ext cx="3815541" cy="119448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kumimoji="1" lang="en-US" altLang="ko-KR" sz="1200" dirty="0">
                      <a:solidFill>
                        <a:schemeClr val="tx1"/>
                      </a:solidFill>
                    </a:rPr>
                    <a:t>Local Velocity</a:t>
                  </a:r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763A301-B5A4-D256-E3C4-3A4624BAEC81}"/>
                </a:ext>
              </a:extLst>
            </p:cNvPr>
            <p:cNvGrpSpPr/>
            <p:nvPr/>
          </p:nvGrpSpPr>
          <p:grpSpPr>
            <a:xfrm>
              <a:off x="2733294" y="901781"/>
              <a:ext cx="2168777" cy="683491"/>
              <a:chOff x="5806401" y="821185"/>
              <a:chExt cx="2168777" cy="683491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2C41688D-7619-7CF3-42FC-FAC44AFE6DB8}"/>
                  </a:ext>
                </a:extLst>
              </p:cNvPr>
              <p:cNvSpPr/>
              <p:nvPr/>
            </p:nvSpPr>
            <p:spPr>
              <a:xfrm>
                <a:off x="5806401" y="821185"/>
                <a:ext cx="2168777" cy="6834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ko-KR" sz="1200" dirty="0">
                    <a:solidFill>
                      <a:schemeClr val="tx1"/>
                    </a:solidFill>
                  </a:rPr>
                  <a:t>Localization</a:t>
                </a:r>
                <a:endParaRPr kumimoji="1"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75B8E97-B366-CD8E-7234-BFCA499B81B4}"/>
                  </a:ext>
                </a:extLst>
              </p:cNvPr>
              <p:cNvSpPr/>
              <p:nvPr/>
            </p:nvSpPr>
            <p:spPr>
              <a:xfrm>
                <a:off x="6820554" y="961403"/>
                <a:ext cx="1020451" cy="42421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200" dirty="0"/>
                  <a:t>Ego Pose</a:t>
                </a:r>
                <a:endParaRPr kumimoji="1" lang="ko-KR" altLang="en-US" sz="1200" dirty="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82F9C36-A20E-EA6F-77DB-A17C90AACF0F}"/>
                </a:ext>
              </a:extLst>
            </p:cNvPr>
            <p:cNvGrpSpPr/>
            <p:nvPr/>
          </p:nvGrpSpPr>
          <p:grpSpPr>
            <a:xfrm>
              <a:off x="5869679" y="4793201"/>
              <a:ext cx="2535718" cy="1487524"/>
              <a:chOff x="7166704" y="4281113"/>
              <a:chExt cx="2535718" cy="1487524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5091FAF-C11E-1F44-EEA7-5AA0654F62E6}"/>
                  </a:ext>
                </a:extLst>
              </p:cNvPr>
              <p:cNvSpPr/>
              <p:nvPr/>
            </p:nvSpPr>
            <p:spPr>
              <a:xfrm>
                <a:off x="7275507" y="5166756"/>
                <a:ext cx="2335877" cy="406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200" dirty="0" err="1"/>
                  <a:t>Referecne</a:t>
                </a:r>
                <a:r>
                  <a:rPr kumimoji="1" lang="en-US" altLang="ko-KR" sz="1200" dirty="0"/>
                  <a:t> </a:t>
                </a:r>
                <a:r>
                  <a:rPr kumimoji="1" lang="en-US" altLang="ko-KR" sz="1200" dirty="0" err="1"/>
                  <a:t>WayPoint</a:t>
                </a:r>
                <a:endParaRPr kumimoji="1" lang="ko-KR" altLang="en-US" sz="1200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A55992B-4C23-EA04-B533-A4EDC3199070}"/>
                  </a:ext>
                </a:extLst>
              </p:cNvPr>
              <p:cNvSpPr/>
              <p:nvPr/>
            </p:nvSpPr>
            <p:spPr>
              <a:xfrm>
                <a:off x="7275507" y="4681015"/>
                <a:ext cx="2335877" cy="406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200" dirty="0" err="1"/>
                  <a:t>Referecne</a:t>
                </a:r>
                <a:r>
                  <a:rPr kumimoji="1" lang="en-US" altLang="ko-KR" sz="1200" dirty="0"/>
                  <a:t> Velocity</a:t>
                </a:r>
                <a:endParaRPr kumimoji="1" lang="ko-KR" altLang="en-US" sz="1200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F62D671-60AB-A250-DC80-29A1E039A893}"/>
                  </a:ext>
                </a:extLst>
              </p:cNvPr>
              <p:cNvSpPr/>
              <p:nvPr/>
            </p:nvSpPr>
            <p:spPr>
              <a:xfrm>
                <a:off x="7166704" y="4281113"/>
                <a:ext cx="2535718" cy="14875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ko-KR" sz="1200" dirty="0">
                    <a:solidFill>
                      <a:schemeClr val="tx1"/>
                    </a:solidFill>
                  </a:rPr>
                  <a:t>Controller Reference</a:t>
                </a:r>
                <a:endParaRPr kumimoji="1"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2" name="구부러진 연결선[U] 31">
              <a:extLst>
                <a:ext uri="{FF2B5EF4-FFF2-40B4-BE49-F238E27FC236}">
                  <a16:creationId xmlns:a16="http://schemas.microsoft.com/office/drawing/2014/main" id="{84C97327-7DF9-AC40-ACCD-FEAFCB99CCF7}"/>
                </a:ext>
              </a:extLst>
            </p:cNvPr>
            <p:cNvCxnSpPr>
              <a:cxnSpLocks/>
              <a:stCxn id="27" idx="2"/>
              <a:endCxn id="8" idx="0"/>
            </p:cNvCxnSpPr>
            <p:nvPr/>
          </p:nvCxnSpPr>
          <p:spPr>
            <a:xfrm rot="16200000" flipH="1">
              <a:off x="4440943" y="1282942"/>
              <a:ext cx="531708" cy="898248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구부러진 연결선[U] 33">
              <a:extLst>
                <a:ext uri="{FF2B5EF4-FFF2-40B4-BE49-F238E27FC236}">
                  <a16:creationId xmlns:a16="http://schemas.microsoft.com/office/drawing/2014/main" id="{C986E0DD-429C-6E4C-27F5-B735F30881CC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rot="5400000">
              <a:off x="6559814" y="1329279"/>
              <a:ext cx="577337" cy="759944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구부러진 연결선[U] 37">
              <a:extLst>
                <a:ext uri="{FF2B5EF4-FFF2-40B4-BE49-F238E27FC236}">
                  <a16:creationId xmlns:a16="http://schemas.microsoft.com/office/drawing/2014/main" id="{7B87032A-5063-EE7F-48ED-415E9A008F5E}"/>
                </a:ext>
              </a:extLst>
            </p:cNvPr>
            <p:cNvCxnSpPr>
              <a:cxnSpLocks/>
              <a:stCxn id="8" idx="2"/>
              <a:endCxn id="45" idx="0"/>
            </p:cNvCxnSpPr>
            <p:nvPr/>
          </p:nvCxnSpPr>
          <p:spPr>
            <a:xfrm rot="5400000">
              <a:off x="4910998" y="2582258"/>
              <a:ext cx="485415" cy="443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구부러진 연결선[U] 41">
              <a:extLst>
                <a:ext uri="{FF2B5EF4-FFF2-40B4-BE49-F238E27FC236}">
                  <a16:creationId xmlns:a16="http://schemas.microsoft.com/office/drawing/2014/main" id="{28FE9596-80BC-8DA2-6547-6992863C8551}"/>
                </a:ext>
              </a:extLst>
            </p:cNvPr>
            <p:cNvCxnSpPr>
              <a:cxnSpLocks/>
              <a:stCxn id="7" idx="2"/>
              <a:endCxn id="45" idx="0"/>
            </p:cNvCxnSpPr>
            <p:nvPr/>
          </p:nvCxnSpPr>
          <p:spPr>
            <a:xfrm rot="5400000">
              <a:off x="5567293" y="1925964"/>
              <a:ext cx="485415" cy="131702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2E6921E6-9526-5DA1-CF0F-C6F086A3C936}"/>
                </a:ext>
              </a:extLst>
            </p:cNvPr>
            <p:cNvGrpSpPr/>
            <p:nvPr/>
          </p:nvGrpSpPr>
          <p:grpSpPr>
            <a:xfrm>
              <a:off x="3165439" y="2827182"/>
              <a:ext cx="3972099" cy="540369"/>
              <a:chOff x="3164703" y="3000548"/>
              <a:chExt cx="3972099" cy="54036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D2863F7-A2F8-34F4-DA43-495F47ABC6E0}"/>
                  </a:ext>
                </a:extLst>
              </p:cNvPr>
              <p:cNvSpPr/>
              <p:nvPr/>
            </p:nvSpPr>
            <p:spPr>
              <a:xfrm>
                <a:off x="5807230" y="3122316"/>
                <a:ext cx="1205449" cy="31810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200" dirty="0"/>
                  <a:t>Collision Point</a:t>
                </a:r>
                <a:endParaRPr kumimoji="1" lang="ko-KR" altLang="en-US" sz="1200" dirty="0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00A036E1-FDD8-EA6B-3DB9-9964B07BBE40}"/>
                  </a:ext>
                </a:extLst>
              </p:cNvPr>
              <p:cNvSpPr/>
              <p:nvPr/>
            </p:nvSpPr>
            <p:spPr>
              <a:xfrm>
                <a:off x="3164703" y="3000548"/>
                <a:ext cx="3972099" cy="5403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ko-KR" sz="1200" dirty="0">
                    <a:solidFill>
                      <a:schemeClr val="tx1"/>
                    </a:solidFill>
                  </a:rPr>
                  <a:t>Collision Check</a:t>
                </a:r>
                <a:endParaRPr kumimoji="1"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F1A591DD-1D41-9696-3F5B-CBB0033AAA89}"/>
                  </a:ext>
                </a:extLst>
              </p:cNvPr>
              <p:cNvSpPr/>
              <p:nvPr/>
            </p:nvSpPr>
            <p:spPr>
              <a:xfrm>
                <a:off x="4342661" y="3152744"/>
                <a:ext cx="1205449" cy="27609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200" dirty="0"/>
                  <a:t>Collision Time</a:t>
                </a:r>
                <a:endParaRPr kumimoji="1" lang="ko-KR" altLang="en-US" sz="1200" dirty="0"/>
              </a:p>
            </p:txBody>
          </p:sp>
        </p:grpSp>
        <p:cxnSp>
          <p:nvCxnSpPr>
            <p:cNvPr id="76" name="구부러진 연결선[U] 75">
              <a:extLst>
                <a:ext uri="{FF2B5EF4-FFF2-40B4-BE49-F238E27FC236}">
                  <a16:creationId xmlns:a16="http://schemas.microsoft.com/office/drawing/2014/main" id="{109CA74E-8DF8-23CA-E9D7-9E7CC28D7C26}"/>
                </a:ext>
              </a:extLst>
            </p:cNvPr>
            <p:cNvCxnSpPr>
              <a:cxnSpLocks/>
              <a:stCxn id="45" idx="2"/>
              <a:endCxn id="18" idx="0"/>
            </p:cNvCxnSpPr>
            <p:nvPr/>
          </p:nvCxnSpPr>
          <p:spPr>
            <a:xfrm rot="5400000">
              <a:off x="3930732" y="2999360"/>
              <a:ext cx="852566" cy="158894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구부러진 연결선[U] 78">
              <a:extLst>
                <a:ext uri="{FF2B5EF4-FFF2-40B4-BE49-F238E27FC236}">
                  <a16:creationId xmlns:a16="http://schemas.microsoft.com/office/drawing/2014/main" id="{2B785754-AE3A-A42A-3CC7-139971B5D6A7}"/>
                </a:ext>
              </a:extLst>
            </p:cNvPr>
            <p:cNvCxnSpPr>
              <a:cxnSpLocks/>
              <a:stCxn id="45" idx="2"/>
              <a:endCxn id="29" idx="0"/>
            </p:cNvCxnSpPr>
            <p:nvPr/>
          </p:nvCxnSpPr>
          <p:spPr>
            <a:xfrm rot="16200000" flipH="1">
              <a:off x="5431688" y="3087351"/>
              <a:ext cx="1425650" cy="198604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구부러진 연결선[U] 81">
              <a:extLst>
                <a:ext uri="{FF2B5EF4-FFF2-40B4-BE49-F238E27FC236}">
                  <a16:creationId xmlns:a16="http://schemas.microsoft.com/office/drawing/2014/main" id="{917D6228-F375-0082-D95F-1C4F9EF762A9}"/>
                </a:ext>
              </a:extLst>
            </p:cNvPr>
            <p:cNvCxnSpPr>
              <a:cxnSpLocks/>
              <a:stCxn id="18" idx="3"/>
              <a:endCxn id="23" idx="1"/>
            </p:cNvCxnSpPr>
            <p:nvPr/>
          </p:nvCxnSpPr>
          <p:spPr>
            <a:xfrm>
              <a:off x="4902071" y="4589902"/>
              <a:ext cx="1076411" cy="80650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구부러진 연결선[U] 85">
              <a:extLst>
                <a:ext uri="{FF2B5EF4-FFF2-40B4-BE49-F238E27FC236}">
                  <a16:creationId xmlns:a16="http://schemas.microsoft.com/office/drawing/2014/main" id="{170AFB6D-C9FF-7BCC-AE04-BA8395195DD8}"/>
                </a:ext>
              </a:extLst>
            </p:cNvPr>
            <p:cNvCxnSpPr>
              <a:cxnSpLocks/>
              <a:stCxn id="16" idx="3"/>
              <a:endCxn id="21" idx="1"/>
            </p:cNvCxnSpPr>
            <p:nvPr/>
          </p:nvCxnSpPr>
          <p:spPr>
            <a:xfrm>
              <a:off x="4902071" y="5337856"/>
              <a:ext cx="1076411" cy="54428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97C204D-4494-99C1-C930-77DFBB5251AA}"/>
                </a:ext>
              </a:extLst>
            </p:cNvPr>
            <p:cNvSpPr txBox="1"/>
            <p:nvPr/>
          </p:nvSpPr>
          <p:spPr>
            <a:xfrm>
              <a:off x="5971415" y="3816315"/>
              <a:ext cx="4283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/>
                <a:t>safe</a:t>
              </a:r>
              <a:endParaRPr kumimoji="1" lang="ko-KR" altLang="en-US" sz="1050" dirty="0"/>
            </a:p>
          </p:txBody>
        </p:sp>
        <p:cxnSp>
          <p:nvCxnSpPr>
            <p:cNvPr id="95" name="구부러진 연결선[U] 94">
              <a:extLst>
                <a:ext uri="{FF2B5EF4-FFF2-40B4-BE49-F238E27FC236}">
                  <a16:creationId xmlns:a16="http://schemas.microsoft.com/office/drawing/2014/main" id="{2DB874FD-C585-C538-B9C7-893965AD4620}"/>
                </a:ext>
              </a:extLst>
            </p:cNvPr>
            <p:cNvCxnSpPr>
              <a:cxnSpLocks/>
              <a:stCxn id="11" idx="1"/>
              <a:endCxn id="45" idx="1"/>
            </p:cNvCxnSpPr>
            <p:nvPr/>
          </p:nvCxnSpPr>
          <p:spPr>
            <a:xfrm rot="10800000" flipH="1">
              <a:off x="1319285" y="3097368"/>
              <a:ext cx="1846154" cy="1866511"/>
            </a:xfrm>
            <a:prstGeom prst="curvedConnector3">
              <a:avLst>
                <a:gd name="adj1" fmla="val -12382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0BD2610-4F19-7463-90C0-0BDF5087A8BA}"/>
                </a:ext>
              </a:extLst>
            </p:cNvPr>
            <p:cNvSpPr txBox="1"/>
            <p:nvPr/>
          </p:nvSpPr>
          <p:spPr>
            <a:xfrm>
              <a:off x="3562540" y="3528658"/>
              <a:ext cx="105349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/>
                <a:t>Collision Occur</a:t>
              </a:r>
              <a:endParaRPr kumimoji="1" lang="ko-KR" altLang="en-US" sz="105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AE21F1D-5482-F5F7-5F7F-F20423C60FAB}"/>
                </a:ext>
              </a:extLst>
            </p:cNvPr>
            <p:cNvSpPr txBox="1"/>
            <p:nvPr/>
          </p:nvSpPr>
          <p:spPr>
            <a:xfrm>
              <a:off x="1172830" y="2827182"/>
              <a:ext cx="99097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/>
                <a:t>Local Path</a:t>
              </a:r>
            </a:p>
            <a:p>
              <a:r>
                <a:rPr kumimoji="1" lang="en-US" altLang="ko-KR" sz="1050" dirty="0"/>
                <a:t>Local Velocity</a:t>
              </a:r>
              <a:endParaRPr kumimoji="1" lang="ko-KR" altLang="en-US" sz="1050" dirty="0"/>
            </a:p>
          </p:txBody>
        </p:sp>
      </p:grpSp>
      <p:sp>
        <p:nvSpPr>
          <p:cNvPr id="112" name="제목 1">
            <a:extLst>
              <a:ext uri="{FF2B5EF4-FFF2-40B4-BE49-F238E27FC236}">
                <a16:creationId xmlns:a16="http://schemas.microsoft.com/office/drawing/2014/main" id="{2243694D-C872-9CA7-4FE5-A631F407C8EA}"/>
              </a:ext>
            </a:extLst>
          </p:cNvPr>
          <p:cNvSpPr txBox="1">
            <a:spLocks/>
          </p:cNvSpPr>
          <p:nvPr/>
        </p:nvSpPr>
        <p:spPr>
          <a:xfrm>
            <a:off x="627434" y="609500"/>
            <a:ext cx="10937132" cy="40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48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/>
              <a:t>Plannnin</a:t>
            </a:r>
            <a:r>
              <a:rPr lang="en-US" altLang="ko-KR" sz="2000" dirty="0"/>
              <a:t> Flow Chart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72628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811AAC9-E04D-BBE1-68C9-D65E3BCE1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610313"/>
              </p:ext>
            </p:extLst>
          </p:nvPr>
        </p:nvGraphicFramePr>
        <p:xfrm>
          <a:off x="902861" y="1793501"/>
          <a:ext cx="10029846" cy="4109760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1174133">
                  <a:extLst>
                    <a:ext uri="{9D8B030D-6E8A-4147-A177-3AD203B41FA5}">
                      <a16:colId xmlns:a16="http://schemas.microsoft.com/office/drawing/2014/main" val="3840764177"/>
                    </a:ext>
                  </a:extLst>
                </a:gridCol>
                <a:gridCol w="544645">
                  <a:extLst>
                    <a:ext uri="{9D8B030D-6E8A-4147-A177-3AD203B41FA5}">
                      <a16:colId xmlns:a16="http://schemas.microsoft.com/office/drawing/2014/main" val="4087846277"/>
                    </a:ext>
                  </a:extLst>
                </a:gridCol>
                <a:gridCol w="372925">
                  <a:extLst>
                    <a:ext uri="{9D8B030D-6E8A-4147-A177-3AD203B41FA5}">
                      <a16:colId xmlns:a16="http://schemas.microsoft.com/office/drawing/2014/main" val="4225689055"/>
                    </a:ext>
                  </a:extLst>
                </a:gridCol>
                <a:gridCol w="423861">
                  <a:extLst>
                    <a:ext uri="{9D8B030D-6E8A-4147-A177-3AD203B41FA5}">
                      <a16:colId xmlns:a16="http://schemas.microsoft.com/office/drawing/2014/main" val="402204922"/>
                    </a:ext>
                  </a:extLst>
                </a:gridCol>
                <a:gridCol w="854190">
                  <a:extLst>
                    <a:ext uri="{9D8B030D-6E8A-4147-A177-3AD203B41FA5}">
                      <a16:colId xmlns:a16="http://schemas.microsoft.com/office/drawing/2014/main" val="3915217739"/>
                    </a:ext>
                  </a:extLst>
                </a:gridCol>
                <a:gridCol w="1665023">
                  <a:extLst>
                    <a:ext uri="{9D8B030D-6E8A-4147-A177-3AD203B41FA5}">
                      <a16:colId xmlns:a16="http://schemas.microsoft.com/office/drawing/2014/main" val="3621140627"/>
                    </a:ext>
                  </a:extLst>
                </a:gridCol>
                <a:gridCol w="1665023">
                  <a:extLst>
                    <a:ext uri="{9D8B030D-6E8A-4147-A177-3AD203B41FA5}">
                      <a16:colId xmlns:a16="http://schemas.microsoft.com/office/drawing/2014/main" val="3857089092"/>
                    </a:ext>
                  </a:extLst>
                </a:gridCol>
                <a:gridCol w="1665023">
                  <a:extLst>
                    <a:ext uri="{9D8B030D-6E8A-4147-A177-3AD203B41FA5}">
                      <a16:colId xmlns:a16="http://schemas.microsoft.com/office/drawing/2014/main" val="2871507910"/>
                    </a:ext>
                  </a:extLst>
                </a:gridCol>
                <a:gridCol w="1665023">
                  <a:extLst>
                    <a:ext uri="{9D8B030D-6E8A-4147-A177-3AD203B41FA5}">
                      <a16:colId xmlns:a16="http://schemas.microsoft.com/office/drawing/2014/main" val="1894214785"/>
                    </a:ext>
                  </a:extLst>
                </a:gridCol>
              </a:tblGrid>
              <a:tr h="339885">
                <a:tc gridSpan="9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Planning </a:t>
                      </a:r>
                      <a:r>
                        <a:rPr lang="ko-KR" altLang="en-US" dirty="0"/>
                        <a:t>완수 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21696"/>
                  </a:ext>
                </a:extLst>
              </a:tr>
              <a:tr h="46800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Weeks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Aug 1st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Aug 2nd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Aug 3rd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Aug 4th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877819"/>
                  </a:ext>
                </a:extLst>
              </a:tr>
              <a:tr h="4680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Global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Planning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/>
                        <a:t>projection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965107"/>
                  </a:ext>
                </a:extLst>
              </a:tr>
              <a:tr h="46800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Global </a:t>
                      </a:r>
                    </a:p>
                    <a:p>
                      <a:pPr algn="ctr" latinLnBrk="1"/>
                      <a:r>
                        <a:rPr lang="en-US" altLang="ko-KR" sz="1200" b="0" dirty="0"/>
                        <a:t>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Velocity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516388"/>
                  </a:ext>
                </a:extLst>
              </a:tr>
              <a:tr h="46800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Path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811443"/>
                  </a:ext>
                </a:extLst>
              </a:tr>
              <a:tr h="46800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Local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Planning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Collision Check </a:t>
                      </a:r>
                    </a:p>
                    <a:p>
                      <a:pPr algn="ctr" latinLnBrk="1"/>
                      <a:r>
                        <a:rPr lang="en-US" altLang="ko-KR" sz="1200" b="0" dirty="0"/>
                        <a:t>(CV model)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33858"/>
                  </a:ext>
                </a:extLst>
              </a:tr>
              <a:tr h="46800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Local</a:t>
                      </a:r>
                    </a:p>
                    <a:p>
                      <a:pPr algn="ctr" latinLnBrk="1"/>
                      <a:r>
                        <a:rPr lang="en-US" altLang="ko-KR" sz="1200" b="0" dirty="0"/>
                        <a:t>Plan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/>
                        <a:t>path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Lattice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438620"/>
                  </a:ext>
                </a:extLst>
              </a:tr>
              <a:tr h="46800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/>
                        <a:t>velocity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ACC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217299"/>
                  </a:ext>
                </a:extLst>
              </a:tr>
              <a:tr h="46800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AEB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94291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A364AA8F-1D3D-6DF3-BD27-DA378DCAF191}"/>
              </a:ext>
            </a:extLst>
          </p:cNvPr>
          <p:cNvSpPr/>
          <p:nvPr/>
        </p:nvSpPr>
        <p:spPr>
          <a:xfrm>
            <a:off x="4292631" y="2757704"/>
            <a:ext cx="1628440" cy="191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09EA20-A5C9-A961-97D5-DA454869E7B0}"/>
              </a:ext>
            </a:extLst>
          </p:cNvPr>
          <p:cNvSpPr/>
          <p:nvPr/>
        </p:nvSpPr>
        <p:spPr>
          <a:xfrm>
            <a:off x="4944711" y="3225966"/>
            <a:ext cx="1821433" cy="191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C4426A-6D73-5149-4F67-9BC4A3A13D91}"/>
              </a:ext>
            </a:extLst>
          </p:cNvPr>
          <p:cNvSpPr/>
          <p:nvPr/>
        </p:nvSpPr>
        <p:spPr>
          <a:xfrm>
            <a:off x="4292631" y="3709124"/>
            <a:ext cx="3295219" cy="191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134231-F355-0F41-D36E-E3A06D811966}"/>
              </a:ext>
            </a:extLst>
          </p:cNvPr>
          <p:cNvSpPr/>
          <p:nvPr/>
        </p:nvSpPr>
        <p:spPr>
          <a:xfrm>
            <a:off x="6766144" y="4150194"/>
            <a:ext cx="1821433" cy="191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5D4A6C-CB6D-41D3-9A6D-D6AD6E8DD694}"/>
              </a:ext>
            </a:extLst>
          </p:cNvPr>
          <p:cNvSpPr/>
          <p:nvPr/>
        </p:nvSpPr>
        <p:spPr>
          <a:xfrm>
            <a:off x="6766144" y="4583558"/>
            <a:ext cx="1821433" cy="191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6CD684-3068-C6E8-78B1-EB5E1EFDB2FB}"/>
              </a:ext>
            </a:extLst>
          </p:cNvPr>
          <p:cNvSpPr/>
          <p:nvPr/>
        </p:nvSpPr>
        <p:spPr>
          <a:xfrm>
            <a:off x="7629466" y="5101614"/>
            <a:ext cx="1624337" cy="191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A923D1-AA64-5180-12EA-154D96B6257F}"/>
              </a:ext>
            </a:extLst>
          </p:cNvPr>
          <p:cNvSpPr/>
          <p:nvPr/>
        </p:nvSpPr>
        <p:spPr>
          <a:xfrm>
            <a:off x="7629466" y="5537138"/>
            <a:ext cx="1624337" cy="191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59FFEAE7-FEC5-AA78-FD94-90B38C4E45B4}"/>
              </a:ext>
            </a:extLst>
          </p:cNvPr>
          <p:cNvSpPr txBox="1">
            <a:spLocks/>
          </p:cNvSpPr>
          <p:nvPr/>
        </p:nvSpPr>
        <p:spPr>
          <a:xfrm>
            <a:off x="603798" y="609600"/>
            <a:ext cx="10937132" cy="40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483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79379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92AF538-E982-B53C-FA60-37613200A43A}"/>
              </a:ext>
            </a:extLst>
          </p:cNvPr>
          <p:cNvSpPr txBox="1">
            <a:spLocks/>
          </p:cNvSpPr>
          <p:nvPr/>
        </p:nvSpPr>
        <p:spPr>
          <a:xfrm>
            <a:off x="629198" y="1177555"/>
            <a:ext cx="10267343" cy="4895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4483"/>
              </a:buClr>
              <a:buFont typeface="Arial" panose="020B0604020202020204" pitchFamily="34" charset="0"/>
              <a:buChar char="■"/>
              <a:defRPr sz="2800" b="1" kern="12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맑은 고딕" panose="020B0503020000020004" pitchFamily="50" charset="-127"/>
              <a:buChar char="▶"/>
              <a:defRPr sz="20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3pPr>
            <a:lvl4pPr marL="719138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4pPr>
            <a:lvl5pPr marL="982663" indent="-1746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2400" dirty="0"/>
              <a:t>완수 계획</a:t>
            </a:r>
            <a:endParaRPr lang="en-US" altLang="ko-KR" sz="2400" dirty="0"/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600" dirty="0" err="1"/>
              <a:t>Plannnig</a:t>
            </a:r>
            <a:r>
              <a:rPr lang="ko-KR" altLang="en-US" sz="1600" dirty="0"/>
              <a:t>완수 계획 </a:t>
            </a:r>
            <a:r>
              <a:rPr lang="en-US" altLang="ko-KR" sz="1600" dirty="0"/>
              <a:t>-&gt;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간트차트</a:t>
            </a:r>
            <a:r>
              <a:rPr lang="ko-KR" altLang="en-US" sz="1600" dirty="0"/>
              <a:t> 구성</a:t>
            </a:r>
            <a:endParaRPr lang="en-US" altLang="ko-KR" sz="1600" dirty="0"/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400" dirty="0"/>
              <a:t>Global Plan -&gt; </a:t>
            </a:r>
            <a:r>
              <a:rPr lang="ko-KR" altLang="en-US" sz="1400" dirty="0"/>
              <a:t>주변 인식된 </a:t>
            </a:r>
            <a:r>
              <a:rPr lang="en-US" altLang="ko-KR" sz="1400" dirty="0"/>
              <a:t>object</a:t>
            </a:r>
            <a:r>
              <a:rPr lang="ko-KR" altLang="en-US" sz="1400" dirty="0" err="1"/>
              <a:t>에</a:t>
            </a:r>
            <a:r>
              <a:rPr lang="ko-KR" altLang="en-US" sz="1400" dirty="0"/>
              <a:t> 맞춰 미리 반응</a:t>
            </a:r>
            <a:endParaRPr lang="en-US" altLang="ko-KR" sz="1400" dirty="0"/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400" dirty="0"/>
              <a:t>Local Plan</a:t>
            </a:r>
            <a:r>
              <a:rPr lang="ko-KR" altLang="en-US" sz="1400" dirty="0"/>
              <a:t> </a:t>
            </a:r>
            <a:r>
              <a:rPr lang="en-US" altLang="ko-KR" sz="1400" dirty="0"/>
              <a:t>-&gt;</a:t>
            </a:r>
            <a:r>
              <a:rPr lang="ko-KR" altLang="en-US" sz="1400" dirty="0"/>
              <a:t> 충돌위험이 높은 상황 </a:t>
            </a:r>
            <a:r>
              <a:rPr lang="en-US" altLang="ko-KR" sz="1400" dirty="0"/>
              <a:t>(CV</a:t>
            </a:r>
            <a:r>
              <a:rPr lang="ko-KR" altLang="en-US" sz="1400" dirty="0"/>
              <a:t>모델 기준 충돌시간 </a:t>
            </a:r>
            <a:r>
              <a:rPr lang="en-US" altLang="ko-KR" sz="1400" dirty="0"/>
              <a:t>2</a:t>
            </a:r>
            <a:r>
              <a:rPr lang="ko-KR" altLang="en-US" sz="1400" dirty="0"/>
              <a:t>초 미만 등</a:t>
            </a:r>
            <a:r>
              <a:rPr lang="en-US" altLang="ko-KR" sz="1400" dirty="0"/>
              <a:t>)</a:t>
            </a:r>
            <a:r>
              <a:rPr lang="ko-KR" altLang="en-US" sz="1400" dirty="0"/>
              <a:t> 에서의 </a:t>
            </a:r>
            <a:r>
              <a:rPr lang="en-US" altLang="ko-KR" sz="1400" dirty="0"/>
              <a:t>behavior plan]</a:t>
            </a:r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1400" dirty="0"/>
              <a:t>프로세스 플로우 그리기</a:t>
            </a:r>
            <a:endParaRPr lang="en-US" altLang="ko-KR" sz="1100" dirty="0"/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1600" dirty="0"/>
              <a:t>달성된 목표</a:t>
            </a:r>
            <a:endParaRPr lang="en-US" altLang="ko-KR" sz="1600" dirty="0"/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400" dirty="0" err="1"/>
              <a:t>Gnss</a:t>
            </a:r>
            <a:r>
              <a:rPr lang="en-US" altLang="ko-KR" sz="1400" dirty="0"/>
              <a:t> projection</a:t>
            </a:r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400" dirty="0"/>
              <a:t>Workspace setting</a:t>
            </a:r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400" dirty="0"/>
              <a:t>Planning </a:t>
            </a:r>
            <a:r>
              <a:rPr lang="ko-KR" altLang="en-US" sz="1400" dirty="0"/>
              <a:t>코드 구성 </a:t>
            </a:r>
            <a:r>
              <a:rPr lang="en-US" altLang="ko-KR" sz="1100" dirty="0"/>
              <a:t>	</a:t>
            </a:r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1400" dirty="0"/>
              <a:t>세부 </a:t>
            </a:r>
            <a:r>
              <a:rPr lang="ko-KR" altLang="en-US" sz="1400" dirty="0" err="1"/>
              <a:t>상황별</a:t>
            </a:r>
            <a:r>
              <a:rPr lang="ko-KR" altLang="en-US" sz="1400" dirty="0"/>
              <a:t> </a:t>
            </a:r>
            <a:r>
              <a:rPr lang="en-US" altLang="ko-KR" sz="1400" dirty="0"/>
              <a:t>Behavior Plan</a:t>
            </a:r>
          </a:p>
        </p:txBody>
      </p:sp>
    </p:spTree>
    <p:extLst>
      <p:ext uri="{BB962C8B-B14F-4D97-AF65-F5344CB8AC3E}">
        <p14:creationId xmlns:p14="http://schemas.microsoft.com/office/powerpoint/2010/main" val="1437200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92AF538-E982-B53C-FA60-37613200A43A}"/>
              </a:ext>
            </a:extLst>
          </p:cNvPr>
          <p:cNvSpPr txBox="1">
            <a:spLocks/>
          </p:cNvSpPr>
          <p:nvPr/>
        </p:nvSpPr>
        <p:spPr>
          <a:xfrm>
            <a:off x="629198" y="1177555"/>
            <a:ext cx="10267343" cy="4895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4483"/>
              </a:buClr>
              <a:buFont typeface="Arial" panose="020B0604020202020204" pitchFamily="34" charset="0"/>
              <a:buChar char="■"/>
              <a:defRPr sz="2800" b="1" kern="12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맑은 고딕" panose="020B0503020000020004" pitchFamily="50" charset="-127"/>
              <a:buChar char="▶"/>
              <a:defRPr sz="20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3pPr>
            <a:lvl4pPr marL="719138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4pPr>
            <a:lvl5pPr marL="982663" indent="-1746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2400" dirty="0"/>
              <a:t>GNSS </a:t>
            </a:r>
            <a:r>
              <a:rPr lang="en-US" altLang="ko-KR" sz="2400" dirty="0" err="1"/>
              <a:t>Projectioln</a:t>
            </a:r>
            <a:endParaRPr lang="en-US" altLang="ko-KR" sz="2400" dirty="0"/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600" dirty="0"/>
              <a:t>wgs84</a:t>
            </a:r>
            <a:r>
              <a:rPr lang="ko-KR" altLang="en-US" sz="1600" dirty="0"/>
              <a:t>지구형태를 기준으로 </a:t>
            </a:r>
            <a:r>
              <a:rPr lang="en-US" altLang="ko-KR" sz="1600" dirty="0" err="1"/>
              <a:t>Utm</a:t>
            </a:r>
            <a:r>
              <a:rPr lang="ko-KR" altLang="en-US" sz="1600" dirty="0"/>
              <a:t>좌표계를 통해  </a:t>
            </a:r>
            <a:r>
              <a:rPr lang="en-US" altLang="ko-KR" sz="1600" dirty="0"/>
              <a:t>projection</a:t>
            </a:r>
            <a:r>
              <a:rPr lang="ko-KR" altLang="en-US" sz="1600" dirty="0"/>
              <a:t> 진행</a:t>
            </a:r>
            <a:endParaRPr lang="en-US" altLang="ko-KR" sz="1600" dirty="0"/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600" dirty="0"/>
              <a:t>Town13</a:t>
            </a:r>
            <a:r>
              <a:rPr lang="ko-KR" altLang="en-US" sz="1600" dirty="0"/>
              <a:t> 테스트데이터 기준 </a:t>
            </a:r>
            <a:r>
              <a:rPr lang="en-US" altLang="ko-KR" sz="1600" dirty="0"/>
              <a:t>200</a:t>
            </a:r>
            <a:r>
              <a:rPr lang="ko-KR" altLang="en-US" sz="1600" dirty="0"/>
              <a:t>미터 주행 후 </a:t>
            </a:r>
            <a:r>
              <a:rPr lang="en-US" altLang="ko-KR" sz="1600" dirty="0"/>
              <a:t>X</a:t>
            </a:r>
            <a:r>
              <a:rPr lang="ko-KR" altLang="en-US" sz="1600" dirty="0"/>
              <a:t>축 </a:t>
            </a:r>
            <a:r>
              <a:rPr lang="en-US" altLang="ko-KR" sz="1600" dirty="0"/>
              <a:t>0.3m</a:t>
            </a:r>
            <a:r>
              <a:rPr lang="ko-KR" altLang="en-US" sz="1600" dirty="0"/>
              <a:t>의 오차 발생</a:t>
            </a:r>
            <a:r>
              <a:rPr lang="en-US" altLang="ko-KR" sz="1600" dirty="0"/>
              <a:t> </a:t>
            </a:r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600" dirty="0"/>
              <a:t>Carla Projection </a:t>
            </a:r>
            <a:r>
              <a:rPr lang="ko-KR" altLang="en-US" sz="1600" dirty="0"/>
              <a:t>코드 이용해 </a:t>
            </a:r>
            <a:r>
              <a:rPr lang="en-US" altLang="ko-KR" sz="1600" dirty="0"/>
              <a:t>Projection </a:t>
            </a:r>
            <a:r>
              <a:rPr lang="ko-KR" altLang="en-US" sz="1600" dirty="0"/>
              <a:t>진행</a:t>
            </a:r>
            <a:endParaRPr lang="en-US" altLang="ko-KR" sz="1600" dirty="0"/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endParaRPr lang="en-US" altLang="ko-KR" sz="16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1E07FC5-23C1-E2FF-224C-94A4A573321A}"/>
              </a:ext>
            </a:extLst>
          </p:cNvPr>
          <p:cNvSpPr txBox="1">
            <a:spLocks/>
          </p:cNvSpPr>
          <p:nvPr/>
        </p:nvSpPr>
        <p:spPr>
          <a:xfrm>
            <a:off x="603798" y="609600"/>
            <a:ext cx="10937132" cy="40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48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Map Projection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7328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92AF538-E982-B53C-FA60-37613200A43A}"/>
              </a:ext>
            </a:extLst>
          </p:cNvPr>
          <p:cNvSpPr txBox="1">
            <a:spLocks/>
          </p:cNvSpPr>
          <p:nvPr/>
        </p:nvSpPr>
        <p:spPr>
          <a:xfrm>
            <a:off x="629198" y="1177555"/>
            <a:ext cx="10267343" cy="4895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4483"/>
              </a:buClr>
              <a:buFont typeface="Arial" panose="020B0604020202020204" pitchFamily="34" charset="0"/>
              <a:buChar char="■"/>
              <a:defRPr sz="2800" b="1" kern="12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맑은 고딕" panose="020B0503020000020004" pitchFamily="50" charset="-127"/>
              <a:buChar char="▶"/>
              <a:defRPr sz="20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3pPr>
            <a:lvl4pPr marL="719138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4pPr>
            <a:lvl5pPr marL="982663" indent="-1746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2400" dirty="0"/>
              <a:t>Global Path</a:t>
            </a:r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600" dirty="0"/>
              <a:t>3m</a:t>
            </a:r>
            <a:r>
              <a:rPr lang="ko-KR" altLang="en-US" sz="1600" dirty="0"/>
              <a:t>단위로</a:t>
            </a:r>
            <a:r>
              <a:rPr lang="en-US" altLang="ko-KR" sz="1600" dirty="0"/>
              <a:t> interpolation</a:t>
            </a:r>
            <a:r>
              <a:rPr lang="ko-KR" altLang="en-US" sz="1600" dirty="0"/>
              <a:t>된 </a:t>
            </a:r>
            <a:r>
              <a:rPr lang="en-US" altLang="ko-KR" sz="1600" dirty="0"/>
              <a:t>map</a:t>
            </a:r>
            <a:r>
              <a:rPr lang="ko-KR" altLang="en-US" sz="1600" dirty="0"/>
              <a:t>좌표 취득</a:t>
            </a:r>
            <a:endParaRPr lang="en-US" altLang="ko-KR" sz="1600" dirty="0"/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1600" dirty="0"/>
              <a:t>실제 주행에서 사용 시 회전 후 문제발생</a:t>
            </a:r>
            <a:endParaRPr lang="en-US" altLang="ko-KR" sz="1600" dirty="0"/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600" dirty="0"/>
              <a:t>Map</a:t>
            </a:r>
            <a:r>
              <a:rPr lang="ko-KR" altLang="en-US" sz="1600" dirty="0"/>
              <a:t>좌표로 취득했던 </a:t>
            </a:r>
            <a:r>
              <a:rPr lang="en-US" altLang="ko-KR" sz="1600" dirty="0"/>
              <a:t>global path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</a:t>
            </a:r>
            <a:r>
              <a:rPr lang="en-US" altLang="ko-KR" sz="1600" dirty="0" err="1"/>
              <a:t>gnss</a:t>
            </a:r>
            <a:r>
              <a:rPr lang="ko-KR" altLang="en-US" sz="1600" dirty="0"/>
              <a:t>데이터로 취득 후 변환</a:t>
            </a:r>
            <a:r>
              <a:rPr lang="en-US" altLang="ko-KR" sz="1600" dirty="0"/>
              <a:t> (</a:t>
            </a:r>
            <a:r>
              <a:rPr lang="ko-KR" altLang="en-US" sz="1600" dirty="0" err="1"/>
              <a:t>비교플롯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600" dirty="0"/>
              <a:t>3</a:t>
            </a:r>
            <a:r>
              <a:rPr lang="ko-KR" altLang="en-US" sz="1600" dirty="0"/>
              <a:t>미터의 </a:t>
            </a:r>
            <a:r>
              <a:rPr lang="en-US" altLang="ko-KR" sz="1600" dirty="0"/>
              <a:t>interpolation</a:t>
            </a:r>
            <a:r>
              <a:rPr lang="ko-KR" altLang="en-US" sz="1600" dirty="0"/>
              <a:t> </a:t>
            </a:r>
            <a:r>
              <a:rPr lang="en-US" altLang="ko-KR" sz="1600" dirty="0"/>
              <a:t>-&gt;</a:t>
            </a:r>
            <a:r>
              <a:rPr lang="ko-KR" altLang="en-US" sz="1600" dirty="0"/>
              <a:t> 최대 </a:t>
            </a:r>
            <a:r>
              <a:rPr lang="en-US" altLang="ko-KR" sz="1600" dirty="0"/>
              <a:t>5m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웨이포인트</a:t>
            </a:r>
            <a:r>
              <a:rPr lang="ko-KR" altLang="en-US" sz="1600" dirty="0"/>
              <a:t> 간격 유발</a:t>
            </a:r>
            <a:r>
              <a:rPr lang="en-US" altLang="ko-KR" sz="1600" dirty="0"/>
              <a:t> (</a:t>
            </a:r>
            <a:r>
              <a:rPr lang="ko-KR" altLang="en-US" sz="1600" dirty="0" err="1"/>
              <a:t>자차위치와</a:t>
            </a:r>
            <a:r>
              <a:rPr lang="ko-KR" altLang="en-US" sz="1600" dirty="0"/>
              <a:t> 거리 플롯</a:t>
            </a:r>
            <a:r>
              <a:rPr lang="en-US" altLang="ko-KR" sz="1600" dirty="0"/>
              <a:t>) </a:t>
            </a:r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600" dirty="0"/>
              <a:t>1</a:t>
            </a:r>
            <a:r>
              <a:rPr lang="ko-KR" altLang="en-US" sz="1600" dirty="0"/>
              <a:t>미터 이하의 </a:t>
            </a:r>
            <a:r>
              <a:rPr lang="en-US" altLang="ko-KR" sz="1600" dirty="0"/>
              <a:t>waypoint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제공하기 위해 </a:t>
            </a:r>
            <a:r>
              <a:rPr lang="ko-KR" altLang="en-US" sz="1600" dirty="0" err="1"/>
              <a:t>자차와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웨이포인트의</a:t>
            </a:r>
            <a:r>
              <a:rPr lang="ko-KR" altLang="en-US" sz="1600" dirty="0"/>
              <a:t> 거리를 </a:t>
            </a:r>
            <a:r>
              <a:rPr lang="en-US" altLang="ko-KR" sz="1600" dirty="0"/>
              <a:t>1</a:t>
            </a:r>
            <a:r>
              <a:rPr lang="ko-KR" altLang="en-US" sz="1600" dirty="0"/>
              <a:t>로 줄여 제어기 제공</a:t>
            </a:r>
            <a:endParaRPr lang="en-US" altLang="ko-KR" sz="1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88BCDB3-1DB3-660D-D401-B5CCE65B6210}"/>
              </a:ext>
            </a:extLst>
          </p:cNvPr>
          <p:cNvSpPr txBox="1">
            <a:spLocks/>
          </p:cNvSpPr>
          <p:nvPr/>
        </p:nvSpPr>
        <p:spPr>
          <a:xfrm>
            <a:off x="603798" y="609600"/>
            <a:ext cx="10937132" cy="40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48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Global Plan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7198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92AF538-E982-B53C-FA60-37613200A43A}"/>
              </a:ext>
            </a:extLst>
          </p:cNvPr>
          <p:cNvSpPr txBox="1">
            <a:spLocks/>
          </p:cNvSpPr>
          <p:nvPr/>
        </p:nvSpPr>
        <p:spPr>
          <a:xfrm>
            <a:off x="629198" y="1177555"/>
            <a:ext cx="10267343" cy="4895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4483"/>
              </a:buClr>
              <a:buFont typeface="Arial" panose="020B0604020202020204" pitchFamily="34" charset="0"/>
              <a:buChar char="■"/>
              <a:defRPr sz="2800" b="1" kern="12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맑은 고딕" panose="020B0503020000020004" pitchFamily="50" charset="-127"/>
              <a:buChar char="▶"/>
              <a:defRPr sz="20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3pPr>
            <a:lvl4pPr marL="719138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4pPr>
            <a:lvl5pPr marL="982663" indent="-1746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2400" dirty="0"/>
              <a:t>Global Velocity</a:t>
            </a:r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1600" dirty="0"/>
              <a:t>장애물 </a:t>
            </a:r>
            <a:r>
              <a:rPr lang="en-US" altLang="ko-KR" sz="1600" dirty="0"/>
              <a:t>Flag</a:t>
            </a:r>
            <a:r>
              <a:rPr lang="ko-KR" altLang="en-US" sz="1600" dirty="0"/>
              <a:t>기준으로 </a:t>
            </a:r>
            <a:r>
              <a:rPr lang="en-US" altLang="ko-KR" sz="1600" dirty="0"/>
              <a:t>reference velocity 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상황에 맞게 비율로 변경</a:t>
            </a:r>
            <a:endParaRPr lang="en-US" altLang="ko-KR" sz="1600" dirty="0"/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400" dirty="0"/>
              <a:t>Example</a:t>
            </a:r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400" dirty="0"/>
              <a:t>Control Loss ratio = 0.7 -&gt; </a:t>
            </a:r>
            <a:r>
              <a:rPr lang="ko-KR" altLang="en-US" sz="1400" dirty="0"/>
              <a:t>기존경로와 크게 틀어지는 것을 줄이기 위함</a:t>
            </a:r>
            <a:endParaRPr lang="en-US" altLang="ko-KR" sz="1400" dirty="0"/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400" dirty="0"/>
              <a:t>Human / Bicycle  ratio = 0.5 -&gt; </a:t>
            </a:r>
            <a:r>
              <a:rPr lang="ko-KR" altLang="en-US" sz="1400" dirty="0"/>
              <a:t>충돌위험이 감지됐을 때 급정거를 위함</a:t>
            </a:r>
            <a:endParaRPr lang="en-US" altLang="ko-KR" sz="1400" dirty="0"/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1600" dirty="0"/>
              <a:t>장애물 </a:t>
            </a:r>
            <a:r>
              <a:rPr lang="en-US" altLang="ko-KR" sz="1600" dirty="0"/>
              <a:t>Flag</a:t>
            </a:r>
            <a:r>
              <a:rPr lang="ko-KR" altLang="en-US" sz="1600" dirty="0"/>
              <a:t>가 없는 상황</a:t>
            </a:r>
            <a:endParaRPr lang="en-US" altLang="ko-KR" sz="1600" dirty="0"/>
          </a:p>
          <a:p>
            <a:pPr lvl="2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400" dirty="0"/>
              <a:t>HIGH/ LOW reference velocity </a:t>
            </a:r>
            <a:r>
              <a:rPr lang="ko-KR" altLang="en-US" sz="1400" dirty="0"/>
              <a:t>제공</a:t>
            </a:r>
            <a:endParaRPr lang="en-US" altLang="ko-KR" sz="14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5C0E245-90D9-77FB-3F84-9EC0F5B65452}"/>
              </a:ext>
            </a:extLst>
          </p:cNvPr>
          <p:cNvSpPr txBox="1">
            <a:spLocks/>
          </p:cNvSpPr>
          <p:nvPr/>
        </p:nvSpPr>
        <p:spPr>
          <a:xfrm>
            <a:off x="651070" y="609600"/>
            <a:ext cx="10937132" cy="40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48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Global Plan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72645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5월의 본관 파노라마">
            <a:extLst>
              <a:ext uri="{FF2B5EF4-FFF2-40B4-BE49-F238E27FC236}">
                <a16:creationId xmlns:a16="http://schemas.microsoft.com/office/drawing/2014/main" id="{E25CE453-8726-0548-2677-837C29E43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3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C89303-FA23-8B6B-551F-DC2511B69A8C}"/>
              </a:ext>
            </a:extLst>
          </p:cNvPr>
          <p:cNvSpPr/>
          <p:nvPr/>
        </p:nvSpPr>
        <p:spPr>
          <a:xfrm>
            <a:off x="1" y="-19050"/>
            <a:ext cx="12186503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400" spc="-18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Source Sans Pro" panose="020B0503030403020204" pitchFamily="34" charset="0"/>
              <a:ea typeface="나눔스퀘어 네오 Bold" panose="00000800000000000000" pitchFamily="2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D9244A6-0FFB-43C0-8407-7CC4D565B92A}"/>
              </a:ext>
            </a:extLst>
          </p:cNvPr>
          <p:cNvCxnSpPr/>
          <p:nvPr/>
        </p:nvCxnSpPr>
        <p:spPr>
          <a:xfrm>
            <a:off x="552450" y="6091682"/>
            <a:ext cx="11087100" cy="0"/>
          </a:xfrm>
          <a:prstGeom prst="line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DC8F5E1-981F-4F28-A44E-7C6ACC40291F}"/>
              </a:ext>
            </a:extLst>
          </p:cNvPr>
          <p:cNvSpPr txBox="1"/>
          <p:nvPr/>
        </p:nvSpPr>
        <p:spPr>
          <a:xfrm>
            <a:off x="7707238" y="1668419"/>
            <a:ext cx="5501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oppins SemiBold" panose="00000700000000000000" pitchFamily="2" charset="0"/>
              </a:rPr>
              <a:t>01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oppins SemiBold" panose="000007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12A168-1A65-4C2E-8EA8-3A699F34F635}"/>
              </a:ext>
            </a:extLst>
          </p:cNvPr>
          <p:cNvSpPr txBox="1"/>
          <p:nvPr/>
        </p:nvSpPr>
        <p:spPr>
          <a:xfrm>
            <a:off x="8308498" y="1699197"/>
            <a:ext cx="317230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Structure</a:t>
            </a:r>
            <a:endParaRPr lang="ko-KR" altLang="en-US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28483-2F4C-4DB8-A867-67CCA46883DE}"/>
              </a:ext>
            </a:extLst>
          </p:cNvPr>
          <p:cNvSpPr txBox="1"/>
          <p:nvPr/>
        </p:nvSpPr>
        <p:spPr>
          <a:xfrm>
            <a:off x="7707238" y="2420258"/>
            <a:ext cx="5501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oppins SemiBold" panose="00000700000000000000" pitchFamily="2" charset="0"/>
              </a:rPr>
              <a:t>02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oppins SemiBold" panose="000007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1C895D-B3AC-43EF-86D1-6274455A2944}"/>
              </a:ext>
            </a:extLst>
          </p:cNvPr>
          <p:cNvSpPr txBox="1"/>
          <p:nvPr/>
        </p:nvSpPr>
        <p:spPr>
          <a:xfrm>
            <a:off x="8308498" y="2451035"/>
            <a:ext cx="140698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Perception</a:t>
            </a:r>
            <a:endParaRPr lang="ko-KR" altLang="en-US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235014-B715-444A-BBDE-AE052FFD55BE}"/>
              </a:ext>
            </a:extLst>
          </p:cNvPr>
          <p:cNvSpPr txBox="1"/>
          <p:nvPr/>
        </p:nvSpPr>
        <p:spPr>
          <a:xfrm>
            <a:off x="7707239" y="3179150"/>
            <a:ext cx="5501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oppins SemiBold" panose="00000700000000000000" pitchFamily="2" charset="0"/>
              </a:rPr>
              <a:t>03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oppins SemiBold" panose="000007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7A6D63-144D-4C8C-A4F4-75FFBC5D3907}"/>
              </a:ext>
            </a:extLst>
          </p:cNvPr>
          <p:cNvSpPr txBox="1"/>
          <p:nvPr/>
        </p:nvSpPr>
        <p:spPr>
          <a:xfrm>
            <a:off x="8308498" y="3201444"/>
            <a:ext cx="25486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Planning</a:t>
            </a:r>
            <a:endParaRPr lang="ko-KR" altLang="en-US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43BA06-A8C6-4DD0-B001-424749B6AB4C}"/>
              </a:ext>
            </a:extLst>
          </p:cNvPr>
          <p:cNvSpPr txBox="1"/>
          <p:nvPr/>
        </p:nvSpPr>
        <p:spPr>
          <a:xfrm>
            <a:off x="7707238" y="3938041"/>
            <a:ext cx="5501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oppins SemiBold" panose="00000700000000000000" pitchFamily="2" charset="0"/>
              </a:rPr>
              <a:t>04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oppins SemiBold" panose="000007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8F901F-4928-4598-B903-A49453D468BA}"/>
              </a:ext>
            </a:extLst>
          </p:cNvPr>
          <p:cNvSpPr txBox="1"/>
          <p:nvPr/>
        </p:nvSpPr>
        <p:spPr>
          <a:xfrm>
            <a:off x="8303775" y="3999596"/>
            <a:ext cx="112287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</a:t>
            </a:r>
            <a:endParaRPr lang="ko-KR" altLang="en-US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DE4D937-DADB-4608-A09D-226C7F6AB32D}"/>
              </a:ext>
            </a:extLst>
          </p:cNvPr>
          <p:cNvCxnSpPr>
            <a:cxnSpLocks/>
          </p:cNvCxnSpPr>
          <p:nvPr/>
        </p:nvCxnSpPr>
        <p:spPr>
          <a:xfrm flipV="1">
            <a:off x="6086475" y="790401"/>
            <a:ext cx="0" cy="5277201"/>
          </a:xfrm>
          <a:prstGeom prst="line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D8CEB63-0E97-4B88-AFF4-8A9A9FBCBF52}"/>
              </a:ext>
            </a:extLst>
          </p:cNvPr>
          <p:cNvCxnSpPr/>
          <p:nvPr/>
        </p:nvCxnSpPr>
        <p:spPr>
          <a:xfrm>
            <a:off x="552450" y="565150"/>
            <a:ext cx="11087100" cy="0"/>
          </a:xfrm>
          <a:prstGeom prst="line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4B349F0-6A40-40E0-85D7-E4C61CCD19C3}"/>
              </a:ext>
            </a:extLst>
          </p:cNvPr>
          <p:cNvSpPr txBox="1"/>
          <p:nvPr/>
        </p:nvSpPr>
        <p:spPr>
          <a:xfrm>
            <a:off x="1012945" y="2717746"/>
            <a:ext cx="4204998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CONTENTS</a:t>
            </a:r>
            <a:endParaRPr lang="ko-KR" altLang="en-US" sz="6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Source Sans Pro Black" panose="020B0803030403020204" pitchFamily="34" charset="0"/>
              <a:ea typeface="Spoqa Han Sans Neo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761548-A167-E0A8-3BD3-EF4DE84AE457}"/>
              </a:ext>
            </a:extLst>
          </p:cNvPr>
          <p:cNvSpPr txBox="1"/>
          <p:nvPr/>
        </p:nvSpPr>
        <p:spPr>
          <a:xfrm>
            <a:off x="7707238" y="4758488"/>
            <a:ext cx="5501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oppins SemiBold" panose="00000700000000000000" pitchFamily="2" charset="0"/>
              </a:rPr>
              <a:t>05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oppins SemiBold" panose="000007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7842EB-3FF9-A700-243B-562EA2408EB3}"/>
              </a:ext>
            </a:extLst>
          </p:cNvPr>
          <p:cNvSpPr txBox="1"/>
          <p:nvPr/>
        </p:nvSpPr>
        <p:spPr>
          <a:xfrm>
            <a:off x="8308498" y="4789267"/>
            <a:ext cx="152144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Plan</a:t>
            </a:r>
            <a:endParaRPr lang="ko-KR" altLang="en-US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470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47"/>
    </mc:Choice>
    <mc:Fallback xmlns="">
      <p:transition advTm="3004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92AF538-E982-B53C-FA60-37613200A43A}"/>
              </a:ext>
            </a:extLst>
          </p:cNvPr>
          <p:cNvSpPr txBox="1">
            <a:spLocks/>
          </p:cNvSpPr>
          <p:nvPr/>
        </p:nvSpPr>
        <p:spPr>
          <a:xfrm>
            <a:off x="629198" y="1177555"/>
            <a:ext cx="10267343" cy="489557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4483"/>
              </a:buClr>
              <a:buFont typeface="Arial" panose="020B0604020202020204" pitchFamily="34" charset="0"/>
              <a:buChar char="■"/>
              <a:defRPr sz="2800" b="1" kern="12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맑은 고딕" panose="020B0503020000020004" pitchFamily="50" charset="-127"/>
              <a:buChar char="▶"/>
              <a:defRPr sz="20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3pPr>
            <a:lvl4pPr marL="719138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4pPr>
            <a:lvl5pPr marL="982663" indent="-1746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2400" dirty="0"/>
              <a:t>Local Path</a:t>
            </a:r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600" b="1" dirty="0"/>
              <a:t>Lattice</a:t>
            </a:r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1600" dirty="0"/>
              <a:t>경계조건 </a:t>
            </a:r>
            <a:r>
              <a:rPr lang="en-US" altLang="ko-KR" sz="1600" dirty="0"/>
              <a:t>(</a:t>
            </a:r>
            <a:r>
              <a:rPr lang="ko-KR" altLang="en-US" sz="1600" dirty="0"/>
              <a:t>조건</a:t>
            </a:r>
            <a:r>
              <a:rPr lang="en-US" altLang="ko-KR" sz="1600" dirty="0"/>
              <a:t> 1) (</a:t>
            </a:r>
            <a:r>
              <a:rPr lang="ko-KR" altLang="en-US" sz="1600" dirty="0"/>
              <a:t>조건 </a:t>
            </a:r>
            <a:r>
              <a:rPr lang="en-US" altLang="ko-KR" sz="1600" dirty="0"/>
              <a:t>2) (</a:t>
            </a:r>
            <a:r>
              <a:rPr lang="ko-KR" altLang="en-US" sz="1600" dirty="0"/>
              <a:t>조건 </a:t>
            </a:r>
            <a:r>
              <a:rPr lang="en-US" altLang="ko-KR" sz="1600" dirty="0"/>
              <a:t>3) (</a:t>
            </a:r>
            <a:r>
              <a:rPr lang="ko-KR" altLang="en-US" sz="1600" dirty="0"/>
              <a:t>조건 </a:t>
            </a:r>
            <a:r>
              <a:rPr lang="en-US" altLang="ko-KR" sz="1600" dirty="0"/>
              <a:t>4) </a:t>
            </a:r>
            <a:r>
              <a:rPr lang="ko-KR" altLang="en-US" sz="1600" dirty="0"/>
              <a:t>을 사용한 완만한 </a:t>
            </a:r>
            <a:r>
              <a:rPr lang="ko-KR" altLang="en-US" sz="1600" dirty="0" err="1"/>
              <a:t>반차선</a:t>
            </a:r>
            <a:r>
              <a:rPr lang="ko-KR" altLang="en-US" sz="1600" dirty="0"/>
              <a:t> 경로 생성 </a:t>
            </a:r>
            <a:br>
              <a:rPr lang="en-US" altLang="ko-KR" sz="1600" dirty="0"/>
            </a:br>
            <a:r>
              <a:rPr lang="en-US" altLang="ko-KR" sz="1600" dirty="0"/>
              <a:t>-&gt; </a:t>
            </a:r>
            <a:r>
              <a:rPr lang="ko-KR" altLang="en-US" sz="1600" dirty="0" err="1"/>
              <a:t>차문열림</a:t>
            </a:r>
            <a:r>
              <a:rPr lang="ko-KR" altLang="en-US" sz="1600" dirty="0"/>
              <a:t> 상황에서 사용가능</a:t>
            </a:r>
            <a:br>
              <a:rPr lang="en-US" altLang="ko-KR" sz="1600" dirty="0"/>
            </a:b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그래프 첨가</a:t>
            </a:r>
            <a:r>
              <a:rPr lang="en-US" altLang="ko-KR" sz="1600" dirty="0"/>
              <a:t>)</a:t>
            </a:r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1600" dirty="0"/>
              <a:t>초기 </a:t>
            </a:r>
            <a:r>
              <a:rPr lang="en-US" altLang="ko-KR" sz="1600" dirty="0"/>
              <a:t>kappa</a:t>
            </a:r>
            <a:r>
              <a:rPr lang="ko-KR" altLang="en-US" sz="1600" dirty="0"/>
              <a:t>가 </a:t>
            </a:r>
            <a:r>
              <a:rPr lang="en-US" altLang="ko-KR" sz="1600" dirty="0"/>
              <a:t>0</a:t>
            </a:r>
            <a:r>
              <a:rPr lang="ko-KR" altLang="en-US" sz="1600" dirty="0"/>
              <a:t>이 아닌 경로계획 필요함 </a:t>
            </a:r>
            <a:r>
              <a:rPr lang="en-US" altLang="ko-KR" sz="1600" dirty="0"/>
              <a:t>-&gt; </a:t>
            </a:r>
            <a:r>
              <a:rPr lang="ko-KR" altLang="en-US" sz="1600" dirty="0" err="1"/>
              <a:t>한차선</a:t>
            </a:r>
            <a:r>
              <a:rPr lang="ko-KR" altLang="en-US" sz="1600" dirty="0"/>
              <a:t> 차선변경이 필요한 공사장 상황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  <a:tabLst>
                <a:tab pos="6523038" algn="l"/>
              </a:tabLst>
            </a:pPr>
            <a:endParaRPr lang="en-US" altLang="ko-KR" sz="1600" dirty="0"/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600" b="1" dirty="0"/>
              <a:t>Path Decision</a:t>
            </a:r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1600" dirty="0"/>
              <a:t>목표 </a:t>
            </a:r>
            <a:r>
              <a:rPr lang="ko-KR" altLang="en-US" sz="1600" dirty="0" err="1"/>
              <a:t>웨이포인트와</a:t>
            </a:r>
            <a:r>
              <a:rPr lang="ko-KR" altLang="en-US" sz="1600" dirty="0"/>
              <a:t> 후보 경로들의 </a:t>
            </a:r>
            <a:br>
              <a:rPr lang="en-US" altLang="ko-KR" sz="1600" dirty="0"/>
            </a:br>
            <a:r>
              <a:rPr lang="en-US" altLang="ko-KR" sz="1600" dirty="0"/>
              <a:t>1.</a:t>
            </a:r>
            <a:r>
              <a:rPr lang="ko-KR" altLang="en-US" sz="1600" dirty="0"/>
              <a:t>충돌감지</a:t>
            </a:r>
            <a:br>
              <a:rPr lang="en-US" altLang="ko-KR" sz="1600" dirty="0"/>
            </a:br>
            <a:r>
              <a:rPr lang="en-US" altLang="ko-KR" sz="1600" dirty="0"/>
              <a:t>2.</a:t>
            </a:r>
            <a:r>
              <a:rPr lang="ko-KR" altLang="en-US" sz="1600" dirty="0"/>
              <a:t>거리 </a:t>
            </a:r>
            <a:r>
              <a:rPr lang="en-US" altLang="ko-KR" sz="1600" dirty="0"/>
              <a:t>Offset</a:t>
            </a:r>
            <a:r>
              <a:rPr lang="ko-KR" altLang="en-US" sz="1600" dirty="0"/>
              <a:t> </a:t>
            </a:r>
            <a:br>
              <a:rPr lang="en-US" altLang="ko-KR" sz="1600" dirty="0"/>
            </a:br>
            <a:r>
              <a:rPr lang="ko-KR" altLang="en-US" sz="1600" dirty="0"/>
              <a:t>우선순위로 결정</a:t>
            </a:r>
            <a:endParaRPr lang="en-US" altLang="ko-KR" sz="16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C31E0CD-76A3-CC80-4F40-386395D02052}"/>
              </a:ext>
            </a:extLst>
          </p:cNvPr>
          <p:cNvSpPr txBox="1">
            <a:spLocks/>
          </p:cNvSpPr>
          <p:nvPr/>
        </p:nvSpPr>
        <p:spPr>
          <a:xfrm>
            <a:off x="651070" y="609600"/>
            <a:ext cx="10937132" cy="40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48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Local Plan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69726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677B3-5A8D-D555-72F4-C7AF9F063193}"/>
              </a:ext>
            </a:extLst>
          </p:cNvPr>
          <p:cNvSpPr txBox="1"/>
          <p:nvPr/>
        </p:nvSpPr>
        <p:spPr>
          <a:xfrm>
            <a:off x="2176210" y="1982450"/>
            <a:ext cx="78395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4400" b="1" dirty="0">
                <a:solidFill>
                  <a:srgbClr val="01154D"/>
                </a:solidFill>
                <a:latin typeface="Tahoma" panose="020B0604030504040204" pitchFamily="34" charset="0"/>
              </a:rPr>
              <a:t>Project Proposal Presentation</a:t>
            </a:r>
            <a:endParaRPr lang="en" altLang="ko-KR" sz="4400" b="1" dirty="0">
              <a:solidFill>
                <a:srgbClr val="01154D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61F1E121-60A0-2F72-EF46-32DDBEA6F5AE}"/>
              </a:ext>
            </a:extLst>
          </p:cNvPr>
          <p:cNvCxnSpPr>
            <a:cxnSpLocks/>
          </p:cNvCxnSpPr>
          <p:nvPr/>
        </p:nvCxnSpPr>
        <p:spPr>
          <a:xfrm>
            <a:off x="3618963" y="3649621"/>
            <a:ext cx="5186051" cy="0"/>
          </a:xfrm>
          <a:prstGeom prst="line">
            <a:avLst/>
          </a:prstGeom>
          <a:ln w="41275">
            <a:solidFill>
              <a:srgbClr val="001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7F8CD5-0687-23DC-1C07-BE259F6CE43B}"/>
              </a:ext>
            </a:extLst>
          </p:cNvPr>
          <p:cNvSpPr txBox="1"/>
          <p:nvPr/>
        </p:nvSpPr>
        <p:spPr>
          <a:xfrm>
            <a:off x="2916744" y="4306262"/>
            <a:ext cx="6358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01154D"/>
                </a:solidFill>
                <a:effectLst/>
                <a:latin typeface="Tahoma" panose="020B0604030504040204" pitchFamily="34" charset="0"/>
              </a:rPr>
              <a:t>4</a:t>
            </a:r>
            <a:r>
              <a:rPr lang="en" altLang="ko-KR" sz="3200" b="1" dirty="0">
                <a:solidFill>
                  <a:srgbClr val="01154D"/>
                </a:solidFill>
                <a:effectLst/>
                <a:latin typeface="Tahoma" panose="020B0604030504040204" pitchFamily="34" charset="0"/>
              </a:rPr>
              <a:t>. Control</a:t>
            </a:r>
          </a:p>
        </p:txBody>
      </p:sp>
    </p:spTree>
    <p:extLst>
      <p:ext uri="{BB962C8B-B14F-4D97-AF65-F5344CB8AC3E}">
        <p14:creationId xmlns:p14="http://schemas.microsoft.com/office/powerpoint/2010/main" val="1727406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C4EACD1-3BA7-9BEA-F69A-53BBC027645E}"/>
              </a:ext>
            </a:extLst>
          </p:cNvPr>
          <p:cNvGraphicFramePr>
            <a:graphicFrameLocks noGrp="1"/>
          </p:cNvGraphicFramePr>
          <p:nvPr/>
        </p:nvGraphicFramePr>
        <p:xfrm>
          <a:off x="765199" y="1625600"/>
          <a:ext cx="10614330" cy="4419202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1506690">
                  <a:extLst>
                    <a:ext uri="{9D8B030D-6E8A-4147-A177-3AD203B41FA5}">
                      <a16:colId xmlns:a16="http://schemas.microsoft.com/office/drawing/2014/main" val="1569307569"/>
                    </a:ext>
                  </a:extLst>
                </a:gridCol>
                <a:gridCol w="2031420">
                  <a:extLst>
                    <a:ext uri="{9D8B030D-6E8A-4147-A177-3AD203B41FA5}">
                      <a16:colId xmlns:a16="http://schemas.microsoft.com/office/drawing/2014/main" val="2823087580"/>
                    </a:ext>
                  </a:extLst>
                </a:gridCol>
                <a:gridCol w="353811">
                  <a:extLst>
                    <a:ext uri="{9D8B030D-6E8A-4147-A177-3AD203B41FA5}">
                      <a16:colId xmlns:a16="http://schemas.microsoft.com/office/drawing/2014/main" val="2311454730"/>
                    </a:ext>
                  </a:extLst>
                </a:gridCol>
                <a:gridCol w="353811">
                  <a:extLst>
                    <a:ext uri="{9D8B030D-6E8A-4147-A177-3AD203B41FA5}">
                      <a16:colId xmlns:a16="http://schemas.microsoft.com/office/drawing/2014/main" val="1656626433"/>
                    </a:ext>
                  </a:extLst>
                </a:gridCol>
                <a:gridCol w="353811">
                  <a:extLst>
                    <a:ext uri="{9D8B030D-6E8A-4147-A177-3AD203B41FA5}">
                      <a16:colId xmlns:a16="http://schemas.microsoft.com/office/drawing/2014/main" val="1920845402"/>
                    </a:ext>
                  </a:extLst>
                </a:gridCol>
                <a:gridCol w="353811">
                  <a:extLst>
                    <a:ext uri="{9D8B030D-6E8A-4147-A177-3AD203B41FA5}">
                      <a16:colId xmlns:a16="http://schemas.microsoft.com/office/drawing/2014/main" val="3420456407"/>
                    </a:ext>
                  </a:extLst>
                </a:gridCol>
                <a:gridCol w="353811">
                  <a:extLst>
                    <a:ext uri="{9D8B030D-6E8A-4147-A177-3AD203B41FA5}">
                      <a16:colId xmlns:a16="http://schemas.microsoft.com/office/drawing/2014/main" val="1690242273"/>
                    </a:ext>
                  </a:extLst>
                </a:gridCol>
                <a:gridCol w="353811">
                  <a:extLst>
                    <a:ext uri="{9D8B030D-6E8A-4147-A177-3AD203B41FA5}">
                      <a16:colId xmlns:a16="http://schemas.microsoft.com/office/drawing/2014/main" val="669582503"/>
                    </a:ext>
                  </a:extLst>
                </a:gridCol>
                <a:gridCol w="353811">
                  <a:extLst>
                    <a:ext uri="{9D8B030D-6E8A-4147-A177-3AD203B41FA5}">
                      <a16:colId xmlns:a16="http://schemas.microsoft.com/office/drawing/2014/main" val="2054726371"/>
                    </a:ext>
                  </a:extLst>
                </a:gridCol>
                <a:gridCol w="353811">
                  <a:extLst>
                    <a:ext uri="{9D8B030D-6E8A-4147-A177-3AD203B41FA5}">
                      <a16:colId xmlns:a16="http://schemas.microsoft.com/office/drawing/2014/main" val="440513734"/>
                    </a:ext>
                  </a:extLst>
                </a:gridCol>
                <a:gridCol w="353811">
                  <a:extLst>
                    <a:ext uri="{9D8B030D-6E8A-4147-A177-3AD203B41FA5}">
                      <a16:colId xmlns:a16="http://schemas.microsoft.com/office/drawing/2014/main" val="2803839342"/>
                    </a:ext>
                  </a:extLst>
                </a:gridCol>
                <a:gridCol w="353811">
                  <a:extLst>
                    <a:ext uri="{9D8B030D-6E8A-4147-A177-3AD203B41FA5}">
                      <a16:colId xmlns:a16="http://schemas.microsoft.com/office/drawing/2014/main" val="1950958325"/>
                    </a:ext>
                  </a:extLst>
                </a:gridCol>
                <a:gridCol w="353811">
                  <a:extLst>
                    <a:ext uri="{9D8B030D-6E8A-4147-A177-3AD203B41FA5}">
                      <a16:colId xmlns:a16="http://schemas.microsoft.com/office/drawing/2014/main" val="3481187029"/>
                    </a:ext>
                  </a:extLst>
                </a:gridCol>
                <a:gridCol w="353811">
                  <a:extLst>
                    <a:ext uri="{9D8B030D-6E8A-4147-A177-3AD203B41FA5}">
                      <a16:colId xmlns:a16="http://schemas.microsoft.com/office/drawing/2014/main" val="559228981"/>
                    </a:ext>
                  </a:extLst>
                </a:gridCol>
                <a:gridCol w="353811">
                  <a:extLst>
                    <a:ext uri="{9D8B030D-6E8A-4147-A177-3AD203B41FA5}">
                      <a16:colId xmlns:a16="http://schemas.microsoft.com/office/drawing/2014/main" val="1423122200"/>
                    </a:ext>
                  </a:extLst>
                </a:gridCol>
                <a:gridCol w="353811">
                  <a:extLst>
                    <a:ext uri="{9D8B030D-6E8A-4147-A177-3AD203B41FA5}">
                      <a16:colId xmlns:a16="http://schemas.microsoft.com/office/drawing/2014/main" val="3171036459"/>
                    </a:ext>
                  </a:extLst>
                </a:gridCol>
                <a:gridCol w="353811">
                  <a:extLst>
                    <a:ext uri="{9D8B030D-6E8A-4147-A177-3AD203B41FA5}">
                      <a16:colId xmlns:a16="http://schemas.microsoft.com/office/drawing/2014/main" val="2694037768"/>
                    </a:ext>
                  </a:extLst>
                </a:gridCol>
                <a:gridCol w="353811">
                  <a:extLst>
                    <a:ext uri="{9D8B030D-6E8A-4147-A177-3AD203B41FA5}">
                      <a16:colId xmlns:a16="http://schemas.microsoft.com/office/drawing/2014/main" val="303474536"/>
                    </a:ext>
                  </a:extLst>
                </a:gridCol>
                <a:gridCol w="353811">
                  <a:extLst>
                    <a:ext uri="{9D8B030D-6E8A-4147-A177-3AD203B41FA5}">
                      <a16:colId xmlns:a16="http://schemas.microsoft.com/office/drawing/2014/main" val="602116662"/>
                    </a:ext>
                  </a:extLst>
                </a:gridCol>
                <a:gridCol w="353811">
                  <a:extLst>
                    <a:ext uri="{9D8B030D-6E8A-4147-A177-3AD203B41FA5}">
                      <a16:colId xmlns:a16="http://schemas.microsoft.com/office/drawing/2014/main" val="695492986"/>
                    </a:ext>
                  </a:extLst>
                </a:gridCol>
                <a:gridCol w="353811">
                  <a:extLst>
                    <a:ext uri="{9D8B030D-6E8A-4147-A177-3AD203B41FA5}">
                      <a16:colId xmlns:a16="http://schemas.microsoft.com/office/drawing/2014/main" val="332989172"/>
                    </a:ext>
                  </a:extLst>
                </a:gridCol>
                <a:gridCol w="353811">
                  <a:extLst>
                    <a:ext uri="{9D8B030D-6E8A-4147-A177-3AD203B41FA5}">
                      <a16:colId xmlns:a16="http://schemas.microsoft.com/office/drawing/2014/main" val="3037124669"/>
                    </a:ext>
                  </a:extLst>
                </a:gridCol>
              </a:tblGrid>
              <a:tr h="5532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Control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T="55321" marB="5532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448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448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448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448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1136"/>
                  </a:ext>
                </a:extLst>
              </a:tr>
              <a:tr h="463687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400" b="1" dirty="0"/>
                    </a:p>
                    <a:p>
                      <a:pPr algn="ctr" latinLnBrk="1"/>
                      <a:endParaRPr lang="en-US" altLang="ko-KR" sz="1400" b="1" dirty="0"/>
                    </a:p>
                    <a:p>
                      <a:pPr algn="ctr" latinLnBrk="1"/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제어기 개발</a:t>
                      </a:r>
                    </a:p>
                  </a:txBody>
                  <a:tcPr marT="41564" marB="41564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횡방향 제어기</a:t>
                      </a:r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220239"/>
                  </a:ext>
                </a:extLst>
              </a:tr>
              <a:tr h="4636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/>
                        <a:t>종방향</a:t>
                      </a:r>
                      <a:r>
                        <a:rPr lang="ko-KR" altLang="en-US" sz="1300" b="1" dirty="0"/>
                        <a:t> 제어기</a:t>
                      </a:r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013295"/>
                  </a:ext>
                </a:extLst>
              </a:tr>
              <a:tr h="463687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/>
                        <a:t>제어기 통합</a:t>
                      </a:r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649665"/>
                  </a:ext>
                </a:extLst>
              </a:tr>
              <a:tr h="46368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T="41564" marB="41564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/>
                        <a:t>차간 거리 유지 상황</a:t>
                      </a:r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969236"/>
                  </a:ext>
                </a:extLst>
              </a:tr>
              <a:tr h="546506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/>
                    </a:p>
                    <a:p>
                      <a:pPr algn="ctr" latinLnBrk="1"/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제어기 검증</a:t>
                      </a:r>
                    </a:p>
                  </a:txBody>
                  <a:tcPr marT="41564" marB="41564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제어기 검증 환경</a:t>
                      </a:r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10053"/>
                  </a:ext>
                </a:extLst>
              </a:tr>
              <a:tr h="537362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제어기 파라미터 튜닝</a:t>
                      </a:r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417749"/>
                  </a:ext>
                </a:extLst>
              </a:tr>
              <a:tr h="463687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400" b="1" dirty="0"/>
                        <a:t>Integration</a:t>
                      </a:r>
                      <a:endParaRPr lang="ko-KR" altLang="en-US" sz="1400" b="1" dirty="0"/>
                    </a:p>
                  </a:txBody>
                  <a:tcPr marT="41564" marB="41564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다른 파트와 </a:t>
                      </a:r>
                      <a:r>
                        <a:rPr lang="en-US" altLang="ko-KR" sz="1300" b="1" dirty="0"/>
                        <a:t>IF</a:t>
                      </a:r>
                      <a:endParaRPr lang="ko-KR" altLang="en-US" sz="1300" b="1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55321" marB="5532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824003"/>
                  </a:ext>
                </a:extLst>
              </a:tr>
              <a:tr h="463687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발표준비</a:t>
                      </a:r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55321" marB="5532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406371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66841E4-1CD9-E7D2-B5C0-938FA6A4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985" y="812800"/>
            <a:ext cx="2348115" cy="587379"/>
          </a:xfrm>
        </p:spPr>
        <p:txBody>
          <a:bodyPr>
            <a:normAutofit fontScale="92500"/>
          </a:bodyPr>
          <a:lstStyle/>
          <a:p>
            <a:r>
              <a:rPr lang="ko-KR" altLang="en-US" sz="2400" dirty="0"/>
              <a:t>제어 파트 계획</a:t>
            </a:r>
            <a:endParaRPr lang="en-US" altLang="ko-KR" sz="2400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874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42137C6-1AC6-4941-1AF3-675CCBB21540}"/>
              </a:ext>
            </a:extLst>
          </p:cNvPr>
          <p:cNvGrpSpPr/>
          <p:nvPr/>
        </p:nvGrpSpPr>
        <p:grpSpPr>
          <a:xfrm>
            <a:off x="335830" y="1881535"/>
            <a:ext cx="3369910" cy="3755337"/>
            <a:chOff x="11742420" y="1379047"/>
            <a:chExt cx="3369910" cy="375533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3E42E32-B124-04EB-C006-5A8E4065B645}"/>
                </a:ext>
              </a:extLst>
            </p:cNvPr>
            <p:cNvSpPr/>
            <p:nvPr/>
          </p:nvSpPr>
          <p:spPr>
            <a:xfrm>
              <a:off x="11742420" y="1379047"/>
              <a:ext cx="3369910" cy="37553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E74D3F-E5F4-970D-8C6E-62DE7A60ACA8}"/>
                </a:ext>
              </a:extLst>
            </p:cNvPr>
            <p:cNvSpPr/>
            <p:nvPr/>
          </p:nvSpPr>
          <p:spPr>
            <a:xfrm>
              <a:off x="12376508" y="2846535"/>
              <a:ext cx="2101735" cy="60244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IMU</a:t>
              </a:r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834BB0B-B6AD-E3C2-675D-E27A77EAE9EA}"/>
                </a:ext>
              </a:extLst>
            </p:cNvPr>
            <p:cNvSpPr/>
            <p:nvPr/>
          </p:nvSpPr>
          <p:spPr>
            <a:xfrm>
              <a:off x="12376508" y="1768247"/>
              <a:ext cx="2101735" cy="60244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 GPS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7A2AAE8-8D55-7501-9C19-9BCF37C76E00}"/>
                </a:ext>
              </a:extLst>
            </p:cNvPr>
            <p:cNvSpPr/>
            <p:nvPr/>
          </p:nvSpPr>
          <p:spPr>
            <a:xfrm>
              <a:off x="12376508" y="3924822"/>
              <a:ext cx="2101735" cy="60244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Kalman Filter</a:t>
              </a:r>
              <a:endParaRPr lang="ko-KR" altLang="en-US" dirty="0"/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569507A-9FF7-633C-413A-7099CF6047D7}"/>
              </a:ext>
            </a:extLst>
          </p:cNvPr>
          <p:cNvCxnSpPr>
            <a:cxnSpLocks/>
          </p:cNvCxnSpPr>
          <p:nvPr/>
        </p:nvCxnSpPr>
        <p:spPr>
          <a:xfrm>
            <a:off x="3705740" y="2688063"/>
            <a:ext cx="10754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ED8796F-65B6-D055-6B93-3D011AECCBD9}"/>
              </a:ext>
            </a:extLst>
          </p:cNvPr>
          <p:cNvCxnSpPr>
            <a:cxnSpLocks/>
            <a:stCxn id="7" idx="3"/>
            <a:endCxn id="43" idx="1"/>
          </p:cNvCxnSpPr>
          <p:nvPr/>
        </p:nvCxnSpPr>
        <p:spPr>
          <a:xfrm flipV="1">
            <a:off x="7798439" y="3719868"/>
            <a:ext cx="1194806" cy="1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1A78A5E-E83C-E089-2604-901A440B1365}"/>
              </a:ext>
            </a:extLst>
          </p:cNvPr>
          <p:cNvGrpSpPr/>
          <p:nvPr/>
        </p:nvGrpSpPr>
        <p:grpSpPr>
          <a:xfrm>
            <a:off x="4781196" y="1725901"/>
            <a:ext cx="3017243" cy="3991610"/>
            <a:chOff x="4920093" y="938822"/>
            <a:chExt cx="3017243" cy="3991610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55B3130-734D-2529-DCA9-DA60C0C00C59}"/>
                </a:ext>
              </a:extLst>
            </p:cNvPr>
            <p:cNvSpPr/>
            <p:nvPr/>
          </p:nvSpPr>
          <p:spPr>
            <a:xfrm>
              <a:off x="4920093" y="938822"/>
              <a:ext cx="3017243" cy="399161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37091A51-6EB4-AC81-ACBD-2D7719087046}"/>
                </a:ext>
              </a:extLst>
            </p:cNvPr>
            <p:cNvSpPr/>
            <p:nvPr/>
          </p:nvSpPr>
          <p:spPr>
            <a:xfrm>
              <a:off x="5436916" y="2693052"/>
              <a:ext cx="1983601" cy="5685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Longitudinal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controller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762CA853-9A50-33AE-B0A2-2C8AA5712B68}"/>
                </a:ext>
              </a:extLst>
            </p:cNvPr>
            <p:cNvSpPr/>
            <p:nvPr/>
          </p:nvSpPr>
          <p:spPr>
            <a:xfrm>
              <a:off x="5436916" y="1616694"/>
              <a:ext cx="1983601" cy="5685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Lateral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controller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2C114A02-E387-1CD3-9054-59FC4A14E6FB}"/>
                </a:ext>
              </a:extLst>
            </p:cNvPr>
            <p:cNvSpPr/>
            <p:nvPr/>
          </p:nvSpPr>
          <p:spPr>
            <a:xfrm>
              <a:off x="5436915" y="3769409"/>
              <a:ext cx="1983601" cy="5685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Emergency brake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34BAF97-F747-07D4-C49C-B40DC263DD41}"/>
              </a:ext>
            </a:extLst>
          </p:cNvPr>
          <p:cNvSpPr txBox="1"/>
          <p:nvPr/>
        </p:nvSpPr>
        <p:spPr>
          <a:xfrm>
            <a:off x="6320067" y="1299660"/>
            <a:ext cx="25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Waypoints, distances,…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22885A-BC48-15E0-2681-B17C7A1EA497}"/>
              </a:ext>
            </a:extLst>
          </p:cNvPr>
          <p:cNvSpPr txBox="1"/>
          <p:nvPr/>
        </p:nvSpPr>
        <p:spPr>
          <a:xfrm>
            <a:off x="701271" y="5728845"/>
            <a:ext cx="263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위치</a:t>
            </a:r>
            <a:r>
              <a:rPr lang="en-US" altLang="ko-KR" dirty="0"/>
              <a:t>, yaw</a:t>
            </a:r>
            <a:r>
              <a:rPr lang="ko-KR" altLang="en-US" dirty="0"/>
              <a:t>각 추정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BBDD854-45C7-AFE6-0C72-F8637FA238D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705740" y="3759203"/>
            <a:ext cx="10754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AC4D7AB-6A77-463B-5E50-484DD6D5472A}"/>
              </a:ext>
            </a:extLst>
          </p:cNvPr>
          <p:cNvSpPr txBox="1"/>
          <p:nvPr/>
        </p:nvSpPr>
        <p:spPr>
          <a:xfrm>
            <a:off x="3785682" y="3309926"/>
            <a:ext cx="96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x,y</a:t>
            </a:r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D6AC1936-8A90-F7F8-D89D-16075647337A}"/>
              </a:ext>
            </a:extLst>
          </p:cNvPr>
          <p:cNvSpPr/>
          <p:nvPr/>
        </p:nvSpPr>
        <p:spPr>
          <a:xfrm>
            <a:off x="8993245" y="1724063"/>
            <a:ext cx="2060578" cy="39916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CARLA simulator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96DB91-A225-5CF3-EA27-8919F3C9B4B3}"/>
              </a:ext>
            </a:extLst>
          </p:cNvPr>
          <p:cNvSpPr txBox="1"/>
          <p:nvPr/>
        </p:nvSpPr>
        <p:spPr>
          <a:xfrm>
            <a:off x="4970303" y="5728845"/>
            <a:ext cx="263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&lt;Control&gt;</a:t>
            </a:r>
            <a:endParaRPr lang="ko-KR" altLang="en-US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1FE82CC-DAA9-462F-736E-DE0912C8F569}"/>
              </a:ext>
            </a:extLst>
          </p:cNvPr>
          <p:cNvCxnSpPr>
            <a:cxnSpLocks/>
          </p:cNvCxnSpPr>
          <p:nvPr/>
        </p:nvCxnSpPr>
        <p:spPr>
          <a:xfrm>
            <a:off x="6250193" y="946376"/>
            <a:ext cx="0" cy="7977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A6B396C-2C70-6FFA-563B-5861FEE70AB1}"/>
              </a:ext>
            </a:extLst>
          </p:cNvPr>
          <p:cNvSpPr txBox="1"/>
          <p:nvPr/>
        </p:nvSpPr>
        <p:spPr>
          <a:xfrm>
            <a:off x="7956688" y="3350536"/>
            <a:ext cx="96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Cmd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17C0F-0C2A-72AE-BF29-0DD5AB0514C8}"/>
              </a:ext>
            </a:extLst>
          </p:cNvPr>
          <p:cNvSpPr txBox="1"/>
          <p:nvPr/>
        </p:nvSpPr>
        <p:spPr>
          <a:xfrm>
            <a:off x="3819645" y="2282986"/>
            <a:ext cx="96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Yaw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485CC3-F35B-5625-ED65-D335D5864364}"/>
              </a:ext>
            </a:extLst>
          </p:cNvPr>
          <p:cNvCxnSpPr>
            <a:cxnSpLocks/>
          </p:cNvCxnSpPr>
          <p:nvPr/>
        </p:nvCxnSpPr>
        <p:spPr>
          <a:xfrm flipV="1">
            <a:off x="3705740" y="4728530"/>
            <a:ext cx="10754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31BA24-D057-24E2-5790-7503C5AAEEAA}"/>
              </a:ext>
            </a:extLst>
          </p:cNvPr>
          <p:cNvSpPr txBox="1"/>
          <p:nvPr/>
        </p:nvSpPr>
        <p:spPr>
          <a:xfrm>
            <a:off x="3741008" y="4394944"/>
            <a:ext cx="95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Velocity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6582E8C-93FD-F039-63D6-337E5C9B9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885" y="861161"/>
            <a:ext cx="5645035" cy="5606104"/>
          </a:xfrm>
        </p:spPr>
        <p:txBody>
          <a:bodyPr>
            <a:normAutofit/>
          </a:bodyPr>
          <a:lstStyle/>
          <a:p>
            <a:r>
              <a:rPr lang="ko-KR" altLang="en-US" dirty="0"/>
              <a:t>이전 </a:t>
            </a:r>
            <a:endParaRPr lang="en-US" altLang="ko-KR" dirty="0"/>
          </a:p>
          <a:p>
            <a:pPr lvl="2"/>
            <a:endParaRPr lang="en-US" altLang="ko-KR" sz="1700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2033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569507A-9FF7-633C-413A-7099CF6047D7}"/>
              </a:ext>
            </a:extLst>
          </p:cNvPr>
          <p:cNvCxnSpPr>
            <a:cxnSpLocks/>
          </p:cNvCxnSpPr>
          <p:nvPr/>
        </p:nvCxnSpPr>
        <p:spPr>
          <a:xfrm>
            <a:off x="3375976" y="3307188"/>
            <a:ext cx="11004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ED8796F-65B6-D055-6B93-3D011AECCBD9}"/>
              </a:ext>
            </a:extLst>
          </p:cNvPr>
          <p:cNvCxnSpPr>
            <a:cxnSpLocks/>
            <a:stCxn id="7" idx="3"/>
            <a:endCxn id="43" idx="1"/>
          </p:cNvCxnSpPr>
          <p:nvPr/>
        </p:nvCxnSpPr>
        <p:spPr>
          <a:xfrm flipV="1">
            <a:off x="7493639" y="4338994"/>
            <a:ext cx="1987286" cy="1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1A78A5E-E83C-E089-2604-901A440B1365}"/>
              </a:ext>
            </a:extLst>
          </p:cNvPr>
          <p:cNvGrpSpPr/>
          <p:nvPr/>
        </p:nvGrpSpPr>
        <p:grpSpPr>
          <a:xfrm>
            <a:off x="4476396" y="2691406"/>
            <a:ext cx="3017243" cy="3298851"/>
            <a:chOff x="4920093" y="1285202"/>
            <a:chExt cx="3017243" cy="3298851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55B3130-734D-2529-DCA9-DA60C0C00C59}"/>
                </a:ext>
              </a:extLst>
            </p:cNvPr>
            <p:cNvSpPr/>
            <p:nvPr/>
          </p:nvSpPr>
          <p:spPr>
            <a:xfrm>
              <a:off x="4920093" y="1285202"/>
              <a:ext cx="3017243" cy="329885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37091A51-6EB4-AC81-ACBD-2D7719087046}"/>
                </a:ext>
              </a:extLst>
            </p:cNvPr>
            <p:cNvSpPr/>
            <p:nvPr/>
          </p:nvSpPr>
          <p:spPr>
            <a:xfrm>
              <a:off x="5436913" y="3381875"/>
              <a:ext cx="1983601" cy="7567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Longitudinal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controller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762CA853-9A50-33AE-B0A2-2C8AA5712B68}"/>
                </a:ext>
              </a:extLst>
            </p:cNvPr>
            <p:cNvSpPr/>
            <p:nvPr/>
          </p:nvSpPr>
          <p:spPr>
            <a:xfrm>
              <a:off x="5436916" y="1637155"/>
              <a:ext cx="1983601" cy="8324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Lateral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controller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34BAF97-F747-07D4-C49C-B40DC263DD41}"/>
              </a:ext>
            </a:extLst>
          </p:cNvPr>
          <p:cNvSpPr txBox="1"/>
          <p:nvPr/>
        </p:nvSpPr>
        <p:spPr>
          <a:xfrm>
            <a:off x="4197550" y="1930734"/>
            <a:ext cx="126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Waypoints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BBDD854-45C7-AFE6-0C72-F8637FA238D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375976" y="4378327"/>
            <a:ext cx="11004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AC4D7AB-6A77-463B-5E50-484DD6D5472A}"/>
              </a:ext>
            </a:extLst>
          </p:cNvPr>
          <p:cNvSpPr txBox="1"/>
          <p:nvPr/>
        </p:nvSpPr>
        <p:spPr>
          <a:xfrm>
            <a:off x="3539963" y="4004309"/>
            <a:ext cx="96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x,y</a:t>
            </a:r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D6AC1936-8A90-F7F8-D89D-16075647337A}"/>
              </a:ext>
            </a:extLst>
          </p:cNvPr>
          <p:cNvSpPr/>
          <p:nvPr/>
        </p:nvSpPr>
        <p:spPr>
          <a:xfrm>
            <a:off x="9480925" y="2689568"/>
            <a:ext cx="2060578" cy="32988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CARLA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96DB91-A225-5CF3-EA27-8919F3C9B4B3}"/>
              </a:ext>
            </a:extLst>
          </p:cNvPr>
          <p:cNvSpPr txBox="1"/>
          <p:nvPr/>
        </p:nvSpPr>
        <p:spPr>
          <a:xfrm>
            <a:off x="4665502" y="6022326"/>
            <a:ext cx="263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&lt;Control&gt;</a:t>
            </a:r>
            <a:endParaRPr lang="ko-KR" altLang="en-US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1FE82CC-DAA9-462F-736E-DE0912C8F569}"/>
              </a:ext>
            </a:extLst>
          </p:cNvPr>
          <p:cNvCxnSpPr>
            <a:cxnSpLocks/>
          </p:cNvCxnSpPr>
          <p:nvPr/>
        </p:nvCxnSpPr>
        <p:spPr>
          <a:xfrm>
            <a:off x="5527587" y="1701653"/>
            <a:ext cx="0" cy="985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A6B396C-2C70-6FFA-563B-5861FEE70AB1}"/>
              </a:ext>
            </a:extLst>
          </p:cNvPr>
          <p:cNvSpPr txBox="1"/>
          <p:nvPr/>
        </p:nvSpPr>
        <p:spPr>
          <a:xfrm>
            <a:off x="7493636" y="3727310"/>
            <a:ext cx="2045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Vehicle control </a:t>
            </a:r>
            <a:r>
              <a:rPr lang="en-US" altLang="ko-KR" dirty="0" err="1"/>
              <a:t>cmd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17C0F-0C2A-72AE-BF29-0DD5AB0514C8}"/>
              </a:ext>
            </a:extLst>
          </p:cNvPr>
          <p:cNvSpPr txBox="1"/>
          <p:nvPr/>
        </p:nvSpPr>
        <p:spPr>
          <a:xfrm>
            <a:off x="3514845" y="2902111"/>
            <a:ext cx="96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Yaw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485CC3-F35B-5625-ED65-D335D5864364}"/>
              </a:ext>
            </a:extLst>
          </p:cNvPr>
          <p:cNvCxnSpPr>
            <a:cxnSpLocks/>
          </p:cNvCxnSpPr>
          <p:nvPr/>
        </p:nvCxnSpPr>
        <p:spPr>
          <a:xfrm>
            <a:off x="3367291" y="5347655"/>
            <a:ext cx="11091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31BA24-D057-24E2-5790-7503C5AAEEAA}"/>
              </a:ext>
            </a:extLst>
          </p:cNvPr>
          <p:cNvSpPr txBox="1"/>
          <p:nvPr/>
        </p:nvSpPr>
        <p:spPr>
          <a:xfrm>
            <a:off x="3446382" y="4920245"/>
            <a:ext cx="95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Velocity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BB26FC2-1D02-4EF0-1ADA-2F6B4AD46F26}"/>
              </a:ext>
            </a:extLst>
          </p:cNvPr>
          <p:cNvSpPr/>
          <p:nvPr/>
        </p:nvSpPr>
        <p:spPr>
          <a:xfrm>
            <a:off x="4476396" y="743637"/>
            <a:ext cx="3017240" cy="9580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Planning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8766A9-9723-5A0F-1909-D5F9D48C2CB5}"/>
              </a:ext>
            </a:extLst>
          </p:cNvPr>
          <p:cNvSpPr txBox="1"/>
          <p:nvPr/>
        </p:nvSpPr>
        <p:spPr>
          <a:xfrm>
            <a:off x="6556032" y="1908460"/>
            <a:ext cx="175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Ref. velocity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DF9ADA0-33E3-BA12-4731-4F867D50FFA8}"/>
              </a:ext>
            </a:extLst>
          </p:cNvPr>
          <p:cNvCxnSpPr>
            <a:cxnSpLocks/>
          </p:cNvCxnSpPr>
          <p:nvPr/>
        </p:nvCxnSpPr>
        <p:spPr>
          <a:xfrm>
            <a:off x="6431827" y="1701653"/>
            <a:ext cx="0" cy="985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7FAD01E-B154-C207-586C-97760A49A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885" y="861161"/>
            <a:ext cx="2348115" cy="587379"/>
          </a:xfrm>
        </p:spPr>
        <p:txBody>
          <a:bodyPr>
            <a:normAutofit/>
          </a:bodyPr>
          <a:lstStyle/>
          <a:p>
            <a:r>
              <a:rPr lang="ko-KR" altLang="en-US" dirty="0"/>
              <a:t>현재</a:t>
            </a:r>
            <a:endParaRPr lang="en-US" altLang="ko-KR" sz="1700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A9684B5-2071-2E8F-D957-0E50D632621F}"/>
              </a:ext>
            </a:extLst>
          </p:cNvPr>
          <p:cNvSpPr/>
          <p:nvPr/>
        </p:nvSpPr>
        <p:spPr>
          <a:xfrm>
            <a:off x="859025" y="2689832"/>
            <a:ext cx="2516951" cy="33769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localization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24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2AA623-2447-6135-4BC6-1DEBD19ED9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8885" y="861161"/>
                <a:ext cx="5645035" cy="560610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Lateral control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Stanley method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+ 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sz="1700" dirty="0"/>
              </a:p>
              <a:p>
                <a:pPr lvl="2"/>
                <a:endParaRPr lang="en-US" altLang="ko-KR" sz="1700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2AA623-2447-6135-4BC6-1DEBD19ED9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885" y="861161"/>
                <a:ext cx="5645035" cy="5606104"/>
              </a:xfrm>
              <a:blipFill>
                <a:blip r:embed="rId2"/>
                <a:stretch>
                  <a:fillRect l="-1944" t="-18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350654A-2F3C-FB3F-07DA-08ED0AA0F464}"/>
                  </a:ext>
                </a:extLst>
              </p:cNvPr>
              <p:cNvSpPr txBox="1"/>
              <p:nvPr/>
            </p:nvSpPr>
            <p:spPr>
              <a:xfrm>
                <a:off x="925980" y="4232510"/>
                <a:ext cx="3515475" cy="1764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제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어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기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파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라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미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터</m:t>
                              </m:r>
                            </m:e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: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헤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딩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각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오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차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차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량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속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도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튜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닝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파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라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미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터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속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도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상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수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횡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방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향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오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차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17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350654A-2F3C-FB3F-07DA-08ED0AA0F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80" y="4232510"/>
                <a:ext cx="3515475" cy="1764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757CDD60-BB1C-2C4D-1DD6-5E68F1F72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30" y="1404307"/>
            <a:ext cx="4072493" cy="1792922"/>
          </a:xfrm>
          <a:prstGeom prst="rect">
            <a:avLst/>
          </a:prstGeom>
        </p:spPr>
      </p:pic>
      <p:sp>
        <p:nvSpPr>
          <p:cNvPr id="85" name="내용 개체 틀 2">
            <a:extLst>
              <a:ext uri="{FF2B5EF4-FFF2-40B4-BE49-F238E27FC236}">
                <a16:creationId xmlns:a16="http://schemas.microsoft.com/office/drawing/2014/main" id="{1E19F37F-81E0-3213-EF87-F44647EBA329}"/>
              </a:ext>
            </a:extLst>
          </p:cNvPr>
          <p:cNvSpPr txBox="1">
            <a:spLocks/>
          </p:cNvSpPr>
          <p:nvPr/>
        </p:nvSpPr>
        <p:spPr>
          <a:xfrm>
            <a:off x="5963920" y="1115984"/>
            <a:ext cx="6065518" cy="5096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4483"/>
              </a:buClr>
              <a:buFont typeface="Arial" panose="020B0604020202020204" pitchFamily="34" charset="0"/>
              <a:buChar char="■"/>
              <a:defRPr sz="2800" b="1" kern="12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맑은 고딕" panose="020B0503020000020004" pitchFamily="50" charset="-127"/>
              <a:buChar char="▶"/>
              <a:defRPr sz="20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3pPr>
            <a:lvl4pPr marL="719138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4pPr>
            <a:lvl5pPr marL="982663" indent="-1746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dirty="0"/>
          </a:p>
          <a:p>
            <a:pPr lvl="1"/>
            <a:r>
              <a:rPr lang="en-US" altLang="ko-KR" dirty="0"/>
              <a:t>Global path </a:t>
            </a:r>
            <a:r>
              <a:rPr lang="ko-KR" altLang="en-US" dirty="0"/>
              <a:t>의 </a:t>
            </a:r>
            <a:r>
              <a:rPr lang="en-US" altLang="ko-KR" dirty="0"/>
              <a:t>waypoints </a:t>
            </a:r>
            <a:r>
              <a:rPr lang="ko-KR" altLang="en-US" dirty="0"/>
              <a:t>취득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현재 </a:t>
            </a:r>
            <a:r>
              <a:rPr lang="en-US" altLang="ko-KR" dirty="0"/>
              <a:t>3m </a:t>
            </a:r>
            <a:r>
              <a:rPr lang="ko-KR" altLang="en-US" dirty="0"/>
              <a:t>간격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Waypoints </a:t>
            </a:r>
            <a:r>
              <a:rPr lang="ko-KR" altLang="en-US" dirty="0"/>
              <a:t>받아오는 방식은 </a:t>
            </a:r>
            <a:r>
              <a:rPr lang="en-US" altLang="ko-KR" dirty="0"/>
              <a:t>planning</a:t>
            </a:r>
            <a:r>
              <a:rPr lang="ko-KR" altLang="en-US" dirty="0"/>
              <a:t>이랑 협의가 필요함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457200" lvl="1" indent="0">
              <a:buFont typeface="맑은 고딕" panose="020B0503020000020004" pitchFamily="50" charset="-127"/>
              <a:buNone/>
            </a:pPr>
            <a:endParaRPr lang="en-US" altLang="ko-KR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20A0779-9AF4-8ABD-76FD-571F803F13D6}"/>
              </a:ext>
            </a:extLst>
          </p:cNvPr>
          <p:cNvCxnSpPr>
            <a:cxnSpLocks/>
          </p:cNvCxnSpPr>
          <p:nvPr/>
        </p:nvCxnSpPr>
        <p:spPr>
          <a:xfrm>
            <a:off x="3858140" y="2840463"/>
            <a:ext cx="10754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F8788B8-19BB-43BB-E8FF-6CED59BAD6B7}"/>
              </a:ext>
            </a:extLst>
          </p:cNvPr>
          <p:cNvGrpSpPr/>
          <p:nvPr/>
        </p:nvGrpSpPr>
        <p:grpSpPr>
          <a:xfrm>
            <a:off x="6571015" y="3887033"/>
            <a:ext cx="4613168" cy="1395431"/>
            <a:chOff x="6531082" y="4195744"/>
            <a:chExt cx="4254869" cy="114368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3F9BCD6A-2343-C7E1-1A42-4378EC7DE3A1}"/>
                </a:ext>
              </a:extLst>
            </p:cNvPr>
            <p:cNvSpPr/>
            <p:nvPr/>
          </p:nvSpPr>
          <p:spPr>
            <a:xfrm>
              <a:off x="7726894" y="4367334"/>
              <a:ext cx="1983601" cy="8324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Lateral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controller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22887315-A159-DC08-2A25-BE0C4BB8549D}"/>
                </a:ext>
              </a:extLst>
            </p:cNvPr>
            <p:cNvCxnSpPr>
              <a:cxnSpLocks/>
            </p:cNvCxnSpPr>
            <p:nvPr/>
          </p:nvCxnSpPr>
          <p:spPr>
            <a:xfrm>
              <a:off x="9710495" y="4764513"/>
              <a:ext cx="1075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26B8A6F-EB48-8D36-3638-EDAF36747532}"/>
                    </a:ext>
                  </a:extLst>
                </p:cNvPr>
                <p:cNvSpPr txBox="1"/>
                <p:nvPr/>
              </p:nvSpPr>
              <p:spPr>
                <a:xfrm>
                  <a:off x="9926991" y="4367334"/>
                  <a:ext cx="628650" cy="4247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26B8A6F-EB48-8D36-3638-EDAF367475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6991" y="4367334"/>
                  <a:ext cx="628650" cy="4247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B0DA8D21-D8CA-353C-CAC2-8F954AD30D0F}"/>
                </a:ext>
              </a:extLst>
            </p:cNvPr>
            <p:cNvCxnSpPr>
              <a:cxnSpLocks/>
            </p:cNvCxnSpPr>
            <p:nvPr/>
          </p:nvCxnSpPr>
          <p:spPr>
            <a:xfrm>
              <a:off x="6651438" y="4652226"/>
              <a:ext cx="1075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EB4E8B4-5CC4-982D-C7A7-FF08CF2CDFEE}"/>
                    </a:ext>
                  </a:extLst>
                </p:cNvPr>
                <p:cNvSpPr txBox="1"/>
                <p:nvPr/>
              </p:nvSpPr>
              <p:spPr>
                <a:xfrm>
                  <a:off x="6531082" y="4195744"/>
                  <a:ext cx="62865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𝑣𝑒𝑙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𝑐𝑢𝑟𝑟𝑒𝑛𝑡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EB4E8B4-5CC4-982D-C7A7-FF08CF2CDF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082" y="4195744"/>
                  <a:ext cx="628650" cy="400110"/>
                </a:xfrm>
                <a:prstGeom prst="rect">
                  <a:avLst/>
                </a:prstGeom>
                <a:blipFill>
                  <a:blip r:embed="rId6"/>
                  <a:stretch>
                    <a:fillRect r="-776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B3A87BA3-C6B1-A63D-DC2A-EBA689FBA937}"/>
                </a:ext>
              </a:extLst>
            </p:cNvPr>
            <p:cNvCxnSpPr>
              <a:cxnSpLocks/>
            </p:cNvCxnSpPr>
            <p:nvPr/>
          </p:nvCxnSpPr>
          <p:spPr>
            <a:xfrm>
              <a:off x="6651438" y="4947501"/>
              <a:ext cx="1075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5AB8726-C917-8936-CED2-67C474F95C8A}"/>
                    </a:ext>
                  </a:extLst>
                </p:cNvPr>
                <p:cNvSpPr txBox="1"/>
                <p:nvPr/>
              </p:nvSpPr>
              <p:spPr>
                <a:xfrm>
                  <a:off x="6531082" y="4970092"/>
                  <a:ext cx="10754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𝑦𝑎𝑤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5AB8726-C917-8936-CED2-67C474F95C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082" y="4970092"/>
                  <a:ext cx="107545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32820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AA623-2447-6135-4BC6-1DEBD19ED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512" y="903543"/>
            <a:ext cx="6499797" cy="5623860"/>
          </a:xfrm>
        </p:spPr>
        <p:txBody>
          <a:bodyPr>
            <a:normAutofit/>
          </a:bodyPr>
          <a:lstStyle/>
          <a:p>
            <a:r>
              <a:rPr lang="en-US" altLang="ko-KR" dirty="0"/>
              <a:t>Longitudinal control</a:t>
            </a:r>
          </a:p>
          <a:p>
            <a:pPr lvl="1"/>
            <a:r>
              <a:rPr lang="ko-KR" altLang="en-US" dirty="0"/>
              <a:t>기존 계획</a:t>
            </a:r>
            <a:r>
              <a:rPr lang="en-US" altLang="ko-KR" dirty="0"/>
              <a:t>:</a:t>
            </a:r>
            <a:r>
              <a:rPr lang="ko-KR" altLang="en-US" dirty="0"/>
              <a:t> 속도 제어</a:t>
            </a:r>
            <a:r>
              <a:rPr lang="en-US" altLang="ko-KR" dirty="0"/>
              <a:t>,</a:t>
            </a:r>
            <a:r>
              <a:rPr lang="ko-KR" altLang="en-US" dirty="0"/>
              <a:t> 거리 제어 스위칭</a:t>
            </a:r>
            <a:endParaRPr lang="en-US" altLang="ko-KR" dirty="0"/>
          </a:p>
          <a:p>
            <a:pPr lvl="2"/>
            <a:r>
              <a:rPr lang="en-US" altLang="ko-KR" dirty="0"/>
              <a:t>Planning</a:t>
            </a:r>
            <a:r>
              <a:rPr lang="ko-KR" altLang="en-US" dirty="0"/>
              <a:t>에서 거리제어 모드</a:t>
            </a:r>
            <a:r>
              <a:rPr lang="en-US" altLang="ko-KR" dirty="0"/>
              <a:t>, </a:t>
            </a:r>
            <a:r>
              <a:rPr lang="ko-KR" altLang="en-US" dirty="0"/>
              <a:t>속도 제어 모드 판단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현재 계획</a:t>
            </a:r>
            <a:r>
              <a:rPr lang="en-US" altLang="ko-KR" dirty="0"/>
              <a:t>: Planning</a:t>
            </a:r>
            <a:r>
              <a:rPr lang="ko-KR" altLang="en-US" dirty="0"/>
              <a:t>에서 </a:t>
            </a:r>
            <a:r>
              <a:rPr lang="en-US" altLang="ko-KR" dirty="0"/>
              <a:t>Ref velocity</a:t>
            </a:r>
            <a:r>
              <a:rPr lang="ko-KR" altLang="en-US" dirty="0"/>
              <a:t> 만 전송</a:t>
            </a:r>
            <a:endParaRPr lang="en-US" altLang="ko-KR" dirty="0"/>
          </a:p>
          <a:p>
            <a:pPr lvl="2"/>
            <a:r>
              <a:rPr lang="ko-KR" altLang="en-US" dirty="0"/>
              <a:t>거리 유지를 위한 </a:t>
            </a:r>
            <a:r>
              <a:rPr lang="en-US" altLang="ko-KR" dirty="0"/>
              <a:t>ref velocity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계산하는 알고리즘 개발 필요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PID</a:t>
            </a:r>
            <a:r>
              <a:rPr lang="ko-KR" altLang="en-US" dirty="0"/>
              <a:t> 제어기 기반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/>
              <a:t>긴급제동 기능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8F58F6A-3974-4622-7C58-004666C05ED5}"/>
              </a:ext>
            </a:extLst>
          </p:cNvPr>
          <p:cNvGrpSpPr/>
          <p:nvPr/>
        </p:nvGrpSpPr>
        <p:grpSpPr>
          <a:xfrm>
            <a:off x="7723973" y="1811237"/>
            <a:ext cx="4234515" cy="3444466"/>
            <a:chOff x="7512247" y="1811237"/>
            <a:chExt cx="4657967" cy="34444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C2FAFA6A-DA84-364D-DD74-31B362D097C5}"/>
                    </a:ext>
                  </a:extLst>
                </p:cNvPr>
                <p:cNvSpPr/>
                <p:nvPr/>
              </p:nvSpPr>
              <p:spPr>
                <a:xfrm>
                  <a:off x="7529639" y="1811237"/>
                  <a:ext cx="1760769" cy="78387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속</m:t>
                      </m:r>
                      <m:r>
                        <a:rPr lang="ko-KR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도</m:t>
                      </m:r>
                    </m:oMath>
                  </a14:m>
                  <a:r>
                    <a:rPr lang="ko-KR" altLang="en-US" dirty="0">
                      <a:solidFill>
                        <a:schemeClr val="tx1"/>
                      </a:solidFill>
                    </a:rPr>
                    <a:t> 제어기</a:t>
                  </a:r>
                </a:p>
              </p:txBody>
            </p:sp>
          </mc:Choice>
          <mc:Fallback xmlns=""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C2FAFA6A-DA84-364D-DD74-31B362D097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9639" y="1811237"/>
                  <a:ext cx="1760769" cy="78387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C847173-43E3-6E94-DB24-DE61EDCB066B}"/>
                </a:ext>
              </a:extLst>
            </p:cNvPr>
            <p:cNvSpPr/>
            <p:nvPr/>
          </p:nvSpPr>
          <p:spPr>
            <a:xfrm>
              <a:off x="10392054" y="1811237"/>
              <a:ext cx="1760769" cy="7838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거리 제어기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9A1B1DD-A179-C8A3-A14A-A684DF6BA469}"/>
                </a:ext>
              </a:extLst>
            </p:cNvPr>
            <p:cNvCxnSpPr>
              <a:cxnSpLocks/>
              <a:stCxn id="25" idx="1"/>
              <a:endCxn id="24" idx="3"/>
            </p:cNvCxnSpPr>
            <p:nvPr/>
          </p:nvCxnSpPr>
          <p:spPr>
            <a:xfrm flipH="1">
              <a:off x="9290408" y="2203172"/>
              <a:ext cx="1101646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ECAFD902-D62D-1EF7-2B8B-362DFE7C6A71}"/>
                </a:ext>
              </a:extLst>
            </p:cNvPr>
            <p:cNvSpPr/>
            <p:nvPr/>
          </p:nvSpPr>
          <p:spPr>
            <a:xfrm>
              <a:off x="9325398" y="3071075"/>
              <a:ext cx="1031665" cy="976746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DCC9B748-A547-54A6-8691-7C6A2724B4AE}"/>
                    </a:ext>
                  </a:extLst>
                </p:cNvPr>
                <p:cNvSpPr/>
                <p:nvPr/>
              </p:nvSpPr>
              <p:spPr>
                <a:xfrm>
                  <a:off x="10472088" y="4471833"/>
                  <a:ext cx="1698126" cy="78387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속</m:t>
                      </m:r>
                      <m:r>
                        <a:rPr lang="ko-KR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도</m:t>
                      </m:r>
                    </m:oMath>
                  </a14:m>
                  <a:r>
                    <a:rPr lang="ko-KR" altLang="en-US" dirty="0">
                      <a:solidFill>
                        <a:schemeClr val="tx1"/>
                      </a:solidFill>
                    </a:rPr>
                    <a:t> 제어기</a:t>
                  </a:r>
                </a:p>
              </p:txBody>
            </p:sp>
          </mc:Choice>
          <mc:Fallback xmlns=""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DCC9B748-A547-54A6-8691-7C6A2724B4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2088" y="4471833"/>
                  <a:ext cx="1698126" cy="783870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FF189417-4870-3B3A-8597-C71B6872BF10}"/>
                </a:ext>
              </a:extLst>
            </p:cNvPr>
            <p:cNvSpPr/>
            <p:nvPr/>
          </p:nvSpPr>
          <p:spPr>
            <a:xfrm>
              <a:off x="7512247" y="4471833"/>
              <a:ext cx="1698126" cy="7838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Planning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2759294-014B-5F60-6A6D-7E38C6BE7B35}"/>
                </a:ext>
              </a:extLst>
            </p:cNvPr>
            <p:cNvCxnSpPr>
              <a:cxnSpLocks/>
              <a:stCxn id="23" idx="3"/>
              <a:endCxn id="22" idx="1"/>
            </p:cNvCxnSpPr>
            <p:nvPr/>
          </p:nvCxnSpPr>
          <p:spPr>
            <a:xfrm>
              <a:off x="9210373" y="4863768"/>
              <a:ext cx="12617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605382E-B506-B63A-2C5D-984292F1C9E7}"/>
                    </a:ext>
                  </a:extLst>
                </p:cNvPr>
                <p:cNvSpPr txBox="1"/>
                <p:nvPr/>
              </p:nvSpPr>
              <p:spPr>
                <a:xfrm>
                  <a:off x="9550284" y="4292456"/>
                  <a:ext cx="581891" cy="4912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605382E-B506-B63A-2C5D-984292F1C9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284" y="4292456"/>
                  <a:ext cx="581891" cy="491288"/>
                </a:xfrm>
                <a:prstGeom prst="rect">
                  <a:avLst/>
                </a:prstGeom>
                <a:blipFill>
                  <a:blip r:embed="rId4"/>
                  <a:stretch>
                    <a:fillRect r="-39080" b="-123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87342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AA623-2447-6135-4BC6-1DEBD19ED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512" y="903543"/>
            <a:ext cx="5678915" cy="562386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Job done</a:t>
            </a:r>
          </a:p>
          <a:p>
            <a:pPr lvl="1"/>
            <a:r>
              <a:rPr lang="en-US" altLang="ko-KR" sz="2400" dirty="0"/>
              <a:t> 1.</a:t>
            </a:r>
            <a:r>
              <a:rPr lang="ko-KR" altLang="en-US" sz="2400" dirty="0"/>
              <a:t>횡방향 제어기 </a:t>
            </a:r>
            <a:r>
              <a:rPr lang="en-US" altLang="ko-KR" sz="2400" dirty="0"/>
              <a:t>(Stanley)</a:t>
            </a:r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/>
              <a:t> 2. </a:t>
            </a:r>
            <a:r>
              <a:rPr lang="ko-KR" altLang="en-US" sz="2400" dirty="0" err="1"/>
              <a:t>종방향</a:t>
            </a:r>
            <a:r>
              <a:rPr lang="ko-KR" altLang="en-US" sz="2400" dirty="0"/>
              <a:t> 제어기</a:t>
            </a:r>
            <a:endParaRPr lang="en-US" altLang="ko-KR" sz="2400" dirty="0"/>
          </a:p>
          <a:p>
            <a:pPr lvl="2"/>
            <a:r>
              <a:rPr lang="en-US" altLang="ko-KR" sz="2000" dirty="0"/>
              <a:t> </a:t>
            </a:r>
            <a:r>
              <a:rPr lang="ko-KR" altLang="en-US" sz="2000" dirty="0"/>
              <a:t>속도 추종</a:t>
            </a:r>
            <a:endParaRPr lang="en-US" altLang="ko-KR" sz="2000" dirty="0"/>
          </a:p>
          <a:p>
            <a:pPr lvl="2"/>
            <a:r>
              <a:rPr lang="ko-KR" altLang="en-US" sz="2000" strike="sngStrike" dirty="0"/>
              <a:t> 거리 추종</a:t>
            </a:r>
            <a:endParaRPr lang="en-US" altLang="ko-KR" sz="2000" strike="sngStrike" dirty="0"/>
          </a:p>
          <a:p>
            <a:pPr lvl="2"/>
            <a:r>
              <a:rPr lang="en-US" altLang="ko-KR" sz="2000" dirty="0"/>
              <a:t> AEB</a:t>
            </a:r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/>
              <a:t> 3.</a:t>
            </a:r>
            <a:r>
              <a:rPr lang="ko-KR" altLang="en-US" sz="2400" dirty="0"/>
              <a:t> 횡방향 제어기 </a:t>
            </a:r>
            <a:r>
              <a:rPr lang="ko-KR" altLang="en-US" sz="2400" dirty="0" err="1"/>
              <a:t>종방향</a:t>
            </a:r>
            <a:r>
              <a:rPr lang="ko-KR" altLang="en-US" sz="2400" dirty="0"/>
              <a:t> 제어기 통합</a:t>
            </a:r>
            <a:endParaRPr lang="en-US" altLang="ko-KR" sz="2400" dirty="0"/>
          </a:p>
          <a:p>
            <a:pPr lvl="2"/>
            <a:r>
              <a:rPr lang="en-US" altLang="ko-KR" sz="2000" dirty="0"/>
              <a:t>‘Control’</a:t>
            </a:r>
            <a:r>
              <a:rPr lang="ko-KR" altLang="en-US" sz="2000" dirty="0"/>
              <a:t> 노드에서 모든 제어 명령 전송</a:t>
            </a:r>
            <a:endParaRPr lang="en-US" altLang="ko-KR" sz="2000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472DF0D-E765-D05F-6B86-FFFA3E712049}"/>
              </a:ext>
            </a:extLst>
          </p:cNvPr>
          <p:cNvSpPr txBox="1">
            <a:spLocks/>
          </p:cNvSpPr>
          <p:nvPr/>
        </p:nvSpPr>
        <p:spPr>
          <a:xfrm>
            <a:off x="6513085" y="903543"/>
            <a:ext cx="5678915" cy="5623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4483"/>
              </a:buClr>
              <a:buFont typeface="Arial" panose="020B0604020202020204" pitchFamily="34" charset="0"/>
              <a:buChar char="■"/>
              <a:defRPr sz="2800" b="1" kern="12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맑은 고딕" panose="020B0503020000020004" pitchFamily="50" charset="-127"/>
              <a:buChar char="▶"/>
              <a:defRPr sz="20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3pPr>
            <a:lvl4pPr marL="719138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4pPr>
            <a:lvl5pPr marL="982663" indent="-1746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/>
              <a:t>In</a:t>
            </a:r>
            <a:r>
              <a:rPr lang="ko-KR" altLang="en-US" sz="3200" dirty="0"/>
              <a:t> </a:t>
            </a:r>
            <a:r>
              <a:rPr lang="en-US" altLang="ko-KR" sz="3200" dirty="0"/>
              <a:t>progress</a:t>
            </a:r>
          </a:p>
          <a:p>
            <a:pPr lvl="1"/>
            <a:r>
              <a:rPr lang="en-US" altLang="ko-KR" sz="2400" dirty="0"/>
              <a:t> 1. </a:t>
            </a:r>
            <a:r>
              <a:rPr lang="ko-KR" altLang="en-US" sz="2400" dirty="0"/>
              <a:t>제어기 검증 환경 구축</a:t>
            </a:r>
            <a:endParaRPr lang="en-US" altLang="ko-KR" sz="2400" dirty="0"/>
          </a:p>
          <a:p>
            <a:pPr lvl="2"/>
            <a:r>
              <a:rPr lang="en-US" altLang="ko-KR" sz="2000" dirty="0"/>
              <a:t>Town 13 </a:t>
            </a:r>
          </a:p>
          <a:p>
            <a:pPr lvl="2"/>
            <a:r>
              <a:rPr lang="ko-KR" altLang="en-US" sz="2000" dirty="0"/>
              <a:t>시나리오 없는 환경</a:t>
            </a:r>
            <a:endParaRPr lang="en-US" altLang="ko-KR" sz="2000" dirty="0"/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/>
              <a:t> 2. </a:t>
            </a:r>
            <a:r>
              <a:rPr lang="ko-KR" altLang="en-US" sz="2400" dirty="0"/>
              <a:t>제어기 파라미터 튜닝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/>
              <a:t> 3. </a:t>
            </a:r>
            <a:r>
              <a:rPr lang="ko-KR" altLang="en-US" sz="2400" dirty="0"/>
              <a:t>차간 거리 유지를 위한 </a:t>
            </a:r>
            <a:r>
              <a:rPr lang="en-US" altLang="ko-KR" sz="2400" dirty="0"/>
              <a:t>ref vel. </a:t>
            </a:r>
            <a:r>
              <a:rPr lang="ko-KR" altLang="en-US" sz="2400" dirty="0"/>
              <a:t>계산 알고리즘 개발 필요</a:t>
            </a:r>
            <a:r>
              <a:rPr lang="en-US" altLang="ko-KR" sz="2400" dirty="0"/>
              <a:t>.</a:t>
            </a:r>
            <a:endParaRPr lang="en-US" altLang="ko-KR" sz="2200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Font typeface="맑은 고딕" panose="020B0503020000020004" pitchFamily="50" charset="-127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0244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Project Plan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677B3-5A8D-D555-72F4-C7AF9F063193}"/>
              </a:ext>
            </a:extLst>
          </p:cNvPr>
          <p:cNvSpPr txBox="1"/>
          <p:nvPr/>
        </p:nvSpPr>
        <p:spPr>
          <a:xfrm>
            <a:off x="2176210" y="1982450"/>
            <a:ext cx="78395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4400" b="1" dirty="0">
                <a:solidFill>
                  <a:srgbClr val="01154D"/>
                </a:solidFill>
                <a:latin typeface="Tahoma" panose="020B0604030504040204" pitchFamily="34" charset="0"/>
              </a:rPr>
              <a:t>Project Proposal Presentation</a:t>
            </a:r>
            <a:endParaRPr lang="en" altLang="ko-KR" sz="4400" b="1" dirty="0">
              <a:solidFill>
                <a:srgbClr val="01154D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FC541F-80ED-EF3E-6FE9-458F2EA734C9}"/>
              </a:ext>
            </a:extLst>
          </p:cNvPr>
          <p:cNvSpPr txBox="1"/>
          <p:nvPr/>
        </p:nvSpPr>
        <p:spPr>
          <a:xfrm>
            <a:off x="2916744" y="4306262"/>
            <a:ext cx="6358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3200" b="1" dirty="0">
                <a:solidFill>
                  <a:srgbClr val="01154D"/>
                </a:solidFill>
                <a:latin typeface="Tahoma" panose="020B0604030504040204" pitchFamily="34" charset="0"/>
              </a:rPr>
              <a:t>5. Project Plan</a:t>
            </a:r>
            <a:endParaRPr lang="en" altLang="ko-KR" sz="3200" b="1" dirty="0">
              <a:solidFill>
                <a:srgbClr val="01154D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61F1E121-60A0-2F72-EF46-32DDBEA6F5AE}"/>
              </a:ext>
            </a:extLst>
          </p:cNvPr>
          <p:cNvCxnSpPr>
            <a:cxnSpLocks/>
          </p:cNvCxnSpPr>
          <p:nvPr/>
        </p:nvCxnSpPr>
        <p:spPr>
          <a:xfrm>
            <a:off x="3618963" y="3649621"/>
            <a:ext cx="5186051" cy="0"/>
          </a:xfrm>
          <a:prstGeom prst="line">
            <a:avLst/>
          </a:prstGeom>
          <a:ln w="41275">
            <a:solidFill>
              <a:srgbClr val="001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086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5월의 본관 파노라마">
            <a:extLst>
              <a:ext uri="{FF2B5EF4-FFF2-40B4-BE49-F238E27FC236}">
                <a16:creationId xmlns:a16="http://schemas.microsoft.com/office/drawing/2014/main" id="{1D5D66F3-51B4-D3CF-D9BA-75169C77D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906"/>
                    </a14:imgEffect>
                    <a14:imgEffect>
                      <a14:saturation sat="1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875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7F8591-52AF-557E-3C78-B0F80482C142}"/>
              </a:ext>
            </a:extLst>
          </p:cNvPr>
          <p:cNvSpPr txBox="1"/>
          <p:nvPr/>
        </p:nvSpPr>
        <p:spPr>
          <a:xfrm>
            <a:off x="2176209" y="2232910"/>
            <a:ext cx="78395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rgbClr val="01154D"/>
                </a:solidFill>
                <a:effectLst/>
                <a:latin typeface="Tahoma" panose="020B0604030504040204" pitchFamily="34" charset="0"/>
              </a:rPr>
              <a:t>감사합니다</a:t>
            </a:r>
            <a:r>
              <a:rPr lang="ko-KR" altLang="en-US" sz="4400" b="1" dirty="0">
                <a:solidFill>
                  <a:srgbClr val="01154D"/>
                </a:solidFill>
                <a:latin typeface="Tahoma" panose="020B0604030504040204" pitchFamily="34" charset="0"/>
              </a:rPr>
              <a:t> </a:t>
            </a:r>
            <a:r>
              <a:rPr lang="en-US" altLang="ko-KR" sz="4400" b="1" dirty="0">
                <a:solidFill>
                  <a:srgbClr val="01154D"/>
                </a:solidFill>
                <a:latin typeface="Tahoma" panose="020B0604030504040204" pitchFamily="34" charset="0"/>
              </a:rPr>
              <a:t>!</a:t>
            </a:r>
            <a:endParaRPr lang="en" altLang="ko-KR" sz="4400" b="1" dirty="0">
              <a:solidFill>
                <a:srgbClr val="01154D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A7F202C1-1EB2-2D0F-E666-159464FA8841}"/>
              </a:ext>
            </a:extLst>
          </p:cNvPr>
          <p:cNvCxnSpPr>
            <a:cxnSpLocks/>
          </p:cNvCxnSpPr>
          <p:nvPr/>
        </p:nvCxnSpPr>
        <p:spPr>
          <a:xfrm>
            <a:off x="3618963" y="3649621"/>
            <a:ext cx="5186051" cy="0"/>
          </a:xfrm>
          <a:prstGeom prst="line">
            <a:avLst/>
          </a:prstGeom>
          <a:ln w="41275">
            <a:solidFill>
              <a:srgbClr val="001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24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677B3-5A8D-D555-72F4-C7AF9F063193}"/>
              </a:ext>
            </a:extLst>
          </p:cNvPr>
          <p:cNvSpPr txBox="1"/>
          <p:nvPr/>
        </p:nvSpPr>
        <p:spPr>
          <a:xfrm>
            <a:off x="2176210" y="1982450"/>
            <a:ext cx="78395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4400" b="1" dirty="0">
                <a:solidFill>
                  <a:srgbClr val="01154D"/>
                </a:solidFill>
                <a:latin typeface="Tahoma" panose="020B0604030504040204" pitchFamily="34" charset="0"/>
              </a:rPr>
              <a:t>Project Proposal Presentation</a:t>
            </a:r>
            <a:endParaRPr lang="en" altLang="ko-KR" sz="4400" b="1" dirty="0">
              <a:solidFill>
                <a:srgbClr val="01154D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61F1E121-60A0-2F72-EF46-32DDBEA6F5AE}"/>
              </a:ext>
            </a:extLst>
          </p:cNvPr>
          <p:cNvCxnSpPr>
            <a:cxnSpLocks/>
          </p:cNvCxnSpPr>
          <p:nvPr/>
        </p:nvCxnSpPr>
        <p:spPr>
          <a:xfrm>
            <a:off x="3618963" y="3649621"/>
            <a:ext cx="5186051" cy="0"/>
          </a:xfrm>
          <a:prstGeom prst="line">
            <a:avLst/>
          </a:prstGeom>
          <a:ln w="41275">
            <a:solidFill>
              <a:srgbClr val="001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7F8CD5-0687-23DC-1C07-BE259F6CE43B}"/>
              </a:ext>
            </a:extLst>
          </p:cNvPr>
          <p:cNvSpPr txBox="1"/>
          <p:nvPr/>
        </p:nvSpPr>
        <p:spPr>
          <a:xfrm>
            <a:off x="2916744" y="4306262"/>
            <a:ext cx="6358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3200" b="1" dirty="0">
                <a:solidFill>
                  <a:srgbClr val="01154D"/>
                </a:solidFill>
                <a:effectLst/>
                <a:latin typeface="Tahoma" panose="020B0604030504040204" pitchFamily="34" charset="0"/>
              </a:rPr>
              <a:t>1. 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3201708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9677B3-5A8D-D555-72F4-C7AF9F063193}"/>
              </a:ext>
            </a:extLst>
          </p:cNvPr>
          <p:cNvSpPr txBox="1"/>
          <p:nvPr/>
        </p:nvSpPr>
        <p:spPr>
          <a:xfrm>
            <a:off x="2176210" y="1982450"/>
            <a:ext cx="78395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4400" b="1" dirty="0">
                <a:solidFill>
                  <a:srgbClr val="01154D"/>
                </a:solidFill>
                <a:latin typeface="Tahoma" panose="020B0604030504040204" pitchFamily="34" charset="0"/>
              </a:rPr>
              <a:t>Project Proposal Presentation</a:t>
            </a:r>
            <a:endParaRPr lang="en" altLang="ko-KR" sz="4400" b="1" dirty="0">
              <a:solidFill>
                <a:srgbClr val="01154D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61F1E121-60A0-2F72-EF46-32DDBEA6F5AE}"/>
              </a:ext>
            </a:extLst>
          </p:cNvPr>
          <p:cNvCxnSpPr>
            <a:cxnSpLocks/>
          </p:cNvCxnSpPr>
          <p:nvPr/>
        </p:nvCxnSpPr>
        <p:spPr>
          <a:xfrm>
            <a:off x="3618963" y="3649621"/>
            <a:ext cx="5186051" cy="0"/>
          </a:xfrm>
          <a:prstGeom prst="line">
            <a:avLst/>
          </a:prstGeom>
          <a:ln w="41275">
            <a:solidFill>
              <a:srgbClr val="001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7F8CD5-0687-23DC-1C07-BE259F6CE43B}"/>
              </a:ext>
            </a:extLst>
          </p:cNvPr>
          <p:cNvSpPr txBox="1"/>
          <p:nvPr/>
        </p:nvSpPr>
        <p:spPr>
          <a:xfrm>
            <a:off x="2916744" y="4306262"/>
            <a:ext cx="6358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3200" b="1" dirty="0">
                <a:solidFill>
                  <a:srgbClr val="01154D"/>
                </a:solidFill>
                <a:latin typeface="Tahoma" panose="020B0604030504040204" pitchFamily="34" charset="0"/>
              </a:rPr>
              <a:t>3. Planning</a:t>
            </a:r>
            <a:endParaRPr lang="en" altLang="ko-KR" sz="3200" b="1" dirty="0">
              <a:solidFill>
                <a:srgbClr val="01154D"/>
              </a:solidFill>
              <a:effectLst/>
              <a:latin typeface="Tahoma" panose="020B060403050404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C06E36B-707E-8F11-2247-9DBCF691D252}"/>
              </a:ext>
            </a:extLst>
          </p:cNvPr>
          <p:cNvGrpSpPr>
            <a:grpSpLocks noChangeAspect="1"/>
          </p:cNvGrpSpPr>
          <p:nvPr/>
        </p:nvGrpSpPr>
        <p:grpSpPr>
          <a:xfrm>
            <a:off x="10966746" y="0"/>
            <a:ext cx="1225254" cy="2160000"/>
            <a:chOff x="8044701" y="2134819"/>
            <a:chExt cx="1884218" cy="332168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DA1B988-CFED-0ACF-E437-3ABFFB749249}"/>
                </a:ext>
              </a:extLst>
            </p:cNvPr>
            <p:cNvSpPr/>
            <p:nvPr/>
          </p:nvSpPr>
          <p:spPr>
            <a:xfrm>
              <a:off x="8044701" y="2134819"/>
              <a:ext cx="1884218" cy="3321688"/>
            </a:xfrm>
            <a:prstGeom prst="rect">
              <a:avLst/>
            </a:prstGeom>
            <a:solidFill>
              <a:srgbClr val="004483"/>
            </a:solidFill>
            <a:effectLst>
              <a:softEdge rad="71022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림 3" descr="의류, 사람, 인간의 얼굴, 넥타이이(가) 표시된 사진&#10;&#10;자동 생성된 설명">
              <a:extLst>
                <a:ext uri="{FF2B5EF4-FFF2-40B4-BE49-F238E27FC236}">
                  <a16:creationId xmlns:a16="http://schemas.microsoft.com/office/drawing/2014/main" id="{75755643-6D1A-0198-0739-357FBF576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114" y="2261327"/>
              <a:ext cx="1621390" cy="2148093"/>
            </a:xfrm>
            <a:prstGeom prst="rect">
              <a:avLst/>
            </a:prstGeom>
            <a:effectLst>
              <a:softEdge rad="25400"/>
            </a:effectLst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AE14DC5-7419-08C3-366F-F5EEBD862515}"/>
                </a:ext>
              </a:extLst>
            </p:cNvPr>
            <p:cNvSpPr/>
            <p:nvPr/>
          </p:nvSpPr>
          <p:spPr>
            <a:xfrm>
              <a:off x="8190443" y="4519628"/>
              <a:ext cx="1592733" cy="79665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김영기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Planning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9532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Planning Progress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AA623-2447-6135-4BC6-1DEBD19ED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566" y="950560"/>
            <a:ext cx="4879610" cy="57136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altLang="ko-KR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sz="2400" dirty="0">
                <a:latin typeface="Arial"/>
                <a:ea typeface="맑은 고딕"/>
                <a:cs typeface="Arial"/>
              </a:rPr>
              <a:t>1주차 </a:t>
            </a:r>
            <a:r>
              <a:rPr lang="en-US" altLang="ko-KR" sz="2400" dirty="0" err="1">
                <a:latin typeface="Arial"/>
                <a:ea typeface="맑은 고딕"/>
                <a:cs typeface="Arial"/>
              </a:rPr>
              <a:t>계획</a:t>
            </a:r>
            <a:endParaRPr lang="en-US" altLang="ko-KR" sz="2400" dirty="0">
              <a:cs typeface="Arial"/>
            </a:endParaRPr>
          </a:p>
          <a:p>
            <a:pPr lvl="1"/>
            <a:r>
              <a:rPr lang="en-US" altLang="ko-KR" sz="1800" dirty="0" err="1">
                <a:ea typeface="맑은 고딕"/>
                <a:cs typeface="Tahoma"/>
              </a:rPr>
              <a:t>판단</a:t>
            </a:r>
            <a:r>
              <a:rPr lang="en-US" altLang="ko-KR" sz="1800" dirty="0">
                <a:ea typeface="맑은 고딕"/>
                <a:cs typeface="Tahoma"/>
              </a:rPr>
              <a:t> </a:t>
            </a:r>
            <a:r>
              <a:rPr lang="en-US" altLang="ko-KR" sz="1800" dirty="0" err="1">
                <a:ea typeface="맑은 고딕"/>
                <a:cs typeface="Tahoma"/>
              </a:rPr>
              <a:t>알고리즘</a:t>
            </a:r>
            <a:r>
              <a:rPr lang="en-US" altLang="ko-KR" sz="1800" dirty="0">
                <a:ea typeface="맑은 고딕"/>
                <a:cs typeface="Tahoma"/>
              </a:rPr>
              <a:t> </a:t>
            </a:r>
            <a:r>
              <a:rPr lang="en-US" altLang="ko-KR" sz="1800" dirty="0" err="1">
                <a:ea typeface="맑은 고딕"/>
                <a:cs typeface="Tahoma"/>
              </a:rPr>
              <a:t>개발</a:t>
            </a:r>
            <a:endParaRPr lang="en-US" altLang="ko-KR" sz="1800" dirty="0">
              <a:ea typeface="맑은 고딕"/>
              <a:cs typeface="Tahoma"/>
            </a:endParaRPr>
          </a:p>
          <a:p>
            <a:pPr lvl="1"/>
            <a:r>
              <a:rPr lang="en-US" altLang="ko-KR" sz="1800" dirty="0">
                <a:ea typeface="맑은 고딕"/>
                <a:cs typeface="Tahoma"/>
              </a:rPr>
              <a:t>Carla setting</a:t>
            </a:r>
          </a:p>
          <a:p>
            <a:pPr lvl="1"/>
            <a:endParaRPr lang="en-US" altLang="ko-KR" sz="1800" dirty="0">
              <a:latin typeface="Tahoma"/>
              <a:ea typeface="맑은 고딕"/>
              <a:cs typeface="Tahoma"/>
            </a:endParaRPr>
          </a:p>
          <a:p>
            <a:pPr>
              <a:buFont typeface="Arial" panose="020B0503020000020004" pitchFamily="50" charset="-127"/>
              <a:buChar char="■"/>
            </a:pPr>
            <a:r>
              <a:rPr lang="en-US" altLang="ko-KR" sz="2400" dirty="0">
                <a:latin typeface="Arial"/>
                <a:ea typeface="맑은 고딕"/>
                <a:cs typeface="Tahoma"/>
              </a:rPr>
              <a:t>1주차 </a:t>
            </a:r>
            <a:r>
              <a:rPr lang="en-US" altLang="ko-KR" sz="2400" dirty="0" err="1">
                <a:latin typeface="Arial"/>
                <a:ea typeface="맑은 고딕"/>
                <a:cs typeface="Tahoma"/>
              </a:rPr>
              <a:t>달성정도</a:t>
            </a:r>
            <a:endParaRPr lang="en-US" altLang="ko-KR" sz="2400" dirty="0">
              <a:latin typeface="Arial"/>
              <a:ea typeface="맑은 고딕"/>
              <a:cs typeface="Tahoma"/>
            </a:endParaRPr>
          </a:p>
          <a:p>
            <a:pPr lvl="1"/>
            <a:r>
              <a:rPr lang="en-US" altLang="ko-KR" sz="1800" dirty="0">
                <a:ea typeface="맑은 고딕"/>
                <a:cs typeface="Tahoma"/>
              </a:rPr>
              <a:t>Carla setting </a:t>
            </a:r>
            <a:r>
              <a:rPr lang="en-US" altLang="ko-KR" sz="1800" dirty="0" err="1">
                <a:ea typeface="맑은 고딕"/>
                <a:cs typeface="Tahoma"/>
              </a:rPr>
              <a:t>마무리</a:t>
            </a:r>
            <a:r>
              <a:rPr lang="en-US" altLang="ko-KR" sz="1800" dirty="0">
                <a:ea typeface="맑은 고딕"/>
                <a:cs typeface="Tahoma"/>
              </a:rPr>
              <a:t> </a:t>
            </a:r>
            <a:r>
              <a:rPr lang="en-US" altLang="ko-KR" sz="1800" dirty="0" err="1">
                <a:ea typeface="맑은 고딕"/>
                <a:cs typeface="Tahoma"/>
              </a:rPr>
              <a:t>및</a:t>
            </a:r>
            <a:r>
              <a:rPr lang="en-US" altLang="ko-KR" sz="1800" dirty="0">
                <a:ea typeface="맑은 고딕"/>
                <a:cs typeface="Tahoma"/>
              </a:rPr>
              <a:t> </a:t>
            </a:r>
            <a:r>
              <a:rPr lang="en-US" altLang="ko-KR" sz="1800" dirty="0" err="1">
                <a:ea typeface="맑은 고딕"/>
                <a:cs typeface="Tahoma"/>
              </a:rPr>
              <a:t>테스트</a:t>
            </a:r>
            <a:r>
              <a:rPr lang="en-US" altLang="ko-KR" sz="1800" dirty="0">
                <a:ea typeface="맑은 고딕"/>
                <a:cs typeface="Tahoma"/>
              </a:rPr>
              <a:t> </a:t>
            </a:r>
            <a:r>
              <a:rPr lang="en-US" altLang="ko-KR" sz="1800" dirty="0" err="1">
                <a:ea typeface="맑은 고딕"/>
                <a:cs typeface="Tahoma"/>
              </a:rPr>
              <a:t>환경</a:t>
            </a:r>
            <a:r>
              <a:rPr lang="en-US" altLang="ko-KR" sz="1800" dirty="0">
                <a:ea typeface="맑은 고딕"/>
                <a:cs typeface="Tahoma"/>
              </a:rPr>
              <a:t> </a:t>
            </a:r>
            <a:r>
              <a:rPr lang="en-US" altLang="ko-KR" sz="1800" dirty="0" err="1">
                <a:ea typeface="맑은 고딕"/>
                <a:cs typeface="Tahoma"/>
              </a:rPr>
              <a:t>구축</a:t>
            </a:r>
            <a:endParaRPr lang="en-US" altLang="ko-KR" sz="1800" dirty="0">
              <a:ea typeface="맑은 고딕"/>
              <a:cs typeface="Tahoma"/>
            </a:endParaRPr>
          </a:p>
          <a:p>
            <a:pPr lvl="1"/>
            <a:r>
              <a:rPr lang="en-US" altLang="ko-KR" sz="1800" dirty="0" err="1">
                <a:ea typeface="맑은 고딕"/>
                <a:cs typeface="Tahoma"/>
              </a:rPr>
              <a:t>판단</a:t>
            </a:r>
            <a:r>
              <a:rPr lang="en-US" altLang="ko-KR" sz="1800" dirty="0">
                <a:ea typeface="맑은 고딕"/>
                <a:cs typeface="Tahoma"/>
              </a:rPr>
              <a:t> </a:t>
            </a:r>
            <a:r>
              <a:rPr lang="en-US" altLang="ko-KR" sz="1800" dirty="0" err="1">
                <a:ea typeface="맑은 고딕"/>
                <a:cs typeface="Tahoma"/>
              </a:rPr>
              <a:t>알고리즘</a:t>
            </a:r>
            <a:r>
              <a:rPr lang="en-US" altLang="ko-KR" sz="1800" dirty="0">
                <a:ea typeface="맑은 고딕"/>
                <a:cs typeface="Tahoma"/>
              </a:rPr>
              <a:t> </a:t>
            </a:r>
            <a:r>
              <a:rPr lang="en-US" altLang="ko-KR" sz="1800" dirty="0" err="1">
                <a:ea typeface="맑은 고딕"/>
                <a:cs typeface="Tahoma"/>
              </a:rPr>
              <a:t>코드</a:t>
            </a:r>
            <a:r>
              <a:rPr lang="en-US" altLang="ko-KR" sz="1800" dirty="0">
                <a:ea typeface="맑은 고딕"/>
                <a:cs typeface="Tahoma"/>
              </a:rPr>
              <a:t> </a:t>
            </a:r>
            <a:r>
              <a:rPr lang="en-US" altLang="ko-KR" sz="1800" dirty="0" err="1">
                <a:ea typeface="맑은 고딕"/>
                <a:cs typeface="Tahoma"/>
              </a:rPr>
              <a:t>토대</a:t>
            </a:r>
            <a:r>
              <a:rPr lang="en-US" altLang="ko-KR" sz="1800" dirty="0">
                <a:ea typeface="맑은 고딕"/>
                <a:cs typeface="Tahoma"/>
              </a:rPr>
              <a:t> </a:t>
            </a:r>
            <a:r>
              <a:rPr lang="ko-KR" altLang="en-US" sz="1800" dirty="0">
                <a:ea typeface="맑은 고딕"/>
                <a:cs typeface="Tahoma"/>
              </a:rPr>
              <a:t>구축</a:t>
            </a:r>
            <a:endParaRPr lang="en-US" altLang="ko-KR" sz="1800" dirty="0">
              <a:cs typeface="Tahoma"/>
            </a:endParaRPr>
          </a:p>
          <a:p>
            <a:pPr lvl="1"/>
            <a:r>
              <a:rPr lang="en-US" altLang="ko-KR" sz="1800" dirty="0" err="1">
                <a:latin typeface="Tahoma"/>
                <a:ea typeface="맑은 고딕"/>
                <a:cs typeface="Tahoma"/>
              </a:rPr>
              <a:t>Gnss</a:t>
            </a:r>
            <a:r>
              <a:rPr lang="en-US" altLang="ko-KR" sz="1800" dirty="0">
                <a:latin typeface="Tahoma"/>
                <a:ea typeface="맑은 고딕"/>
                <a:cs typeface="Tahoma"/>
              </a:rPr>
              <a:t> localization </a:t>
            </a:r>
            <a:r>
              <a:rPr lang="en-US" altLang="ko-KR" sz="1800" dirty="0" err="1">
                <a:latin typeface="Tahoma"/>
                <a:ea typeface="맑은 고딕"/>
                <a:cs typeface="Tahoma"/>
              </a:rPr>
              <a:t>완료</a:t>
            </a:r>
            <a:endParaRPr lang="en-US" altLang="ko-KR" sz="1800" b="0" dirty="0">
              <a:latin typeface="Tahoma"/>
              <a:cs typeface="Tahoma"/>
            </a:endParaRPr>
          </a:p>
          <a:p>
            <a:pPr lvl="1"/>
            <a:r>
              <a:rPr lang="en-US" altLang="ko-KR" sz="1800" dirty="0">
                <a:latin typeface="Tahoma"/>
                <a:ea typeface="맑은 고딕"/>
                <a:cs typeface="Tahoma"/>
              </a:rPr>
              <a:t>Local path planning </a:t>
            </a:r>
            <a:r>
              <a:rPr lang="en-US" altLang="ko-KR" sz="1800" dirty="0" err="1">
                <a:latin typeface="Tahoma"/>
                <a:ea typeface="맑은 고딕"/>
                <a:cs typeface="Tahoma"/>
              </a:rPr>
              <a:t>모델</a:t>
            </a:r>
            <a:r>
              <a:rPr lang="en-US" altLang="ko-KR" sz="1800" dirty="0">
                <a:latin typeface="Tahoma"/>
                <a:ea typeface="맑은 고딕"/>
                <a:cs typeface="Tahoma"/>
              </a:rPr>
              <a:t> </a:t>
            </a:r>
            <a:r>
              <a:rPr lang="en-US" altLang="ko-KR" sz="1800" dirty="0" err="1">
                <a:latin typeface="Tahoma"/>
                <a:ea typeface="맑은 고딕"/>
                <a:cs typeface="Tahoma"/>
              </a:rPr>
              <a:t>구상</a:t>
            </a:r>
            <a:endParaRPr lang="en-US" altLang="ko-KR" sz="1800" b="0" dirty="0">
              <a:latin typeface="Tahoma"/>
              <a:cs typeface="Tahoma"/>
            </a:endParaRPr>
          </a:p>
          <a:p>
            <a:pPr lvl="1"/>
            <a:r>
              <a:rPr lang="en-US" altLang="ko-KR" sz="1800" dirty="0" err="1">
                <a:latin typeface="Tahoma"/>
                <a:ea typeface="맑은 고딕"/>
                <a:cs typeface="Tahoma"/>
              </a:rPr>
              <a:t>충돌방지</a:t>
            </a:r>
            <a:r>
              <a:rPr lang="en-US" altLang="ko-KR" sz="1800" dirty="0">
                <a:latin typeface="Tahoma"/>
                <a:ea typeface="맑은 고딕"/>
                <a:cs typeface="Tahoma"/>
              </a:rPr>
              <a:t> </a:t>
            </a:r>
            <a:r>
              <a:rPr lang="en-US" altLang="ko-KR" sz="1800" dirty="0" err="1">
                <a:latin typeface="Tahoma"/>
                <a:ea typeface="맑은 고딕"/>
                <a:cs typeface="Tahoma"/>
              </a:rPr>
              <a:t>알고리즘</a:t>
            </a:r>
            <a:r>
              <a:rPr lang="en-US" altLang="ko-KR" sz="1800" dirty="0">
                <a:latin typeface="Tahoma"/>
                <a:ea typeface="맑은 고딕"/>
                <a:cs typeface="Tahoma"/>
              </a:rPr>
              <a:t> </a:t>
            </a:r>
            <a:r>
              <a:rPr lang="en-US" altLang="ko-KR" sz="1800" dirty="0" err="1">
                <a:latin typeface="Tahoma"/>
                <a:ea typeface="맑은 고딕"/>
                <a:cs typeface="Tahoma"/>
              </a:rPr>
              <a:t>모델</a:t>
            </a:r>
            <a:r>
              <a:rPr lang="en-US" altLang="ko-KR" sz="1800" dirty="0">
                <a:latin typeface="Tahoma"/>
                <a:ea typeface="맑은 고딕"/>
                <a:cs typeface="Tahoma"/>
              </a:rPr>
              <a:t> </a:t>
            </a:r>
            <a:r>
              <a:rPr lang="en-US" altLang="ko-KR" sz="1800" dirty="0" err="1">
                <a:latin typeface="Tahoma"/>
                <a:ea typeface="맑은 고딕"/>
                <a:cs typeface="Tahoma"/>
              </a:rPr>
              <a:t>구상</a:t>
            </a:r>
            <a:r>
              <a:rPr lang="en-US" altLang="ko-KR" sz="1800" dirty="0">
                <a:latin typeface="Tahoma"/>
                <a:ea typeface="맑은 고딕"/>
                <a:cs typeface="Tahoma"/>
              </a:rPr>
              <a:t> (</a:t>
            </a:r>
            <a:r>
              <a:rPr lang="en-US" altLang="ko-KR" sz="1800" dirty="0" err="1">
                <a:latin typeface="Tahoma"/>
                <a:ea typeface="맑은 고딕"/>
                <a:cs typeface="Tahoma"/>
              </a:rPr>
              <a:t>CV모델</a:t>
            </a:r>
            <a:r>
              <a:rPr lang="en-US" altLang="ko-KR" sz="1800" dirty="0">
                <a:latin typeface="Tahoma"/>
                <a:ea typeface="맑은 고딕"/>
                <a:cs typeface="Tahoma"/>
              </a:rPr>
              <a:t>)</a:t>
            </a:r>
          </a:p>
          <a:p>
            <a:pPr lvl="1"/>
            <a:endParaRPr lang="en-US" altLang="ko-KR" sz="1800" dirty="0">
              <a:latin typeface="Tahoma"/>
              <a:ea typeface="맑은 고딕"/>
              <a:cs typeface="Tahoma"/>
            </a:endParaRPr>
          </a:p>
          <a:p>
            <a:pPr>
              <a:buFont typeface="Arial" panose="020B0503020000020004" pitchFamily="50" charset="-127"/>
              <a:buChar char="■"/>
            </a:pPr>
            <a:r>
              <a:rPr lang="en-US" altLang="ko-KR" sz="2400" dirty="0" err="1">
                <a:latin typeface="Arial"/>
                <a:ea typeface="맑은 고딕"/>
                <a:cs typeface="Tahoma"/>
              </a:rPr>
              <a:t>달성정도</a:t>
            </a:r>
            <a:r>
              <a:rPr lang="en-US" altLang="ko-KR" sz="2400" dirty="0">
                <a:latin typeface="Arial"/>
                <a:ea typeface="맑은 고딕"/>
                <a:cs typeface="Tahoma"/>
              </a:rPr>
              <a:t> </a:t>
            </a:r>
            <a:r>
              <a:rPr lang="en-US" altLang="ko-KR" sz="2400" dirty="0" err="1">
                <a:latin typeface="Arial"/>
                <a:ea typeface="맑은 고딕"/>
                <a:cs typeface="Tahoma"/>
              </a:rPr>
              <a:t>평가</a:t>
            </a:r>
            <a:endParaRPr lang="en-US" altLang="ko-KR" sz="2400" dirty="0">
              <a:cs typeface="Tahoma"/>
            </a:endParaRPr>
          </a:p>
          <a:p>
            <a:pPr lvl="1"/>
            <a:r>
              <a:rPr lang="en-US" altLang="ko-KR" sz="1600" dirty="0">
                <a:latin typeface="Arial"/>
                <a:ea typeface="맑은 고딕"/>
                <a:cs typeface="Tahoma"/>
              </a:rPr>
              <a:t>Carla setting 	100%</a:t>
            </a:r>
            <a:endParaRPr lang="en-US" altLang="ko-KR" sz="1600" b="0" dirty="0">
              <a:latin typeface="Arial"/>
              <a:cs typeface="Tahoma"/>
            </a:endParaRPr>
          </a:p>
          <a:p>
            <a:pPr lvl="1"/>
            <a:r>
              <a:rPr lang="en-US" altLang="ko-KR" sz="1600" dirty="0" err="1">
                <a:latin typeface="Arial"/>
                <a:ea typeface="맑은 고딕"/>
                <a:cs typeface="Tahoma"/>
              </a:rPr>
              <a:t>판단</a:t>
            </a:r>
            <a:r>
              <a:rPr lang="en-US" altLang="ko-KR" sz="1600" dirty="0">
                <a:latin typeface="Arial"/>
                <a:ea typeface="맑은 고딕"/>
                <a:cs typeface="Tahoma"/>
              </a:rPr>
              <a:t> </a:t>
            </a:r>
            <a:r>
              <a:rPr lang="en-US" altLang="ko-KR" sz="1600" dirty="0" err="1">
                <a:latin typeface="Arial"/>
                <a:ea typeface="맑은 고딕"/>
                <a:cs typeface="Tahoma"/>
              </a:rPr>
              <a:t>알고리즘</a:t>
            </a:r>
            <a:r>
              <a:rPr lang="en-US" altLang="ko-KR" sz="1600" dirty="0">
                <a:latin typeface="Arial"/>
                <a:ea typeface="맑은 고딕"/>
                <a:cs typeface="Tahoma"/>
              </a:rPr>
              <a:t> </a:t>
            </a:r>
            <a:r>
              <a:rPr lang="en-US" altLang="ko-KR" sz="1600" dirty="0" err="1">
                <a:latin typeface="Arial"/>
                <a:ea typeface="맑은 고딕"/>
                <a:cs typeface="Tahoma"/>
              </a:rPr>
              <a:t>개발</a:t>
            </a:r>
            <a:r>
              <a:rPr lang="en-US" altLang="ko-KR" sz="1600" dirty="0">
                <a:latin typeface="Arial"/>
                <a:ea typeface="맑은 고딕"/>
                <a:cs typeface="Tahoma"/>
              </a:rPr>
              <a:t> 	50%</a:t>
            </a:r>
            <a:endParaRPr lang="en-US" altLang="ko-KR" sz="1600" dirty="0">
              <a:latin typeface="Arial"/>
              <a:cs typeface="Tahoma"/>
            </a:endParaRPr>
          </a:p>
          <a:p>
            <a:pPr lvl="1"/>
            <a:r>
              <a:rPr lang="en-US" altLang="ko-KR" sz="1600" dirty="0" err="1">
                <a:latin typeface="Arial"/>
                <a:ea typeface="맑은 고딕"/>
                <a:cs typeface="Tahoma"/>
              </a:rPr>
              <a:t>추가사항</a:t>
            </a:r>
            <a:r>
              <a:rPr lang="en-US" altLang="ko-KR" sz="1600" dirty="0">
                <a:latin typeface="Arial"/>
                <a:ea typeface="맑은 고딕"/>
                <a:cs typeface="Tahoma"/>
              </a:rPr>
              <a:t> </a:t>
            </a:r>
            <a:endParaRPr lang="en-US" altLang="ko-KR" sz="1600" dirty="0">
              <a:latin typeface="Arial"/>
              <a:cs typeface="Tahoma"/>
            </a:endParaRPr>
          </a:p>
          <a:p>
            <a:pPr lvl="2">
              <a:buFont typeface="Wingdings" panose="020B0503020000020004" pitchFamily="50" charset="-127"/>
              <a:buChar char="§"/>
            </a:pPr>
            <a:r>
              <a:rPr lang="en-US" altLang="ko-KR" sz="1400" dirty="0" err="1">
                <a:latin typeface="Arial"/>
                <a:ea typeface="맑은 고딕"/>
                <a:cs typeface="Tahoma"/>
              </a:rPr>
              <a:t>gnss</a:t>
            </a:r>
            <a:r>
              <a:rPr lang="en-US" altLang="ko-KR" sz="1400" dirty="0">
                <a:latin typeface="Arial"/>
                <a:ea typeface="맑은 고딕"/>
                <a:cs typeface="Tahoma"/>
              </a:rPr>
              <a:t> localization</a:t>
            </a:r>
            <a:endParaRPr lang="en-US" altLang="ko-KR" sz="1400" dirty="0">
              <a:latin typeface="Arial"/>
              <a:cs typeface="Tahoma"/>
            </a:endParaRPr>
          </a:p>
          <a:p>
            <a:pPr lvl="2">
              <a:buFont typeface="Wingdings" panose="020B0503020000020004" pitchFamily="50" charset="-127"/>
              <a:buChar char="§"/>
            </a:pPr>
            <a:r>
              <a:rPr lang="en-US" altLang="ko-KR" sz="1400" dirty="0">
                <a:latin typeface="Arial"/>
                <a:ea typeface="맑은 고딕"/>
                <a:cs typeface="Tahoma"/>
              </a:rPr>
              <a:t>Local path planning </a:t>
            </a:r>
            <a:r>
              <a:rPr lang="en-US" altLang="ko-KR" sz="1400" dirty="0" err="1">
                <a:latin typeface="Arial"/>
                <a:ea typeface="맑은 고딕"/>
                <a:cs typeface="Tahoma"/>
              </a:rPr>
              <a:t>모델</a:t>
            </a:r>
            <a:r>
              <a:rPr lang="en-US" altLang="ko-KR" sz="1400" dirty="0">
                <a:latin typeface="Arial"/>
                <a:ea typeface="맑은 고딕"/>
                <a:cs typeface="Tahoma"/>
              </a:rPr>
              <a:t> </a:t>
            </a:r>
            <a:r>
              <a:rPr lang="en-US" altLang="ko-KR" sz="1400" dirty="0" err="1">
                <a:latin typeface="Arial"/>
                <a:ea typeface="맑은 고딕"/>
                <a:cs typeface="Tahoma"/>
              </a:rPr>
              <a:t>구상</a:t>
            </a:r>
            <a:endParaRPr lang="en-US" altLang="ko-KR" sz="1400" dirty="0">
              <a:latin typeface="Arial"/>
              <a:cs typeface="Tahoma"/>
            </a:endParaRPr>
          </a:p>
          <a:p>
            <a:pPr lvl="2">
              <a:buFont typeface="Wingdings" panose="020B0503020000020004" pitchFamily="50" charset="-127"/>
              <a:buChar char="§"/>
            </a:pPr>
            <a:r>
              <a:rPr lang="en-US" altLang="ko-KR" sz="1400" dirty="0" err="1">
                <a:latin typeface="Arial"/>
                <a:ea typeface="맑은 고딕"/>
                <a:cs typeface="Tahoma"/>
              </a:rPr>
              <a:t>충돌방지</a:t>
            </a:r>
            <a:r>
              <a:rPr lang="en-US" altLang="ko-KR" sz="1400" dirty="0">
                <a:latin typeface="Arial"/>
                <a:ea typeface="맑은 고딕"/>
                <a:cs typeface="Tahoma"/>
              </a:rPr>
              <a:t> </a:t>
            </a:r>
            <a:r>
              <a:rPr lang="en-US" altLang="ko-KR" sz="1400" dirty="0" err="1">
                <a:latin typeface="Arial"/>
                <a:ea typeface="맑은 고딕"/>
                <a:cs typeface="Tahoma"/>
              </a:rPr>
              <a:t>알고리즘</a:t>
            </a:r>
            <a:r>
              <a:rPr lang="en-US" altLang="ko-KR" sz="1400" dirty="0">
                <a:latin typeface="Arial"/>
                <a:ea typeface="맑은 고딕"/>
                <a:cs typeface="Tahoma"/>
              </a:rPr>
              <a:t> </a:t>
            </a:r>
            <a:r>
              <a:rPr lang="en-US" altLang="ko-KR" sz="1400" dirty="0" err="1">
                <a:latin typeface="Arial"/>
                <a:ea typeface="맑은 고딕"/>
                <a:cs typeface="Tahoma"/>
              </a:rPr>
              <a:t>모델</a:t>
            </a:r>
            <a:r>
              <a:rPr lang="en-US" altLang="ko-KR" sz="1400" dirty="0">
                <a:latin typeface="Arial"/>
                <a:ea typeface="맑은 고딕"/>
                <a:cs typeface="Tahoma"/>
              </a:rPr>
              <a:t> </a:t>
            </a:r>
            <a:r>
              <a:rPr lang="en-US" altLang="ko-KR" sz="1400" dirty="0" err="1">
                <a:latin typeface="Arial"/>
                <a:ea typeface="맑은 고딕"/>
                <a:cs typeface="Tahoma"/>
              </a:rPr>
              <a:t>구상</a:t>
            </a:r>
            <a:endParaRPr lang="en-US" altLang="ko-KR" sz="1400" dirty="0">
              <a:latin typeface="Arial"/>
              <a:cs typeface="Tahoma"/>
            </a:endParaRPr>
          </a:p>
          <a:p>
            <a:pPr lvl="1"/>
            <a:endParaRPr lang="en-US" altLang="ko-KR" dirty="0">
              <a:cs typeface="Tahoma"/>
            </a:endParaRPr>
          </a:p>
        </p:txBody>
      </p:sp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BE452D3A-B041-247F-22FF-9B2134EC0C2B}"/>
              </a:ext>
            </a:extLst>
          </p:cNvPr>
          <p:cNvSpPr txBox="1">
            <a:spLocks/>
          </p:cNvSpPr>
          <p:nvPr/>
        </p:nvSpPr>
        <p:spPr>
          <a:xfrm>
            <a:off x="6661320" y="848960"/>
            <a:ext cx="4879610" cy="5905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4483"/>
              </a:buClr>
              <a:buFont typeface="Arial" panose="020B0604020202020204" pitchFamily="34" charset="0"/>
              <a:buChar char="■"/>
              <a:defRPr sz="2800" b="1" kern="12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맑은 고딕" panose="020B0503020000020004" pitchFamily="50" charset="-127"/>
              <a:buChar char="▶"/>
              <a:defRPr sz="20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3pPr>
            <a:lvl4pPr marL="719138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4pPr>
            <a:lvl5pPr marL="982663" indent="-1746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dirty="0" err="1">
                <a:latin typeface="Arial"/>
                <a:ea typeface="맑은 고딕"/>
                <a:cs typeface="Arial"/>
              </a:rPr>
              <a:t>향후</a:t>
            </a:r>
            <a:r>
              <a:rPr lang="en-US" altLang="ko-KR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dirty="0" err="1">
                <a:latin typeface="Arial"/>
                <a:ea typeface="맑은 고딕"/>
                <a:cs typeface="Arial"/>
              </a:rPr>
              <a:t>계획</a:t>
            </a:r>
            <a:endParaRPr lang="en-US" altLang="ko-KR" dirty="0">
              <a:cs typeface="Arial"/>
            </a:endParaRPr>
          </a:p>
          <a:p>
            <a:pPr lvl="1"/>
            <a:r>
              <a:rPr lang="en-US" altLang="ko-KR" sz="1800" dirty="0" err="1">
                <a:ea typeface="맑은 고딕"/>
                <a:cs typeface="Tahoma"/>
              </a:rPr>
              <a:t>판단</a:t>
            </a:r>
            <a:r>
              <a:rPr lang="en-US" altLang="ko-KR" sz="1800" dirty="0">
                <a:ea typeface="맑은 고딕"/>
                <a:cs typeface="Tahoma"/>
              </a:rPr>
              <a:t> </a:t>
            </a:r>
            <a:r>
              <a:rPr lang="en-US" altLang="ko-KR" sz="1800" dirty="0" err="1">
                <a:ea typeface="맑은 고딕"/>
                <a:cs typeface="Tahoma"/>
              </a:rPr>
              <a:t>알고리즘</a:t>
            </a:r>
            <a:r>
              <a:rPr lang="en-US" altLang="ko-KR" sz="1800" dirty="0">
                <a:ea typeface="맑은 고딕"/>
                <a:cs typeface="Tahoma"/>
              </a:rPr>
              <a:t> </a:t>
            </a:r>
            <a:r>
              <a:rPr lang="en-US" altLang="ko-KR" sz="1800" dirty="0" err="1">
                <a:ea typeface="맑은 고딕"/>
                <a:cs typeface="Tahoma"/>
              </a:rPr>
              <a:t>완성</a:t>
            </a:r>
            <a:endParaRPr lang="en-US" altLang="ko-KR" sz="1800" dirty="0">
              <a:ea typeface="맑은 고딕"/>
              <a:cs typeface="Tahoma"/>
            </a:endParaRPr>
          </a:p>
          <a:p>
            <a:pPr lvl="1"/>
            <a:r>
              <a:rPr lang="en-US" altLang="ko-KR" sz="1800" dirty="0">
                <a:ea typeface="맑은 고딕"/>
                <a:cs typeface="Tahoma"/>
              </a:rPr>
              <a:t>Local Path Planning </a:t>
            </a:r>
            <a:r>
              <a:rPr lang="en-US" altLang="ko-KR" sz="1800" dirty="0" err="1">
                <a:ea typeface="맑은 고딕"/>
                <a:cs typeface="Tahoma"/>
              </a:rPr>
              <a:t>구체화</a:t>
            </a:r>
            <a:endParaRPr lang="en-US" altLang="ko-KR" sz="1800" dirty="0">
              <a:cs typeface="Tahoma"/>
            </a:endParaRPr>
          </a:p>
          <a:p>
            <a:pPr lvl="1"/>
            <a:r>
              <a:rPr lang="en-US" altLang="ko-KR" sz="1800" dirty="0" err="1">
                <a:latin typeface="Tahoma"/>
                <a:ea typeface="맑은 고딕"/>
                <a:cs typeface="Tahoma"/>
              </a:rPr>
              <a:t>충돌방지</a:t>
            </a:r>
            <a:r>
              <a:rPr lang="en-US" altLang="ko-KR" sz="1800" dirty="0">
                <a:latin typeface="Tahoma"/>
                <a:ea typeface="맑은 고딕"/>
                <a:cs typeface="Tahoma"/>
              </a:rPr>
              <a:t> </a:t>
            </a:r>
            <a:r>
              <a:rPr lang="en-US" altLang="ko-KR" sz="1800" dirty="0" err="1">
                <a:latin typeface="Tahoma"/>
                <a:ea typeface="맑은 고딕"/>
                <a:cs typeface="Tahoma"/>
              </a:rPr>
              <a:t>알고리즘</a:t>
            </a:r>
            <a:r>
              <a:rPr lang="en-US" altLang="ko-KR" sz="1800" dirty="0">
                <a:latin typeface="Tahoma"/>
                <a:ea typeface="맑은 고딕"/>
                <a:cs typeface="Tahoma"/>
              </a:rPr>
              <a:t> </a:t>
            </a:r>
            <a:r>
              <a:rPr lang="en-US" altLang="ko-KR" sz="1800" dirty="0" err="1">
                <a:latin typeface="Tahoma"/>
                <a:ea typeface="맑은 고딕"/>
                <a:cs typeface="Tahoma"/>
              </a:rPr>
              <a:t>구체화</a:t>
            </a:r>
            <a:endParaRPr lang="en-US" altLang="ko-KR" sz="1800" b="0" dirty="0">
              <a:latin typeface="Tahoma"/>
              <a:cs typeface="Tahoma"/>
            </a:endParaRPr>
          </a:p>
          <a:p>
            <a:pPr lvl="1"/>
            <a:r>
              <a:rPr lang="en-US" altLang="ko-KR" sz="1800" dirty="0" err="1">
                <a:latin typeface="Tahoma"/>
                <a:ea typeface="맑은 고딕"/>
                <a:cs typeface="Tahoma"/>
              </a:rPr>
              <a:t>알고리즘</a:t>
            </a:r>
            <a:r>
              <a:rPr lang="en-US" altLang="ko-KR" sz="1800" dirty="0">
                <a:latin typeface="Tahoma"/>
                <a:ea typeface="맑은 고딕"/>
                <a:cs typeface="Tahoma"/>
              </a:rPr>
              <a:t> </a:t>
            </a:r>
            <a:r>
              <a:rPr lang="en-US" altLang="ko-KR" sz="1800" dirty="0" err="1">
                <a:latin typeface="Tahoma"/>
                <a:ea typeface="맑은 고딕"/>
                <a:cs typeface="Tahoma"/>
              </a:rPr>
              <a:t>테스트</a:t>
            </a:r>
            <a:r>
              <a:rPr lang="en-US" altLang="ko-KR" sz="1800" dirty="0">
                <a:latin typeface="Tahoma"/>
                <a:ea typeface="맑은 고딕"/>
                <a:cs typeface="Tahoma"/>
              </a:rPr>
              <a:t> </a:t>
            </a:r>
            <a:r>
              <a:rPr lang="en-US" altLang="ko-KR" sz="1800" dirty="0" err="1">
                <a:latin typeface="Tahoma"/>
                <a:ea typeface="맑은 고딕"/>
                <a:cs typeface="Tahoma"/>
              </a:rPr>
              <a:t>및</a:t>
            </a:r>
            <a:r>
              <a:rPr lang="en-US" altLang="ko-KR" sz="1800" dirty="0">
                <a:latin typeface="Tahoma"/>
                <a:ea typeface="맑은 고딕"/>
                <a:cs typeface="Tahoma"/>
              </a:rPr>
              <a:t> </a:t>
            </a:r>
            <a:r>
              <a:rPr lang="en-US" altLang="ko-KR" sz="1800" dirty="0" err="1">
                <a:latin typeface="Tahoma"/>
                <a:ea typeface="맑은 고딕"/>
                <a:cs typeface="Tahoma"/>
              </a:rPr>
              <a:t>검증</a:t>
            </a:r>
            <a:endParaRPr lang="en-US" altLang="ko-KR" sz="1800" b="0" dirty="0">
              <a:latin typeface="Tahoma"/>
              <a:cs typeface="Tahoma"/>
            </a:endParaRPr>
          </a:p>
          <a:p>
            <a:pPr lvl="1"/>
            <a:endParaRPr lang="en-US" altLang="ko-KR" sz="1800" dirty="0">
              <a:latin typeface="Tahoma"/>
              <a:ea typeface="맑은 고딕"/>
              <a:cs typeface="Tahoma"/>
            </a:endParaRPr>
          </a:p>
          <a:p>
            <a:pPr>
              <a:buFont typeface="Arial" panose="020B0503020000020004" pitchFamily="50" charset="-127"/>
              <a:buChar char="■"/>
            </a:pPr>
            <a:r>
              <a:rPr lang="en-US" altLang="ko-KR" sz="2400" dirty="0">
                <a:latin typeface="Arial"/>
                <a:ea typeface="맑은 고딕"/>
                <a:cs typeface="Tahoma"/>
              </a:rPr>
              <a:t>2</a:t>
            </a:r>
            <a:r>
              <a:rPr lang="ko-KR" altLang="en-US" sz="2400" dirty="0">
                <a:latin typeface="Arial"/>
                <a:ea typeface="맑은 고딕"/>
                <a:cs typeface="Tahoma"/>
              </a:rPr>
              <a:t>주차 목표 </a:t>
            </a:r>
            <a:r>
              <a:rPr lang="en-US" altLang="ko-KR" sz="2400" dirty="0">
                <a:latin typeface="Arial"/>
                <a:ea typeface="맑은 고딕"/>
                <a:cs typeface="Tahoma"/>
              </a:rPr>
              <a:t>(</a:t>
            </a:r>
            <a:r>
              <a:rPr lang="ko-KR" altLang="en-US" sz="2400" dirty="0">
                <a:latin typeface="Arial"/>
                <a:ea typeface="맑은 고딕"/>
                <a:cs typeface="Tahoma"/>
              </a:rPr>
              <a:t>금주</a:t>
            </a:r>
            <a:r>
              <a:rPr lang="en-US" altLang="ko-KR" sz="2400" dirty="0">
                <a:latin typeface="Arial"/>
                <a:ea typeface="맑은 고딕"/>
                <a:cs typeface="Tahoma"/>
              </a:rPr>
              <a:t>)</a:t>
            </a:r>
          </a:p>
          <a:p>
            <a:pPr lvl="1">
              <a:buFont typeface="Arial" panose="020B0503020000020004" pitchFamily="50" charset="-127"/>
              <a:buChar char="■"/>
            </a:pPr>
            <a:r>
              <a:rPr lang="ko-KR" altLang="en-US" sz="1600" dirty="0">
                <a:latin typeface="Arial"/>
                <a:ea typeface="맑은 고딕"/>
                <a:cs typeface="Tahoma"/>
              </a:rPr>
              <a:t>판단알고리즘 </a:t>
            </a:r>
            <a:r>
              <a:rPr lang="en-US" altLang="ko-KR" sz="1600" dirty="0" err="1">
                <a:latin typeface="Arial"/>
                <a:ea typeface="맑은 고딕"/>
                <a:cs typeface="Tahoma"/>
              </a:rPr>
              <a:t>ROSnode</a:t>
            </a:r>
            <a:r>
              <a:rPr lang="en-US" altLang="ko-KR" sz="1600" dirty="0">
                <a:latin typeface="Arial"/>
                <a:ea typeface="맑은 고딕"/>
                <a:cs typeface="Tahoma"/>
              </a:rPr>
              <a:t> </a:t>
            </a:r>
            <a:r>
              <a:rPr lang="ko-KR" altLang="en-US" sz="1600" dirty="0">
                <a:latin typeface="Arial"/>
                <a:ea typeface="맑은 고딕"/>
                <a:cs typeface="Tahoma"/>
              </a:rPr>
              <a:t>생성</a:t>
            </a:r>
            <a:endParaRPr lang="en-US" altLang="ko-KR" sz="1600" dirty="0">
              <a:latin typeface="Arial"/>
              <a:ea typeface="맑은 고딕"/>
              <a:cs typeface="Tahoma"/>
            </a:endParaRPr>
          </a:p>
          <a:p>
            <a:pPr lvl="1">
              <a:buFont typeface="Arial" panose="020B0503020000020004" pitchFamily="50" charset="-127"/>
              <a:buChar char="■"/>
            </a:pPr>
            <a:r>
              <a:rPr lang="en-US" altLang="ko-KR" sz="1600" dirty="0">
                <a:latin typeface="Arial"/>
                <a:ea typeface="맑은 고딕"/>
                <a:cs typeface="Tahoma"/>
              </a:rPr>
              <a:t>Local Path Planning </a:t>
            </a:r>
            <a:r>
              <a:rPr lang="ko-KR" altLang="en-US" sz="1600" dirty="0">
                <a:latin typeface="Arial"/>
                <a:ea typeface="맑은 고딕"/>
                <a:cs typeface="Tahoma"/>
              </a:rPr>
              <a:t>구체화</a:t>
            </a:r>
            <a:endParaRPr lang="en-US" altLang="ko-KR" sz="1600" dirty="0">
              <a:latin typeface="Arial"/>
              <a:ea typeface="맑은 고딕"/>
              <a:cs typeface="Tahoma"/>
            </a:endParaRPr>
          </a:p>
          <a:p>
            <a:pPr lvl="1">
              <a:buFont typeface="Arial" panose="020B0503020000020004" pitchFamily="50" charset="-127"/>
              <a:buChar char="■"/>
            </a:pPr>
            <a:endParaRPr lang="en-US" altLang="ko-KR" sz="1600" dirty="0">
              <a:latin typeface="Arial"/>
              <a:ea typeface="맑은 고딕"/>
              <a:cs typeface="Tahoma"/>
            </a:endParaRPr>
          </a:p>
          <a:p>
            <a:pPr>
              <a:buFont typeface="Arial" panose="020B0503020000020004" pitchFamily="50" charset="-127"/>
              <a:buChar char="■"/>
            </a:pPr>
            <a:r>
              <a:rPr lang="en-US" altLang="ko-KR" sz="2400" dirty="0">
                <a:latin typeface="Arial"/>
                <a:ea typeface="맑은 고딕"/>
                <a:cs typeface="Tahoma"/>
              </a:rPr>
              <a:t>3</a:t>
            </a:r>
            <a:r>
              <a:rPr lang="ko-KR" altLang="en-US" sz="2400" dirty="0">
                <a:latin typeface="Arial"/>
                <a:ea typeface="맑은 고딕"/>
                <a:cs typeface="Tahoma"/>
              </a:rPr>
              <a:t>주차 목표 </a:t>
            </a:r>
            <a:endParaRPr lang="en-US" altLang="ko-KR" sz="2400" dirty="0">
              <a:latin typeface="Arial"/>
              <a:ea typeface="맑은 고딕"/>
              <a:cs typeface="Tahoma"/>
            </a:endParaRPr>
          </a:p>
          <a:p>
            <a:pPr lvl="1">
              <a:buFont typeface="Arial" panose="020B0503020000020004" pitchFamily="50" charset="-127"/>
              <a:buChar char="■"/>
            </a:pPr>
            <a:r>
              <a:rPr lang="ko-KR" altLang="en-US" sz="1600" dirty="0">
                <a:latin typeface="Arial"/>
                <a:ea typeface="맑은 고딕"/>
                <a:cs typeface="Tahoma"/>
              </a:rPr>
              <a:t>시뮬레이션 테스트 및 알고리즘 개선</a:t>
            </a:r>
            <a:endParaRPr lang="en-US" altLang="ko-KR" sz="1600" dirty="0">
              <a:latin typeface="Arial"/>
              <a:ea typeface="맑은 고딕"/>
              <a:cs typeface="Tahoma"/>
            </a:endParaRPr>
          </a:p>
          <a:p>
            <a:pPr lvl="1">
              <a:buFont typeface="Arial" panose="020B0503020000020004" pitchFamily="50" charset="-127"/>
              <a:buChar char="■"/>
            </a:pPr>
            <a:endParaRPr lang="en-US" altLang="ko-KR" sz="1600" dirty="0">
              <a:latin typeface="Arial"/>
              <a:ea typeface="맑은 고딕"/>
              <a:cs typeface="Tahoma"/>
            </a:endParaRPr>
          </a:p>
          <a:p>
            <a:pPr>
              <a:buFont typeface="Arial" panose="020B0503020000020004" pitchFamily="50" charset="-127"/>
              <a:buChar char="■"/>
            </a:pPr>
            <a:r>
              <a:rPr lang="en-US" altLang="ko-KR" sz="2400" dirty="0">
                <a:latin typeface="Arial"/>
                <a:ea typeface="맑은 고딕"/>
                <a:cs typeface="Tahoma"/>
              </a:rPr>
              <a:t>4</a:t>
            </a:r>
            <a:r>
              <a:rPr lang="ko-KR" altLang="en-US" sz="2400" dirty="0">
                <a:latin typeface="Arial"/>
                <a:ea typeface="맑은 고딕"/>
                <a:cs typeface="Tahoma"/>
              </a:rPr>
              <a:t>주차 목표</a:t>
            </a:r>
            <a:endParaRPr lang="en-US" altLang="ko-KR" sz="2400" dirty="0">
              <a:latin typeface="Arial"/>
              <a:ea typeface="맑은 고딕"/>
              <a:cs typeface="Tahoma"/>
            </a:endParaRPr>
          </a:p>
          <a:p>
            <a:pPr lvl="1">
              <a:buFont typeface="Arial" panose="020B0503020000020004" pitchFamily="50" charset="-127"/>
              <a:buChar char="■"/>
            </a:pPr>
            <a:r>
              <a:rPr lang="ko-KR" altLang="en-US" sz="1800" dirty="0">
                <a:latin typeface="Arial"/>
                <a:ea typeface="맑은 고딕"/>
                <a:cs typeface="Tahoma"/>
              </a:rPr>
              <a:t>알고리즘 개선 및 발표준비</a:t>
            </a:r>
            <a:endParaRPr lang="en-US" altLang="ko-KR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altLang="ko-KR" sz="1600" dirty="0">
              <a:latin typeface="Arial"/>
              <a:cs typeface="Tahoma"/>
            </a:endParaRPr>
          </a:p>
          <a:p>
            <a:pPr lvl="1"/>
            <a:endParaRPr lang="en-US" altLang="ko-KR" dirty="0">
              <a:cs typeface="Tahom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0B3A608-434D-1327-1790-29DD3B58FB1C}"/>
              </a:ext>
            </a:extLst>
          </p:cNvPr>
          <p:cNvGrpSpPr>
            <a:grpSpLocks noChangeAspect="1"/>
          </p:cNvGrpSpPr>
          <p:nvPr/>
        </p:nvGrpSpPr>
        <p:grpSpPr>
          <a:xfrm>
            <a:off x="10966746" y="0"/>
            <a:ext cx="1225254" cy="2160000"/>
            <a:chOff x="8044701" y="2134819"/>
            <a:chExt cx="1884218" cy="332168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E9E89F9-21ED-7E91-CE11-27952FAB6AAD}"/>
                </a:ext>
              </a:extLst>
            </p:cNvPr>
            <p:cNvSpPr/>
            <p:nvPr/>
          </p:nvSpPr>
          <p:spPr>
            <a:xfrm>
              <a:off x="8044701" y="2134819"/>
              <a:ext cx="1884218" cy="3321688"/>
            </a:xfrm>
            <a:prstGeom prst="rect">
              <a:avLst/>
            </a:prstGeom>
            <a:solidFill>
              <a:srgbClr val="004483"/>
            </a:solidFill>
            <a:effectLst>
              <a:softEdge rad="71022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" name="그림 5" descr="의류, 사람, 인간의 얼굴, 넥타이이(가) 표시된 사진&#10;&#10;자동 생성된 설명">
              <a:extLst>
                <a:ext uri="{FF2B5EF4-FFF2-40B4-BE49-F238E27FC236}">
                  <a16:creationId xmlns:a16="http://schemas.microsoft.com/office/drawing/2014/main" id="{6263EDCA-8352-681E-D545-09AAAB5A8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114" y="2261327"/>
              <a:ext cx="1621390" cy="2148093"/>
            </a:xfrm>
            <a:prstGeom prst="rect">
              <a:avLst/>
            </a:prstGeom>
            <a:effectLst>
              <a:softEdge rad="25400"/>
            </a:effectLst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78D82B0-A803-EEFE-C845-258C47485332}"/>
                </a:ext>
              </a:extLst>
            </p:cNvPr>
            <p:cNvSpPr/>
            <p:nvPr/>
          </p:nvSpPr>
          <p:spPr>
            <a:xfrm>
              <a:off x="8190443" y="4519628"/>
              <a:ext cx="1592733" cy="79665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김영기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Planning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70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Planning Progress</a:t>
            </a:r>
            <a:endParaRPr lang="ko-KR" altLang="en-US" dirty="0"/>
          </a:p>
        </p:txBody>
      </p:sp>
      <p:sp>
        <p:nvSpPr>
          <p:cNvPr id="25" name="내용 개체 틀 24">
            <a:extLst>
              <a:ext uri="{FF2B5EF4-FFF2-40B4-BE49-F238E27FC236}">
                <a16:creationId xmlns:a16="http://schemas.microsoft.com/office/drawing/2014/main" id="{815EACD0-88D3-9634-374E-44B6B67E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 Path 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차 곡률식에 경계조건 설정해 경로생성 </a:t>
            </a:r>
            <a:r>
              <a:rPr lang="en-US" altLang="ko-KR" dirty="0"/>
              <a:t>(</a:t>
            </a:r>
            <a:r>
              <a:rPr lang="ko-KR" altLang="en-US" dirty="0"/>
              <a:t>객체와의 거리</a:t>
            </a:r>
            <a:r>
              <a:rPr lang="en-US" altLang="ko-KR" dirty="0"/>
              <a:t>,</a:t>
            </a:r>
            <a:r>
              <a:rPr lang="ko-KR" altLang="en-US" dirty="0"/>
              <a:t> 횡방향 </a:t>
            </a:r>
            <a:r>
              <a:rPr lang="en-US" altLang="ko-KR" dirty="0"/>
              <a:t>offset, </a:t>
            </a:r>
            <a:r>
              <a:rPr lang="ko-KR" altLang="en-US" dirty="0"/>
              <a:t>총 경로 길이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Simpson </a:t>
            </a:r>
            <a:r>
              <a:rPr lang="ko-KR" altLang="en-US" dirty="0" err="1"/>
              <a:t>적분법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ko-KR" altLang="en-US" dirty="0"/>
              <a:t>상황에 알맞은 경계조건을 사용해 후보경로들 생성예정</a:t>
            </a:r>
            <a:br>
              <a:rPr lang="en-US" altLang="ko-KR" dirty="0"/>
            </a:br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C3C699-BF40-A7D1-7475-F39655961645}"/>
              </a:ext>
            </a:extLst>
          </p:cNvPr>
          <p:cNvGrpSpPr/>
          <p:nvPr/>
        </p:nvGrpSpPr>
        <p:grpSpPr>
          <a:xfrm>
            <a:off x="1188528" y="2361495"/>
            <a:ext cx="9892766" cy="3600000"/>
            <a:chOff x="603798" y="2160000"/>
            <a:chExt cx="9892766" cy="3600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7EF0771-B4BF-EE8E-5928-2EAF46235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3798" y="2160000"/>
              <a:ext cx="4799999" cy="3600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219B315-DFAF-6002-79B7-614E47557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96565" y="2160000"/>
              <a:ext cx="4799999" cy="360000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E5A0818-0D7E-A20C-1947-1631D6BC97B2}"/>
              </a:ext>
            </a:extLst>
          </p:cNvPr>
          <p:cNvSpPr txBox="1"/>
          <p:nvPr/>
        </p:nvSpPr>
        <p:spPr>
          <a:xfrm>
            <a:off x="412595" y="6004758"/>
            <a:ext cx="90845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sz="700" dirty="0">
                <a:hlinkClick r:id="rId5"/>
              </a:rPr>
              <a:t>https://github.com/qiaoxu123/Self-Driving-Cars/blob/master/Part4-Motion_Planning_for_Self-Driving_Cars/Module7-Putting_it_all_together-Smooth_Local_Planning/Module7-Putting_it_all_together-Smooth_Local_Planning.md</a:t>
            </a:r>
            <a:endParaRPr kumimoji="1" lang="en" altLang="ko-KR" sz="700" dirty="0"/>
          </a:p>
          <a:p>
            <a:endParaRPr kumimoji="1" lang="en" altLang="ko-KR" sz="700" dirty="0"/>
          </a:p>
          <a:p>
            <a:r>
              <a:rPr lang="en" altLang="ko-KR" sz="8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Dolgov</a:t>
            </a:r>
            <a:r>
              <a:rPr lang="en" altLang="ko-KR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D., </a:t>
            </a:r>
            <a:r>
              <a:rPr lang="en" altLang="ko-KR" sz="8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Thrun</a:t>
            </a:r>
            <a:r>
              <a:rPr lang="en" altLang="ko-KR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S., </a:t>
            </a:r>
            <a:r>
              <a:rPr lang="en" altLang="ko-KR" sz="8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Montemerlo</a:t>
            </a:r>
            <a:r>
              <a:rPr lang="en" altLang="ko-KR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M., &amp; </a:t>
            </a:r>
            <a:r>
              <a:rPr lang="en" altLang="ko-KR" sz="8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Diebel</a:t>
            </a:r>
            <a:r>
              <a:rPr lang="en" altLang="ko-KR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J. (2008). Practical search techniques in path planning for autonomous driving. </a:t>
            </a:r>
            <a:r>
              <a:rPr lang="en" altLang="ko-KR" sz="8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Ann Arbor</a:t>
            </a:r>
            <a:r>
              <a:rPr lang="en" altLang="ko-KR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" altLang="ko-KR" sz="8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1001</a:t>
            </a:r>
            <a:r>
              <a:rPr lang="en" altLang="ko-KR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(48105), 18-80.</a:t>
            </a:r>
            <a:endParaRPr kumimoji="1"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111568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내용 개체 틀 24">
            <a:extLst>
              <a:ext uri="{FF2B5EF4-FFF2-40B4-BE49-F238E27FC236}">
                <a16:creationId xmlns:a16="http://schemas.microsoft.com/office/drawing/2014/main" id="{815EACD0-88D3-9634-374E-44B6B67E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Collision Check</a:t>
            </a:r>
          </a:p>
          <a:p>
            <a:pPr lvl="1"/>
            <a:r>
              <a:rPr lang="en-US" altLang="ko-KR" sz="1800" dirty="0"/>
              <a:t>CV </a:t>
            </a:r>
            <a:r>
              <a:rPr lang="ko-KR" altLang="en-US" sz="1800" dirty="0"/>
              <a:t>모델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Circle Collision Check</a:t>
            </a:r>
            <a:r>
              <a:rPr lang="ko-KR" altLang="en-US" sz="1800" dirty="0"/>
              <a:t>사용해 간단히 구현</a:t>
            </a:r>
            <a:endParaRPr lang="en-US" altLang="ko-KR" sz="1800" dirty="0"/>
          </a:p>
          <a:p>
            <a:pPr lvl="1"/>
            <a:r>
              <a:rPr lang="ko-KR" altLang="en-US" sz="1800" dirty="0"/>
              <a:t>예측시간 </a:t>
            </a:r>
            <a:r>
              <a:rPr lang="en-US" altLang="ko-KR" sz="1800" dirty="0"/>
              <a:t>4</a:t>
            </a:r>
            <a:r>
              <a:rPr lang="ko-KR" altLang="en-US" sz="1800" dirty="0"/>
              <a:t>초</a:t>
            </a:r>
            <a:r>
              <a:rPr lang="en-US" altLang="ko-KR" sz="1800" dirty="0"/>
              <a:t>,</a:t>
            </a:r>
            <a:r>
              <a:rPr lang="ko-KR" altLang="en-US" sz="1800" dirty="0"/>
              <a:t> 예측간격 </a:t>
            </a:r>
            <a:r>
              <a:rPr lang="en-US" altLang="ko-KR" sz="1800" dirty="0"/>
              <a:t>0.5</a:t>
            </a:r>
            <a:r>
              <a:rPr lang="ko-KR" altLang="en-US" sz="1800" dirty="0"/>
              <a:t>초</a:t>
            </a:r>
            <a:r>
              <a:rPr lang="en-US" altLang="ko-KR" sz="1800" dirty="0"/>
              <a:t>,</a:t>
            </a:r>
            <a:r>
              <a:rPr lang="ko-KR" altLang="en-US" sz="1800" dirty="0"/>
              <a:t> 차량 전방 </a:t>
            </a:r>
            <a:r>
              <a:rPr lang="en-US" altLang="ko-KR" sz="1800" dirty="0"/>
              <a:t>2</a:t>
            </a:r>
            <a:r>
              <a:rPr lang="ko-KR" altLang="en-US" sz="1800" dirty="0"/>
              <a:t>미터 지름의 충돌 </a:t>
            </a:r>
            <a:endParaRPr lang="en-US" altLang="ko-KR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A0818-0D7E-A20C-1947-1631D6BC97B2}"/>
              </a:ext>
            </a:extLst>
          </p:cNvPr>
          <p:cNvSpPr txBox="1"/>
          <p:nvPr/>
        </p:nvSpPr>
        <p:spPr>
          <a:xfrm>
            <a:off x="412595" y="6004758"/>
            <a:ext cx="90845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sz="700" dirty="0">
                <a:hlinkClick r:id="rId3"/>
              </a:rPr>
              <a:t>https://github.com/qiaoxu123/Self-Driving-Cars/blob/master/Part4-Motion_Planning_for_Self-Driving_Cars/Module7-Putting_it_all_together-Smooth_Local_Planning/Module7-Putting_it_all_together-Smooth_Local_Planning.md</a:t>
            </a:r>
            <a:endParaRPr kumimoji="1" lang="en" altLang="ko-KR" sz="700" dirty="0"/>
          </a:p>
          <a:p>
            <a:endParaRPr kumimoji="1" lang="en" altLang="ko-KR" sz="700" dirty="0"/>
          </a:p>
          <a:p>
            <a:r>
              <a:rPr lang="en" altLang="ko-KR" sz="8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Dolgov</a:t>
            </a:r>
            <a:r>
              <a:rPr lang="en" altLang="ko-KR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D., </a:t>
            </a:r>
            <a:r>
              <a:rPr lang="en" altLang="ko-KR" sz="8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Thrun</a:t>
            </a:r>
            <a:r>
              <a:rPr lang="en" altLang="ko-KR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S., </a:t>
            </a:r>
            <a:r>
              <a:rPr lang="en" altLang="ko-KR" sz="8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Montemerlo</a:t>
            </a:r>
            <a:r>
              <a:rPr lang="en" altLang="ko-KR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M., &amp; </a:t>
            </a:r>
            <a:r>
              <a:rPr lang="en" altLang="ko-KR" sz="8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Diebel</a:t>
            </a:r>
            <a:r>
              <a:rPr lang="en" altLang="ko-KR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J. (2008). Practical search techniques in path planning for autonomous driving. </a:t>
            </a:r>
            <a:r>
              <a:rPr lang="en" altLang="ko-KR" sz="8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Ann Arbor</a:t>
            </a:r>
            <a:r>
              <a:rPr lang="en" altLang="ko-KR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" altLang="ko-KR" sz="8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1001</a:t>
            </a:r>
            <a:r>
              <a:rPr lang="en" altLang="ko-KR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(48105), 18-80.</a:t>
            </a:r>
            <a:endParaRPr kumimoji="1"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A0845BD-C49A-0411-0F9E-4206A95D0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566" y="2097499"/>
            <a:ext cx="4428360" cy="34064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6C3CAE-6782-9BA4-ADD9-0478A9BF1196}"/>
              </a:ext>
            </a:extLst>
          </p:cNvPr>
          <p:cNvSpPr txBox="1"/>
          <p:nvPr/>
        </p:nvSpPr>
        <p:spPr>
          <a:xfrm>
            <a:off x="5751936" y="2181137"/>
            <a:ext cx="61052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current</a:t>
            </a:r>
            <a:r>
              <a:rPr lang="ko-KR" altLang="en-US" dirty="0"/>
              <a:t> </a:t>
            </a:r>
            <a:r>
              <a:rPr lang="ko-KR" altLang="en-US" dirty="0" err="1"/>
              <a:t>car</a:t>
            </a:r>
            <a:r>
              <a:rPr lang="ko-KR" altLang="en-US" dirty="0"/>
              <a:t> </a:t>
            </a:r>
            <a:r>
              <a:rPr lang="ko-KR" altLang="en-US" dirty="0" err="1"/>
              <a:t>position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x,y,yaw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  <a:endParaRPr lang="en-US" altLang="ko-KR" dirty="0"/>
          </a:p>
          <a:p>
            <a:r>
              <a:rPr lang="ko-KR" altLang="en-US" dirty="0"/>
              <a:t>(0, 0, -0.785398)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095B3D-CE9E-4953-770B-2FB042F47E00}"/>
              </a:ext>
            </a:extLst>
          </p:cNvPr>
          <p:cNvSpPr txBox="1"/>
          <p:nvPr/>
        </p:nvSpPr>
        <p:spPr>
          <a:xfrm>
            <a:off x="5751936" y="3245705"/>
            <a:ext cx="61052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충돌이 일어난 객체</a:t>
            </a:r>
            <a:endParaRPr lang="en-US" altLang="ko-KR" dirty="0"/>
          </a:p>
          <a:p>
            <a:r>
              <a:rPr lang="ko-KR" altLang="en-US" dirty="0" err="1"/>
              <a:t>global</a:t>
            </a:r>
            <a:r>
              <a:rPr lang="ko-KR" altLang="en-US" dirty="0"/>
              <a:t> (</a:t>
            </a:r>
            <a:r>
              <a:rPr lang="ko-KR" altLang="en-US" dirty="0" err="1"/>
              <a:t>x,y</a:t>
            </a:r>
            <a:r>
              <a:rPr lang="ko-KR" altLang="en-US" dirty="0"/>
              <a:t>) (10, -10)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ED267A-23D6-5423-1070-EDB4BFFD5C0A}"/>
              </a:ext>
            </a:extLst>
          </p:cNvPr>
          <p:cNvSpPr txBox="1"/>
          <p:nvPr/>
        </p:nvSpPr>
        <p:spPr>
          <a:xfrm>
            <a:off x="5751936" y="4152290"/>
            <a:ext cx="61052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충돌결과 </a:t>
            </a:r>
            <a:endParaRPr lang="en-US" altLang="ko-KR" dirty="0"/>
          </a:p>
          <a:p>
            <a:r>
              <a:rPr lang="ko-KR" altLang="en-US" dirty="0"/>
              <a:t>박치기 </a:t>
            </a:r>
            <a:r>
              <a:rPr lang="ko-KR" altLang="en-US" dirty="0" err="1"/>
              <a:t>일어남</a:t>
            </a:r>
            <a:r>
              <a:rPr lang="ko-KR" altLang="en-US" dirty="0"/>
              <a:t> (</a:t>
            </a:r>
            <a:r>
              <a:rPr lang="ko-KR" altLang="en-US" dirty="0" err="1"/>
              <a:t>x,y</a:t>
            </a:r>
            <a:r>
              <a:rPr lang="ko-KR" altLang="en-US" dirty="0"/>
              <a:t>)10,-10</a:t>
            </a:r>
          </a:p>
          <a:p>
            <a:r>
              <a:rPr lang="ko-KR" altLang="en-US" dirty="0"/>
              <a:t>박치기 2.5초 후에 </a:t>
            </a:r>
            <a:r>
              <a:rPr lang="ko-KR" altLang="en-US" dirty="0" err="1"/>
              <a:t>일어남</a:t>
            </a:r>
            <a:endParaRPr lang="ko-KR" altLang="en-US" dirty="0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3753DB3F-A421-1157-367C-81BB534D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98" y="0"/>
            <a:ext cx="10937132" cy="812800"/>
          </a:xfrm>
        </p:spPr>
        <p:txBody>
          <a:bodyPr/>
          <a:lstStyle/>
          <a:p>
            <a:r>
              <a:rPr lang="en-US" altLang="ko-KR" dirty="0"/>
              <a:t>Planning Progress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064EA4-6722-1BB6-4076-A94C87875C92}"/>
              </a:ext>
            </a:extLst>
          </p:cNvPr>
          <p:cNvGrpSpPr>
            <a:grpSpLocks noChangeAspect="1"/>
          </p:cNvGrpSpPr>
          <p:nvPr/>
        </p:nvGrpSpPr>
        <p:grpSpPr>
          <a:xfrm>
            <a:off x="10966746" y="0"/>
            <a:ext cx="1225254" cy="2160000"/>
            <a:chOff x="8044701" y="2134819"/>
            <a:chExt cx="1884218" cy="332168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53A7F3F-1A66-CE43-7EEF-80173E752829}"/>
                </a:ext>
              </a:extLst>
            </p:cNvPr>
            <p:cNvSpPr/>
            <p:nvPr/>
          </p:nvSpPr>
          <p:spPr>
            <a:xfrm>
              <a:off x="8044701" y="2134819"/>
              <a:ext cx="1884218" cy="3321688"/>
            </a:xfrm>
            <a:prstGeom prst="rect">
              <a:avLst/>
            </a:prstGeom>
            <a:solidFill>
              <a:srgbClr val="004483"/>
            </a:solidFill>
            <a:effectLst>
              <a:softEdge rad="71022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림 3" descr="의류, 사람, 인간의 얼굴, 넥타이이(가) 표시된 사진&#10;&#10;자동 생성된 설명">
              <a:extLst>
                <a:ext uri="{FF2B5EF4-FFF2-40B4-BE49-F238E27FC236}">
                  <a16:creationId xmlns:a16="http://schemas.microsoft.com/office/drawing/2014/main" id="{6A085CA1-1A74-E054-274A-E63534698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114" y="2261327"/>
              <a:ext cx="1621390" cy="2148093"/>
            </a:xfrm>
            <a:prstGeom prst="rect">
              <a:avLst/>
            </a:prstGeom>
            <a:effectLst>
              <a:softEdge rad="25400"/>
            </a:effectLst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0200A20-746B-E894-9342-544863F8616B}"/>
                </a:ext>
              </a:extLst>
            </p:cNvPr>
            <p:cNvSpPr/>
            <p:nvPr/>
          </p:nvSpPr>
          <p:spPr>
            <a:xfrm>
              <a:off x="8190443" y="4519628"/>
              <a:ext cx="1592733" cy="79665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김영기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Planning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630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내용 개체 틀 24">
            <a:extLst>
              <a:ext uri="{FF2B5EF4-FFF2-40B4-BE49-F238E27FC236}">
                <a16:creationId xmlns:a16="http://schemas.microsoft.com/office/drawing/2014/main" id="{815EACD0-88D3-9634-374E-44B6B67E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GNSS Localization </a:t>
            </a:r>
          </a:p>
          <a:p>
            <a:pPr lvl="1"/>
            <a:r>
              <a:rPr lang="en-US" altLang="ko-KR" sz="1800" dirty="0"/>
              <a:t>Carla </a:t>
            </a:r>
            <a:r>
              <a:rPr lang="en-US" altLang="ko-KR" sz="1800" dirty="0" err="1"/>
              <a:t>SourceCode</a:t>
            </a:r>
            <a:r>
              <a:rPr lang="en-US" altLang="ko-KR" sz="1800" dirty="0"/>
              <a:t> </a:t>
            </a:r>
            <a:r>
              <a:rPr lang="ko-KR" altLang="en-US" sz="1800" dirty="0" err="1"/>
              <a:t>변환식</a:t>
            </a:r>
            <a:r>
              <a:rPr lang="ko-KR" altLang="en-US" sz="1800" dirty="0"/>
              <a:t> 이용</a:t>
            </a:r>
            <a:endParaRPr lang="en-US" altLang="ko-KR" sz="1800" dirty="0"/>
          </a:p>
          <a:p>
            <a:pPr lvl="1"/>
            <a:r>
              <a:rPr lang="en-US" altLang="ko-KR" sz="1800" dirty="0"/>
              <a:t>Ref (</a:t>
            </a:r>
            <a:r>
              <a:rPr lang="en-US" altLang="ko-KR" sz="1800" dirty="0" err="1"/>
              <a:t>lat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lon</a:t>
            </a:r>
            <a:r>
              <a:rPr lang="en-US" altLang="ko-KR" sz="1800" dirty="0"/>
              <a:t>) =  (0,0), </a:t>
            </a:r>
            <a:r>
              <a:rPr lang="ko-KR" altLang="en-US" sz="1800" dirty="0" err="1"/>
              <a:t>지구반지름</a:t>
            </a:r>
            <a:r>
              <a:rPr lang="en-US" altLang="ko-KR" sz="1800" dirty="0"/>
              <a:t> = 6378137.0</a:t>
            </a:r>
          </a:p>
          <a:p>
            <a:pPr lvl="1"/>
            <a:endParaRPr lang="en-US" altLang="ko-KR" sz="18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6417622-F5CA-950D-7952-A29AE327E837}"/>
              </a:ext>
            </a:extLst>
          </p:cNvPr>
          <p:cNvGrpSpPr/>
          <p:nvPr/>
        </p:nvGrpSpPr>
        <p:grpSpPr>
          <a:xfrm>
            <a:off x="5991370" y="2616034"/>
            <a:ext cx="5024973" cy="2894483"/>
            <a:chOff x="5991370" y="2616034"/>
            <a:chExt cx="6105292" cy="289448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6C3CAE-6782-9BA4-ADD9-0478A9BF1196}"/>
                </a:ext>
              </a:extLst>
            </p:cNvPr>
            <p:cNvSpPr txBox="1"/>
            <p:nvPr/>
          </p:nvSpPr>
          <p:spPr>
            <a:xfrm>
              <a:off x="5991370" y="2616034"/>
              <a:ext cx="61052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구형 지구형태 가정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095B3D-CE9E-4953-770B-2FB042F47E00}"/>
                </a:ext>
              </a:extLst>
            </p:cNvPr>
            <p:cNvSpPr txBox="1"/>
            <p:nvPr/>
          </p:nvSpPr>
          <p:spPr>
            <a:xfrm>
              <a:off x="5991370" y="3680602"/>
              <a:ext cx="61052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위도에 따른 </a:t>
              </a:r>
              <a:r>
                <a:rPr lang="en-US" altLang="ko-KR" dirty="0"/>
                <a:t>Scale</a:t>
              </a:r>
              <a:r>
                <a:rPr lang="ko-KR" altLang="en-US" dirty="0"/>
                <a:t>값으로 </a:t>
              </a:r>
              <a:r>
                <a:rPr lang="en-US" altLang="ko-KR" dirty="0"/>
                <a:t>mapping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ED267A-23D6-5423-1070-EDB4BFFD5C0A}"/>
                </a:ext>
              </a:extLst>
            </p:cNvPr>
            <p:cNvSpPr txBox="1"/>
            <p:nvPr/>
          </p:nvSpPr>
          <p:spPr>
            <a:xfrm>
              <a:off x="5991370" y="4587187"/>
              <a:ext cx="6105292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다른 기준점을 가지고 위의 방식으로 변환 시도</a:t>
              </a: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mapping</a:t>
              </a:r>
              <a:r>
                <a:rPr lang="ko-KR" altLang="en-US" dirty="0"/>
                <a:t>된 값과 오차 존재</a:t>
              </a: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/>
                <a:t>최종 변환식으로 소스코드의 </a:t>
              </a:r>
              <a:r>
                <a:rPr lang="ko-KR" altLang="en-US" dirty="0" err="1"/>
                <a:t>변환식</a:t>
              </a:r>
              <a:r>
                <a:rPr lang="ko-KR" altLang="en-US" dirty="0"/>
                <a:t> 사용</a:t>
              </a:r>
              <a:endParaRPr lang="en-US" altLang="ko-KR" dirty="0"/>
            </a:p>
          </p:txBody>
        </p:sp>
      </p:grpSp>
      <p:sp>
        <p:nvSpPr>
          <p:cNvPr id="20" name="제목 1">
            <a:extLst>
              <a:ext uri="{FF2B5EF4-FFF2-40B4-BE49-F238E27FC236}">
                <a16:creationId xmlns:a16="http://schemas.microsoft.com/office/drawing/2014/main" id="{3753DB3F-A421-1157-367C-81BB534D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98" y="0"/>
            <a:ext cx="10937132" cy="812800"/>
          </a:xfrm>
        </p:spPr>
        <p:txBody>
          <a:bodyPr/>
          <a:lstStyle/>
          <a:p>
            <a:r>
              <a:rPr lang="en-US" altLang="ko-KR" dirty="0"/>
              <a:t>Planning Progress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0D8F5EB-63E8-BAE7-7818-848865445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60" y="2636965"/>
            <a:ext cx="4821674" cy="2749074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FC2243EE-2319-5D25-CC78-6CFD0CF17B8A}"/>
              </a:ext>
            </a:extLst>
          </p:cNvPr>
          <p:cNvGrpSpPr>
            <a:grpSpLocks noChangeAspect="1"/>
          </p:cNvGrpSpPr>
          <p:nvPr/>
        </p:nvGrpSpPr>
        <p:grpSpPr>
          <a:xfrm>
            <a:off x="10966746" y="0"/>
            <a:ext cx="1225254" cy="2160000"/>
            <a:chOff x="8044701" y="2134819"/>
            <a:chExt cx="1884218" cy="332168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B4B48BE-697E-C4DD-BA98-5099601F4111}"/>
                </a:ext>
              </a:extLst>
            </p:cNvPr>
            <p:cNvSpPr/>
            <p:nvPr/>
          </p:nvSpPr>
          <p:spPr>
            <a:xfrm>
              <a:off x="8044701" y="2134819"/>
              <a:ext cx="1884218" cy="3321688"/>
            </a:xfrm>
            <a:prstGeom prst="rect">
              <a:avLst/>
            </a:prstGeom>
            <a:solidFill>
              <a:srgbClr val="004483"/>
            </a:solidFill>
            <a:effectLst>
              <a:softEdge rad="71022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4" descr="의류, 사람, 인간의 얼굴, 넥타이이(가) 표시된 사진&#10;&#10;자동 생성된 설명">
              <a:extLst>
                <a:ext uri="{FF2B5EF4-FFF2-40B4-BE49-F238E27FC236}">
                  <a16:creationId xmlns:a16="http://schemas.microsoft.com/office/drawing/2014/main" id="{B3A2BB9C-F981-2E75-C780-C2A6A066F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114" y="2261327"/>
              <a:ext cx="1621390" cy="2148093"/>
            </a:xfrm>
            <a:prstGeom prst="rect">
              <a:avLst/>
            </a:prstGeom>
            <a:effectLst>
              <a:softEdge rad="25400"/>
            </a:effec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6449B39-E40D-8F2B-74A3-A8F49AE3E2CD}"/>
                </a:ext>
              </a:extLst>
            </p:cNvPr>
            <p:cNvSpPr/>
            <p:nvPr/>
          </p:nvSpPr>
          <p:spPr>
            <a:xfrm>
              <a:off x="8190443" y="4519628"/>
              <a:ext cx="1592733" cy="79665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김영기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Planning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396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69DF9FD-700C-E112-1304-4CDB51ED7C57}"/>
              </a:ext>
            </a:extLst>
          </p:cNvPr>
          <p:cNvGraphicFramePr>
            <a:graphicFrameLocks noGrp="1"/>
          </p:cNvGraphicFramePr>
          <p:nvPr/>
        </p:nvGraphicFramePr>
        <p:xfrm>
          <a:off x="651070" y="812800"/>
          <a:ext cx="10267341" cy="5677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604">
                  <a:extLst>
                    <a:ext uri="{9D8B030D-6E8A-4147-A177-3AD203B41FA5}">
                      <a16:colId xmlns:a16="http://schemas.microsoft.com/office/drawing/2014/main" val="3840764177"/>
                    </a:ext>
                  </a:extLst>
                </a:gridCol>
                <a:gridCol w="1703922">
                  <a:extLst>
                    <a:ext uri="{9D8B030D-6E8A-4147-A177-3AD203B41FA5}">
                      <a16:colId xmlns:a16="http://schemas.microsoft.com/office/drawing/2014/main" val="4087846277"/>
                    </a:ext>
                  </a:extLst>
                </a:gridCol>
                <a:gridCol w="1466763">
                  <a:extLst>
                    <a:ext uri="{9D8B030D-6E8A-4147-A177-3AD203B41FA5}">
                      <a16:colId xmlns:a16="http://schemas.microsoft.com/office/drawing/2014/main" val="3621140627"/>
                    </a:ext>
                  </a:extLst>
                </a:gridCol>
                <a:gridCol w="1466763">
                  <a:extLst>
                    <a:ext uri="{9D8B030D-6E8A-4147-A177-3AD203B41FA5}">
                      <a16:colId xmlns:a16="http://schemas.microsoft.com/office/drawing/2014/main" val="3857089092"/>
                    </a:ext>
                  </a:extLst>
                </a:gridCol>
                <a:gridCol w="1466763">
                  <a:extLst>
                    <a:ext uri="{9D8B030D-6E8A-4147-A177-3AD203B41FA5}">
                      <a16:colId xmlns:a16="http://schemas.microsoft.com/office/drawing/2014/main" val="2871507910"/>
                    </a:ext>
                  </a:extLst>
                </a:gridCol>
                <a:gridCol w="1466763">
                  <a:extLst>
                    <a:ext uri="{9D8B030D-6E8A-4147-A177-3AD203B41FA5}">
                      <a16:colId xmlns:a16="http://schemas.microsoft.com/office/drawing/2014/main" val="1894214785"/>
                    </a:ext>
                  </a:extLst>
                </a:gridCol>
                <a:gridCol w="1466763">
                  <a:extLst>
                    <a:ext uri="{9D8B030D-6E8A-4147-A177-3AD203B41FA5}">
                      <a16:colId xmlns:a16="http://schemas.microsoft.com/office/drawing/2014/main" val="4219399267"/>
                    </a:ext>
                  </a:extLst>
                </a:gridCol>
              </a:tblGrid>
              <a:tr h="414230"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항목 별 목표 달성 계획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21696"/>
                  </a:ext>
                </a:extLst>
              </a:tr>
              <a:tr h="414230">
                <a:tc rowSpan="8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Global</a:t>
                      </a:r>
                    </a:p>
                    <a:p>
                      <a:pPr latinLnBrk="1"/>
                      <a:r>
                        <a:rPr lang="en-US" altLang="ko-KR" sz="1200" dirty="0"/>
                        <a:t>Planning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77819"/>
                  </a:ext>
                </a:extLst>
              </a:tr>
              <a:tr h="25911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937331"/>
                  </a:ext>
                </a:extLst>
              </a:tr>
              <a:tr h="2591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22553"/>
                  </a:ext>
                </a:extLst>
              </a:tr>
              <a:tr h="343577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516388"/>
                  </a:ext>
                </a:extLst>
              </a:tr>
              <a:tr h="309015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projection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626565"/>
                  </a:ext>
                </a:extLst>
              </a:tr>
              <a:tr h="3090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Global Path</a:t>
                      </a:r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미터 단위로 </a:t>
                      </a:r>
                      <a:r>
                        <a:rPr lang="en-US" altLang="ko-KR" sz="1200" dirty="0"/>
                        <a:t>interpolation</a:t>
                      </a:r>
                      <a:r>
                        <a:rPr lang="ko-KR" altLang="en-US" sz="1200" dirty="0"/>
                        <a:t>된 </a:t>
                      </a:r>
                      <a:r>
                        <a:rPr lang="en-US" altLang="ko-KR" sz="1200" dirty="0"/>
                        <a:t>Global Waypoint</a:t>
                      </a:r>
                      <a:r>
                        <a:rPr lang="ko-KR" altLang="en-US" sz="1200" dirty="0" err="1"/>
                        <a:t>를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미터로 줄여서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263591"/>
                  </a:ext>
                </a:extLst>
              </a:tr>
              <a:tr h="380404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Global Velocity</a:t>
                      </a:r>
                      <a:endParaRPr lang="ko-KR" altLang="en-US" sz="12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오브젝트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66334"/>
                  </a:ext>
                </a:extLst>
              </a:tr>
              <a:tr h="380404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84292"/>
                  </a:ext>
                </a:extLst>
              </a:tr>
              <a:tr h="380404">
                <a:tc rowSpan="7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Local</a:t>
                      </a:r>
                    </a:p>
                    <a:p>
                      <a:pPr latinLnBrk="1"/>
                      <a:r>
                        <a:rPr lang="en-US" altLang="ko-KR" sz="1200" dirty="0"/>
                        <a:t>Planning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Collision check</a:t>
                      </a:r>
                      <a:endParaRPr lang="ko-KR" altLang="en-US" sz="12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주변 객체들의 </a:t>
                      </a:r>
                      <a:r>
                        <a:rPr lang="ko-KR" altLang="en-US" sz="1200" dirty="0" err="1"/>
                        <a:t>특징점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중심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끝점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기준으로 거리기반 충돌체크 </a:t>
                      </a:r>
                      <a:r>
                        <a:rPr lang="en-US" altLang="ko-KR" sz="1200" dirty="0"/>
                        <a:t>(circle collision check)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33858"/>
                  </a:ext>
                </a:extLst>
              </a:tr>
              <a:tr h="380404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Behavior Plan</a:t>
                      </a:r>
                      <a:endParaRPr lang="ko-KR" altLang="en-US" sz="12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주변 객체에 유기적 반응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충돌시간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 err="1"/>
                        <a:t>초이내</a:t>
                      </a:r>
                      <a:r>
                        <a:rPr lang="ko-KR" altLang="en-US" sz="1200" dirty="0"/>
                        <a:t> 급정거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이후 </a:t>
                      </a:r>
                      <a:r>
                        <a:rPr lang="en-US" altLang="ko-KR" sz="1200" dirty="0"/>
                        <a:t>Local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Path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50183"/>
                  </a:ext>
                </a:extLst>
              </a:tr>
              <a:tr h="380404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Local path planning</a:t>
                      </a:r>
                      <a:endParaRPr lang="ko-KR" altLang="en-US" sz="12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차 곡률식에 상황에 적합하고 주행가능한 예비경로 생성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(lattice</a:t>
                      </a:r>
                      <a:r>
                        <a:rPr lang="ko-KR" altLang="en-US" sz="1200" dirty="0"/>
                        <a:t>경로 사용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반차선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한차선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직진 경로계획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942976"/>
                  </a:ext>
                </a:extLst>
              </a:tr>
              <a:tr h="38040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Velocity Plan</a:t>
                      </a:r>
                      <a:endParaRPr lang="ko-KR" altLang="en-US" sz="12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관심영역에서 객체와의 충돌시간과 임계거리를 이용한 </a:t>
                      </a:r>
                      <a:r>
                        <a:rPr lang="en-US" altLang="ko-KR" sz="1200" dirty="0"/>
                        <a:t>velocity control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95849"/>
                  </a:ext>
                </a:extLst>
              </a:tr>
              <a:tr h="2797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438620"/>
                  </a:ext>
                </a:extLst>
              </a:tr>
              <a:tr h="2797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추가사항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217299"/>
                  </a:ext>
                </a:extLst>
              </a:tr>
              <a:tr h="41998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942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2830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92AF538-E982-B53C-FA60-37613200A43A}"/>
              </a:ext>
            </a:extLst>
          </p:cNvPr>
          <p:cNvSpPr txBox="1">
            <a:spLocks/>
          </p:cNvSpPr>
          <p:nvPr/>
        </p:nvSpPr>
        <p:spPr>
          <a:xfrm>
            <a:off x="629198" y="1177555"/>
            <a:ext cx="10267343" cy="489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4483"/>
              </a:buClr>
              <a:buFont typeface="Arial" panose="020B0604020202020204" pitchFamily="34" charset="0"/>
              <a:buChar char="■"/>
              <a:defRPr sz="2800" b="1" kern="12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맑은 고딕" panose="020B0503020000020004" pitchFamily="50" charset="-127"/>
              <a:buChar char="▶"/>
              <a:defRPr sz="20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3pPr>
            <a:lvl4pPr marL="719138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4pPr>
            <a:lvl5pPr marL="982663" indent="-1746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2400" dirty="0"/>
              <a:t>Planning </a:t>
            </a:r>
            <a:r>
              <a:rPr lang="ko-KR" altLang="en-US" sz="2400" dirty="0"/>
              <a:t>목표 </a:t>
            </a:r>
            <a:r>
              <a:rPr lang="en-US" altLang="ko-KR" sz="2400" dirty="0"/>
              <a:t>-&gt;</a:t>
            </a:r>
            <a:r>
              <a:rPr lang="ko-KR" altLang="en-US" sz="2400" dirty="0"/>
              <a:t> 주행을 부드럽게 만드는 것</a:t>
            </a:r>
            <a:endParaRPr lang="en-US" altLang="ko-KR" sz="2400" dirty="0"/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r>
              <a:rPr lang="en-US" altLang="ko-KR" sz="1600" dirty="0"/>
              <a:t>Object placement</a:t>
            </a:r>
            <a:r>
              <a:rPr lang="ko-KR" altLang="en-US" sz="1600" dirty="0"/>
              <a:t> </a:t>
            </a:r>
            <a:r>
              <a:rPr lang="en-US" altLang="ko-KR" sz="1600" dirty="0"/>
              <a:t>-&gt;</a:t>
            </a:r>
            <a:r>
              <a:rPr lang="ko-KR" altLang="en-US" sz="1600" dirty="0"/>
              <a:t> </a:t>
            </a:r>
            <a:r>
              <a:rPr lang="en-US" altLang="ko-KR" sz="1600" dirty="0" err="1"/>
              <a:t>ObjectArraymsg</a:t>
            </a:r>
            <a:r>
              <a:rPr lang="ko-KR" altLang="en-US" sz="1600" dirty="0"/>
              <a:t>로부터 </a:t>
            </a:r>
            <a:endParaRPr lang="en-US" altLang="ko-KR" sz="1600" dirty="0"/>
          </a:p>
          <a:p>
            <a:pPr lvl="1">
              <a:lnSpc>
                <a:spcPct val="150000"/>
              </a:lnSpc>
              <a:tabLst>
                <a:tab pos="6523038" algn="l"/>
              </a:tabLst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11119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Plan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C4EACD1-3BA7-9BEA-F69A-53BBC027645E}"/>
              </a:ext>
            </a:extLst>
          </p:cNvPr>
          <p:cNvGraphicFramePr>
            <a:graphicFrameLocks noGrp="1"/>
          </p:cNvGraphicFramePr>
          <p:nvPr/>
        </p:nvGraphicFramePr>
        <p:xfrm>
          <a:off x="603798" y="812800"/>
          <a:ext cx="10614330" cy="5438969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1769055">
                  <a:extLst>
                    <a:ext uri="{9D8B030D-6E8A-4147-A177-3AD203B41FA5}">
                      <a16:colId xmlns:a16="http://schemas.microsoft.com/office/drawing/2014/main" val="1569307569"/>
                    </a:ext>
                  </a:extLst>
                </a:gridCol>
                <a:gridCol w="1769055">
                  <a:extLst>
                    <a:ext uri="{9D8B030D-6E8A-4147-A177-3AD203B41FA5}">
                      <a16:colId xmlns:a16="http://schemas.microsoft.com/office/drawing/2014/main" val="2823087580"/>
                    </a:ext>
                  </a:extLst>
                </a:gridCol>
                <a:gridCol w="1769055">
                  <a:extLst>
                    <a:ext uri="{9D8B030D-6E8A-4147-A177-3AD203B41FA5}">
                      <a16:colId xmlns:a16="http://schemas.microsoft.com/office/drawing/2014/main" val="2311454730"/>
                    </a:ext>
                  </a:extLst>
                </a:gridCol>
                <a:gridCol w="1769055">
                  <a:extLst>
                    <a:ext uri="{9D8B030D-6E8A-4147-A177-3AD203B41FA5}">
                      <a16:colId xmlns:a16="http://schemas.microsoft.com/office/drawing/2014/main" val="669582503"/>
                    </a:ext>
                  </a:extLst>
                </a:gridCol>
                <a:gridCol w="1769055">
                  <a:extLst>
                    <a:ext uri="{9D8B030D-6E8A-4147-A177-3AD203B41FA5}">
                      <a16:colId xmlns:a16="http://schemas.microsoft.com/office/drawing/2014/main" val="3481187029"/>
                    </a:ext>
                  </a:extLst>
                </a:gridCol>
                <a:gridCol w="1769055">
                  <a:extLst>
                    <a:ext uri="{9D8B030D-6E8A-4147-A177-3AD203B41FA5}">
                      <a16:colId xmlns:a16="http://schemas.microsoft.com/office/drawing/2014/main" val="303474536"/>
                    </a:ext>
                  </a:extLst>
                </a:gridCol>
              </a:tblGrid>
              <a:tr h="38321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월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월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주차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월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주차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월 </a:t>
                      </a:r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주차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15301136"/>
                  </a:ext>
                </a:extLst>
              </a:tr>
              <a:tr h="38321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Sensor calibration</a:t>
                      </a:r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220239"/>
                  </a:ext>
                </a:extLst>
              </a:tr>
              <a:tr h="38321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tracking</a:t>
                      </a:r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013295"/>
                  </a:ext>
                </a:extLst>
              </a:tr>
              <a:tr h="38321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649665"/>
                  </a:ext>
                </a:extLst>
              </a:tr>
              <a:tr h="383213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판단 알고리즘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10053"/>
                  </a:ext>
                </a:extLst>
              </a:tr>
              <a:tr h="38321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Local Path Planning</a:t>
                      </a:r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417749"/>
                  </a:ext>
                </a:extLst>
              </a:tr>
              <a:tr h="38321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751665"/>
                  </a:ext>
                </a:extLst>
              </a:tr>
              <a:tr h="38321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Localization</a:t>
                      </a:r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171983"/>
                  </a:ext>
                </a:extLst>
              </a:tr>
              <a:tr h="383213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Stanley</a:t>
                      </a:r>
                      <a:r>
                        <a:rPr lang="ko-KR" altLang="en-US" sz="1200" b="1" dirty="0"/>
                        <a:t> 제어기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824003"/>
                  </a:ext>
                </a:extLst>
              </a:tr>
              <a:tr h="38321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ACC</a:t>
                      </a:r>
                      <a:endParaRPr lang="ko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406371"/>
                  </a:ext>
                </a:extLst>
              </a:tr>
              <a:tr h="38321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최적화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966364"/>
                  </a:ext>
                </a:extLst>
              </a:tr>
              <a:tr h="38321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코드 통합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683397"/>
                  </a:ext>
                </a:extLst>
              </a:tr>
              <a:tr h="38321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파라미터 튜닝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552795"/>
                  </a:ext>
                </a:extLst>
              </a:tr>
              <a:tr h="38321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발표준비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7109231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312872BD-CA1A-F946-6E28-93DB868D5162}"/>
              </a:ext>
            </a:extLst>
          </p:cNvPr>
          <p:cNvSpPr/>
          <p:nvPr/>
        </p:nvSpPr>
        <p:spPr>
          <a:xfrm>
            <a:off x="4189610" y="1310268"/>
            <a:ext cx="1660976" cy="220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71DDF1-B546-D50A-99D2-22BB9484567D}"/>
              </a:ext>
            </a:extLst>
          </p:cNvPr>
          <p:cNvSpPr/>
          <p:nvPr/>
        </p:nvSpPr>
        <p:spPr>
          <a:xfrm>
            <a:off x="8577618" y="5525808"/>
            <a:ext cx="2010510" cy="220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E47E45-9950-444F-3683-D232771898BF}"/>
              </a:ext>
            </a:extLst>
          </p:cNvPr>
          <p:cNvSpPr/>
          <p:nvPr/>
        </p:nvSpPr>
        <p:spPr>
          <a:xfrm>
            <a:off x="9958128" y="5934927"/>
            <a:ext cx="1260000" cy="220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FF9F9F-C7C8-3AB6-27F6-9645A3E354D6}"/>
              </a:ext>
            </a:extLst>
          </p:cNvPr>
          <p:cNvSpPr/>
          <p:nvPr/>
        </p:nvSpPr>
        <p:spPr>
          <a:xfrm>
            <a:off x="7187967" y="4803379"/>
            <a:ext cx="2218866" cy="220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B898180-55C5-F2B2-6F18-A270DC528F63}"/>
              </a:ext>
            </a:extLst>
          </p:cNvPr>
          <p:cNvSpPr/>
          <p:nvPr/>
        </p:nvSpPr>
        <p:spPr>
          <a:xfrm>
            <a:off x="4189609" y="2510962"/>
            <a:ext cx="1660976" cy="220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1D9AC3-E966-3D4A-0653-F368F618D678}"/>
              </a:ext>
            </a:extLst>
          </p:cNvPr>
          <p:cNvSpPr/>
          <p:nvPr/>
        </p:nvSpPr>
        <p:spPr>
          <a:xfrm>
            <a:off x="4189609" y="3670745"/>
            <a:ext cx="1660976" cy="220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C3AB90-D854-83CE-AB6A-2243ACE9293D}"/>
              </a:ext>
            </a:extLst>
          </p:cNvPr>
          <p:cNvSpPr/>
          <p:nvPr/>
        </p:nvSpPr>
        <p:spPr>
          <a:xfrm>
            <a:off x="4189609" y="4016220"/>
            <a:ext cx="1660976" cy="220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377C67-4D3C-55B3-B68B-46C4651F3F46}"/>
              </a:ext>
            </a:extLst>
          </p:cNvPr>
          <p:cNvSpPr/>
          <p:nvPr/>
        </p:nvSpPr>
        <p:spPr>
          <a:xfrm>
            <a:off x="5960647" y="4408156"/>
            <a:ext cx="1660976" cy="220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171D8E6-1BF6-4E50-9338-C2EDCC44DBCB}"/>
              </a:ext>
            </a:extLst>
          </p:cNvPr>
          <p:cNvSpPr/>
          <p:nvPr/>
        </p:nvSpPr>
        <p:spPr>
          <a:xfrm>
            <a:off x="5960647" y="1723803"/>
            <a:ext cx="1660976" cy="220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FD63CE9-42DD-0A16-CDEF-A55DFA7AF8C0}"/>
              </a:ext>
            </a:extLst>
          </p:cNvPr>
          <p:cNvSpPr/>
          <p:nvPr/>
        </p:nvSpPr>
        <p:spPr>
          <a:xfrm>
            <a:off x="5960647" y="2880727"/>
            <a:ext cx="1660976" cy="220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A0C9A72-751A-70FC-38FF-47AE8782C360}"/>
              </a:ext>
            </a:extLst>
          </p:cNvPr>
          <p:cNvSpPr/>
          <p:nvPr/>
        </p:nvSpPr>
        <p:spPr>
          <a:xfrm>
            <a:off x="7828599" y="5166419"/>
            <a:ext cx="2218866" cy="220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651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액자 7">
            <a:extLst>
              <a:ext uri="{FF2B5EF4-FFF2-40B4-BE49-F238E27FC236}">
                <a16:creationId xmlns:a16="http://schemas.microsoft.com/office/drawing/2014/main" id="{0952C10A-8C60-AB82-6D2C-D83F9D153AE9}"/>
              </a:ext>
            </a:extLst>
          </p:cNvPr>
          <p:cNvSpPr/>
          <p:nvPr/>
        </p:nvSpPr>
        <p:spPr>
          <a:xfrm>
            <a:off x="6853164" y="2069451"/>
            <a:ext cx="2728623" cy="4082774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Local Plan</a:t>
            </a:r>
          </a:p>
          <a:p>
            <a:pPr algn="ctr"/>
            <a:endParaRPr kumimoji="1" lang="en-US" altLang="ko-KR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600" dirty="0">
                <a:solidFill>
                  <a:schemeClr val="tx1"/>
                </a:solidFill>
              </a:rPr>
              <a:t>Lattice</a:t>
            </a:r>
          </a:p>
          <a:p>
            <a:pPr algn="ctr"/>
            <a:endParaRPr kumimoji="1"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600" dirty="0">
                <a:solidFill>
                  <a:schemeClr val="tx1"/>
                </a:solidFill>
              </a:rPr>
              <a:t>AEB</a:t>
            </a:r>
          </a:p>
          <a:p>
            <a:pPr algn="ctr"/>
            <a:endParaRPr kumimoji="1"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600" dirty="0">
                <a:solidFill>
                  <a:schemeClr val="tx1"/>
                </a:solidFill>
              </a:rPr>
              <a:t>ACC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Structure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92AF538-E982-B53C-FA60-37613200A43A}"/>
              </a:ext>
            </a:extLst>
          </p:cNvPr>
          <p:cNvSpPr txBox="1">
            <a:spLocks/>
          </p:cNvSpPr>
          <p:nvPr/>
        </p:nvSpPr>
        <p:spPr>
          <a:xfrm>
            <a:off x="629198" y="1177555"/>
            <a:ext cx="10267343" cy="4974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4483"/>
              </a:buClr>
              <a:buFont typeface="Arial" panose="020B0604020202020204" pitchFamily="34" charset="0"/>
              <a:buChar char="■"/>
              <a:defRPr sz="2800" b="1" kern="12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맑은 고딕" panose="020B0503020000020004" pitchFamily="50" charset="-127"/>
              <a:buChar char="▶"/>
              <a:defRPr sz="20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3pPr>
            <a:lvl4pPr marL="719138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4pPr>
            <a:lvl5pPr marL="982663" indent="-1746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2400"/>
              <a:t>단계 별 </a:t>
            </a:r>
            <a:r>
              <a:rPr lang="en-US" altLang="ko-KR" sz="2400"/>
              <a:t> </a:t>
            </a:r>
            <a:r>
              <a:rPr lang="ko-KR" altLang="en-US" sz="2400" dirty="0"/>
              <a:t>플로우</a:t>
            </a:r>
            <a:r>
              <a:rPr lang="en-US" altLang="ko-KR" sz="2400" dirty="0"/>
              <a:t> </a:t>
            </a:r>
            <a:r>
              <a:rPr lang="ko-KR" altLang="en-US" sz="2400" dirty="0"/>
              <a:t>차트</a:t>
            </a:r>
            <a:endParaRPr lang="en-US" altLang="ko-KR" sz="1600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0CA427B8-D79F-E4CE-CF4A-653444156EB1}"/>
              </a:ext>
            </a:extLst>
          </p:cNvPr>
          <p:cNvSpPr/>
          <p:nvPr/>
        </p:nvSpPr>
        <p:spPr>
          <a:xfrm>
            <a:off x="375201" y="2069451"/>
            <a:ext cx="2728623" cy="2051052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Perception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Down Sampling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Clustering</a:t>
            </a:r>
          </a:p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F2AB478F-3104-C3BB-339C-34268D711FDF}"/>
              </a:ext>
            </a:extLst>
          </p:cNvPr>
          <p:cNvSpPr/>
          <p:nvPr/>
        </p:nvSpPr>
        <p:spPr>
          <a:xfrm>
            <a:off x="3380486" y="2069451"/>
            <a:ext cx="3196016" cy="4082774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Planning</a:t>
            </a:r>
          </a:p>
          <a:p>
            <a:pPr algn="ctr"/>
            <a:endParaRPr kumimoji="1"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Global Plan</a:t>
            </a:r>
          </a:p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Global waypoint</a:t>
            </a:r>
          </a:p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Global Behavior Plan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800" dirty="0">
                <a:solidFill>
                  <a:schemeClr val="tx1"/>
                </a:solidFill>
              </a:rPr>
              <a:t>Collision check</a:t>
            </a:r>
          </a:p>
          <a:p>
            <a:pPr algn="ctr"/>
            <a:r>
              <a:rPr kumimoji="1" lang="en-US" altLang="ko-KR" sz="1100" dirty="0">
                <a:solidFill>
                  <a:schemeClr val="tx1"/>
                </a:solidFill>
              </a:rPr>
              <a:t>Safe -&gt; Local Plan Pass</a:t>
            </a:r>
          </a:p>
          <a:p>
            <a:pPr algn="ctr"/>
            <a:r>
              <a:rPr kumimoji="1" lang="en-US" altLang="ko-KR" sz="1100" dirty="0">
                <a:solidFill>
                  <a:schemeClr val="tx1"/>
                </a:solidFill>
              </a:rPr>
              <a:t>Unsafe -&gt; Local Plan</a:t>
            </a:r>
          </a:p>
          <a:p>
            <a:pPr algn="ctr"/>
            <a:endParaRPr kumimoji="1"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Local Plan</a:t>
            </a: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Local Path Plan(lattice)</a:t>
            </a: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Local Velocity Plan(ACC, AEB)</a:t>
            </a:r>
          </a:p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1BA458BA-BC5C-2B9C-80C2-5E81F86586FE}"/>
              </a:ext>
            </a:extLst>
          </p:cNvPr>
          <p:cNvSpPr/>
          <p:nvPr/>
        </p:nvSpPr>
        <p:spPr>
          <a:xfrm>
            <a:off x="9779467" y="2069451"/>
            <a:ext cx="2234148" cy="4082774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Control</a:t>
            </a:r>
          </a:p>
          <a:p>
            <a:pPr algn="ctr"/>
            <a:endParaRPr kumimoji="1" lang="en-US" altLang="ko-KR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횡방향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Stanley </a:t>
            </a:r>
            <a:r>
              <a:rPr kumimoji="1" lang="ko-KR" altLang="en-US" sz="1400" dirty="0">
                <a:solidFill>
                  <a:schemeClr val="tx1"/>
                </a:solidFill>
              </a:rPr>
              <a:t>제어기</a:t>
            </a:r>
            <a:endParaRPr kumimoji="1" lang="en-US" altLang="ko-KR" sz="1400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err="1">
                <a:solidFill>
                  <a:schemeClr val="tx1"/>
                </a:solidFill>
              </a:rPr>
              <a:t>종방향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600" dirty="0">
                <a:solidFill>
                  <a:schemeClr val="tx1"/>
                </a:solidFill>
              </a:rPr>
              <a:t>PID </a:t>
            </a:r>
            <a:r>
              <a:rPr kumimoji="1" lang="ko-KR" altLang="en-US" sz="1600" dirty="0">
                <a:solidFill>
                  <a:schemeClr val="tx1"/>
                </a:solidFill>
              </a:rPr>
              <a:t>제어기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액자 2">
            <a:extLst>
              <a:ext uri="{FF2B5EF4-FFF2-40B4-BE49-F238E27FC236}">
                <a16:creationId xmlns:a16="http://schemas.microsoft.com/office/drawing/2014/main" id="{04DAC19B-BC40-9360-8C76-32466DDED8C2}"/>
              </a:ext>
            </a:extLst>
          </p:cNvPr>
          <p:cNvSpPr/>
          <p:nvPr/>
        </p:nvSpPr>
        <p:spPr>
          <a:xfrm>
            <a:off x="375200" y="4246447"/>
            <a:ext cx="2728623" cy="2051052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Localization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Projection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Localization(EKF)</a:t>
            </a:r>
          </a:p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A019FA77-A510-EDFF-0984-ED0B09C5482B}"/>
              </a:ext>
            </a:extLst>
          </p:cNvPr>
          <p:cNvSpPr/>
          <p:nvPr/>
        </p:nvSpPr>
        <p:spPr>
          <a:xfrm>
            <a:off x="-3562576" y="0"/>
            <a:ext cx="2728623" cy="5227082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Global  Plan</a:t>
            </a:r>
          </a:p>
          <a:p>
            <a:pPr algn="ctr"/>
            <a:endParaRPr kumimoji="1" lang="en-US" altLang="ko-KR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Global waypoint</a:t>
            </a: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1~5</a:t>
            </a:r>
            <a:r>
              <a:rPr kumimoji="1" lang="ko-KR" altLang="en-US" sz="1200" dirty="0">
                <a:solidFill>
                  <a:schemeClr val="tx1"/>
                </a:solidFill>
              </a:rPr>
              <a:t>미터 간격의 </a:t>
            </a:r>
            <a:r>
              <a:rPr kumimoji="1" lang="en-US" altLang="ko-KR" sz="1200" dirty="0">
                <a:solidFill>
                  <a:schemeClr val="tx1"/>
                </a:solidFill>
              </a:rPr>
              <a:t>global waypoint</a:t>
            </a: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1</a:t>
            </a:r>
            <a:r>
              <a:rPr kumimoji="1" lang="ko-KR" altLang="en-US" sz="1200" dirty="0">
                <a:solidFill>
                  <a:schemeClr val="tx1"/>
                </a:solidFill>
              </a:rPr>
              <a:t>미터로 </a:t>
            </a:r>
            <a:r>
              <a:rPr kumimoji="1" lang="en-US" altLang="ko-KR" sz="1200" dirty="0">
                <a:solidFill>
                  <a:schemeClr val="tx1"/>
                </a:solidFill>
              </a:rPr>
              <a:t>scaling </a:t>
            </a:r>
            <a:r>
              <a:rPr kumimoji="1" lang="ko-KR" altLang="en-US" sz="1200" dirty="0">
                <a:solidFill>
                  <a:schemeClr val="tx1"/>
                </a:solidFill>
              </a:rPr>
              <a:t>후 제어기 제공</a:t>
            </a:r>
            <a:endParaRPr kumimoji="1" lang="en-US" altLang="ko-KR" sz="1200" dirty="0">
              <a:solidFill>
                <a:schemeClr val="tx1"/>
              </a:solidFill>
            </a:endParaRPr>
          </a:p>
          <a:p>
            <a:pPr algn="ctr"/>
            <a:endParaRPr kumimoji="1" lang="en-US" altLang="ko-KR" sz="1200" dirty="0">
              <a:solidFill>
                <a:schemeClr val="tx1"/>
              </a:solidFill>
            </a:endParaRPr>
          </a:p>
          <a:p>
            <a:pPr algn="ctr"/>
            <a:endParaRPr kumimoji="1"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Global behavior</a:t>
            </a: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주변장애물 </a:t>
            </a:r>
            <a:r>
              <a:rPr kumimoji="1" lang="en-US" altLang="ko-KR" sz="1200" dirty="0">
                <a:solidFill>
                  <a:schemeClr val="tx1"/>
                </a:solidFill>
              </a:rPr>
              <a:t>flag</a:t>
            </a:r>
            <a:r>
              <a:rPr kumimoji="1" lang="ko-KR" altLang="en-US" sz="1200" dirty="0" err="1">
                <a:solidFill>
                  <a:schemeClr val="tx1"/>
                </a:solidFill>
              </a:rPr>
              <a:t>를</a:t>
            </a:r>
            <a:r>
              <a:rPr kumimoji="1" lang="ko-KR" altLang="en-US" sz="1200" dirty="0">
                <a:solidFill>
                  <a:schemeClr val="tx1"/>
                </a:solidFill>
              </a:rPr>
              <a:t> 통한</a:t>
            </a:r>
            <a:endParaRPr kumimoji="1"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Reference velocity</a:t>
            </a:r>
          </a:p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조절 </a:t>
            </a:r>
            <a:endParaRPr kumimoji="1"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907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Structure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92AF538-E982-B53C-FA60-37613200A43A}"/>
              </a:ext>
            </a:extLst>
          </p:cNvPr>
          <p:cNvSpPr txBox="1">
            <a:spLocks/>
          </p:cNvSpPr>
          <p:nvPr/>
        </p:nvSpPr>
        <p:spPr>
          <a:xfrm>
            <a:off x="629198" y="1177555"/>
            <a:ext cx="10267343" cy="4974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4483"/>
              </a:buClr>
              <a:buFont typeface="Arial" panose="020B0604020202020204" pitchFamily="34" charset="0"/>
              <a:buChar char="■"/>
              <a:defRPr sz="2800" b="1" kern="12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맑은 고딕" panose="020B0503020000020004" pitchFamily="50" charset="-127"/>
              <a:buChar char="▶"/>
              <a:defRPr sz="20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4483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3pPr>
            <a:lvl4pPr marL="719138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4pPr>
            <a:lvl5pPr marL="982663" indent="-1746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tabLst>
                <a:tab pos="6523038" algn="l"/>
              </a:tabLst>
            </a:pPr>
            <a:r>
              <a:rPr lang="ko-KR" altLang="en-US" sz="2400" dirty="0"/>
              <a:t>워크스페이스 구조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rqt_graph</a:t>
            </a:r>
            <a:r>
              <a:rPr lang="en-US" altLang="ko-KR" sz="2400" dirty="0"/>
              <a:t>)</a:t>
            </a:r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4CD584-7B32-B567-D9D1-5E45455E66F6}"/>
              </a:ext>
            </a:extLst>
          </p:cNvPr>
          <p:cNvSpPr/>
          <p:nvPr/>
        </p:nvSpPr>
        <p:spPr>
          <a:xfrm>
            <a:off x="2238652" y="1941720"/>
            <a:ext cx="7714695" cy="4082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rqt_graph</a:t>
            </a:r>
            <a:endParaRPr lang="en-US" altLang="ko-KR" sz="3600" dirty="0"/>
          </a:p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556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677B3-5A8D-D555-72F4-C7AF9F063193}"/>
              </a:ext>
            </a:extLst>
          </p:cNvPr>
          <p:cNvSpPr txBox="1"/>
          <p:nvPr/>
        </p:nvSpPr>
        <p:spPr>
          <a:xfrm>
            <a:off x="2176210" y="1982450"/>
            <a:ext cx="78395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4400" b="1" dirty="0">
                <a:solidFill>
                  <a:srgbClr val="01154D"/>
                </a:solidFill>
                <a:latin typeface="Tahoma" panose="020B0604030504040204" pitchFamily="34" charset="0"/>
              </a:rPr>
              <a:t>Project Proposal Presentation</a:t>
            </a:r>
            <a:endParaRPr lang="en" altLang="ko-KR" sz="4400" b="1" dirty="0">
              <a:solidFill>
                <a:srgbClr val="01154D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61F1E121-60A0-2F72-EF46-32DDBEA6F5AE}"/>
              </a:ext>
            </a:extLst>
          </p:cNvPr>
          <p:cNvCxnSpPr>
            <a:cxnSpLocks/>
          </p:cNvCxnSpPr>
          <p:nvPr/>
        </p:nvCxnSpPr>
        <p:spPr>
          <a:xfrm>
            <a:off x="3618963" y="3649621"/>
            <a:ext cx="5186051" cy="0"/>
          </a:xfrm>
          <a:prstGeom prst="line">
            <a:avLst/>
          </a:prstGeom>
          <a:ln w="41275">
            <a:solidFill>
              <a:srgbClr val="001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7F8CD5-0687-23DC-1C07-BE259F6CE43B}"/>
              </a:ext>
            </a:extLst>
          </p:cNvPr>
          <p:cNvSpPr txBox="1"/>
          <p:nvPr/>
        </p:nvSpPr>
        <p:spPr>
          <a:xfrm>
            <a:off x="2916744" y="4306262"/>
            <a:ext cx="6358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3200" b="1" dirty="0">
                <a:solidFill>
                  <a:srgbClr val="01154D"/>
                </a:solidFill>
                <a:effectLst/>
                <a:latin typeface="Tahoma" panose="020B0604030504040204" pitchFamily="34" charset="0"/>
              </a:rPr>
              <a:t>2. Perception</a:t>
            </a:r>
          </a:p>
        </p:txBody>
      </p:sp>
    </p:spTree>
    <p:extLst>
      <p:ext uri="{BB962C8B-B14F-4D97-AF65-F5344CB8AC3E}">
        <p14:creationId xmlns:p14="http://schemas.microsoft.com/office/powerpoint/2010/main" val="388829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Perception Progress</a:t>
            </a:r>
            <a:endParaRPr lang="ko-KR" altLang="en-US" dirty="0"/>
          </a:p>
        </p:txBody>
      </p:sp>
      <p:sp>
        <p:nvSpPr>
          <p:cNvPr id="25" name="내용 개체 틀 24">
            <a:extLst>
              <a:ext uri="{FF2B5EF4-FFF2-40B4-BE49-F238E27FC236}">
                <a16:creationId xmlns:a16="http://schemas.microsoft.com/office/drawing/2014/main" id="{815EACD0-88D3-9634-374E-44B6B67E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Perception Gantt Chart</a:t>
            </a:r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AF696EE8-1408-5F7E-01BB-47A3D8B095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15BC47F0-3E8D-29B8-9E88-5EABB45A8A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그림 10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4C438176-56B8-D80A-2F59-3B9092D62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24" y="2541380"/>
            <a:ext cx="9360351" cy="177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87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Localization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내용 개체 틀 24">
                <a:extLst>
                  <a:ext uri="{FF2B5EF4-FFF2-40B4-BE49-F238E27FC236}">
                    <a16:creationId xmlns:a16="http://schemas.microsoft.com/office/drawing/2014/main" id="{815EACD0-88D3-9634-374E-44B6B67E96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 EKF – </a:t>
                </a:r>
                <a:r>
                  <a:rPr lang="en-US" altLang="ko-KR" dirty="0" err="1"/>
                  <a:t>Deadreckoning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Initialize : GNSS 2 Carla -&gt;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b="0" dirty="0"/>
                  <a:t> 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b="0" dirty="0"/>
                  <a:t> / IMU -&gt;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Predict : Speedometer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-&gt;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ko-KR" b="0" dirty="0"/>
                  <a:t> / </a:t>
                </a:r>
                <a:r>
                  <a:rPr lang="en-US" altLang="ko-KR" b="0" dirty="0" err="1"/>
                  <a:t>ros</a:t>
                </a:r>
                <a:r>
                  <a:rPr lang="en-US" altLang="ko-KR" b="0" dirty="0"/>
                  <a:t>::Time -&gt;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en-US" altLang="ko-KR" b="0" dirty="0"/>
                  <a:t> / IMU -&gt;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𝛿𝜃</m:t>
                    </m:r>
                  </m:oMath>
                </a14:m>
                <a:endParaRPr lang="en-US" altLang="ko-KR" b="0" dirty="0"/>
              </a:p>
              <a:p>
                <a:pPr lvl="1"/>
                <a:r>
                  <a:rPr lang="en-US" altLang="ko-KR" dirty="0"/>
                  <a:t>Update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GNSS 2 Carla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b="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b="0" dirty="0"/>
                  <a:t> / </a:t>
                </a:r>
                <a:r>
                  <a:rPr lang="en-US" altLang="ko-KR" dirty="0"/>
                  <a:t>IMU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pPr lvl="1"/>
                <a:r>
                  <a:rPr lang="en-US" altLang="ko-KR" dirty="0"/>
                  <a:t>Carla simulator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global </a:t>
                </a:r>
                <a:r>
                  <a:rPr lang="ko-KR" altLang="en-US" dirty="0"/>
                  <a:t>좌표계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센서 좌표계 모두 왼손 좌표계이기 때문에 </a:t>
                </a:r>
                <a:r>
                  <a:rPr lang="ko-KR" altLang="en-US" dirty="0" err="1"/>
                  <a:t>쿼터니언</a:t>
                </a:r>
                <a:r>
                  <a:rPr lang="en-US" altLang="ko-KR" dirty="0"/>
                  <a:t>(w, x, y, z )</a:t>
                </a:r>
                <a:r>
                  <a:rPr lang="ko-KR" altLang="en-US" dirty="0"/>
                  <a:t>에서 변환한 </a:t>
                </a:r>
                <a:r>
                  <a:rPr lang="en-US" altLang="ko-KR" dirty="0"/>
                  <a:t>yaw </a:t>
                </a:r>
                <a:r>
                  <a:rPr lang="ko-KR" altLang="en-US" dirty="0"/>
                  <a:t>값에 </a:t>
                </a:r>
                <a:r>
                  <a:rPr lang="en-US" altLang="ko-KR" dirty="0"/>
                  <a:t>(-) </a:t>
                </a:r>
                <a:r>
                  <a:rPr lang="ko-KR" altLang="en-US" dirty="0"/>
                  <a:t>부호를 추가해 차량의 위치 추정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수행</a:t>
                </a:r>
                <a:endParaRPr lang="en-US" altLang="ko-KR" dirty="0"/>
              </a:p>
              <a:p>
                <a:pPr lvl="1"/>
                <a:endParaRPr lang="en-US" altLang="ko-KR" b="0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25" name="내용 개체 틀 24">
                <a:extLst>
                  <a:ext uri="{FF2B5EF4-FFF2-40B4-BE49-F238E27FC236}">
                    <a16:creationId xmlns:a16="http://schemas.microsoft.com/office/drawing/2014/main" id="{815EACD0-88D3-9634-374E-44B6B67E96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90" t="-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767DBCA-42D0-8EB6-672A-2AED2B78D68E}"/>
              </a:ext>
            </a:extLst>
          </p:cNvPr>
          <p:cNvSpPr txBox="1"/>
          <p:nvPr/>
        </p:nvSpPr>
        <p:spPr>
          <a:xfrm>
            <a:off x="1059113" y="3248695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Motion equation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6287EF-0CDB-02FE-C975-B9210E9400FD}"/>
              </a:ext>
            </a:extLst>
          </p:cNvPr>
          <p:cNvSpPr txBox="1"/>
          <p:nvPr/>
        </p:nvSpPr>
        <p:spPr>
          <a:xfrm>
            <a:off x="7494856" y="3280713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Measurement model</a:t>
            </a:r>
            <a:endParaRPr lang="ko-KR" altLang="en-US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34FD599-1638-B1CD-B91F-2CBE4DEF2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944" y="3645613"/>
            <a:ext cx="4433580" cy="139596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5EA5CBB-8DD7-3438-D7F8-9C5FACF22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743" y="4780930"/>
            <a:ext cx="4836722" cy="13959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191F3C-D338-2FF5-A602-73C45325D6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743" y="3836980"/>
            <a:ext cx="6683912" cy="120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2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2616-ED85-13E9-E098-02B5852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Localization</a:t>
            </a:r>
            <a:endParaRPr lang="ko-KR" altLang="en-US" dirty="0"/>
          </a:p>
        </p:txBody>
      </p:sp>
      <p:sp>
        <p:nvSpPr>
          <p:cNvPr id="25" name="내용 개체 틀 24">
            <a:extLst>
              <a:ext uri="{FF2B5EF4-FFF2-40B4-BE49-F238E27FC236}">
                <a16:creationId xmlns:a16="http://schemas.microsoft.com/office/drawing/2014/main" id="{815EACD0-88D3-9634-374E-44B6B67E9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566" y="950560"/>
            <a:ext cx="10387319" cy="5252277"/>
          </a:xfrm>
        </p:spPr>
        <p:txBody>
          <a:bodyPr/>
          <a:lstStyle/>
          <a:p>
            <a:r>
              <a:rPr lang="en-US" altLang="ko-KR" dirty="0"/>
              <a:t> EKF – </a:t>
            </a:r>
            <a:r>
              <a:rPr lang="en-US" altLang="ko-KR" dirty="0" err="1"/>
              <a:t>Deadreckoning</a:t>
            </a:r>
            <a:endParaRPr lang="en-US" altLang="ko-KR" dirty="0"/>
          </a:p>
          <a:p>
            <a:pPr lvl="1"/>
            <a:r>
              <a:rPr lang="ko-KR" altLang="en-US" dirty="0"/>
              <a:t>직선 도로 구간 주행 위치 추종 결과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b="0" dirty="0"/>
              <a:t>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도표, 텍스트, 라인, 그래프이(가) 표시된 사진&#10;&#10;자동 생성된 설명">
            <a:extLst>
              <a:ext uri="{FF2B5EF4-FFF2-40B4-BE49-F238E27FC236}">
                <a16:creationId xmlns:a16="http://schemas.microsoft.com/office/drawing/2014/main" id="{78A1978D-D746-FC00-5D27-9AA7532629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01" t="9160" r="7107" b="5036"/>
          <a:stretch/>
        </p:blipFill>
        <p:spPr>
          <a:xfrm>
            <a:off x="12769479" y="1727685"/>
            <a:ext cx="4343400" cy="4731662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B1033E80-A11A-55B9-E7FE-B739CED84064}"/>
              </a:ext>
            </a:extLst>
          </p:cNvPr>
          <p:cNvGrpSpPr/>
          <p:nvPr/>
        </p:nvGrpSpPr>
        <p:grpSpPr>
          <a:xfrm>
            <a:off x="8225906" y="4595605"/>
            <a:ext cx="3616511" cy="738664"/>
            <a:chOff x="7471171" y="285831"/>
            <a:chExt cx="3616511" cy="73866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437A92-6ACF-210B-C70B-E70B793F1B4D}"/>
                </a:ext>
              </a:extLst>
            </p:cNvPr>
            <p:cNvSpPr txBox="1"/>
            <p:nvPr/>
          </p:nvSpPr>
          <p:spPr>
            <a:xfrm>
              <a:off x="8083333" y="285831"/>
              <a:ext cx="300434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: GT GPS </a:t>
              </a:r>
              <a:r>
                <a:rPr lang="ko-KR" altLang="en-US" sz="1400" dirty="0"/>
                <a:t>좌표 </a:t>
              </a:r>
              <a:r>
                <a:rPr lang="en-US" altLang="ko-KR" sz="1400" dirty="0"/>
                <a:t>( Carla )</a:t>
              </a:r>
            </a:p>
            <a:p>
              <a:r>
                <a:rPr lang="en-US" altLang="ko-KR" sz="1400" dirty="0"/>
                <a:t>: Gaussian Noise GPS </a:t>
              </a:r>
              <a:r>
                <a:rPr lang="ko-KR" altLang="en-US" sz="1400" dirty="0"/>
                <a:t>좌표 </a:t>
              </a:r>
              <a:r>
                <a:rPr lang="en-US" altLang="ko-KR" sz="1400" dirty="0"/>
                <a:t>( Carla )</a:t>
              </a:r>
            </a:p>
            <a:p>
              <a:r>
                <a:rPr lang="en-US" altLang="ko-KR" sz="1400" dirty="0"/>
                <a:t>: EKF filtered </a:t>
              </a:r>
              <a:r>
                <a:rPr lang="ko-KR" altLang="en-US" sz="1400" dirty="0"/>
                <a:t>된 </a:t>
              </a:r>
              <a:r>
                <a:rPr lang="en-US" altLang="ko-KR" sz="1400" dirty="0"/>
                <a:t>GPS </a:t>
              </a:r>
              <a:r>
                <a:rPr lang="ko-KR" altLang="en-US" sz="1400" dirty="0"/>
                <a:t>좌표 </a:t>
              </a:r>
              <a:r>
                <a:rPr lang="en-US" altLang="ko-KR" sz="1400" dirty="0"/>
                <a:t>( Carla )</a:t>
              </a:r>
              <a:endParaRPr lang="ko-KR" altLang="en-US" sz="1400" dirty="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272D0943-0E17-A95F-85B8-BA769AB5D1D1}"/>
                </a:ext>
              </a:extLst>
            </p:cNvPr>
            <p:cNvCxnSpPr/>
            <p:nvPr/>
          </p:nvCxnSpPr>
          <p:spPr>
            <a:xfrm>
              <a:off x="7471171" y="481795"/>
              <a:ext cx="51847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84911C6-7E09-5F97-5075-2E51934A9DEC}"/>
                </a:ext>
              </a:extLst>
            </p:cNvPr>
            <p:cNvSpPr/>
            <p:nvPr/>
          </p:nvSpPr>
          <p:spPr>
            <a:xfrm>
              <a:off x="7680591" y="594152"/>
              <a:ext cx="126534" cy="12033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00930CD-042F-F9C1-9804-89278FDCB0FE}"/>
                </a:ext>
              </a:extLst>
            </p:cNvPr>
            <p:cNvCxnSpPr>
              <a:cxnSpLocks/>
            </p:cNvCxnSpPr>
            <p:nvPr/>
          </p:nvCxnSpPr>
          <p:spPr>
            <a:xfrm>
              <a:off x="7471171" y="859847"/>
              <a:ext cx="518475" cy="0"/>
            </a:xfrm>
            <a:prstGeom prst="line">
              <a:avLst/>
            </a:prstGeom>
            <a:ln>
              <a:solidFill>
                <a:srgbClr val="4E4E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484FD87-3A6B-96C0-A42E-7ADB868C4C7F}"/>
              </a:ext>
            </a:extLst>
          </p:cNvPr>
          <p:cNvSpPr txBox="1"/>
          <p:nvPr/>
        </p:nvSpPr>
        <p:spPr>
          <a:xfrm>
            <a:off x="1695694" y="6018171"/>
            <a:ext cx="181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시작</a:t>
            </a:r>
            <a:r>
              <a:rPr lang="en-US" altLang="ko-KR" b="1" dirty="0"/>
              <a:t> </a:t>
            </a:r>
            <a:r>
              <a:rPr lang="ko-KR" altLang="en-US" b="1" dirty="0"/>
              <a:t>지점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6AAA85-30C5-37D1-C232-848B70A431CE}"/>
              </a:ext>
            </a:extLst>
          </p:cNvPr>
          <p:cNvSpPr txBox="1"/>
          <p:nvPr/>
        </p:nvSpPr>
        <p:spPr>
          <a:xfrm>
            <a:off x="4783845" y="6028105"/>
            <a:ext cx="308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 </a:t>
            </a:r>
            <a:r>
              <a:rPr lang="ko-KR" altLang="en-US" b="1" dirty="0"/>
              <a:t>행렬 수렴 후 </a:t>
            </a:r>
            <a:r>
              <a:rPr lang="ko-KR" altLang="en-US" b="1" dirty="0" err="1"/>
              <a:t>중후반</a:t>
            </a:r>
            <a:r>
              <a:rPr lang="ko-KR" altLang="en-US" b="1" dirty="0"/>
              <a:t> 지점</a:t>
            </a:r>
          </a:p>
        </p:txBody>
      </p:sp>
      <p:pic>
        <p:nvPicPr>
          <p:cNvPr id="4" name="그림 3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4A78A580-B2DC-8413-4C56-6E9F2C7DAF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4" t="9032" r="50680" b="5600"/>
          <a:stretch/>
        </p:blipFill>
        <p:spPr>
          <a:xfrm>
            <a:off x="4116642" y="1808242"/>
            <a:ext cx="3855153" cy="4150983"/>
          </a:xfrm>
          <a:prstGeom prst="rect">
            <a:avLst/>
          </a:prstGeom>
        </p:spPr>
      </p:pic>
      <p:pic>
        <p:nvPicPr>
          <p:cNvPr id="7" name="그림 6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0AFAFA6E-0E59-18E2-DF69-DACA00F94B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2" t="8867" r="50765" b="5765"/>
          <a:stretch/>
        </p:blipFill>
        <p:spPr>
          <a:xfrm>
            <a:off x="324064" y="1809795"/>
            <a:ext cx="3849330" cy="415098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89846D-982E-EBA6-42E0-B5E3919E5F1C}"/>
              </a:ext>
            </a:extLst>
          </p:cNvPr>
          <p:cNvSpPr/>
          <p:nvPr/>
        </p:nvSpPr>
        <p:spPr>
          <a:xfrm>
            <a:off x="8288993" y="3174671"/>
            <a:ext cx="510607" cy="508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F8FC16-A524-D79A-130D-AEEDBC651394}"/>
              </a:ext>
            </a:extLst>
          </p:cNvPr>
          <p:cNvSpPr txBox="1"/>
          <p:nvPr/>
        </p:nvSpPr>
        <p:spPr>
          <a:xfrm>
            <a:off x="8288993" y="3716284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0.2m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EF0CAC-EEBE-F812-DF30-F80E62BBEF9C}"/>
              </a:ext>
            </a:extLst>
          </p:cNvPr>
          <p:cNvSpPr txBox="1"/>
          <p:nvPr/>
        </p:nvSpPr>
        <p:spPr>
          <a:xfrm>
            <a:off x="8799600" y="3284308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0.2m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3737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사용자 지정 2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1703</Words>
  <Application>Microsoft Macintosh PowerPoint</Application>
  <PresentationFormat>와이드스크린</PresentationFormat>
  <Paragraphs>510</Paragraphs>
  <Slides>37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7" baseType="lpstr">
      <vt:lpstr>나눔스퀘어</vt:lpstr>
      <vt:lpstr>나눔스퀘어 Bold</vt:lpstr>
      <vt:lpstr>맑은 고딕</vt:lpstr>
      <vt:lpstr>Arial</vt:lpstr>
      <vt:lpstr>Cambria Math</vt:lpstr>
      <vt:lpstr>Source Sans Pro</vt:lpstr>
      <vt:lpstr>Source Sans Pro Black</vt:lpstr>
      <vt:lpstr>Tahoma</vt:lpstr>
      <vt:lpstr>Wingdings</vt:lpstr>
      <vt:lpstr>Office 테마</vt:lpstr>
      <vt:lpstr>PowerPoint 프레젠테이션</vt:lpstr>
      <vt:lpstr>PowerPoint 프레젠테이션</vt:lpstr>
      <vt:lpstr>Planning</vt:lpstr>
      <vt:lpstr>Project Structure</vt:lpstr>
      <vt:lpstr>Project Structure</vt:lpstr>
      <vt:lpstr>Planning</vt:lpstr>
      <vt:lpstr>Perception Progress</vt:lpstr>
      <vt:lpstr>Localization</vt:lpstr>
      <vt:lpstr>Localization</vt:lpstr>
      <vt:lpstr>Localization</vt:lpstr>
      <vt:lpstr>LiDAR Preprocessing</vt:lpstr>
      <vt:lpstr>Planning</vt:lpstr>
      <vt:lpstr>Planning</vt:lpstr>
      <vt:lpstr>Planning</vt:lpstr>
      <vt:lpstr>Planning</vt:lpstr>
      <vt:lpstr>Planning</vt:lpstr>
      <vt:lpstr>Planning</vt:lpstr>
      <vt:lpstr>Planning</vt:lpstr>
      <vt:lpstr>Planning</vt:lpstr>
      <vt:lpstr>Planning</vt:lpstr>
      <vt:lpstr>Planning</vt:lpstr>
      <vt:lpstr>Control</vt:lpstr>
      <vt:lpstr>Control</vt:lpstr>
      <vt:lpstr>Control</vt:lpstr>
      <vt:lpstr>Control</vt:lpstr>
      <vt:lpstr>Control</vt:lpstr>
      <vt:lpstr>Control</vt:lpstr>
      <vt:lpstr>Project Plan</vt:lpstr>
      <vt:lpstr>PowerPoint 프레젠테이션</vt:lpstr>
      <vt:lpstr>PowerPoint 프레젠테이션</vt:lpstr>
      <vt:lpstr>Planning Progress</vt:lpstr>
      <vt:lpstr>Planning Progress</vt:lpstr>
      <vt:lpstr>Planning Progress</vt:lpstr>
      <vt:lpstr>Planning Progress</vt:lpstr>
      <vt:lpstr>Planning</vt:lpstr>
      <vt:lpstr>Planning</vt:lpstr>
      <vt:lpstr>Project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기욱 안</dc:creator>
  <cp:lastModifiedBy>김영기</cp:lastModifiedBy>
  <cp:revision>15</cp:revision>
  <dcterms:created xsi:type="dcterms:W3CDTF">2024-07-24T02:55:29Z</dcterms:created>
  <dcterms:modified xsi:type="dcterms:W3CDTF">2024-08-09T02:58:17Z</dcterms:modified>
</cp:coreProperties>
</file>