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6" r:id="rId3"/>
    <p:sldId id="291" r:id="rId4"/>
    <p:sldId id="287" r:id="rId5"/>
    <p:sldId id="292" r:id="rId6"/>
    <p:sldId id="293" r:id="rId7"/>
    <p:sldId id="289" r:id="rId8"/>
    <p:sldId id="283" r:id="rId9"/>
    <p:sldId id="282" r:id="rId10"/>
    <p:sldId id="281" r:id="rId11"/>
    <p:sldId id="294" r:id="rId12"/>
    <p:sldId id="284" r:id="rId13"/>
    <p:sldId id="285" r:id="rId14"/>
    <p:sldId id="297" r:id="rId15"/>
    <p:sldId id="306" r:id="rId16"/>
    <p:sldId id="305" r:id="rId17"/>
    <p:sldId id="300" r:id="rId18"/>
    <p:sldId id="303" r:id="rId19"/>
    <p:sldId id="304" r:id="rId20"/>
    <p:sldId id="307" r:id="rId21"/>
    <p:sldId id="301" r:id="rId22"/>
    <p:sldId id="298" r:id="rId23"/>
    <p:sldId id="309" r:id="rId24"/>
    <p:sldId id="308" r:id="rId25"/>
    <p:sldId id="299" r:id="rId26"/>
    <p:sldId id="290" r:id="rId27"/>
    <p:sldId id="279" r:id="rId28"/>
    <p:sldId id="295" r:id="rId29"/>
    <p:sldId id="296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3"/>
    <a:srgbClr val="0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DC1D7-C86B-1B42-8EB0-7C1802E82E45}" v="36" dt="2024-07-24T11:20:5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9" autoAdjust="0"/>
    <p:restoredTop sz="94719"/>
  </p:normalViewPr>
  <p:slideViewPr>
    <p:cSldViewPr snapToGrid="0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기" userId="ea39a5b7-6364-40f5-add7-622f347c47c4" providerId="ADAL" clId="{711DC1D7-C86B-1B42-8EB0-7C1802E82E45}"/>
    <pc:docChg chg="undo redo custSel addSld delSld modSld sldOrd">
      <pc:chgData name="김영기" userId="ea39a5b7-6364-40f5-add7-622f347c47c4" providerId="ADAL" clId="{711DC1D7-C86B-1B42-8EB0-7C1802E82E45}" dt="2024-07-24T11:21:01.155" v="701" actId="20577"/>
      <pc:docMkLst>
        <pc:docMk/>
      </pc:docMkLst>
      <pc:sldChg chg="del">
        <pc:chgData name="김영기" userId="ea39a5b7-6364-40f5-add7-622f347c47c4" providerId="ADAL" clId="{711DC1D7-C86B-1B42-8EB0-7C1802E82E45}" dt="2024-07-24T11:19:34.567" v="640" actId="2696"/>
        <pc:sldMkLst>
          <pc:docMk/>
          <pc:sldMk cId="1118545291" sldId="280"/>
        </pc:sldMkLst>
      </pc:sldChg>
      <pc:sldChg chg="modSp mod">
        <pc:chgData name="김영기" userId="ea39a5b7-6364-40f5-add7-622f347c47c4" providerId="ADAL" clId="{711DC1D7-C86B-1B42-8EB0-7C1802E82E45}" dt="2024-07-24T11:16:31.408" v="526" actId="14100"/>
        <pc:sldMkLst>
          <pc:docMk/>
          <pc:sldMk cId="2022797575" sldId="284"/>
        </pc:sldMkLst>
        <pc:spChg chg="mod">
          <ac:chgData name="김영기" userId="ea39a5b7-6364-40f5-add7-622f347c47c4" providerId="ADAL" clId="{711DC1D7-C86B-1B42-8EB0-7C1802E82E45}" dt="2024-07-24T11:16:31.408" v="526" actId="14100"/>
          <ac:spMkLst>
            <pc:docMk/>
            <pc:sldMk cId="2022797575" sldId="284"/>
            <ac:spMk id="7" creationId="{25765639-EBA8-3AC2-2980-419BADB3277E}"/>
          </ac:spMkLst>
        </pc:spChg>
        <pc:spChg chg="mod">
          <ac:chgData name="김영기" userId="ea39a5b7-6364-40f5-add7-622f347c47c4" providerId="ADAL" clId="{711DC1D7-C86B-1B42-8EB0-7C1802E82E45}" dt="2024-07-24T11:16:24.553" v="524" actId="14100"/>
          <ac:spMkLst>
            <pc:docMk/>
            <pc:sldMk cId="2022797575" sldId="284"/>
            <ac:spMk id="9" creationId="{139E7F56-26F4-E2C5-104B-AE8B070F6A2F}"/>
          </ac:spMkLst>
        </pc:spChg>
        <pc:spChg chg="mod">
          <ac:chgData name="김영기" userId="ea39a5b7-6364-40f5-add7-622f347c47c4" providerId="ADAL" clId="{711DC1D7-C86B-1B42-8EB0-7C1802E82E45}" dt="2024-07-24T11:16:27.874" v="525" actId="14100"/>
          <ac:spMkLst>
            <pc:docMk/>
            <pc:sldMk cId="2022797575" sldId="284"/>
            <ac:spMk id="16" creationId="{A04473FD-7691-FC69-EC9A-012BACD146B8}"/>
          </ac:spMkLst>
        </pc:spChg>
        <pc:cxnChg chg="mod">
          <ac:chgData name="김영기" userId="ea39a5b7-6364-40f5-add7-622f347c47c4" providerId="ADAL" clId="{711DC1D7-C86B-1B42-8EB0-7C1802E82E45}" dt="2024-07-24T11:16:27.874" v="525" actId="14100"/>
          <ac:cxnSpMkLst>
            <pc:docMk/>
            <pc:sldMk cId="2022797575" sldId="284"/>
            <ac:cxnSpMk id="35" creationId="{6AD4ADA4-6B53-DE56-717D-120A74406C84}"/>
          </ac:cxnSpMkLst>
        </pc:cxnChg>
        <pc:cxnChg chg="mod">
          <ac:chgData name="김영기" userId="ea39a5b7-6364-40f5-add7-622f347c47c4" providerId="ADAL" clId="{711DC1D7-C86B-1B42-8EB0-7C1802E82E45}" dt="2024-07-24T11:16:24.553" v="524" actId="14100"/>
          <ac:cxnSpMkLst>
            <pc:docMk/>
            <pc:sldMk cId="2022797575" sldId="284"/>
            <ac:cxnSpMk id="39" creationId="{50C828F1-763C-9F48-1E66-448844DAB808}"/>
          </ac:cxnSpMkLst>
        </pc:cxnChg>
      </pc:sldChg>
      <pc:sldChg chg="modSp mod">
        <pc:chgData name="김영기" userId="ea39a5b7-6364-40f5-add7-622f347c47c4" providerId="ADAL" clId="{711DC1D7-C86B-1B42-8EB0-7C1802E82E45}" dt="2024-07-24T11:16:10.326" v="523" actId="1076"/>
        <pc:sldMkLst>
          <pc:docMk/>
          <pc:sldMk cId="4041908164" sldId="285"/>
        </pc:sldMkLst>
        <pc:spChg chg="mod">
          <ac:chgData name="김영기" userId="ea39a5b7-6364-40f5-add7-622f347c47c4" providerId="ADAL" clId="{711DC1D7-C86B-1B42-8EB0-7C1802E82E45}" dt="2024-07-24T11:15:11.767" v="520" actId="14100"/>
          <ac:spMkLst>
            <pc:docMk/>
            <pc:sldMk cId="4041908164" sldId="285"/>
            <ac:spMk id="53" creationId="{99418571-DBB5-1657-3B81-6EDF21C52554}"/>
          </ac:spMkLst>
        </pc:spChg>
        <pc:spChg chg="mod">
          <ac:chgData name="김영기" userId="ea39a5b7-6364-40f5-add7-622f347c47c4" providerId="ADAL" clId="{711DC1D7-C86B-1B42-8EB0-7C1802E82E45}" dt="2024-07-24T11:15:13.983" v="521" actId="14100"/>
          <ac:spMkLst>
            <pc:docMk/>
            <pc:sldMk cId="4041908164" sldId="285"/>
            <ac:spMk id="54" creationId="{13ECF933-BD3C-BD4E-3444-97FCF367FA51}"/>
          </ac:spMkLst>
        </pc:spChg>
        <pc:grpChg chg="mod">
          <ac:chgData name="김영기" userId="ea39a5b7-6364-40f5-add7-622f347c47c4" providerId="ADAL" clId="{711DC1D7-C86B-1B42-8EB0-7C1802E82E45}" dt="2024-07-24T11:16:10.326" v="523" actId="1076"/>
          <ac:grpSpMkLst>
            <pc:docMk/>
            <pc:sldMk cId="4041908164" sldId="285"/>
            <ac:grpSpMk id="52" creationId="{D0278546-6F07-2AED-D706-D8E966A1D6DF}"/>
          </ac:grpSpMkLst>
        </pc:grpChg>
        <pc:cxnChg chg="mod">
          <ac:chgData name="김영기" userId="ea39a5b7-6364-40f5-add7-622f347c47c4" providerId="ADAL" clId="{711DC1D7-C86B-1B42-8EB0-7C1802E82E45}" dt="2024-07-24T11:16:10.326" v="523" actId="1076"/>
          <ac:cxnSpMkLst>
            <pc:docMk/>
            <pc:sldMk cId="4041908164" sldId="285"/>
            <ac:cxnSpMk id="66" creationId="{EE33CA6D-CC57-F458-02C9-6C4BECE878A7}"/>
          </ac:cxnSpMkLst>
        </pc:cxnChg>
      </pc:sldChg>
      <pc:sldChg chg="addSp delSp modSp add mod ord">
        <pc:chgData name="김영기" userId="ea39a5b7-6364-40f5-add7-622f347c47c4" providerId="ADAL" clId="{711DC1D7-C86B-1B42-8EB0-7C1802E82E45}" dt="2024-07-24T11:17:08.631" v="530" actId="1076"/>
        <pc:sldMkLst>
          <pc:docMk/>
          <pc:sldMk cId="1311104583" sldId="287"/>
        </pc:sldMkLst>
        <pc:spChg chg="mod">
          <ac:chgData name="김영기" userId="ea39a5b7-6364-40f5-add7-622f347c47c4" providerId="ADAL" clId="{711DC1D7-C86B-1B42-8EB0-7C1802E82E45}" dt="2024-07-24T11:17:08.631" v="530" actId="1076"/>
          <ac:spMkLst>
            <pc:docMk/>
            <pc:sldMk cId="1311104583" sldId="287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" creationId="{718CA89E-4D2D-0D3B-9B34-1996E975D1AF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4" creationId="{E5B0422A-EFA9-F65E-C6A4-F7BB2845FF20}"/>
          </ac:spMkLst>
        </pc:spChg>
        <pc:spChg chg="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5" creationId="{4A93B387-3A4F-2BB9-953B-B370A558ED4B}"/>
          </ac:spMkLst>
        </pc:spChg>
        <pc:spChg chg="add del mod">
          <ac:chgData name="김영기" userId="ea39a5b7-6364-40f5-add7-622f347c47c4" providerId="ADAL" clId="{711DC1D7-C86B-1B42-8EB0-7C1802E82E45}" dt="2024-07-24T10:58:28.501" v="148"/>
          <ac:spMkLst>
            <pc:docMk/>
            <pc:sldMk cId="1311104583" sldId="287"/>
            <ac:spMk id="6" creationId="{AC80904E-585D-FCA2-CB3B-2AFC20E4AB3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7" creationId="{3591DDE3-00A3-1B10-CA15-A6D48E74CB56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8" creationId="{B79E20FD-DFC4-BE7E-8DE9-FD1793CCE34B}"/>
          </ac:spMkLst>
        </pc:spChg>
        <pc:spChg chg="add del mod">
          <ac:chgData name="김영기" userId="ea39a5b7-6364-40f5-add7-622f347c47c4" providerId="ADAL" clId="{711DC1D7-C86B-1B42-8EB0-7C1802E82E45}" dt="2024-07-24T10:59:58.594" v="199" actId="478"/>
          <ac:spMkLst>
            <pc:docMk/>
            <pc:sldMk cId="1311104583" sldId="287"/>
            <ac:spMk id="10" creationId="{E3CC5318-FED1-18D1-C451-C302E091D186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3" creationId="{BEF85998-83DA-0D71-1C13-DCD38ACA32CA}"/>
          </ac:spMkLst>
        </pc:spChg>
        <pc:spChg chg="del">
          <ac:chgData name="김영기" userId="ea39a5b7-6364-40f5-add7-622f347c47c4" providerId="ADAL" clId="{711DC1D7-C86B-1B42-8EB0-7C1802E82E45}" dt="2024-07-24T10:55:32.126" v="27" actId="478"/>
          <ac:spMkLst>
            <pc:docMk/>
            <pc:sldMk cId="1311104583" sldId="287"/>
            <ac:spMk id="14" creationId="{B2567631-2578-DD65-6A48-7A39692CE455}"/>
          </ac:spMkLst>
        </pc:spChg>
        <pc:spChg chg="del mod">
          <ac:chgData name="김영기" userId="ea39a5b7-6364-40f5-add7-622f347c47c4" providerId="ADAL" clId="{711DC1D7-C86B-1B42-8EB0-7C1802E82E45}" dt="2024-07-24T10:55:30.591" v="26" actId="478"/>
          <ac:spMkLst>
            <pc:docMk/>
            <pc:sldMk cId="1311104583" sldId="287"/>
            <ac:spMk id="15" creationId="{43320252-068E-2F90-E9F4-62616378CB31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6" creationId="{43BBA4B0-82C9-883B-54DD-E506BA928532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7" creationId="{2510E077-00DA-9838-3886-E981437B00DE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9" creationId="{8DDC69EB-9689-4EBA-D00C-7FB9112107C7}"/>
          </ac:spMkLst>
        </pc:spChg>
        <pc:spChg chg="add del mod topLvl">
          <ac:chgData name="김영기" userId="ea39a5b7-6364-40f5-add7-622f347c47c4" providerId="ADAL" clId="{711DC1D7-C86B-1B42-8EB0-7C1802E82E45}" dt="2024-07-24T11:11:55.230" v="442" actId="478"/>
          <ac:spMkLst>
            <pc:docMk/>
            <pc:sldMk cId="1311104583" sldId="287"/>
            <ac:spMk id="21" creationId="{C9162079-43A6-ABA8-ABF7-76762E054886}"/>
          </ac:spMkLst>
        </pc:spChg>
        <pc:spChg chg="add del mod">
          <ac:chgData name="김영기" userId="ea39a5b7-6364-40f5-add7-622f347c47c4" providerId="ADAL" clId="{711DC1D7-C86B-1B42-8EB0-7C1802E82E45}" dt="2024-07-24T11:05:49.464" v="367"/>
          <ac:spMkLst>
            <pc:docMk/>
            <pc:sldMk cId="1311104583" sldId="287"/>
            <ac:spMk id="22" creationId="{5CD650B9-8705-604A-9D85-1C89DFF5527B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3" creationId="{F5A69F91-3D07-DABE-C52E-52492BA77C48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4" creationId="{0B14C93D-37CC-C444-8C26-41733FEC3B45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5" creationId="{98785F32-9FDE-6948-A724-E4343AB105AC}"/>
          </ac:spMkLst>
        </pc:spChg>
        <pc:spChg chg="add del mod">
          <ac:chgData name="김영기" userId="ea39a5b7-6364-40f5-add7-622f347c47c4" providerId="ADAL" clId="{711DC1D7-C86B-1B42-8EB0-7C1802E82E45}" dt="2024-07-24T11:08:04.508" v="397"/>
          <ac:spMkLst>
            <pc:docMk/>
            <pc:sldMk cId="1311104583" sldId="287"/>
            <ac:spMk id="27" creationId="{EC40A71B-6026-A4C7-D0EA-32608D7BA20C}"/>
          </ac:spMkLst>
        </pc:spChg>
        <pc:spChg chg="add mod">
          <ac:chgData name="김영기" userId="ea39a5b7-6364-40f5-add7-622f347c47c4" providerId="ADAL" clId="{711DC1D7-C86B-1B42-8EB0-7C1802E82E45}" dt="2024-07-24T11:11:44.010" v="439"/>
          <ac:spMkLst>
            <pc:docMk/>
            <pc:sldMk cId="1311104583" sldId="287"/>
            <ac:spMk id="31" creationId="{5CE5A82A-37F8-528C-942F-9E50598C5800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2" creationId="{2126A9EC-723E-43AB-174A-C7C6CCC3817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3" creationId="{F768EB00-52E3-B881-2C9B-5B647A0892C5}"/>
          </ac:spMkLst>
        </pc:spChg>
        <pc:grpChg chg="add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12" creationId="{FC684DAD-1212-ADF7-B95A-2BF9B2901BAF}"/>
          </ac:grpSpMkLst>
        </pc:grpChg>
        <pc:grpChg chg="add mod topLvl">
          <ac:chgData name="김영기" userId="ea39a5b7-6364-40f5-add7-622f347c47c4" providerId="ADAL" clId="{711DC1D7-C86B-1B42-8EB0-7C1802E82E45}" dt="2024-07-24T11:08:38.017" v="405" actId="164"/>
          <ac:grpSpMkLst>
            <pc:docMk/>
            <pc:sldMk cId="1311104583" sldId="287"/>
            <ac:grpSpMk id="18" creationId="{C3D29076-8629-1E27-32FB-9BB67F0E13A1}"/>
          </ac:grpSpMkLst>
        </pc:grpChg>
        <pc:grpChg chg="add del mod">
          <ac:chgData name="김영기" userId="ea39a5b7-6364-40f5-add7-622f347c47c4" providerId="ADAL" clId="{711DC1D7-C86B-1B42-8EB0-7C1802E82E45}" dt="2024-07-24T11:03:58.622" v="294" actId="165"/>
          <ac:grpSpMkLst>
            <pc:docMk/>
            <pc:sldMk cId="1311104583" sldId="287"/>
            <ac:grpSpMk id="20" creationId="{F6DDBCEB-93AD-45F8-834D-AE0B901A6409}"/>
          </ac:grpSpMkLst>
        </pc:grpChg>
        <pc:grpChg chg="add del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26" creationId="{80D5E07E-504F-DF29-6946-DD835978BD91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8" creationId="{ECCEA47E-DC2C-1E5B-2EC6-1BEE4F5C209E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9" creationId="{0AB5D324-A89F-9A5B-C203-AC4C34D2BB1A}"/>
          </ac:grpSpMkLst>
        </pc:grpChg>
        <pc:grpChg chg="add mod">
          <ac:chgData name="김영기" userId="ea39a5b7-6364-40f5-add7-622f347c47c4" providerId="ADAL" clId="{711DC1D7-C86B-1B42-8EB0-7C1802E82E45}" dt="2024-07-24T11:12:12.831" v="462" actId="164"/>
          <ac:grpSpMkLst>
            <pc:docMk/>
            <pc:sldMk cId="1311104583" sldId="287"/>
            <ac:grpSpMk id="30" creationId="{912957A8-95B2-7E2A-D7AD-2A879F85ED0A}"/>
          </ac:grpSpMkLst>
        </pc:grpChg>
        <pc:grpChg chg="add mod">
          <ac:chgData name="김영기" userId="ea39a5b7-6364-40f5-add7-622f347c47c4" providerId="ADAL" clId="{711DC1D7-C86B-1B42-8EB0-7C1802E82E45}" dt="2024-07-24T11:12:17.614" v="463" actId="1076"/>
          <ac:grpSpMkLst>
            <pc:docMk/>
            <pc:sldMk cId="1311104583" sldId="287"/>
            <ac:grpSpMk id="34" creationId="{5C2AD163-D0B6-E643-E739-FD38E6A39F31}"/>
          </ac:grpSpMkLst>
        </pc:grpChg>
        <pc:cxnChg chg="del mod">
          <ac:chgData name="김영기" userId="ea39a5b7-6364-40f5-add7-622f347c47c4" providerId="ADAL" clId="{711DC1D7-C86B-1B42-8EB0-7C1802E82E45}" dt="2024-07-24T10:55:33.484" v="28" actId="478"/>
          <ac:cxnSpMkLst>
            <pc:docMk/>
            <pc:sldMk cId="1311104583" sldId="287"/>
            <ac:cxnSpMk id="9" creationId="{FAEE0162-A68C-9D86-5696-DDA3F552AB06}"/>
          </ac:cxnSpMkLst>
        </pc:cxnChg>
        <pc:cxnChg chg="del mod">
          <ac:chgData name="김영기" userId="ea39a5b7-6364-40f5-add7-622f347c47c4" providerId="ADAL" clId="{711DC1D7-C86B-1B42-8EB0-7C1802E82E45}" dt="2024-07-24T10:55:34.824" v="29" actId="478"/>
          <ac:cxnSpMkLst>
            <pc:docMk/>
            <pc:sldMk cId="1311104583" sldId="287"/>
            <ac:cxnSpMk id="11" creationId="{EE330228-02DB-5168-9EA9-544921F5AC93}"/>
          </ac:cxnSpMkLst>
        </pc:cxnChg>
      </pc:sldChg>
      <pc:sldChg chg="delSp add del">
        <pc:chgData name="김영기" userId="ea39a5b7-6364-40f5-add7-622f347c47c4" providerId="ADAL" clId="{711DC1D7-C86B-1B42-8EB0-7C1802E82E45}" dt="2024-07-24T11:18:48.528" v="610" actId="2696"/>
        <pc:sldMkLst>
          <pc:docMk/>
          <pc:sldMk cId="2131045746" sldId="288"/>
        </pc:sldMkLst>
        <pc:picChg chg="del">
          <ac:chgData name="김영기" userId="ea39a5b7-6364-40f5-add7-622f347c47c4" providerId="ADAL" clId="{711DC1D7-C86B-1B42-8EB0-7C1802E82E45}" dt="2024-07-24T11:17:04.407" v="528" actId="478"/>
          <ac:picMkLst>
            <pc:docMk/>
            <pc:sldMk cId="2131045746" sldId="288"/>
            <ac:picMk id="4" creationId="{1D5D66F3-51B4-D3CF-D9BA-75169C77D23C}"/>
          </ac:picMkLst>
        </pc:picChg>
      </pc:sldChg>
      <pc:sldChg chg="addSp delSp modSp add mod ord">
        <pc:chgData name="김영기" userId="ea39a5b7-6364-40f5-add7-622f347c47c4" providerId="ADAL" clId="{711DC1D7-C86B-1B42-8EB0-7C1802E82E45}" dt="2024-07-24T11:20:24.191" v="641" actId="20578"/>
        <pc:sldMkLst>
          <pc:docMk/>
          <pc:sldMk cId="103348421" sldId="289"/>
        </pc:sldMkLst>
        <pc:spChg chg="mod">
          <ac:chgData name="김영기" userId="ea39a5b7-6364-40f5-add7-622f347c47c4" providerId="ADAL" clId="{711DC1D7-C86B-1B42-8EB0-7C1802E82E45}" dt="2024-07-24T11:17:29.012" v="546" actId="20577"/>
          <ac:spMkLst>
            <pc:docMk/>
            <pc:sldMk cId="103348421" sldId="289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7:45.073" v="548"/>
          <ac:spMkLst>
            <pc:docMk/>
            <pc:sldMk cId="103348421" sldId="289"/>
            <ac:spMk id="6" creationId="{E49677B3-5A8D-D555-72F4-C7AF9F063193}"/>
          </ac:spMkLst>
        </pc:spChg>
        <pc:spChg chg="add del mod">
          <ac:chgData name="김영기" userId="ea39a5b7-6364-40f5-add7-622f347c47c4" providerId="ADAL" clId="{711DC1D7-C86B-1B42-8EB0-7C1802E82E45}" dt="2024-07-24T11:19:03.971" v="612" actId="478"/>
          <ac:spMkLst>
            <pc:docMk/>
            <pc:sldMk cId="103348421" sldId="289"/>
            <ac:spMk id="9" creationId="{98FC541F-80ED-EF3E-6FE9-458F2EA734C9}"/>
          </ac:spMkLst>
        </pc:spChg>
        <pc:spChg chg="add del mod">
          <ac:chgData name="김영기" userId="ea39a5b7-6364-40f5-add7-622f347c47c4" providerId="ADAL" clId="{711DC1D7-C86B-1B42-8EB0-7C1802E82E45}" dt="2024-07-24T11:18:02.783" v="568" actId="478"/>
          <ac:spMkLst>
            <pc:docMk/>
            <pc:sldMk cId="103348421" sldId="289"/>
            <ac:spMk id="10" creationId="{A08B2417-298F-1848-C410-A3A468427CAE}"/>
          </ac:spMkLst>
        </pc:spChg>
        <pc:spChg chg="add mod">
          <ac:chgData name="김영기" userId="ea39a5b7-6364-40f5-add7-622f347c47c4" providerId="ADAL" clId="{711DC1D7-C86B-1B42-8EB0-7C1802E82E45}" dt="2024-07-24T11:19:24.717" v="639" actId="20577"/>
          <ac:spMkLst>
            <pc:docMk/>
            <pc:sldMk cId="103348421" sldId="289"/>
            <ac:spMk id="14" creationId="{2B7F8CD5-0687-23DC-1C07-BE259F6CE43B}"/>
          </ac:spMkLst>
        </pc:spChg>
        <pc:grpChg chg="del">
          <ac:chgData name="김영기" userId="ea39a5b7-6364-40f5-add7-622f347c47c4" providerId="ADAL" clId="{711DC1D7-C86B-1B42-8EB0-7C1802E82E45}" dt="2024-07-24T11:17:21.921" v="532" actId="478"/>
          <ac:grpSpMkLst>
            <pc:docMk/>
            <pc:sldMk cId="103348421" sldId="289"/>
            <ac:grpSpMk id="34" creationId="{5C2AD163-D0B6-E643-E739-FD38E6A39F31}"/>
          </ac:grpSpMkLst>
        </pc:grpChg>
        <pc:cxnChg chg="add mod">
          <ac:chgData name="김영기" userId="ea39a5b7-6364-40f5-add7-622f347c47c4" providerId="ADAL" clId="{711DC1D7-C86B-1B42-8EB0-7C1802E82E45}" dt="2024-07-24T11:17:45.073" v="548"/>
          <ac:cxnSpMkLst>
            <pc:docMk/>
            <pc:sldMk cId="103348421" sldId="289"/>
            <ac:cxnSpMk id="11" creationId="{61F1E121-60A0-2F72-EF46-32DDBEA6F5AE}"/>
          </ac:cxnSpMkLst>
        </pc:cxnChg>
      </pc:sldChg>
      <pc:sldChg chg="modSp add mod ord">
        <pc:chgData name="김영기" userId="ea39a5b7-6364-40f5-add7-622f347c47c4" providerId="ADAL" clId="{711DC1D7-C86B-1B42-8EB0-7C1802E82E45}" dt="2024-07-24T11:18:58.928" v="611" actId="1076"/>
        <pc:sldMkLst>
          <pc:docMk/>
          <pc:sldMk cId="2285086195" sldId="290"/>
        </pc:sldMkLst>
        <pc:spChg chg="mod">
          <ac:chgData name="김영기" userId="ea39a5b7-6364-40f5-add7-622f347c47c4" providerId="ADAL" clId="{711DC1D7-C86B-1B42-8EB0-7C1802E82E45}" dt="2024-07-24T11:18:22.081" v="587" actId="20577"/>
          <ac:spMkLst>
            <pc:docMk/>
            <pc:sldMk cId="2285086195" sldId="290"/>
            <ac:spMk id="2" creationId="{BC5E2616-ED85-13E9-E098-02B58522D5ED}"/>
          </ac:spMkLst>
        </pc:spChg>
        <pc:spChg chg="mod">
          <ac:chgData name="김영기" userId="ea39a5b7-6364-40f5-add7-622f347c47c4" providerId="ADAL" clId="{711DC1D7-C86B-1B42-8EB0-7C1802E82E45}" dt="2024-07-24T11:18:58.928" v="611" actId="1076"/>
          <ac:spMkLst>
            <pc:docMk/>
            <pc:sldMk cId="2285086195" sldId="290"/>
            <ac:spMk id="9" creationId="{98FC541F-80ED-EF3E-6FE9-458F2EA734C9}"/>
          </ac:spMkLst>
        </pc:spChg>
      </pc:sldChg>
      <pc:sldChg chg="modSp add mod ord">
        <pc:chgData name="김영기" userId="ea39a5b7-6364-40f5-add7-622f347c47c4" providerId="ADAL" clId="{711DC1D7-C86B-1B42-8EB0-7C1802E82E45}" dt="2024-07-24T11:20:38.091" v="671" actId="20577"/>
        <pc:sldMkLst>
          <pc:docMk/>
          <pc:sldMk cId="3201708747" sldId="291"/>
        </pc:sldMkLst>
        <pc:spChg chg="mod">
          <ac:chgData name="김영기" userId="ea39a5b7-6364-40f5-add7-622f347c47c4" providerId="ADAL" clId="{711DC1D7-C86B-1B42-8EB0-7C1802E82E45}" dt="2024-07-24T11:20:38.091" v="671" actId="20577"/>
          <ac:spMkLst>
            <pc:docMk/>
            <pc:sldMk cId="3201708747" sldId="291"/>
            <ac:spMk id="14" creationId="{2B7F8CD5-0687-23DC-1C07-BE259F6CE43B}"/>
          </ac:spMkLst>
        </pc:spChg>
      </pc:sldChg>
      <pc:sldChg chg="modSp add mod ord">
        <pc:chgData name="김영기" userId="ea39a5b7-6364-40f5-add7-622f347c47c4" providerId="ADAL" clId="{711DC1D7-C86B-1B42-8EB0-7C1802E82E45}" dt="2024-07-24T11:20:54.576" v="690" actId="20577"/>
        <pc:sldMkLst>
          <pc:docMk/>
          <pc:sldMk cId="3888290790" sldId="292"/>
        </pc:sldMkLst>
        <pc:spChg chg="mod">
          <ac:chgData name="김영기" userId="ea39a5b7-6364-40f5-add7-622f347c47c4" providerId="ADAL" clId="{711DC1D7-C86B-1B42-8EB0-7C1802E82E45}" dt="2024-07-24T11:20:54.576" v="690" actId="20577"/>
          <ac:spMkLst>
            <pc:docMk/>
            <pc:sldMk cId="3888290790" sldId="292"/>
            <ac:spMk id="14" creationId="{2B7F8CD5-0687-23DC-1C07-BE259F6CE43B}"/>
          </ac:spMkLst>
        </pc:spChg>
      </pc:sldChg>
      <pc:sldChg chg="modSp add mod">
        <pc:chgData name="김영기" userId="ea39a5b7-6364-40f5-add7-622f347c47c4" providerId="ADAL" clId="{711DC1D7-C86B-1B42-8EB0-7C1802E82E45}" dt="2024-07-24T11:21:01.155" v="701" actId="20577"/>
        <pc:sldMkLst>
          <pc:docMk/>
          <pc:sldMk cId="1727406468" sldId="293"/>
        </pc:sldMkLst>
        <pc:spChg chg="mod">
          <ac:chgData name="김영기" userId="ea39a5b7-6364-40f5-add7-622f347c47c4" providerId="ADAL" clId="{711DC1D7-C86B-1B42-8EB0-7C1802E82E45}" dt="2024-07-24T11:21:01.155" v="701" actId="20577"/>
          <ac:spMkLst>
            <pc:docMk/>
            <pc:sldMk cId="1727406468" sldId="293"/>
            <ac:spMk id="14" creationId="{2B7F8CD5-0687-23DC-1C07-BE259F6CE4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624AC3-E41E-E03A-D11A-B9C156B2E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23E21-FEFA-4E0A-F5AB-BD4CE2B35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8458-4E63-714F-A258-43D67C342F6A}" type="datetimeFigureOut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A46DE-3C2B-A14A-7E76-50D8585F49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AA2D6-3639-C702-D519-7172069D3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A582B-1A5E-5745-AD40-72A6EDCDAE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7828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D0CD-38EC-0946-B11F-15CBDDBE1B31}" type="datetimeFigureOut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6B9C-BE92-1541-A2B6-64E5CCFC37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266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6B9C-BE92-1541-A2B6-64E5CCFC375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49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6B9C-BE92-1541-A2B6-64E5CCFC375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28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F351-19C8-F647-2010-CC96C3F1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8EDF4-56E1-8130-392C-E96F5B678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4271-72C0-9982-CD85-8C5BC0D5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1F7-E328-4EE8-B0EF-517E81DFFC6C}" type="datetimeFigureOut">
              <a:rPr lang="ko-KR" altLang="en-US" smtClean="0"/>
              <a:t>2024. 8. 8.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D328-1BC5-B151-9AC8-311656F2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1086F-DCC1-4C83-E908-7C6085E3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0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BC8F-97FD-5CBD-2BB4-07E44B9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8" y="0"/>
            <a:ext cx="10937132" cy="8128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448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3BAB5-23FB-A2AC-103C-818A2BC36B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27" y="6518274"/>
            <a:ext cx="3546764" cy="3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2A61D4-E942-DB9E-20C5-298415B9A484}"/>
              </a:ext>
            </a:extLst>
          </p:cNvPr>
          <p:cNvCxnSpPr>
            <a:cxnSpLocks/>
          </p:cNvCxnSpPr>
          <p:nvPr userDrawn="1"/>
        </p:nvCxnSpPr>
        <p:spPr>
          <a:xfrm>
            <a:off x="129309" y="6596390"/>
            <a:ext cx="8118764" cy="0"/>
          </a:xfrm>
          <a:prstGeom prst="line">
            <a:avLst/>
          </a:prstGeom>
          <a:ln>
            <a:solidFill>
              <a:srgbClr val="0045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1">
            <a:extLst>
              <a:ext uri="{FF2B5EF4-FFF2-40B4-BE49-F238E27FC236}">
                <a16:creationId xmlns:a16="http://schemas.microsoft.com/office/drawing/2014/main" id="{4C216B2B-DF7D-C3C0-ABCC-025815E5C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9309" y="6596390"/>
            <a:ext cx="5220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/>
            <a:fld id="{35732F4F-4D86-4ABA-93D3-0368032FA757}" type="slidenum">
              <a:rPr lang="ko-KR" altLang="en-US" sz="1050" b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5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643E069-CDD9-A1CC-2836-DDB57EFF0E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6566" y="950560"/>
            <a:ext cx="10476691" cy="5313217"/>
          </a:xfrm>
        </p:spPr>
        <p:txBody>
          <a:bodyPr/>
          <a:lstStyle>
            <a:lvl1pPr marL="228600" indent="-228600">
              <a:buClr>
                <a:srgbClr val="004483"/>
              </a:buClr>
              <a:buFont typeface="Arial" panose="020B0604020202020204" pitchFamily="34" charset="0"/>
              <a:buChar char="■"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685800" indent="-228600">
              <a:buClr>
                <a:srgbClr val="004483"/>
              </a:buClr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marL="1143000" indent="-228600">
              <a:buClr>
                <a:srgbClr val="004483"/>
              </a:buClr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marL="719138" indent="0">
              <a:buNone/>
              <a:defRPr sz="15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marL="982663" indent="-174625">
              <a:defRPr sz="14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09EED2-E1F5-BC9F-0710-5BFEC07C8349}"/>
              </a:ext>
            </a:extLst>
          </p:cNvPr>
          <p:cNvSpPr/>
          <p:nvPr userDrawn="1"/>
        </p:nvSpPr>
        <p:spPr>
          <a:xfrm>
            <a:off x="247204" y="0"/>
            <a:ext cx="245660" cy="646331"/>
          </a:xfrm>
          <a:prstGeom prst="rect">
            <a:avLst/>
          </a:prstGeom>
          <a:solidFill>
            <a:srgbClr val="004483"/>
          </a:solidFill>
          <a:ln>
            <a:solidFill>
              <a:srgbClr val="004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3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E05F2-3666-7AAC-9765-1D28B655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35C-88DA-5D42-AF0D-2FD5CB86D8AF}" type="datetimeFigureOut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62FC5-DB69-8AED-4BBB-E1D54687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8921-FADC-7724-6F3D-5CE5910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4D97-4312-614F-B19E-E3CEACD07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621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C4D8D-ED4D-DA7C-35D7-3CBDC6A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FF755-9CCC-F119-2F13-88FE6C2D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9396-5170-801C-25C4-1857FC7AA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201F7-E328-4EE8-B0EF-517E81DFFC6C}" type="datetimeFigureOut">
              <a:rPr lang="ko-KR" altLang="en-US" smtClean="0"/>
              <a:t>2024. 8. 8.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6A37-9B90-A8C0-DA63-05FFBAD7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CBD9-DD69-77C2-BA02-E70E2D9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E666-0D78-F189-FB2B-74C0C11E407C}"/>
              </a:ext>
            </a:extLst>
          </p:cNvPr>
          <p:cNvSpPr txBox="1"/>
          <p:nvPr/>
        </p:nvSpPr>
        <p:spPr>
          <a:xfrm>
            <a:off x="2916744" y="3855649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Team 1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88896-2EBF-6F0B-339B-FB52DDEB2C34}"/>
              </a:ext>
            </a:extLst>
          </p:cNvPr>
          <p:cNvSpPr txBox="1"/>
          <p:nvPr/>
        </p:nvSpPr>
        <p:spPr>
          <a:xfrm>
            <a:off x="3386984" y="4489117"/>
            <a:ext cx="5418030" cy="14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김영기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박정우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001F60"/>
                </a:solidFill>
                <a:latin typeface="+mj-lt"/>
                <a:ea typeface="ROKAF SLAB SERIF MEDIUM" panose="020B0600000101010101" pitchFamily="34" charset="-127"/>
              </a:rPr>
              <a:t>안기욱</a:t>
            </a:r>
            <a:endParaRPr lang="en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5월의 본관 파노라마">
            <a:extLst>
              <a:ext uri="{FF2B5EF4-FFF2-40B4-BE49-F238E27FC236}">
                <a16:creationId xmlns:a16="http://schemas.microsoft.com/office/drawing/2014/main" id="{DBBD2C46-5D9C-A918-4819-BEDAA0F8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3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5F30A5-0E12-61C4-5901-3B4C3FD6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11" y="3022600"/>
            <a:ext cx="1770693" cy="812800"/>
          </a:xfrm>
        </p:spPr>
        <p:txBody>
          <a:bodyPr anchor="ctr">
            <a:normAutofit/>
          </a:bodyPr>
          <a:lstStyle/>
          <a:p>
            <a:pPr>
              <a:tabLst>
                <a:tab pos="6523038" algn="l"/>
              </a:tabLst>
            </a:pPr>
            <a:r>
              <a:rPr lang="en-US" altLang="ko-KR" sz="2400" dirty="0"/>
              <a:t>Problem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EB3345-19C5-18D0-5F9B-1C15E470B319}"/>
              </a:ext>
            </a:extLst>
          </p:cNvPr>
          <p:cNvGrpSpPr/>
          <p:nvPr/>
        </p:nvGrpSpPr>
        <p:grpSpPr>
          <a:xfrm>
            <a:off x="2739180" y="1067858"/>
            <a:ext cx="3640666" cy="5232398"/>
            <a:chOff x="4492776" y="812800"/>
            <a:chExt cx="3640666" cy="5232398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7114116-6FF8-7B46-E57F-78518DE09D4D}"/>
                </a:ext>
              </a:extLst>
            </p:cNvPr>
            <p:cNvSpPr txBox="1">
              <a:spLocks/>
            </p:cNvSpPr>
            <p:nvPr/>
          </p:nvSpPr>
          <p:spPr>
            <a:xfrm>
              <a:off x="4718353" y="812800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갓길 </a:t>
              </a:r>
              <a:r>
                <a:rPr lang="ko-KR" altLang="en-US" sz="2400" dirty="0" err="1"/>
                <a:t>차문열림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교차로</a:t>
              </a:r>
              <a:endParaRPr lang="en-US" altLang="ko-KR" sz="2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2AEC29A-000A-5597-5619-34E97E4EC8A9}"/>
                </a:ext>
              </a:extLst>
            </p:cNvPr>
            <p:cNvSpPr/>
            <p:nvPr/>
          </p:nvSpPr>
          <p:spPr>
            <a:xfrm>
              <a:off x="4492776" y="933449"/>
              <a:ext cx="3640666" cy="5111749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9A54B4-15D0-747E-007F-030CF3C4835C}"/>
              </a:ext>
            </a:extLst>
          </p:cNvPr>
          <p:cNvGrpSpPr/>
          <p:nvPr/>
        </p:nvGrpSpPr>
        <p:grpSpPr>
          <a:xfrm>
            <a:off x="8647407" y="2421467"/>
            <a:ext cx="2351315" cy="2015066"/>
            <a:chOff x="8735397" y="2481791"/>
            <a:chExt cx="2351315" cy="2015066"/>
          </a:xfrm>
        </p:grpSpPr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9316416B-EEE7-CD91-934C-A59BC7670378}"/>
                </a:ext>
              </a:extLst>
            </p:cNvPr>
            <p:cNvSpPr txBox="1">
              <a:spLocks/>
            </p:cNvSpPr>
            <p:nvPr/>
          </p:nvSpPr>
          <p:spPr>
            <a:xfrm>
              <a:off x="8922056" y="2670175"/>
              <a:ext cx="1977999" cy="1397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</a:t>
              </a:r>
              <a:r>
                <a:rPr lang="ko-KR" altLang="en-US" sz="2400" dirty="0" err="1"/>
                <a:t>종방향</a:t>
              </a:r>
              <a:r>
                <a:rPr lang="ko-KR" altLang="en-US" sz="2400" dirty="0"/>
                <a:t> 속도</a:t>
              </a:r>
              <a:endParaRPr lang="en-US" altLang="ko-KR" sz="2400" dirty="0"/>
            </a:p>
            <a:p>
              <a:pPr algn="ctr"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경로생성</a:t>
              </a:r>
              <a:endParaRPr lang="en-US" altLang="ko-KR" sz="2400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7EFD8C1-35DB-81E0-360E-797A627020D7}"/>
                </a:ext>
              </a:extLst>
            </p:cNvPr>
            <p:cNvSpPr/>
            <p:nvPr/>
          </p:nvSpPr>
          <p:spPr>
            <a:xfrm>
              <a:off x="8735397" y="2481791"/>
              <a:ext cx="2351315" cy="2015066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A54814F-BB1B-81A3-51E3-C40A5E313FE2}"/>
              </a:ext>
            </a:extLst>
          </p:cNvPr>
          <p:cNvSpPr txBox="1">
            <a:spLocks/>
          </p:cNvSpPr>
          <p:nvPr/>
        </p:nvSpPr>
        <p:spPr>
          <a:xfrm>
            <a:off x="6876714" y="3022600"/>
            <a:ext cx="1770693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6523038" algn="l"/>
              </a:tabLst>
            </a:pPr>
            <a:r>
              <a:rPr lang="en-US" altLang="ko-K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4037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5F30A5-0E12-61C4-5901-3B4C3FD6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11" y="3022600"/>
            <a:ext cx="1770693" cy="812800"/>
          </a:xfrm>
        </p:spPr>
        <p:txBody>
          <a:bodyPr anchor="ctr">
            <a:normAutofit/>
          </a:bodyPr>
          <a:lstStyle/>
          <a:p>
            <a:pPr>
              <a:tabLst>
                <a:tab pos="6523038" algn="l"/>
              </a:tabLst>
            </a:pPr>
            <a:r>
              <a:rPr lang="en-US" altLang="ko-KR" sz="2400" dirty="0"/>
              <a:t>Problem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EB3345-19C5-18D0-5F9B-1C15E470B319}"/>
              </a:ext>
            </a:extLst>
          </p:cNvPr>
          <p:cNvGrpSpPr/>
          <p:nvPr/>
        </p:nvGrpSpPr>
        <p:grpSpPr>
          <a:xfrm>
            <a:off x="2739180" y="1067858"/>
            <a:ext cx="3640666" cy="5232398"/>
            <a:chOff x="4492776" y="812800"/>
            <a:chExt cx="3640666" cy="5232398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7114116-6FF8-7B46-E57F-78518DE09D4D}"/>
                </a:ext>
              </a:extLst>
            </p:cNvPr>
            <p:cNvSpPr txBox="1">
              <a:spLocks/>
            </p:cNvSpPr>
            <p:nvPr/>
          </p:nvSpPr>
          <p:spPr>
            <a:xfrm>
              <a:off x="4718353" y="812800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갓길 </a:t>
              </a:r>
              <a:r>
                <a:rPr lang="ko-KR" altLang="en-US" sz="2400" dirty="0" err="1"/>
                <a:t>차문열림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교차로</a:t>
              </a:r>
              <a:endParaRPr lang="en-US" altLang="ko-KR" sz="2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2AEC29A-000A-5597-5619-34E97E4EC8A9}"/>
                </a:ext>
              </a:extLst>
            </p:cNvPr>
            <p:cNvSpPr/>
            <p:nvPr/>
          </p:nvSpPr>
          <p:spPr>
            <a:xfrm>
              <a:off x="4492776" y="933449"/>
              <a:ext cx="3640666" cy="5111749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4" name="그림 3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E6306F5F-BD3F-EAFF-1A29-024E92FB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76" y="344049"/>
            <a:ext cx="4547487" cy="59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AD4ADA4-6B53-DE56-717D-120A74406C8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244464" y="2329640"/>
            <a:ext cx="496299" cy="547921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0C828F1-763C-9F48-1E66-448844DAB808}"/>
              </a:ext>
            </a:extLst>
          </p:cNvPr>
          <p:cNvCxnSpPr>
            <a:cxnSpLocks/>
            <a:stCxn id="61" idx="3"/>
            <a:endCxn id="9" idx="1"/>
          </p:cNvCxnSpPr>
          <p:nvPr/>
        </p:nvCxnSpPr>
        <p:spPr>
          <a:xfrm flipV="1">
            <a:off x="4261398" y="3777211"/>
            <a:ext cx="479364" cy="450683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A5DF2417-4C01-F0FD-10C2-7F307879CC75}"/>
              </a:ext>
            </a:extLst>
          </p:cNvPr>
          <p:cNvCxnSpPr>
            <a:cxnSpLocks/>
            <a:stCxn id="62" idx="3"/>
            <a:endCxn id="24" idx="1"/>
          </p:cNvCxnSpPr>
          <p:nvPr/>
        </p:nvCxnSpPr>
        <p:spPr>
          <a:xfrm>
            <a:off x="4269864" y="4906420"/>
            <a:ext cx="470898" cy="250618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04B87E-23D8-2CFC-B878-E9CBA020E045}"/>
              </a:ext>
            </a:extLst>
          </p:cNvPr>
          <p:cNvGrpSpPr/>
          <p:nvPr/>
        </p:nvGrpSpPr>
        <p:grpSpPr>
          <a:xfrm>
            <a:off x="4740763" y="1811585"/>
            <a:ext cx="1758008" cy="1036109"/>
            <a:chOff x="5128089" y="1226608"/>
            <a:chExt cx="2318588" cy="1036109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5765639-EBA8-3AC2-2980-419BADB3277E}"/>
                </a:ext>
              </a:extLst>
            </p:cNvPr>
            <p:cNvSpPr/>
            <p:nvPr/>
          </p:nvSpPr>
          <p:spPr>
            <a:xfrm>
              <a:off x="5128089" y="1490314"/>
              <a:ext cx="2318588" cy="603126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A04473FD-7691-FC69-EC9A-012BACD146B8}"/>
                </a:ext>
              </a:extLst>
            </p:cNvPr>
            <p:cNvSpPr txBox="1">
              <a:spLocks/>
            </p:cNvSpPr>
            <p:nvPr/>
          </p:nvSpPr>
          <p:spPr>
            <a:xfrm>
              <a:off x="5128089" y="1226608"/>
              <a:ext cx="2318588" cy="10361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급제동</a:t>
              </a:r>
              <a:endParaRPr lang="en-US" altLang="ko-KR" sz="2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BAECB1-E644-C65F-F4DD-64D58E2CDCEB}"/>
              </a:ext>
            </a:extLst>
          </p:cNvPr>
          <p:cNvGrpSpPr/>
          <p:nvPr/>
        </p:nvGrpSpPr>
        <p:grpSpPr>
          <a:xfrm>
            <a:off x="4740762" y="3279477"/>
            <a:ext cx="1758009" cy="890058"/>
            <a:chOff x="7281090" y="1295930"/>
            <a:chExt cx="3892213" cy="890058"/>
          </a:xfrm>
        </p:grpSpPr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624BF056-AA30-53D9-5096-E1A093ADA03E}"/>
                </a:ext>
              </a:extLst>
            </p:cNvPr>
            <p:cNvSpPr txBox="1">
              <a:spLocks/>
            </p:cNvSpPr>
            <p:nvPr/>
          </p:nvSpPr>
          <p:spPr>
            <a:xfrm>
              <a:off x="7281090" y="1295930"/>
              <a:ext cx="3189513" cy="890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감속</a:t>
              </a:r>
              <a:endParaRPr lang="en-US" altLang="ko-KR" sz="2400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9E7F56-26F4-E2C5-104B-AE8B070F6A2F}"/>
                </a:ext>
              </a:extLst>
            </p:cNvPr>
            <p:cNvSpPr/>
            <p:nvPr/>
          </p:nvSpPr>
          <p:spPr>
            <a:xfrm>
              <a:off x="7281090" y="1454878"/>
              <a:ext cx="3892213" cy="677572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5A4D92-A532-CFD7-EF9F-DC1713778592}"/>
              </a:ext>
            </a:extLst>
          </p:cNvPr>
          <p:cNvGrpSpPr/>
          <p:nvPr/>
        </p:nvGrpSpPr>
        <p:grpSpPr>
          <a:xfrm>
            <a:off x="4740762" y="4591354"/>
            <a:ext cx="1758009" cy="1036109"/>
            <a:chOff x="5128089" y="1226608"/>
            <a:chExt cx="1899991" cy="1036109"/>
          </a:xfrm>
        </p:grpSpPr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9E0B16DB-AA3E-0258-AB2E-45368CEFE52B}"/>
                </a:ext>
              </a:extLst>
            </p:cNvPr>
            <p:cNvSpPr txBox="1">
              <a:spLocks/>
            </p:cNvSpPr>
            <p:nvPr/>
          </p:nvSpPr>
          <p:spPr>
            <a:xfrm>
              <a:off x="5128089" y="1226608"/>
              <a:ext cx="1899991" cy="10361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1800" dirty="0"/>
                <a:t>감속 및 정지</a:t>
              </a:r>
              <a:endParaRPr lang="en-US" altLang="ko-KR" sz="18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8542528-E718-816C-39D3-293815145F8F}"/>
                </a:ext>
              </a:extLst>
            </p:cNvPr>
            <p:cNvSpPr/>
            <p:nvPr/>
          </p:nvSpPr>
          <p:spPr>
            <a:xfrm>
              <a:off x="5128089" y="1453506"/>
              <a:ext cx="1899991" cy="677572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38C2D9-675C-2F2B-B178-867C8E8011C8}"/>
              </a:ext>
            </a:extLst>
          </p:cNvPr>
          <p:cNvGrpSpPr/>
          <p:nvPr/>
        </p:nvGrpSpPr>
        <p:grpSpPr>
          <a:xfrm>
            <a:off x="603798" y="1188442"/>
            <a:ext cx="3666066" cy="5072054"/>
            <a:chOff x="1399389" y="1210213"/>
            <a:chExt cx="3666066" cy="5296022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7114116-6FF8-7B46-E57F-78518DE09D4D}"/>
                </a:ext>
              </a:extLst>
            </p:cNvPr>
            <p:cNvSpPr txBox="1">
              <a:spLocks/>
            </p:cNvSpPr>
            <p:nvPr/>
          </p:nvSpPr>
          <p:spPr>
            <a:xfrm>
              <a:off x="1624966" y="1394485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갓길 </a:t>
              </a:r>
              <a:r>
                <a:rPr lang="ko-KR" altLang="en-US" sz="2400" dirty="0" err="1"/>
                <a:t>차문열림</a:t>
              </a:r>
              <a:r>
                <a:rPr lang="ko-KR" altLang="en-US" sz="2400" dirty="0"/>
                <a:t> 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교차로</a:t>
              </a:r>
              <a:endParaRPr lang="en-US" altLang="ko-KR" sz="24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8918016-01B0-642F-5BDD-978210A6DD1F}"/>
                </a:ext>
              </a:extLst>
            </p:cNvPr>
            <p:cNvGrpSpPr/>
            <p:nvPr/>
          </p:nvGrpSpPr>
          <p:grpSpPr>
            <a:xfrm>
              <a:off x="1399389" y="1210213"/>
              <a:ext cx="3666066" cy="4235900"/>
              <a:chOff x="1399389" y="1210213"/>
              <a:chExt cx="3666066" cy="4235900"/>
            </a:xfrm>
          </p:grpSpPr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32AEC29A-000A-5597-5619-34E97E4EC8A9}"/>
                  </a:ext>
                </a:extLst>
              </p:cNvPr>
              <p:cNvSpPr/>
              <p:nvPr/>
            </p:nvSpPr>
            <p:spPr>
              <a:xfrm>
                <a:off x="1399389" y="1917705"/>
                <a:ext cx="3640666" cy="2112428"/>
              </a:xfrm>
              <a:prstGeom prst="roundRect">
                <a:avLst>
                  <a:gd name="adj" fmla="val 5906"/>
                </a:avLst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4E2BB4-979E-31A9-14C4-711A07160736}"/>
                  </a:ext>
                </a:extLst>
              </p:cNvPr>
              <p:cNvSpPr txBox="1"/>
              <p:nvPr/>
            </p:nvSpPr>
            <p:spPr>
              <a:xfrm>
                <a:off x="1424789" y="1210213"/>
                <a:ext cx="31630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b="1" dirty="0">
                    <a:solidFill>
                      <a:srgbClr val="004483"/>
                    </a:solidFill>
                  </a:rPr>
                  <a:t>속도제어 요구상황</a:t>
                </a:r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5304FC56-0512-4BC1-2F29-DA4B7631DE7F}"/>
                  </a:ext>
                </a:extLst>
              </p:cNvPr>
              <p:cNvSpPr/>
              <p:nvPr/>
            </p:nvSpPr>
            <p:spPr>
              <a:xfrm>
                <a:off x="1416323" y="4030133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5941FEB8-5657-E667-A870-C93DA6DC4885}"/>
                  </a:ext>
                </a:extLst>
              </p:cNvPr>
              <p:cNvSpPr/>
              <p:nvPr/>
            </p:nvSpPr>
            <p:spPr>
              <a:xfrm>
                <a:off x="1424789" y="4738621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</p:grpSp>
      </p:grpSp>
      <p:pic>
        <p:nvPicPr>
          <p:cNvPr id="5" name="그림 4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CBD4608A-58CC-9638-9265-0C0918C54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9" b="25034"/>
          <a:stretch/>
        </p:blipFill>
        <p:spPr>
          <a:xfrm>
            <a:off x="5642932" y="1230536"/>
            <a:ext cx="6449405" cy="41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6459F52A-9824-6505-7544-03AA095A2903}"/>
              </a:ext>
            </a:extLst>
          </p:cNvPr>
          <p:cNvCxnSpPr>
            <a:cxnSpLocks/>
            <a:stCxn id="18" idx="3"/>
            <a:endCxn id="57" idx="1"/>
          </p:cNvCxnSpPr>
          <p:nvPr/>
        </p:nvCxnSpPr>
        <p:spPr>
          <a:xfrm flipV="1">
            <a:off x="4244464" y="5553310"/>
            <a:ext cx="476236" cy="9220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EE33CA6D-CC57-F458-02C9-6C4BECE878A7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4244464" y="2835049"/>
            <a:ext cx="476236" cy="10840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488C51-C33C-C986-5417-B344D1BFFF3B}"/>
              </a:ext>
            </a:extLst>
          </p:cNvPr>
          <p:cNvGrpSpPr/>
          <p:nvPr/>
        </p:nvGrpSpPr>
        <p:grpSpPr>
          <a:xfrm>
            <a:off x="603798" y="1177555"/>
            <a:ext cx="3640666" cy="5072054"/>
            <a:chOff x="1399389" y="1210213"/>
            <a:chExt cx="3640666" cy="5296022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692AF538-E982-B53C-FA60-37613200A43A}"/>
                </a:ext>
              </a:extLst>
            </p:cNvPr>
            <p:cNvSpPr txBox="1">
              <a:spLocks/>
            </p:cNvSpPr>
            <p:nvPr/>
          </p:nvSpPr>
          <p:spPr>
            <a:xfrm>
              <a:off x="1624966" y="1394485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갓길 </a:t>
              </a:r>
              <a:r>
                <a:rPr lang="ko-KR" altLang="en-US" sz="2400" dirty="0" err="1"/>
                <a:t>차문열림</a:t>
              </a:r>
              <a:r>
                <a:rPr lang="ko-KR" altLang="en-US" sz="2400" dirty="0"/>
                <a:t> 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교차로</a:t>
              </a:r>
              <a:endParaRPr lang="en-US" altLang="ko-KR" sz="24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04CF67-6E69-DCCE-A849-330C6D4E19A2}"/>
                </a:ext>
              </a:extLst>
            </p:cNvPr>
            <p:cNvGrpSpPr/>
            <p:nvPr/>
          </p:nvGrpSpPr>
          <p:grpSpPr>
            <a:xfrm>
              <a:off x="1399389" y="1210213"/>
              <a:ext cx="3640666" cy="4932349"/>
              <a:chOff x="1399389" y="1210213"/>
              <a:chExt cx="3640666" cy="4932349"/>
            </a:xfrm>
          </p:grpSpPr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8216E80-175F-0BEF-B38A-2D8CDA562A08}"/>
                  </a:ext>
                </a:extLst>
              </p:cNvPr>
              <p:cNvSpPr/>
              <p:nvPr/>
            </p:nvSpPr>
            <p:spPr>
              <a:xfrm>
                <a:off x="1399389" y="2598470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D93CBD-185F-8BA8-78B9-B2CEDDA35364}"/>
                  </a:ext>
                </a:extLst>
              </p:cNvPr>
              <p:cNvSpPr txBox="1"/>
              <p:nvPr/>
            </p:nvSpPr>
            <p:spPr>
              <a:xfrm>
                <a:off x="1424789" y="1210213"/>
                <a:ext cx="3163045" cy="54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b="1" dirty="0">
                    <a:solidFill>
                      <a:srgbClr val="004483"/>
                    </a:solidFill>
                  </a:rPr>
                  <a:t>경로생성 요구상황</a:t>
                </a:r>
              </a:p>
            </p:txBody>
          </p: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0858914C-8C07-D2F4-CA03-C025A8027FDB}"/>
                  </a:ext>
                </a:extLst>
              </p:cNvPr>
              <p:cNvSpPr/>
              <p:nvPr/>
            </p:nvSpPr>
            <p:spPr>
              <a:xfrm>
                <a:off x="1399389" y="5435070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278546-6F07-2AED-D706-D8E966A1D6DF}"/>
              </a:ext>
            </a:extLst>
          </p:cNvPr>
          <p:cNvGrpSpPr/>
          <p:nvPr/>
        </p:nvGrpSpPr>
        <p:grpSpPr>
          <a:xfrm>
            <a:off x="4720700" y="2320818"/>
            <a:ext cx="2420329" cy="1028461"/>
            <a:chOff x="5128088" y="1267880"/>
            <a:chExt cx="2168744" cy="2390552"/>
          </a:xfrm>
        </p:grpSpPr>
        <p:sp>
          <p:nvSpPr>
            <p:cNvPr id="54" name="내용 개체 틀 2">
              <a:extLst>
                <a:ext uri="{FF2B5EF4-FFF2-40B4-BE49-F238E27FC236}">
                  <a16:creationId xmlns:a16="http://schemas.microsoft.com/office/drawing/2014/main" id="{13ECF933-BD3C-BD4E-3444-97FCF367FA51}"/>
                </a:ext>
              </a:extLst>
            </p:cNvPr>
            <p:cNvSpPr txBox="1">
              <a:spLocks/>
            </p:cNvSpPr>
            <p:nvPr/>
          </p:nvSpPr>
          <p:spPr>
            <a:xfrm>
              <a:off x="5128088" y="1267880"/>
              <a:ext cx="2168742" cy="23905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en-US" altLang="ko-KR" sz="1600" dirty="0"/>
                <a:t>Local Path Planning</a:t>
              </a: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9418571-DBB5-1657-3B81-6EDF21C52554}"/>
                </a:ext>
              </a:extLst>
            </p:cNvPr>
            <p:cNvSpPr/>
            <p:nvPr/>
          </p:nvSpPr>
          <p:spPr>
            <a:xfrm>
              <a:off x="5128089" y="2083485"/>
              <a:ext cx="2168743" cy="1019692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4AB4ED-C8F1-06B2-93C6-DFC99C728146}"/>
              </a:ext>
            </a:extLst>
          </p:cNvPr>
          <p:cNvGrpSpPr/>
          <p:nvPr/>
        </p:nvGrpSpPr>
        <p:grpSpPr>
          <a:xfrm>
            <a:off x="4720700" y="5205303"/>
            <a:ext cx="2300584" cy="696013"/>
            <a:chOff x="5128089" y="1249445"/>
            <a:chExt cx="1909022" cy="696013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7B74D445-C288-899F-94A7-F80DFA03BC60}"/>
                </a:ext>
              </a:extLst>
            </p:cNvPr>
            <p:cNvSpPr/>
            <p:nvPr/>
          </p:nvSpPr>
          <p:spPr>
            <a:xfrm>
              <a:off x="5128089" y="1388421"/>
              <a:ext cx="1909022" cy="445347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내용 개체 틀 2">
              <a:extLst>
                <a:ext uri="{FF2B5EF4-FFF2-40B4-BE49-F238E27FC236}">
                  <a16:creationId xmlns:a16="http://schemas.microsoft.com/office/drawing/2014/main" id="{1B93DF95-5E7A-C170-6FDA-7D5CD412ACDC}"/>
                </a:ext>
              </a:extLst>
            </p:cNvPr>
            <p:cNvSpPr txBox="1">
              <a:spLocks/>
            </p:cNvSpPr>
            <p:nvPr/>
          </p:nvSpPr>
          <p:spPr>
            <a:xfrm>
              <a:off x="5128089" y="1249445"/>
              <a:ext cx="1909022" cy="6960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en-US" altLang="ko-KR" sz="1600" dirty="0"/>
                <a:t>Way points </a:t>
              </a:r>
              <a:r>
                <a:rPr lang="ko-KR" altLang="en-US" sz="1600" dirty="0"/>
                <a:t>세분화</a:t>
              </a:r>
              <a:endParaRPr lang="en-US" altLang="ko-KR" sz="1600" dirty="0"/>
            </a:p>
          </p:txBody>
        </p:sp>
      </p:grpSp>
      <p:pic>
        <p:nvPicPr>
          <p:cNvPr id="9" name="그림 8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A8054962-1BBE-0C64-E4D7-A1C795FD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631" y="-5683844"/>
            <a:ext cx="8370952" cy="109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0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974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역할분담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200" dirty="0" err="1"/>
              <a:t>정우팍</a:t>
            </a:r>
            <a:r>
              <a:rPr lang="ko-KR" altLang="en-US" sz="1200" dirty="0"/>
              <a:t> </a:t>
            </a:r>
            <a:r>
              <a:rPr lang="en-US" altLang="ko-KR" sz="1200" dirty="0"/>
              <a:t>perception + localization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200" dirty="0" err="1"/>
              <a:t>키욱안</a:t>
            </a:r>
            <a:r>
              <a:rPr lang="ko-KR" altLang="en-US" sz="1200" dirty="0"/>
              <a:t> </a:t>
            </a:r>
            <a:r>
              <a:rPr lang="en-US" altLang="ko-KR" sz="1200" dirty="0"/>
              <a:t>control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ACC(ROI</a:t>
            </a:r>
            <a:r>
              <a:rPr lang="ko-KR" altLang="en-US" sz="1200" dirty="0"/>
              <a:t> 안에 객체 존재 시 거리제어 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200" dirty="0" err="1"/>
              <a:t>영키킴</a:t>
            </a:r>
            <a:r>
              <a:rPr lang="ko-KR" altLang="en-US" sz="1200" dirty="0"/>
              <a:t> </a:t>
            </a:r>
            <a:r>
              <a:rPr lang="en-US" altLang="ko-KR" sz="1200" dirty="0"/>
              <a:t>Planning + Carla setting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200" dirty="0"/>
              <a:t>서서히 </a:t>
            </a:r>
            <a:r>
              <a:rPr lang="ko-KR" altLang="en-US" sz="1200" dirty="0" err="1"/>
              <a:t>멈추는상황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앞차멈췄을</a:t>
            </a:r>
            <a:r>
              <a:rPr lang="ko-KR" altLang="en-US" sz="1200" dirty="0"/>
              <a:t> 때 </a:t>
            </a: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200" dirty="0"/>
              <a:t>신호등 </a:t>
            </a: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200" dirty="0"/>
              <a:t>정적 장애물</a:t>
            </a:r>
            <a:endParaRPr lang="en-US" altLang="ko-KR" sz="12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000" dirty="0"/>
              <a:t>Planning velocity profile</a:t>
            </a:r>
            <a:r>
              <a:rPr lang="ko-KR" altLang="en-US" sz="1000" dirty="0"/>
              <a:t>로 안정적인 감속이 가능할까</a:t>
            </a:r>
            <a:r>
              <a:rPr lang="en-US" altLang="ko-KR" sz="1000" dirty="0"/>
              <a:t>?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000" dirty="0"/>
              <a:t>이게 되면 </a:t>
            </a:r>
            <a:r>
              <a:rPr lang="en-US" altLang="ko-KR" sz="1000" dirty="0"/>
              <a:t>&gt;</a:t>
            </a:r>
            <a:r>
              <a:rPr lang="ko-KR" altLang="en-US" sz="1000" dirty="0"/>
              <a:t> </a:t>
            </a:r>
            <a:r>
              <a:rPr lang="en-US" altLang="ko-KR" sz="1000" dirty="0"/>
              <a:t>0 brake 1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000" dirty="0"/>
              <a:t>안되면 플래그 나눠서 </a:t>
            </a:r>
            <a:r>
              <a:rPr lang="en-US" altLang="ko-KR" sz="1000" dirty="0"/>
              <a:t>emergency </a:t>
            </a:r>
            <a:r>
              <a:rPr lang="ko-KR" altLang="en-US" sz="1000" dirty="0"/>
              <a:t>상황에서 </a:t>
            </a:r>
            <a:r>
              <a:rPr lang="en-US" altLang="ko-KR" sz="1000" dirty="0"/>
              <a:t>brake1</a:t>
            </a:r>
            <a:endParaRPr lang="en-US" altLang="ko-KR" sz="12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90366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>
            <a:extLst>
              <a:ext uri="{FF2B5EF4-FFF2-40B4-BE49-F238E27FC236}">
                <a16:creationId xmlns:a16="http://schemas.microsoft.com/office/drawing/2014/main" id="{0952C10A-8C60-AB82-6D2C-D83F9D153AE9}"/>
              </a:ext>
            </a:extLst>
          </p:cNvPr>
          <p:cNvSpPr/>
          <p:nvPr/>
        </p:nvSpPr>
        <p:spPr>
          <a:xfrm>
            <a:off x="6676032" y="2069451"/>
            <a:ext cx="2728623" cy="40827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Local Plan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Lattice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r>
              <a:rPr kumimoji="1" lang="ko-KR" altLang="en-US" sz="1200" dirty="0">
                <a:solidFill>
                  <a:schemeClr val="tx1"/>
                </a:solidFill>
              </a:rPr>
              <a:t>차 다항식 이용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AEB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긴급상황에서 제어기에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ref_vel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0</a:t>
            </a:r>
            <a:r>
              <a:rPr kumimoji="1" lang="ko-KR" altLang="en-US" sz="1200" dirty="0">
                <a:solidFill>
                  <a:schemeClr val="tx1"/>
                </a:solidFill>
              </a:rPr>
              <a:t>으로 제공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ACC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속도에 따른 앞차와의 간격설정 후 유지</a:t>
            </a: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</a:rPr>
              <a:t>저속 고속</a:t>
            </a:r>
            <a:r>
              <a:rPr kumimoji="1" lang="en-US" altLang="ko-KR" sz="1200" dirty="0">
                <a:solidFill>
                  <a:schemeClr val="tx1"/>
                </a:solidFill>
              </a:rPr>
              <a:t>)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974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추상적 구조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플로우차트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각자 파트 도형으로 그리기</a:t>
            </a:r>
            <a:r>
              <a:rPr lang="en-US" altLang="ko-KR" sz="2400" dirty="0"/>
              <a:t>?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6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0CA427B8-D79F-E4CE-CF4A-653444156EB1}"/>
              </a:ext>
            </a:extLst>
          </p:cNvPr>
          <p:cNvSpPr/>
          <p:nvPr/>
        </p:nvSpPr>
        <p:spPr>
          <a:xfrm>
            <a:off x="233838" y="2021900"/>
            <a:ext cx="2728623" cy="20510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Perception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Down Sampling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Clustering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~~~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F2AB478F-3104-C3BB-339C-34268D711FDF}"/>
              </a:ext>
            </a:extLst>
          </p:cNvPr>
          <p:cNvSpPr/>
          <p:nvPr/>
        </p:nvSpPr>
        <p:spPr>
          <a:xfrm>
            <a:off x="3077784" y="2069451"/>
            <a:ext cx="3196016" cy="40827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Planning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 localization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Global Plan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Global waypoint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Global Behavior Plan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800" dirty="0">
                <a:solidFill>
                  <a:schemeClr val="tx1"/>
                </a:solidFill>
              </a:rPr>
              <a:t>Collision check</a:t>
            </a:r>
          </a:p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Safe -&gt; Local Plan Pass</a:t>
            </a:r>
          </a:p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Unsafe -&gt; Local Plan</a:t>
            </a:r>
          </a:p>
          <a:p>
            <a:pPr algn="ctr"/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Local Plan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Local Path Plan(lattice)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Local Velocity Plan(ACC, AEB)</a:t>
            </a:r>
          </a:p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BA458BA-BC5C-2B9C-80C2-5E81F86586FE}"/>
              </a:ext>
            </a:extLst>
          </p:cNvPr>
          <p:cNvSpPr/>
          <p:nvPr/>
        </p:nvSpPr>
        <p:spPr>
          <a:xfrm>
            <a:off x="9568337" y="1947048"/>
            <a:ext cx="2367160" cy="420517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Control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횡방향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Stanley </a:t>
            </a:r>
            <a:r>
              <a:rPr kumimoji="1" lang="ko-KR" altLang="en-US" dirty="0">
                <a:solidFill>
                  <a:schemeClr val="tx1"/>
                </a:solidFill>
              </a:rPr>
              <a:t>제어기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종방향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PID </a:t>
            </a:r>
            <a:r>
              <a:rPr kumimoji="1" lang="ko-KR" altLang="en-US" dirty="0">
                <a:solidFill>
                  <a:schemeClr val="tx1"/>
                </a:solidFill>
              </a:rPr>
              <a:t>제어기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DAC19B-BC40-9360-8C76-32466DDED8C2}"/>
              </a:ext>
            </a:extLst>
          </p:cNvPr>
          <p:cNvSpPr/>
          <p:nvPr/>
        </p:nvSpPr>
        <p:spPr>
          <a:xfrm>
            <a:off x="256503" y="4298699"/>
            <a:ext cx="2728623" cy="20510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Localization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Projection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Localization(EKF)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019FA77-A510-EDFF-0984-ED0B09C5482B}"/>
              </a:ext>
            </a:extLst>
          </p:cNvPr>
          <p:cNvSpPr/>
          <p:nvPr/>
        </p:nvSpPr>
        <p:spPr>
          <a:xfrm>
            <a:off x="-3161046" y="1241451"/>
            <a:ext cx="2728623" cy="522708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Global  Plan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Global waypoint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1~5</a:t>
            </a:r>
            <a:r>
              <a:rPr kumimoji="1" lang="ko-KR" altLang="en-US" sz="1200" dirty="0">
                <a:solidFill>
                  <a:schemeClr val="tx1"/>
                </a:solidFill>
              </a:rPr>
              <a:t>미터 간격의 </a:t>
            </a:r>
            <a:r>
              <a:rPr kumimoji="1" lang="en-US" altLang="ko-KR" sz="1200" dirty="0">
                <a:solidFill>
                  <a:schemeClr val="tx1"/>
                </a:solidFill>
              </a:rPr>
              <a:t>global waypoint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r>
              <a:rPr kumimoji="1" lang="ko-KR" altLang="en-US" sz="1200" dirty="0">
                <a:solidFill>
                  <a:schemeClr val="tx1"/>
                </a:solidFill>
              </a:rPr>
              <a:t>미터로 </a:t>
            </a:r>
            <a:r>
              <a:rPr kumimoji="1" lang="en-US" altLang="ko-KR" sz="1200" dirty="0">
                <a:solidFill>
                  <a:schemeClr val="tx1"/>
                </a:solidFill>
              </a:rPr>
              <a:t>scaling </a:t>
            </a:r>
            <a:r>
              <a:rPr kumimoji="1" lang="ko-KR" altLang="en-US" sz="1200" dirty="0">
                <a:solidFill>
                  <a:schemeClr val="tx1"/>
                </a:solidFill>
              </a:rPr>
              <a:t>후 제어기 제공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Global behavior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주변장애물 </a:t>
            </a:r>
            <a:r>
              <a:rPr kumimoji="1" lang="en-US" altLang="ko-KR" sz="1200" dirty="0">
                <a:solidFill>
                  <a:schemeClr val="tx1"/>
                </a:solidFill>
              </a:rPr>
              <a:t>flag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200" dirty="0">
                <a:solidFill>
                  <a:schemeClr val="tx1"/>
                </a:solidFill>
              </a:rPr>
              <a:t> 통한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Reference velocity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조절 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974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워크스페이스 구조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rqt_graph</a:t>
            </a:r>
            <a:r>
              <a:rPr lang="en-US" altLang="ko-KR" sz="2400" dirty="0"/>
              <a:t>)</a:t>
            </a: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98F255-0F03-E743-0083-D1452C8ACDB6}"/>
              </a:ext>
            </a:extLst>
          </p:cNvPr>
          <p:cNvGrpSpPr/>
          <p:nvPr/>
        </p:nvGrpSpPr>
        <p:grpSpPr>
          <a:xfrm>
            <a:off x="1905521" y="1822451"/>
            <a:ext cx="7714695" cy="4082775"/>
            <a:chOff x="1905521" y="2000004"/>
            <a:chExt cx="7714695" cy="4082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CD584-7B32-B567-D9D1-5E45455E66F6}"/>
                </a:ext>
              </a:extLst>
            </p:cNvPr>
            <p:cNvSpPr/>
            <p:nvPr/>
          </p:nvSpPr>
          <p:spPr>
            <a:xfrm>
              <a:off x="1905521" y="2000004"/>
              <a:ext cx="7714695" cy="40827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/>
                <a:t>rqt_graph</a:t>
              </a:r>
              <a:endParaRPr lang="en-US" altLang="ko-KR" sz="1800" dirty="0"/>
            </a:p>
            <a:p>
              <a:pPr algn="ctr"/>
              <a:endParaRPr kumimoji="1" lang="ko-KR" altLang="en-US" dirty="0"/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0CA427B8-D79F-E4CE-CF4A-653444156EB1}"/>
                </a:ext>
              </a:extLst>
            </p:cNvPr>
            <p:cNvSpPr/>
            <p:nvPr/>
          </p:nvSpPr>
          <p:spPr>
            <a:xfrm>
              <a:off x="1905521" y="2000004"/>
              <a:ext cx="2728623" cy="4082774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Perception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index</a:t>
              </a: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F2AB478F-3104-C3BB-339C-34268D711FDF}"/>
                </a:ext>
              </a:extLst>
            </p:cNvPr>
            <p:cNvSpPr/>
            <p:nvPr/>
          </p:nvSpPr>
          <p:spPr>
            <a:xfrm>
              <a:off x="4634144" y="2000004"/>
              <a:ext cx="2728623" cy="4082774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Planning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Index</a:t>
              </a: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1BA458BA-BC5C-2B9C-80C2-5E81F86586FE}"/>
                </a:ext>
              </a:extLst>
            </p:cNvPr>
            <p:cNvSpPr/>
            <p:nvPr/>
          </p:nvSpPr>
          <p:spPr>
            <a:xfrm>
              <a:off x="7362767" y="2000004"/>
              <a:ext cx="2257449" cy="40190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Index</a:t>
              </a: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24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발표순서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 err="1"/>
              <a:t>Plannnig</a:t>
            </a:r>
            <a:r>
              <a:rPr lang="ko-KR" altLang="en-US" sz="1600" dirty="0"/>
              <a:t>완수 계획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간트차트</a:t>
            </a:r>
            <a:r>
              <a:rPr lang="ko-KR" altLang="en-US" sz="1600" dirty="0"/>
              <a:t> 구성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Global Plan -&gt; </a:t>
            </a:r>
            <a:r>
              <a:rPr lang="ko-KR" altLang="en-US" sz="1400" dirty="0"/>
              <a:t>주변 인식된 </a:t>
            </a:r>
            <a:r>
              <a:rPr lang="en-US" altLang="ko-KR" sz="1400" dirty="0"/>
              <a:t>object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맞춰 미리 반응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Local Plan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충돌위험이 높은 상황 </a:t>
            </a:r>
            <a:r>
              <a:rPr lang="en-US" altLang="ko-KR" sz="1400" dirty="0"/>
              <a:t>(CV</a:t>
            </a:r>
            <a:r>
              <a:rPr lang="ko-KR" altLang="en-US" sz="1400" dirty="0"/>
              <a:t>모델 기준 충돌시간 </a:t>
            </a:r>
            <a:r>
              <a:rPr lang="en-US" altLang="ko-KR" sz="1400" dirty="0"/>
              <a:t>2</a:t>
            </a:r>
            <a:r>
              <a:rPr lang="ko-KR" altLang="en-US" sz="1400" dirty="0"/>
              <a:t>초 미만 등</a:t>
            </a:r>
            <a:r>
              <a:rPr lang="en-US" altLang="ko-KR" sz="1400" dirty="0"/>
              <a:t>)</a:t>
            </a:r>
            <a:r>
              <a:rPr lang="ko-KR" altLang="en-US" sz="1400" dirty="0"/>
              <a:t> 에서의 </a:t>
            </a:r>
            <a:r>
              <a:rPr lang="en-US" altLang="ko-KR" sz="1400" dirty="0"/>
              <a:t>behavior plan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프로세스 플로우 그리기</a:t>
            </a:r>
            <a:endParaRPr lang="en-US" altLang="ko-KR" sz="11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지금까지 </a:t>
            </a:r>
            <a:r>
              <a:rPr lang="ko-KR" altLang="en-US" sz="1600" dirty="0" err="1"/>
              <a:t>한거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 err="1"/>
              <a:t>Gnss</a:t>
            </a:r>
            <a:r>
              <a:rPr lang="en-US" altLang="ko-KR" sz="1400" dirty="0"/>
              <a:t> projection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시뮬레이터</a:t>
            </a:r>
            <a:r>
              <a:rPr lang="en-US" altLang="ko-KR" sz="1400" dirty="0"/>
              <a:t>, Workspace setting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Planning </a:t>
            </a:r>
            <a:r>
              <a:rPr lang="ko-KR" altLang="en-US" sz="1400" dirty="0"/>
              <a:t>코드 구성 </a:t>
            </a:r>
            <a:r>
              <a:rPr lang="en-US" altLang="ko-KR" sz="1100" dirty="0"/>
              <a:t>	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앞으로 할거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세부 </a:t>
            </a:r>
            <a:r>
              <a:rPr lang="ko-KR" altLang="en-US" sz="1400" dirty="0" err="1"/>
              <a:t>상황별</a:t>
            </a:r>
            <a:r>
              <a:rPr lang="ko-KR" altLang="en-US" sz="1400" dirty="0"/>
              <a:t> </a:t>
            </a:r>
            <a:r>
              <a:rPr lang="en-US" altLang="ko-KR" sz="1400" dirty="0"/>
              <a:t>Behavior Plan</a:t>
            </a:r>
          </a:p>
        </p:txBody>
      </p:sp>
    </p:spTree>
    <p:extLst>
      <p:ext uri="{BB962C8B-B14F-4D97-AF65-F5344CB8AC3E}">
        <p14:creationId xmlns:p14="http://schemas.microsoft.com/office/powerpoint/2010/main" val="3927129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완수 계획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 err="1"/>
              <a:t>Plannnig</a:t>
            </a:r>
            <a:r>
              <a:rPr lang="ko-KR" altLang="en-US" sz="1600" dirty="0"/>
              <a:t>완수 계획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간트차트</a:t>
            </a:r>
            <a:r>
              <a:rPr lang="ko-KR" altLang="en-US" sz="1600" dirty="0"/>
              <a:t> 구성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Global Plan -&gt; </a:t>
            </a:r>
            <a:r>
              <a:rPr lang="ko-KR" altLang="en-US" sz="1400" dirty="0"/>
              <a:t>주변 인식된 </a:t>
            </a:r>
            <a:r>
              <a:rPr lang="en-US" altLang="ko-KR" sz="1400" dirty="0"/>
              <a:t>object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맞춰 미리 반응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Local Plan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충돌위험이 높은 상황 </a:t>
            </a:r>
            <a:r>
              <a:rPr lang="en-US" altLang="ko-KR" sz="1400" dirty="0"/>
              <a:t>(CV</a:t>
            </a:r>
            <a:r>
              <a:rPr lang="ko-KR" altLang="en-US" sz="1400" dirty="0"/>
              <a:t>모델 기준 충돌시간 </a:t>
            </a:r>
            <a:r>
              <a:rPr lang="en-US" altLang="ko-KR" sz="1400" dirty="0"/>
              <a:t>2</a:t>
            </a:r>
            <a:r>
              <a:rPr lang="ko-KR" altLang="en-US" sz="1400" dirty="0"/>
              <a:t>초 미만 등</a:t>
            </a:r>
            <a:r>
              <a:rPr lang="en-US" altLang="ko-KR" sz="1400" dirty="0"/>
              <a:t>)</a:t>
            </a:r>
            <a:r>
              <a:rPr lang="ko-KR" altLang="en-US" sz="1400" dirty="0"/>
              <a:t> 에서의 </a:t>
            </a:r>
            <a:r>
              <a:rPr lang="en-US" altLang="ko-KR" sz="1400" dirty="0"/>
              <a:t>behavior plan]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프로세스 플로우 그리기</a:t>
            </a:r>
            <a:endParaRPr lang="en-US" altLang="ko-KR" sz="11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지금까지 </a:t>
            </a:r>
            <a:r>
              <a:rPr lang="ko-KR" altLang="en-US" sz="1600" dirty="0" err="1"/>
              <a:t>한거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 err="1"/>
              <a:t>Gnss</a:t>
            </a:r>
            <a:r>
              <a:rPr lang="en-US" altLang="ko-KR" sz="1400" dirty="0"/>
              <a:t> projection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Workspace setting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Planning </a:t>
            </a:r>
            <a:r>
              <a:rPr lang="ko-KR" altLang="en-US" sz="1400" dirty="0"/>
              <a:t>코드 구성 </a:t>
            </a:r>
            <a:r>
              <a:rPr lang="en-US" altLang="ko-KR" sz="1100" dirty="0"/>
              <a:t>	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앞으로 할거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세부 </a:t>
            </a:r>
            <a:r>
              <a:rPr lang="ko-KR" altLang="en-US" sz="1400" dirty="0" err="1"/>
              <a:t>상황별</a:t>
            </a:r>
            <a:r>
              <a:rPr lang="ko-KR" altLang="en-US" sz="1400" dirty="0"/>
              <a:t> </a:t>
            </a:r>
            <a:r>
              <a:rPr lang="en-US" altLang="ko-KR" sz="1400" dirty="0"/>
              <a:t>Behavior Plan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9DF9FD-700C-E112-1304-4CDB51ED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16261"/>
              </p:ext>
            </p:extLst>
          </p:nvPr>
        </p:nvGraphicFramePr>
        <p:xfrm>
          <a:off x="870129" y="438576"/>
          <a:ext cx="10267341" cy="562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04">
                  <a:extLst>
                    <a:ext uri="{9D8B030D-6E8A-4147-A177-3AD203B41FA5}">
                      <a16:colId xmlns:a16="http://schemas.microsoft.com/office/drawing/2014/main" val="3840764177"/>
                    </a:ext>
                  </a:extLst>
                </a:gridCol>
                <a:gridCol w="1703922">
                  <a:extLst>
                    <a:ext uri="{9D8B030D-6E8A-4147-A177-3AD203B41FA5}">
                      <a16:colId xmlns:a16="http://schemas.microsoft.com/office/drawing/2014/main" val="408784627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362114062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3857089092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2871507910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1894214785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4219399267"/>
                    </a:ext>
                  </a:extLst>
                </a:gridCol>
              </a:tblGrid>
              <a:tr h="414230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상황별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자차</a:t>
                      </a:r>
                      <a:r>
                        <a:rPr lang="ko-KR" altLang="en-US" sz="1800" dirty="0"/>
                        <a:t> 반응 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1696"/>
                  </a:ext>
                </a:extLst>
              </a:tr>
              <a:tr h="41423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</a:t>
                      </a:r>
                    </a:p>
                    <a:p>
                      <a:pPr latinLnBrk="1"/>
                      <a:r>
                        <a:rPr lang="en-US" altLang="ko-KR" sz="1200" dirty="0"/>
                        <a:t>Planning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objectplacement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77819"/>
                  </a:ext>
                </a:extLst>
              </a:tr>
              <a:tr h="6210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projection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37331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Localization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샤라웃</a:t>
                      </a:r>
                      <a:r>
                        <a:rPr lang="ko-KR" altLang="en-US" sz="1200" dirty="0"/>
                        <a:t> 투 </a:t>
                      </a:r>
                      <a:r>
                        <a:rPr lang="ko-KR" altLang="en-US" sz="1200" dirty="0" err="1"/>
                        <a:t>정우팍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16388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 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1443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 Behavior Plan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66334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추가사항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4292"/>
                  </a:ext>
                </a:extLst>
              </a:tr>
              <a:tr h="380404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Local</a:t>
                      </a:r>
                    </a:p>
                    <a:p>
                      <a:pPr latinLnBrk="1"/>
                      <a:r>
                        <a:rPr lang="en-US" altLang="ko-KR" sz="1200" dirty="0"/>
                        <a:t>Planning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3858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Collision check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주변 객체들의 </a:t>
                      </a:r>
                      <a:r>
                        <a:rPr lang="ko-KR" altLang="en-US" sz="1200" dirty="0" err="1"/>
                        <a:t>특징점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중심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끝점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기준으로 거리기반 충돌체크 </a:t>
                      </a:r>
                      <a:r>
                        <a:rPr lang="en-US" altLang="ko-KR" sz="1200" dirty="0"/>
                        <a:t>(circle collision check)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50183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Behavior Plan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주변 객체에 유기적 반응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충돌시간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초이내</a:t>
                      </a:r>
                      <a:r>
                        <a:rPr lang="ko-KR" altLang="en-US" sz="1200" dirty="0"/>
                        <a:t> 급정거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이후 </a:t>
                      </a:r>
                      <a:r>
                        <a:rPr lang="en-US" altLang="ko-KR" sz="1200" dirty="0"/>
                        <a:t>Local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Path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42976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Local path planning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차 곡률식에 상황에 적합하고 주행가능한 예비경로 생성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(lattice</a:t>
                      </a:r>
                      <a:r>
                        <a:rPr lang="ko-KR" altLang="en-US" sz="1200" dirty="0"/>
                        <a:t>경로 사용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반차선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한차선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직진 경로계획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95849"/>
                  </a:ext>
                </a:extLst>
              </a:tr>
              <a:tr h="2797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 Plan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관심영역에서 객체와의 충돌시간과 임계거리를 이용한 </a:t>
                      </a:r>
                      <a:r>
                        <a:rPr lang="en-US" altLang="ko-KR" sz="1200" dirty="0"/>
                        <a:t>velocity control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38620"/>
                  </a:ext>
                </a:extLst>
              </a:tr>
              <a:tr h="2797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17299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추가사항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79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완수 계획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 err="1"/>
              <a:t>Plannnig</a:t>
            </a:r>
            <a:r>
              <a:rPr lang="ko-KR" altLang="en-US" sz="1600" dirty="0"/>
              <a:t>완수 계획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간트차트</a:t>
            </a:r>
            <a:r>
              <a:rPr lang="ko-KR" altLang="en-US" sz="1600" dirty="0"/>
              <a:t> 구성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Global Plan -&gt; </a:t>
            </a:r>
            <a:r>
              <a:rPr lang="ko-KR" altLang="en-US" sz="1400" dirty="0"/>
              <a:t>주변 인식된 </a:t>
            </a:r>
            <a:r>
              <a:rPr lang="en-US" altLang="ko-KR" sz="1400" dirty="0"/>
              <a:t>object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맞춰 미리 반응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Local Plan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충돌위험이 높은 상황 </a:t>
            </a:r>
            <a:r>
              <a:rPr lang="en-US" altLang="ko-KR" sz="1400" dirty="0"/>
              <a:t>(CV</a:t>
            </a:r>
            <a:r>
              <a:rPr lang="ko-KR" altLang="en-US" sz="1400" dirty="0"/>
              <a:t>모델 기준 충돌시간 </a:t>
            </a:r>
            <a:r>
              <a:rPr lang="en-US" altLang="ko-KR" sz="1400" dirty="0"/>
              <a:t>2</a:t>
            </a:r>
            <a:r>
              <a:rPr lang="ko-KR" altLang="en-US" sz="1400" dirty="0"/>
              <a:t>초 미만 등</a:t>
            </a:r>
            <a:r>
              <a:rPr lang="en-US" altLang="ko-KR" sz="1400" dirty="0"/>
              <a:t>)</a:t>
            </a:r>
            <a:r>
              <a:rPr lang="ko-KR" altLang="en-US" sz="1400" dirty="0"/>
              <a:t> 에서의 </a:t>
            </a:r>
            <a:r>
              <a:rPr lang="en-US" altLang="ko-KR" sz="1400" dirty="0"/>
              <a:t>behavior plan]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프로세스 플로우 그리기</a:t>
            </a:r>
            <a:endParaRPr lang="en-US" altLang="ko-KR" sz="11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지금까지 </a:t>
            </a:r>
            <a:r>
              <a:rPr lang="ko-KR" altLang="en-US" sz="1600" dirty="0" err="1"/>
              <a:t>한거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 err="1"/>
              <a:t>Gnss</a:t>
            </a:r>
            <a:r>
              <a:rPr lang="en-US" altLang="ko-KR" sz="1400" dirty="0"/>
              <a:t> projection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Workspace setting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Planning </a:t>
            </a:r>
            <a:r>
              <a:rPr lang="ko-KR" altLang="en-US" sz="1400" dirty="0"/>
              <a:t>코드 구성 </a:t>
            </a:r>
            <a:r>
              <a:rPr lang="en-US" altLang="ko-KR" sz="1100" dirty="0"/>
              <a:t>	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앞으로 할거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세부 </a:t>
            </a:r>
            <a:r>
              <a:rPr lang="ko-KR" altLang="en-US" sz="1400" dirty="0" err="1"/>
              <a:t>상황별</a:t>
            </a:r>
            <a:r>
              <a:rPr lang="ko-KR" altLang="en-US" sz="1400" dirty="0"/>
              <a:t> </a:t>
            </a:r>
            <a:r>
              <a:rPr lang="en-US" altLang="ko-KR" sz="1400" dirty="0"/>
              <a:t>Behavior Plan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9DF9FD-700C-E112-1304-4CDB51ED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55773"/>
              </p:ext>
            </p:extLst>
          </p:nvPr>
        </p:nvGraphicFramePr>
        <p:xfrm>
          <a:off x="523900" y="0"/>
          <a:ext cx="10267341" cy="6298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763">
                  <a:extLst>
                    <a:ext uri="{9D8B030D-6E8A-4147-A177-3AD203B41FA5}">
                      <a16:colId xmlns:a16="http://schemas.microsoft.com/office/drawing/2014/main" val="384076417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408784627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362114062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3857089092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2871507910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1894214785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4219399267"/>
                    </a:ext>
                  </a:extLst>
                </a:gridCol>
              </a:tblGrid>
              <a:tr h="414230"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Planning </a:t>
                      </a:r>
                      <a:r>
                        <a:rPr lang="ko-KR" altLang="en-US" dirty="0"/>
                        <a:t>완수 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1696"/>
                  </a:ext>
                </a:extLst>
              </a:tr>
              <a:tr h="207115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Global</a:t>
                      </a:r>
                    </a:p>
                    <a:p>
                      <a:pPr latinLnBrk="1"/>
                      <a:r>
                        <a:rPr lang="en-US" altLang="ko-KR" sz="1800" dirty="0"/>
                        <a:t>Planning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77819"/>
                  </a:ext>
                </a:extLst>
              </a:tr>
              <a:tr h="207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objectplacement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5107"/>
                  </a:ext>
                </a:extLst>
              </a:tr>
              <a:tr h="72490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projection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37331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Localization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16388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 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1443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 Behavior Plan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66334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추가사항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4292"/>
                  </a:ext>
                </a:extLst>
              </a:tr>
              <a:tr h="380404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Local</a:t>
                      </a:r>
                    </a:p>
                    <a:p>
                      <a:pPr latinLnBrk="1"/>
                      <a:r>
                        <a:rPr lang="en-US" altLang="ko-KR" sz="1800" dirty="0"/>
                        <a:t>Planning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 Plan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3858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Behavior Plan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50183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Local path planning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42976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95849"/>
                  </a:ext>
                </a:extLst>
              </a:tr>
              <a:tr h="2797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38620"/>
                  </a:ext>
                </a:extLst>
              </a:tr>
              <a:tr h="2797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17299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00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월의 본관 파노라마">
            <a:extLst>
              <a:ext uri="{FF2B5EF4-FFF2-40B4-BE49-F238E27FC236}">
                <a16:creationId xmlns:a16="http://schemas.microsoft.com/office/drawing/2014/main" id="{E25CE453-8726-0548-2677-837C29E4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89303-FA23-8B6B-551F-DC2511B69A8C}"/>
              </a:ext>
            </a:extLst>
          </p:cNvPr>
          <p:cNvSpPr/>
          <p:nvPr/>
        </p:nvSpPr>
        <p:spPr>
          <a:xfrm>
            <a:off x="1" y="-19050"/>
            <a:ext cx="12186503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spc="-1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나눔스퀘어 네오 Bold" panose="000008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9244A6-0FFB-43C0-8407-7CC4D565B92A}"/>
              </a:ext>
            </a:extLst>
          </p:cNvPr>
          <p:cNvCxnSpPr/>
          <p:nvPr/>
        </p:nvCxnSpPr>
        <p:spPr>
          <a:xfrm>
            <a:off x="552450" y="6091682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C8F5E1-981F-4F28-A44E-7C6ACC40291F}"/>
              </a:ext>
            </a:extLst>
          </p:cNvPr>
          <p:cNvSpPr txBox="1"/>
          <p:nvPr/>
        </p:nvSpPr>
        <p:spPr>
          <a:xfrm>
            <a:off x="7707238" y="1668419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01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2A168-1A65-4C2E-8EA8-3A699F34F635}"/>
              </a:ext>
            </a:extLst>
          </p:cNvPr>
          <p:cNvSpPr txBox="1"/>
          <p:nvPr/>
        </p:nvSpPr>
        <p:spPr>
          <a:xfrm>
            <a:off x="8308498" y="1699197"/>
            <a:ext cx="31723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Structure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8483-2F4C-4DB8-A867-67CCA46883DE}"/>
              </a:ext>
            </a:extLst>
          </p:cNvPr>
          <p:cNvSpPr txBox="1"/>
          <p:nvPr/>
        </p:nvSpPr>
        <p:spPr>
          <a:xfrm>
            <a:off x="7707238" y="242025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02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C895D-B3AC-43EF-86D1-6274455A2944}"/>
              </a:ext>
            </a:extLst>
          </p:cNvPr>
          <p:cNvSpPr txBox="1"/>
          <p:nvPr/>
        </p:nvSpPr>
        <p:spPr>
          <a:xfrm>
            <a:off x="8308498" y="2451035"/>
            <a:ext cx="140698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Perception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35014-B715-444A-BBDE-AE052FFD55BE}"/>
              </a:ext>
            </a:extLst>
          </p:cNvPr>
          <p:cNvSpPr txBox="1"/>
          <p:nvPr/>
        </p:nvSpPr>
        <p:spPr>
          <a:xfrm>
            <a:off x="7707239" y="317915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03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A6D63-144D-4C8C-A4F4-75FFBC5D3907}"/>
              </a:ext>
            </a:extLst>
          </p:cNvPr>
          <p:cNvSpPr txBox="1"/>
          <p:nvPr/>
        </p:nvSpPr>
        <p:spPr>
          <a:xfrm>
            <a:off x="8308498" y="3201444"/>
            <a:ext cx="25486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3BA06-A8C6-4DD0-B001-424749B6AB4C}"/>
              </a:ext>
            </a:extLst>
          </p:cNvPr>
          <p:cNvSpPr txBox="1"/>
          <p:nvPr/>
        </p:nvSpPr>
        <p:spPr>
          <a:xfrm>
            <a:off x="7707238" y="3938041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04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901F-4928-4598-B903-A49453D468BA}"/>
              </a:ext>
            </a:extLst>
          </p:cNvPr>
          <p:cNvSpPr txBox="1"/>
          <p:nvPr/>
        </p:nvSpPr>
        <p:spPr>
          <a:xfrm>
            <a:off x="8317642" y="3968820"/>
            <a:ext cx="11592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E4D937-DADB-4608-A09D-226C7F6AB32D}"/>
              </a:ext>
            </a:extLst>
          </p:cNvPr>
          <p:cNvCxnSpPr>
            <a:cxnSpLocks/>
          </p:cNvCxnSpPr>
          <p:nvPr/>
        </p:nvCxnSpPr>
        <p:spPr>
          <a:xfrm flipV="1">
            <a:off x="6086475" y="790401"/>
            <a:ext cx="0" cy="5277201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8CEB63-0E97-4B88-AFF4-8A9A9FBCBF52}"/>
              </a:ext>
            </a:extLst>
          </p:cNvPr>
          <p:cNvCxnSpPr/>
          <p:nvPr/>
        </p:nvCxnSpPr>
        <p:spPr>
          <a:xfrm>
            <a:off x="552450" y="565150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B349F0-6A40-40E0-85D7-E4C61CCD19C3}"/>
              </a:ext>
            </a:extLst>
          </p:cNvPr>
          <p:cNvSpPr txBox="1"/>
          <p:nvPr/>
        </p:nvSpPr>
        <p:spPr>
          <a:xfrm>
            <a:off x="1012945" y="2717746"/>
            <a:ext cx="42049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CONTENTS</a:t>
            </a:r>
            <a:endParaRPr lang="ko-KR" altLang="en-US" sz="6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ource Sans Pro Black" panose="020B0803030403020204" pitchFamily="34" charset="0"/>
              <a:ea typeface="Spoqa Han Sans Neo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61548-A167-E0A8-3BD3-EF4DE84AE457}"/>
              </a:ext>
            </a:extLst>
          </p:cNvPr>
          <p:cNvSpPr txBox="1"/>
          <p:nvPr/>
        </p:nvSpPr>
        <p:spPr>
          <a:xfrm>
            <a:off x="7707238" y="475848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05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842EB-3FF9-A700-243B-562EA2408EB3}"/>
              </a:ext>
            </a:extLst>
          </p:cNvPr>
          <p:cNvSpPr txBox="1"/>
          <p:nvPr/>
        </p:nvSpPr>
        <p:spPr>
          <a:xfrm>
            <a:off x="8308498" y="4789267"/>
            <a:ext cx="15214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Plan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47"/>
    </mc:Choice>
    <mc:Fallback xmlns="">
      <p:transition advTm="3004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Simulator </a:t>
            </a:r>
            <a:r>
              <a:rPr lang="en-US" altLang="ko-KR" sz="2400" dirty="0" err="1"/>
              <a:t>WorkSpace</a:t>
            </a:r>
            <a:r>
              <a:rPr lang="en-US" altLang="ko-KR" sz="2400" dirty="0"/>
              <a:t> Setting, 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Control Node(</a:t>
            </a:r>
            <a:r>
              <a:rPr lang="ko-KR" altLang="en-US" sz="1600" dirty="0"/>
              <a:t>테스트용</a:t>
            </a:r>
            <a:r>
              <a:rPr lang="en-US" altLang="ko-KR" sz="1600" dirty="0"/>
              <a:t>), Planning Node, Localization Node </a:t>
            </a:r>
            <a:r>
              <a:rPr lang="ko-KR" altLang="en-US" sz="1600" dirty="0"/>
              <a:t>구성</a:t>
            </a:r>
            <a:r>
              <a:rPr lang="en-US" altLang="ko-KR" sz="1600" dirty="0"/>
              <a:t>(Projection </a:t>
            </a:r>
            <a:r>
              <a:rPr lang="ko-KR" altLang="en-US" sz="1600" dirty="0"/>
              <a:t>반영 </a:t>
            </a:r>
            <a:r>
              <a:rPr lang="en-US" altLang="ko-KR" sz="1600" dirty="0"/>
              <a:t>Localization </a:t>
            </a:r>
            <a:r>
              <a:rPr lang="ko-KR" altLang="en-US" sz="1600" dirty="0"/>
              <a:t>추가 예정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3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GNSS </a:t>
            </a:r>
            <a:r>
              <a:rPr lang="en-US" altLang="ko-KR" sz="2400" dirty="0" err="1"/>
              <a:t>Projectioln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wgs84</a:t>
            </a:r>
            <a:r>
              <a:rPr lang="ko-KR" altLang="en-US" sz="1600" dirty="0"/>
              <a:t>지구형태를 기준으로 </a:t>
            </a:r>
            <a:r>
              <a:rPr lang="en-US" altLang="ko-KR" sz="1600" dirty="0" err="1"/>
              <a:t>Utm</a:t>
            </a:r>
            <a:r>
              <a:rPr lang="ko-KR" altLang="en-US" sz="1600" dirty="0"/>
              <a:t>좌표계를 통해  </a:t>
            </a:r>
            <a:r>
              <a:rPr lang="en-US" altLang="ko-KR" sz="1600" dirty="0"/>
              <a:t>projection</a:t>
            </a:r>
            <a:r>
              <a:rPr lang="ko-KR" altLang="en-US" sz="1600" dirty="0"/>
              <a:t> 진행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테스트데이터 기준 </a:t>
            </a:r>
            <a:r>
              <a:rPr lang="en-US" altLang="ko-KR" sz="1600" dirty="0"/>
              <a:t>200</a:t>
            </a:r>
            <a:r>
              <a:rPr lang="ko-KR" altLang="en-US" sz="1600" dirty="0"/>
              <a:t>미터 주행 후 </a:t>
            </a:r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0.3m</a:t>
            </a:r>
            <a:r>
              <a:rPr lang="ko-KR" altLang="en-US" sz="1600" dirty="0"/>
              <a:t>의 오차 발생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Carla Projection </a:t>
            </a:r>
            <a:r>
              <a:rPr lang="ko-KR" altLang="en-US" sz="1600" dirty="0"/>
              <a:t>코드 이용해 </a:t>
            </a:r>
            <a:r>
              <a:rPr lang="en-US" altLang="ko-KR" sz="1600" dirty="0"/>
              <a:t>Projection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27328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Global Path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3m</a:t>
            </a:r>
            <a:r>
              <a:rPr lang="ko-KR" altLang="en-US" sz="1600" dirty="0"/>
              <a:t>단위로</a:t>
            </a:r>
            <a:r>
              <a:rPr lang="en-US" altLang="ko-KR" sz="1600" dirty="0"/>
              <a:t> interpolation</a:t>
            </a:r>
            <a:r>
              <a:rPr lang="ko-KR" altLang="en-US" sz="1600" dirty="0"/>
              <a:t>된 </a:t>
            </a:r>
            <a:r>
              <a:rPr lang="en-US" altLang="ko-KR" sz="1600" dirty="0"/>
              <a:t>map</a:t>
            </a:r>
            <a:r>
              <a:rPr lang="ko-KR" altLang="en-US" sz="1600" dirty="0"/>
              <a:t>좌표 취득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실제 주행에서 사용 시 회전 후 문제발생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Map</a:t>
            </a:r>
            <a:r>
              <a:rPr lang="ko-KR" altLang="en-US" sz="1600" dirty="0"/>
              <a:t>좌표로 취득했던 </a:t>
            </a:r>
            <a:r>
              <a:rPr lang="en-US" altLang="ko-KR" sz="1600" dirty="0"/>
              <a:t>global path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gnss</a:t>
            </a:r>
            <a:r>
              <a:rPr lang="ko-KR" altLang="en-US" sz="1600" dirty="0"/>
              <a:t>데이터로 취득 후 변환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비교플롯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3</a:t>
            </a:r>
            <a:r>
              <a:rPr lang="ko-KR" altLang="en-US" sz="1600" dirty="0"/>
              <a:t>미터의 </a:t>
            </a:r>
            <a:r>
              <a:rPr lang="en-US" altLang="ko-KR" sz="1600" dirty="0"/>
              <a:t>interpolation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최대 </a:t>
            </a:r>
            <a:r>
              <a:rPr lang="en-US" altLang="ko-KR" sz="1600" dirty="0"/>
              <a:t>5.9m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웨이포인트</a:t>
            </a:r>
            <a:r>
              <a:rPr lang="ko-KR" altLang="en-US" sz="1600" dirty="0"/>
              <a:t> 간격 유발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자차위치와</a:t>
            </a:r>
            <a:r>
              <a:rPr lang="ko-KR" altLang="en-US" sz="1600" dirty="0"/>
              <a:t> 거리 플롯</a:t>
            </a:r>
            <a:r>
              <a:rPr lang="en-US" altLang="ko-KR" sz="1600" dirty="0"/>
              <a:t>) 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1</a:t>
            </a:r>
            <a:r>
              <a:rPr lang="ko-KR" altLang="en-US" sz="1600" dirty="0"/>
              <a:t>미터 이하의 </a:t>
            </a:r>
            <a:r>
              <a:rPr lang="en-US" altLang="ko-KR" sz="1600" dirty="0"/>
              <a:t>waypoint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제공하기 위해 </a:t>
            </a:r>
            <a:r>
              <a:rPr lang="ko-KR" altLang="en-US" sz="1600" dirty="0" err="1"/>
              <a:t>자차와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웨이포인트의</a:t>
            </a:r>
            <a:r>
              <a:rPr lang="ko-KR" altLang="en-US" sz="1600" dirty="0"/>
              <a:t> 거리를 </a:t>
            </a:r>
            <a:r>
              <a:rPr lang="en-US" altLang="ko-KR" sz="1600" dirty="0"/>
              <a:t>1</a:t>
            </a:r>
            <a:r>
              <a:rPr lang="ko-KR" altLang="en-US" sz="1600" dirty="0"/>
              <a:t>로 줄여 제어기 제공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198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Global Velocity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장애물 </a:t>
            </a:r>
            <a:r>
              <a:rPr lang="en-US" altLang="ko-KR" sz="1600" dirty="0"/>
              <a:t>Flag</a:t>
            </a:r>
            <a:r>
              <a:rPr lang="ko-KR" altLang="en-US" sz="1600" dirty="0"/>
              <a:t>기준으로 </a:t>
            </a:r>
            <a:r>
              <a:rPr lang="en-US" altLang="ko-KR" sz="1600" dirty="0"/>
              <a:t>reference velocity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상황에 맞게 비율로 변경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Example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Control Loss ratio = 0.7 -&gt; </a:t>
            </a:r>
            <a:r>
              <a:rPr lang="ko-KR" altLang="en-US" sz="1400" dirty="0"/>
              <a:t>기존경로와 크게 틀어지는 것을 줄이기 위함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Human / Bicycle  ratio = 0.5 -&gt; </a:t>
            </a:r>
            <a:r>
              <a:rPr lang="ko-KR" altLang="en-US" sz="1400" dirty="0"/>
              <a:t>충돌위험이 감지됐을 때 급정거를 위함</a:t>
            </a:r>
            <a:endParaRPr lang="en-US" altLang="ko-KR" sz="1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장애물 </a:t>
            </a:r>
            <a:r>
              <a:rPr lang="en-US" altLang="ko-KR" sz="1600" dirty="0"/>
              <a:t>Flag</a:t>
            </a:r>
            <a:r>
              <a:rPr lang="ko-KR" altLang="en-US" sz="1600" dirty="0"/>
              <a:t>가 없는 상황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HIGH/ LOW reference velocity </a:t>
            </a:r>
            <a:r>
              <a:rPr lang="ko-KR" altLang="en-US" sz="1400" dirty="0"/>
              <a:t>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72645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Local Path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b="1" dirty="0"/>
              <a:t>Lattice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경계조건 </a:t>
            </a:r>
            <a:r>
              <a:rPr lang="en-US" altLang="ko-KR" sz="1600" dirty="0"/>
              <a:t>() () () () </a:t>
            </a:r>
            <a:r>
              <a:rPr lang="ko-KR" altLang="en-US" sz="1600" dirty="0"/>
              <a:t>을 사용한 완만한 </a:t>
            </a:r>
            <a:r>
              <a:rPr lang="ko-KR" altLang="en-US" sz="1600" dirty="0" err="1"/>
              <a:t>반차선</a:t>
            </a:r>
            <a:r>
              <a:rPr lang="ko-KR" altLang="en-US" sz="1600" dirty="0"/>
              <a:t> 경로 생성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차문열림</a:t>
            </a:r>
            <a:r>
              <a:rPr lang="ko-KR" altLang="en-US" sz="1600" dirty="0"/>
              <a:t> 상황에서 사용가능</a:t>
            </a:r>
            <a:br>
              <a:rPr lang="en-US" altLang="ko-KR" sz="1600" dirty="0"/>
            </a:b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장애물 추가된 그래프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초기 </a:t>
            </a:r>
            <a:r>
              <a:rPr lang="en-US" altLang="ko-KR" sz="1600" dirty="0"/>
              <a:t>kappa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경로계획 필요함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한차선</a:t>
            </a:r>
            <a:r>
              <a:rPr lang="ko-KR" altLang="en-US" sz="1600" dirty="0"/>
              <a:t> 차선변경이 필요한 공사장 상황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  <a:tabLst>
                <a:tab pos="6523038" algn="l"/>
              </a:tabLst>
            </a:pP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b="1" dirty="0"/>
              <a:t>Path Decision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목표 </a:t>
            </a:r>
            <a:r>
              <a:rPr lang="ko-KR" altLang="en-US" sz="1600" dirty="0" err="1"/>
              <a:t>웨이포인트와</a:t>
            </a:r>
            <a:r>
              <a:rPr lang="ko-KR" altLang="en-US" sz="1600" dirty="0"/>
              <a:t> 후보 경로들의 </a:t>
            </a: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충돌감지</a:t>
            </a:r>
            <a:br>
              <a:rPr lang="en-US" altLang="ko-KR" sz="1600" dirty="0"/>
            </a:br>
            <a:r>
              <a:rPr lang="en-US" altLang="ko-KR" sz="1600" dirty="0"/>
              <a:t>2.</a:t>
            </a:r>
            <a:r>
              <a:rPr lang="ko-KR" altLang="en-US" sz="1600" dirty="0"/>
              <a:t>거리 </a:t>
            </a:r>
            <a:r>
              <a:rPr lang="en-US" altLang="ko-KR" sz="1600" dirty="0"/>
              <a:t>Offset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우선순위로 결정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69726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Planning </a:t>
            </a:r>
            <a:r>
              <a:rPr lang="ko-KR" altLang="en-US" sz="2400" dirty="0"/>
              <a:t>목표 </a:t>
            </a:r>
            <a:r>
              <a:rPr lang="en-US" altLang="ko-KR" sz="2400" dirty="0"/>
              <a:t>-&gt;</a:t>
            </a:r>
            <a:r>
              <a:rPr lang="ko-KR" altLang="en-US" sz="2400" dirty="0"/>
              <a:t> 주행을 부드럽게 만드는 것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Object placement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ObjectArraymsg</a:t>
            </a:r>
            <a:r>
              <a:rPr lang="ko-KR" altLang="en-US" sz="1600" dirty="0"/>
              <a:t>로부터 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913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C541F-80ED-EF3E-6FE9-458F2EA734C9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5. Project Plan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86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D41081-7B0E-A7F0-E7B6-EC9677E59367}"/>
              </a:ext>
            </a:extLst>
          </p:cNvPr>
          <p:cNvGrpSpPr/>
          <p:nvPr/>
        </p:nvGrpSpPr>
        <p:grpSpPr>
          <a:xfrm>
            <a:off x="603798" y="1320799"/>
            <a:ext cx="3166533" cy="4538134"/>
            <a:chOff x="603798" y="1320799"/>
            <a:chExt cx="3166533" cy="453813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5CE2132-41C7-7753-0AD8-48EFBAF4248B}"/>
                </a:ext>
              </a:extLst>
            </p:cNvPr>
            <p:cNvSpPr/>
            <p:nvPr/>
          </p:nvSpPr>
          <p:spPr>
            <a:xfrm>
              <a:off x="603798" y="1320800"/>
              <a:ext cx="3166532" cy="8140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228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CC603469-D3C4-C1FB-C372-4DC5597D61CE}"/>
                </a:ext>
              </a:extLst>
            </p:cNvPr>
            <p:cNvSpPr/>
            <p:nvPr/>
          </p:nvSpPr>
          <p:spPr>
            <a:xfrm>
              <a:off x="603798" y="1320799"/>
              <a:ext cx="3166533" cy="45381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6DA102-7FCE-9695-73EE-4EE121686585}"/>
                </a:ext>
              </a:extLst>
            </p:cNvPr>
            <p:cNvSpPr txBox="1"/>
            <p:nvPr/>
          </p:nvSpPr>
          <p:spPr>
            <a:xfrm>
              <a:off x="1416661" y="1442373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8</a:t>
              </a:r>
              <a:r>
                <a:rPr kumimoji="1" lang="ko-KR" altLang="en-US" sz="2400" b="1" dirty="0"/>
                <a:t>월 </a:t>
              </a:r>
              <a:r>
                <a:rPr kumimoji="1" lang="en-US" altLang="ko-KR" sz="2400" b="1" dirty="0"/>
                <a:t>1</a:t>
              </a:r>
              <a:r>
                <a:rPr kumimoji="1" lang="ko-KR" altLang="en-US" sz="2400" b="1" dirty="0"/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13650-499D-D85E-ACC3-D5F281CD6B20}"/>
                </a:ext>
              </a:extLst>
            </p:cNvPr>
            <p:cNvSpPr txBox="1"/>
            <p:nvPr/>
          </p:nvSpPr>
          <p:spPr>
            <a:xfrm>
              <a:off x="790528" y="2412037"/>
              <a:ext cx="2932530" cy="320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b="1" dirty="0"/>
                <a:t>Camera, LiDAR calibration</a:t>
              </a:r>
              <a:br>
                <a:rPr kumimoji="1" lang="en-US" altLang="ko-KR" b="1" dirty="0"/>
              </a:b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판단 알고리즘 구현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Kalman filter</a:t>
              </a:r>
              <a:r>
                <a:rPr kumimoji="1" lang="ko-KR" altLang="en-US" sz="2000" b="1" dirty="0" err="1"/>
                <a:t>를</a:t>
              </a:r>
              <a:r>
                <a:rPr kumimoji="1" lang="ko-KR" altLang="en-US" sz="2000" b="1" dirty="0"/>
                <a:t> 통한 위치추정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Stanley</a:t>
              </a:r>
              <a:r>
                <a:rPr kumimoji="1" lang="ko-KR" altLang="en-US" sz="2000" b="1" dirty="0"/>
                <a:t>제어기 구현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2AF0C2-8CCB-FECD-C243-DDE2D7365D66}"/>
              </a:ext>
            </a:extLst>
          </p:cNvPr>
          <p:cNvGrpSpPr/>
          <p:nvPr/>
        </p:nvGrpSpPr>
        <p:grpSpPr>
          <a:xfrm>
            <a:off x="4583193" y="1354665"/>
            <a:ext cx="3166533" cy="4538134"/>
            <a:chOff x="603798" y="1320799"/>
            <a:chExt cx="3166533" cy="4538134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436F938-3089-2E22-2CFD-E17F73097533}"/>
                </a:ext>
              </a:extLst>
            </p:cNvPr>
            <p:cNvSpPr/>
            <p:nvPr/>
          </p:nvSpPr>
          <p:spPr>
            <a:xfrm>
              <a:off x="603798" y="1320800"/>
              <a:ext cx="3166532" cy="8140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228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7CE2462-6A2D-4D13-A911-837EEE6EFA44}"/>
                </a:ext>
              </a:extLst>
            </p:cNvPr>
            <p:cNvSpPr/>
            <p:nvPr/>
          </p:nvSpPr>
          <p:spPr>
            <a:xfrm>
              <a:off x="603798" y="1320799"/>
              <a:ext cx="3166533" cy="45381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5B2D6-F6AB-BD02-C5AA-F79E23F31C78}"/>
                </a:ext>
              </a:extLst>
            </p:cNvPr>
            <p:cNvSpPr txBox="1"/>
            <p:nvPr/>
          </p:nvSpPr>
          <p:spPr>
            <a:xfrm>
              <a:off x="1416661" y="1442373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8</a:t>
              </a:r>
              <a:r>
                <a:rPr kumimoji="1" lang="ko-KR" altLang="en-US" sz="2400" b="1" dirty="0"/>
                <a:t>월 </a:t>
              </a:r>
              <a:r>
                <a:rPr kumimoji="1" lang="en-US" altLang="ko-KR" sz="2400" b="1" dirty="0"/>
                <a:t>2</a:t>
              </a:r>
              <a:r>
                <a:rPr kumimoji="1" lang="ko-KR" altLang="en-US" sz="2400" b="1" dirty="0"/>
                <a:t>주차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981CF4-A1A6-CE25-736C-C10782904E97}"/>
                </a:ext>
              </a:extLst>
            </p:cNvPr>
            <p:cNvSpPr txBox="1"/>
            <p:nvPr/>
          </p:nvSpPr>
          <p:spPr>
            <a:xfrm>
              <a:off x="720799" y="2701172"/>
              <a:ext cx="2932530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b="1" dirty="0"/>
                <a:t>Object Tracking</a:t>
              </a:r>
              <a:r>
                <a:rPr kumimoji="1" lang="ko-KR" altLang="en-US" b="1" dirty="0"/>
                <a:t> 구현</a:t>
              </a:r>
              <a:br>
                <a:rPr kumimoji="1" lang="en-US" altLang="ko-KR" b="1" dirty="0"/>
              </a:b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Local Path Planning </a:t>
              </a:r>
              <a:r>
                <a:rPr kumimoji="1" lang="ko-KR" altLang="en-US" sz="2000" b="1" dirty="0"/>
                <a:t>구현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ACC </a:t>
              </a:r>
              <a:r>
                <a:rPr kumimoji="1" lang="ko-KR" altLang="en-US" sz="2000" b="1" dirty="0"/>
                <a:t>구현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D85711-B68D-FD0D-7142-542CA3550A88}"/>
              </a:ext>
            </a:extLst>
          </p:cNvPr>
          <p:cNvGrpSpPr/>
          <p:nvPr/>
        </p:nvGrpSpPr>
        <p:grpSpPr>
          <a:xfrm>
            <a:off x="8562587" y="1354665"/>
            <a:ext cx="3166533" cy="4538134"/>
            <a:chOff x="603798" y="1320799"/>
            <a:chExt cx="3166533" cy="4538134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65AC993-A938-06AC-11EC-C0ECE4F440B2}"/>
                </a:ext>
              </a:extLst>
            </p:cNvPr>
            <p:cNvSpPr/>
            <p:nvPr/>
          </p:nvSpPr>
          <p:spPr>
            <a:xfrm>
              <a:off x="603798" y="1320800"/>
              <a:ext cx="3166532" cy="8140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228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A7ADC3C2-58D5-BF74-B8FC-BCED682924EF}"/>
                </a:ext>
              </a:extLst>
            </p:cNvPr>
            <p:cNvSpPr/>
            <p:nvPr/>
          </p:nvSpPr>
          <p:spPr>
            <a:xfrm>
              <a:off x="603798" y="1320799"/>
              <a:ext cx="3166533" cy="45381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9571DA-B129-B4F8-5E21-F581599F7CCF}"/>
                </a:ext>
              </a:extLst>
            </p:cNvPr>
            <p:cNvSpPr txBox="1"/>
            <p:nvPr/>
          </p:nvSpPr>
          <p:spPr>
            <a:xfrm>
              <a:off x="1183423" y="1442373"/>
              <a:ext cx="2007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8</a:t>
              </a:r>
              <a:r>
                <a:rPr kumimoji="1" lang="ko-KR" altLang="en-US" sz="2400" b="1" dirty="0"/>
                <a:t>월 </a:t>
              </a:r>
              <a:r>
                <a:rPr kumimoji="1" lang="en-US" altLang="ko-KR" sz="2400" b="1" dirty="0"/>
                <a:t>3-4</a:t>
              </a:r>
              <a:r>
                <a:rPr kumimoji="1" lang="ko-KR" altLang="en-US" sz="2400" b="1" dirty="0"/>
                <a:t> 주차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AA187A-8253-2E67-F253-F6B7380DAC1B}"/>
                </a:ext>
              </a:extLst>
            </p:cNvPr>
            <p:cNvSpPr txBox="1"/>
            <p:nvPr/>
          </p:nvSpPr>
          <p:spPr>
            <a:xfrm>
              <a:off x="790528" y="2412037"/>
              <a:ext cx="2932530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b="1" dirty="0"/>
                <a:t>개인 알고리즘 마무리</a:t>
              </a:r>
              <a:endParaRPr kumimoji="1" lang="en-US" altLang="ko-KR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코드 통합 및 최적화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시뮬레이션을 통한 파라미터 수정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발표준비</a:t>
              </a:r>
              <a:endParaRPr kumimoji="1"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192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72414"/>
              </p:ext>
            </p:extLst>
          </p:nvPr>
        </p:nvGraphicFramePr>
        <p:xfrm>
          <a:off x="603798" y="812800"/>
          <a:ext cx="10614330" cy="543896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769055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383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Sensor calibration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tracking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판단 알고리즘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1005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Local Path Planning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417749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75166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Localization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7198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Stanley</a:t>
                      </a:r>
                      <a:r>
                        <a:rPr lang="ko-KR" altLang="en-US" sz="1200" b="1" dirty="0"/>
                        <a:t> 제어기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2400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ACC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06371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최적화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66364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코드 통합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83397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파라미터 튜닝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5279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발표준비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109231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12872BD-CA1A-F946-6E28-93DB868D5162}"/>
              </a:ext>
            </a:extLst>
          </p:cNvPr>
          <p:cNvSpPr/>
          <p:nvPr/>
        </p:nvSpPr>
        <p:spPr>
          <a:xfrm>
            <a:off x="4189610" y="1310268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1DDF1-B546-D50A-99D2-22BB9484567D}"/>
              </a:ext>
            </a:extLst>
          </p:cNvPr>
          <p:cNvSpPr/>
          <p:nvPr/>
        </p:nvSpPr>
        <p:spPr>
          <a:xfrm>
            <a:off x="8577618" y="5525808"/>
            <a:ext cx="2010510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47E45-9950-444F-3683-D232771898BF}"/>
              </a:ext>
            </a:extLst>
          </p:cNvPr>
          <p:cNvSpPr/>
          <p:nvPr/>
        </p:nvSpPr>
        <p:spPr>
          <a:xfrm>
            <a:off x="9958128" y="5934927"/>
            <a:ext cx="1260000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F9F9F-C7C8-3AB6-27F6-9645A3E354D6}"/>
              </a:ext>
            </a:extLst>
          </p:cNvPr>
          <p:cNvSpPr/>
          <p:nvPr/>
        </p:nvSpPr>
        <p:spPr>
          <a:xfrm>
            <a:off x="7187967" y="4803379"/>
            <a:ext cx="221886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898180-55C5-F2B2-6F18-A270DC528F63}"/>
              </a:ext>
            </a:extLst>
          </p:cNvPr>
          <p:cNvSpPr/>
          <p:nvPr/>
        </p:nvSpPr>
        <p:spPr>
          <a:xfrm>
            <a:off x="4189609" y="2510962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D9AC3-E966-3D4A-0653-F368F618D678}"/>
              </a:ext>
            </a:extLst>
          </p:cNvPr>
          <p:cNvSpPr/>
          <p:nvPr/>
        </p:nvSpPr>
        <p:spPr>
          <a:xfrm>
            <a:off x="4189609" y="3670745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C3AB90-D854-83CE-AB6A-2243ACE9293D}"/>
              </a:ext>
            </a:extLst>
          </p:cNvPr>
          <p:cNvSpPr/>
          <p:nvPr/>
        </p:nvSpPr>
        <p:spPr>
          <a:xfrm>
            <a:off x="4189609" y="4016220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377C67-4D3C-55B3-B68B-46C4651F3F46}"/>
              </a:ext>
            </a:extLst>
          </p:cNvPr>
          <p:cNvSpPr/>
          <p:nvPr/>
        </p:nvSpPr>
        <p:spPr>
          <a:xfrm>
            <a:off x="5960647" y="4408156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71D8E6-1BF6-4E50-9338-C2EDCC44DBCB}"/>
              </a:ext>
            </a:extLst>
          </p:cNvPr>
          <p:cNvSpPr/>
          <p:nvPr/>
        </p:nvSpPr>
        <p:spPr>
          <a:xfrm>
            <a:off x="5960647" y="1723803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D63CE9-42DD-0A16-CDEF-A55DFA7AF8C0}"/>
              </a:ext>
            </a:extLst>
          </p:cNvPr>
          <p:cNvSpPr/>
          <p:nvPr/>
        </p:nvSpPr>
        <p:spPr>
          <a:xfrm>
            <a:off x="5960647" y="2880727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0C9A72-751A-70FC-38FF-47AE8782C360}"/>
              </a:ext>
            </a:extLst>
          </p:cNvPr>
          <p:cNvSpPr/>
          <p:nvPr/>
        </p:nvSpPr>
        <p:spPr>
          <a:xfrm>
            <a:off x="7828599" y="5166419"/>
            <a:ext cx="221886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601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53534"/>
              </p:ext>
            </p:extLst>
          </p:nvPr>
        </p:nvGraphicFramePr>
        <p:xfrm>
          <a:off x="603798" y="946098"/>
          <a:ext cx="10059909" cy="211907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318139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727944573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6650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727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dirty="0"/>
                        <a:t>주간 목표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b="0" dirty="0"/>
                        <a:t>진행상황 체크 </a:t>
                      </a:r>
                      <a:endParaRPr kumimoji="1" lang="en-US" altLang="ko-KR" sz="1800" b="0" dirty="0"/>
                    </a:p>
                    <a:p>
                      <a:pPr algn="ctr"/>
                      <a:r>
                        <a:rPr kumimoji="1" lang="ko-KR" altLang="en-US" sz="1800" b="0" dirty="0"/>
                        <a:t>및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dirty="0"/>
                        <a:t>주간 마무리 및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727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10:00~11</a:t>
                      </a:r>
                      <a:r>
                        <a:rPr lang="en-US" altLang="ko-KR" sz="1600" b="0" dirty="0">
                          <a:sym typeface="Wingdings" pitchFamily="2" charset="2"/>
                        </a:rPr>
                        <a:t>:00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600" b="0" dirty="0"/>
                        <a:t>17:00~18:00</a:t>
                      </a:r>
                      <a:endParaRPr kumimoji="1"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/>
                        <a:t>16:00~18:00</a:t>
                      </a:r>
                      <a:endParaRPr kumimoji="1"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8568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BF0C3AF-3C8F-E96C-4E71-86C88A522D3B}"/>
              </a:ext>
            </a:extLst>
          </p:cNvPr>
          <p:cNvSpPr txBox="1"/>
          <p:nvPr/>
        </p:nvSpPr>
        <p:spPr>
          <a:xfrm>
            <a:off x="603798" y="3429000"/>
            <a:ext cx="10059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주간 목표 계획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한 주간 목표 설정 및 계획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진행상황 체크 및 스터디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주간 진행상황 확인 및 학습사항 공유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주간 마무리 및 스터디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달성정도 체크 및 다음 주 계획 수립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학습사항 공유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2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1.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20170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월의 본관 파노라마">
            <a:extLst>
              <a:ext uri="{FF2B5EF4-FFF2-40B4-BE49-F238E27FC236}">
                <a16:creationId xmlns:a16="http://schemas.microsoft.com/office/drawing/2014/main" id="{1D5D66F3-51B4-D3CF-D9BA-75169C77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06"/>
                    </a14:imgEffect>
                    <a14:imgEffect>
                      <a14:saturation sat="1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09" y="2232910"/>
            <a:ext cx="78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감사합니다</a:t>
            </a:r>
            <a:r>
              <a:rPr lang="ko-KR" altLang="en-US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!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2AD163-D0B6-E643-E739-FD38E6A39F31}"/>
              </a:ext>
            </a:extLst>
          </p:cNvPr>
          <p:cNvGrpSpPr/>
          <p:nvPr/>
        </p:nvGrpSpPr>
        <p:grpSpPr>
          <a:xfrm>
            <a:off x="2252131" y="1249592"/>
            <a:ext cx="7557249" cy="4712921"/>
            <a:chOff x="2252131" y="1114125"/>
            <a:chExt cx="7557249" cy="471292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12957A8-95B2-7E2A-D7AD-2A879F85ED0A}"/>
                </a:ext>
              </a:extLst>
            </p:cNvPr>
            <p:cNvGrpSpPr/>
            <p:nvPr/>
          </p:nvGrpSpPr>
          <p:grpSpPr>
            <a:xfrm>
              <a:off x="2252131" y="1114125"/>
              <a:ext cx="7514205" cy="4702811"/>
              <a:chOff x="497370" y="1300600"/>
              <a:chExt cx="7514205" cy="535291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CCEA47E-DC2C-1E5B-2EC6-1BEE4F5C209E}"/>
                  </a:ext>
                </a:extLst>
              </p:cNvPr>
              <p:cNvGrpSpPr/>
              <p:nvPr/>
            </p:nvGrpSpPr>
            <p:grpSpPr>
              <a:xfrm>
                <a:off x="2099782" y="1300600"/>
                <a:ext cx="5911793" cy="4629749"/>
                <a:chOff x="603798" y="1105951"/>
                <a:chExt cx="5911793" cy="4629749"/>
              </a:xfrm>
            </p:grpSpPr>
            <p:sp>
              <p:nvSpPr>
                <p:cNvPr id="5" name="모서리가 둥근 직사각형 4">
                  <a:extLst>
                    <a:ext uri="{FF2B5EF4-FFF2-40B4-BE49-F238E27FC236}">
                      <a16:creationId xmlns:a16="http://schemas.microsoft.com/office/drawing/2014/main" id="{4A93B387-3A4F-2BB9-953B-B370A558ED4B}"/>
                    </a:ext>
                  </a:extLst>
                </p:cNvPr>
                <p:cNvSpPr/>
                <p:nvPr/>
              </p:nvSpPr>
              <p:spPr>
                <a:xfrm>
                  <a:off x="603798" y="5001030"/>
                  <a:ext cx="5911782" cy="734670"/>
                </a:xfrm>
                <a:prstGeom prst="roundRect">
                  <a:avLst/>
                </a:prstGeom>
                <a:solidFill>
                  <a:srgbClr val="004483"/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Kalman Filter</a:t>
                  </a:r>
                  <a:endParaRPr kumimoji="1" lang="ko-KR" altLang="en-US" sz="2000" dirty="0"/>
                </a:p>
              </p:txBody>
            </p:sp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E5B0422A-EFA9-F65E-C6A4-F7BB2845FF20}"/>
                    </a:ext>
                  </a:extLst>
                </p:cNvPr>
                <p:cNvSpPr/>
                <p:nvPr/>
              </p:nvSpPr>
              <p:spPr>
                <a:xfrm>
                  <a:off x="603806" y="3303249"/>
                  <a:ext cx="5911783" cy="84889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Rule Based Decision</a:t>
                  </a:r>
                  <a:endParaRPr kumimoji="1" lang="ko-KR" altLang="en-US" sz="2000" dirty="0"/>
                </a:p>
              </p:txBody>
            </p:sp>
            <p:sp>
              <p:nvSpPr>
                <p:cNvPr id="13" name="모서리가 둥근 직사각형 12">
                  <a:extLst>
                    <a:ext uri="{FF2B5EF4-FFF2-40B4-BE49-F238E27FC236}">
                      <a16:creationId xmlns:a16="http://schemas.microsoft.com/office/drawing/2014/main" id="{BEF85998-83DA-0D71-1C13-DCD38ACA32CA}"/>
                    </a:ext>
                  </a:extLst>
                </p:cNvPr>
                <p:cNvSpPr/>
                <p:nvPr/>
              </p:nvSpPr>
              <p:spPr>
                <a:xfrm>
                  <a:off x="603802" y="4152140"/>
                  <a:ext cx="5911783" cy="84889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Local Path Planning</a:t>
                  </a:r>
                  <a:endParaRPr kumimoji="1" lang="ko-KR" altLang="en-US" sz="2000" dirty="0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C3D29076-8629-1E27-32FB-9BB67F0E13A1}"/>
                    </a:ext>
                  </a:extLst>
                </p:cNvPr>
                <p:cNvGrpSpPr/>
                <p:nvPr/>
              </p:nvGrpSpPr>
              <p:grpSpPr>
                <a:xfrm>
                  <a:off x="603807" y="1105951"/>
                  <a:ext cx="5911784" cy="2215202"/>
                  <a:chOff x="651068" y="1615011"/>
                  <a:chExt cx="3437986" cy="2093390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FC684DAD-1212-ADF7-B95A-2BF9B2901BAF}"/>
                      </a:ext>
                    </a:extLst>
                  </p:cNvPr>
                  <p:cNvGrpSpPr/>
                  <p:nvPr/>
                </p:nvGrpSpPr>
                <p:grpSpPr>
                  <a:xfrm>
                    <a:off x="651068" y="1615011"/>
                    <a:ext cx="3437985" cy="2070101"/>
                    <a:chOff x="651068" y="933453"/>
                    <a:chExt cx="3437985" cy="2751659"/>
                  </a:xfrm>
                </p:grpSpPr>
                <p:sp>
                  <p:nvSpPr>
                    <p:cNvPr id="16" name="모서리가 둥근 직사각형 15">
                      <a:extLst>
                        <a:ext uri="{FF2B5EF4-FFF2-40B4-BE49-F238E27FC236}">
                          <a16:creationId xmlns:a16="http://schemas.microsoft.com/office/drawing/2014/main" id="{43BBA4B0-82C9-883B-54DD-E506BA928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070" y="941922"/>
                      <a:ext cx="855997" cy="192192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Lidar</a:t>
                      </a:r>
                      <a:endParaRPr kumimoji="1" lang="ko-KR" altLang="en-US" sz="2000" dirty="0"/>
                    </a:p>
                  </p:txBody>
                </p:sp>
                <p:sp>
                  <p:nvSpPr>
                    <p:cNvPr id="19" name="모서리가 둥근 직사각형 18">
                      <a:extLst>
                        <a:ext uri="{FF2B5EF4-FFF2-40B4-BE49-F238E27FC236}">
                          <a16:creationId xmlns:a16="http://schemas.microsoft.com/office/drawing/2014/main" id="{8DDC69EB-9689-4EBA-D00C-7FB911210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068" y="2872318"/>
                      <a:ext cx="1711996" cy="812794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Detection</a:t>
                      </a:r>
                      <a:endParaRPr kumimoji="1" lang="ko-KR" altLang="en-US" sz="2000" dirty="0"/>
                    </a:p>
                  </p:txBody>
                </p:sp>
                <p:sp>
                  <p:nvSpPr>
                    <p:cNvPr id="3" name="모서리가 둥근 직사각형 2">
                      <a:extLst>
                        <a:ext uri="{FF2B5EF4-FFF2-40B4-BE49-F238E27FC236}">
                          <a16:creationId xmlns:a16="http://schemas.microsoft.com/office/drawing/2014/main" id="{718CA89E-4D2D-0D3B-9B34-1996E975D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7067" y="933455"/>
                      <a:ext cx="855997" cy="192192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Camera</a:t>
                      </a:r>
                      <a:endParaRPr kumimoji="1" lang="ko-KR" altLang="en-US" sz="2000" dirty="0"/>
                    </a:p>
                  </p:txBody>
                </p:sp>
                <p:sp>
                  <p:nvSpPr>
                    <p:cNvPr id="7" name="모서리가 둥근 직사각형 6">
                      <a:extLst>
                        <a:ext uri="{FF2B5EF4-FFF2-40B4-BE49-F238E27FC236}">
                          <a16:creationId xmlns:a16="http://schemas.microsoft.com/office/drawing/2014/main" id="{3591DDE3-00A3-1B10-CA15-A6D48E74C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3064" y="933454"/>
                      <a:ext cx="855997" cy="1938864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JPDA</a:t>
                      </a:r>
                    </a:p>
                  </p:txBody>
                </p:sp>
                <p:sp>
                  <p:nvSpPr>
                    <p:cNvPr id="8" name="모서리가 둥근 직사각형 7">
                      <a:extLst>
                        <a:ext uri="{FF2B5EF4-FFF2-40B4-BE49-F238E27FC236}">
                          <a16:creationId xmlns:a16="http://schemas.microsoft.com/office/drawing/2014/main" id="{B79E20FD-DFC4-BE7E-8DE9-FD1793CCE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3056" y="933453"/>
                      <a:ext cx="855997" cy="192192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IMM</a:t>
                      </a:r>
                    </a:p>
                    <a:p>
                      <a:pPr algn="ctr"/>
                      <a:r>
                        <a:rPr kumimoji="1" lang="en-US" altLang="ko-KR" sz="2000" dirty="0"/>
                        <a:t>Algorithm</a:t>
                      </a:r>
                      <a:endParaRPr kumimoji="1" lang="ko-KR" altLang="en-US" sz="2000" dirty="0"/>
                    </a:p>
                  </p:txBody>
                </p:sp>
              </p:grpSp>
              <p:sp>
                <p:nvSpPr>
                  <p:cNvPr id="17" name="모서리가 둥근 직사각형 16">
                    <a:extLst>
                      <a:ext uri="{FF2B5EF4-FFF2-40B4-BE49-F238E27FC236}">
                        <a16:creationId xmlns:a16="http://schemas.microsoft.com/office/drawing/2014/main" id="{2510E077-00DA-9838-3886-E981437B00DE}"/>
                      </a:ext>
                    </a:extLst>
                  </p:cNvPr>
                  <p:cNvSpPr/>
                  <p:nvPr/>
                </p:nvSpPr>
                <p:spPr>
                  <a:xfrm>
                    <a:off x="2377058" y="3096928"/>
                    <a:ext cx="1711996" cy="611473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2000" dirty="0"/>
                      <a:t>Tracking</a:t>
                    </a:r>
                    <a:endParaRPr kumimoji="1" lang="ko-KR" altLang="en-US" sz="2000" dirty="0"/>
                  </a:p>
                </p:txBody>
              </p:sp>
            </p:grp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AB5D324-A89F-9A5B-C203-AC4C34D2BB1A}"/>
                  </a:ext>
                </a:extLst>
              </p:cNvPr>
              <p:cNvGrpSpPr/>
              <p:nvPr/>
            </p:nvGrpSpPr>
            <p:grpSpPr>
              <a:xfrm>
                <a:off x="497370" y="1300600"/>
                <a:ext cx="1602417" cy="5352912"/>
                <a:chOff x="6385096" y="1157544"/>
                <a:chExt cx="1602417" cy="5352912"/>
              </a:xfrm>
            </p:grpSpPr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F5A69F91-3D07-DABE-C52E-52492BA77C48}"/>
                    </a:ext>
                  </a:extLst>
                </p:cNvPr>
                <p:cNvSpPr/>
                <p:nvPr/>
              </p:nvSpPr>
              <p:spPr>
                <a:xfrm>
                  <a:off x="6385096" y="1157544"/>
                  <a:ext cx="1602417" cy="219055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perception</a:t>
                  </a:r>
                  <a:endParaRPr kumimoji="1" lang="ko-KR" altLang="en-US" sz="2000" dirty="0"/>
                </a:p>
              </p:txBody>
            </p:sp>
            <p:sp>
              <p:nvSpPr>
                <p:cNvPr id="24" name="모서리가 둥근 직사각형 23">
                  <a:extLst>
                    <a:ext uri="{FF2B5EF4-FFF2-40B4-BE49-F238E27FC236}">
                      <a16:creationId xmlns:a16="http://schemas.microsoft.com/office/drawing/2014/main" id="{0B14C93D-37CC-C444-8C26-41733FEC3B45}"/>
                    </a:ext>
                  </a:extLst>
                </p:cNvPr>
                <p:cNvSpPr/>
                <p:nvPr/>
              </p:nvSpPr>
              <p:spPr>
                <a:xfrm>
                  <a:off x="6385099" y="3335941"/>
                  <a:ext cx="1602410" cy="166508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planning</a:t>
                  </a:r>
                  <a:endParaRPr kumimoji="1" lang="ko-KR" altLang="en-US" sz="2000" dirty="0"/>
                </a:p>
              </p:txBody>
            </p:sp>
            <p:sp>
              <p:nvSpPr>
                <p:cNvPr id="25" name="모서리가 둥근 직사각형 24">
                  <a:extLst>
                    <a:ext uri="{FF2B5EF4-FFF2-40B4-BE49-F238E27FC236}">
                      <a16:creationId xmlns:a16="http://schemas.microsoft.com/office/drawing/2014/main" id="{98785F32-9FDE-6948-A724-E4343AB105AC}"/>
                    </a:ext>
                  </a:extLst>
                </p:cNvPr>
                <p:cNvSpPr/>
                <p:nvPr/>
              </p:nvSpPr>
              <p:spPr>
                <a:xfrm>
                  <a:off x="6431967" y="5017377"/>
                  <a:ext cx="1555542" cy="1493079"/>
                </a:xfrm>
                <a:prstGeom prst="roundRect">
                  <a:avLst/>
                </a:prstGeom>
                <a:solidFill>
                  <a:srgbClr val="004483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control</a:t>
                  </a:r>
                  <a:endParaRPr kumimoji="1" lang="ko-KR" altLang="en-US" sz="2000" dirty="0"/>
                </a:p>
              </p:txBody>
            </p:sp>
          </p:grpSp>
        </p:grp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26A9EC-723E-43AB-174A-C7C6CCC3817E}"/>
                </a:ext>
              </a:extLst>
            </p:cNvPr>
            <p:cNvSpPr/>
            <p:nvPr/>
          </p:nvSpPr>
          <p:spPr>
            <a:xfrm>
              <a:off x="3854542" y="5181600"/>
              <a:ext cx="2943870" cy="645446"/>
            </a:xfrm>
            <a:prstGeom prst="roundRect">
              <a:avLst/>
            </a:prstGeom>
            <a:solidFill>
              <a:srgbClr val="00448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dirty="0"/>
                <a:t>Stanley</a:t>
              </a:r>
              <a:endParaRPr kumimoji="1" lang="ko-KR" altLang="en-US" sz="2000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F768EB00-52E3-B881-2C9B-5B647A0892C5}"/>
                </a:ext>
              </a:extLst>
            </p:cNvPr>
            <p:cNvSpPr/>
            <p:nvPr/>
          </p:nvSpPr>
          <p:spPr>
            <a:xfrm>
              <a:off x="6822463" y="5181600"/>
              <a:ext cx="2986917" cy="645446"/>
            </a:xfrm>
            <a:prstGeom prst="roundRect">
              <a:avLst/>
            </a:prstGeom>
            <a:solidFill>
              <a:srgbClr val="00448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dirty="0"/>
                <a:t>ACC</a:t>
              </a:r>
              <a:endParaRPr kumimoji="1"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1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2. Perception</a:t>
            </a:r>
          </a:p>
        </p:txBody>
      </p:sp>
    </p:spTree>
    <p:extLst>
      <p:ext uri="{BB962C8B-B14F-4D97-AF65-F5344CB8AC3E}">
        <p14:creationId xmlns:p14="http://schemas.microsoft.com/office/powerpoint/2010/main" val="38882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3. Control</a:t>
            </a:r>
          </a:p>
        </p:txBody>
      </p:sp>
    </p:spTree>
    <p:extLst>
      <p:ext uri="{BB962C8B-B14F-4D97-AF65-F5344CB8AC3E}">
        <p14:creationId xmlns:p14="http://schemas.microsoft.com/office/powerpoint/2010/main" val="172740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4. Planning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A93B387-3A4F-2BB9-953B-B370A558ED4B}"/>
              </a:ext>
            </a:extLst>
          </p:cNvPr>
          <p:cNvSpPr/>
          <p:nvPr/>
        </p:nvSpPr>
        <p:spPr>
          <a:xfrm>
            <a:off x="4457700" y="2609850"/>
            <a:ext cx="3276600" cy="1638300"/>
          </a:xfrm>
          <a:prstGeom prst="round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0" dirty="0"/>
              <a:t>Planning</a:t>
            </a:r>
            <a:endParaRPr kumimoji="1" lang="ko-KR" altLang="en-US" sz="4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EE0162-A68C-9D86-5696-DDA3F552AB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308193" y="3523965"/>
            <a:ext cx="2229707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330228-02DB-5168-9EA9-544921F5AC9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734300" y="3420533"/>
            <a:ext cx="2295330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567631-2578-DD65-6A48-7A39692CE455}"/>
              </a:ext>
            </a:extLst>
          </p:cNvPr>
          <p:cNvSpPr txBox="1"/>
          <p:nvPr/>
        </p:nvSpPr>
        <p:spPr>
          <a:xfrm>
            <a:off x="2360960" y="291229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인지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320252-068E-2F90-E9F4-62616378CB31}"/>
              </a:ext>
            </a:extLst>
          </p:cNvPr>
          <p:cNvSpPr txBox="1"/>
          <p:nvPr/>
        </p:nvSpPr>
        <p:spPr>
          <a:xfrm>
            <a:off x="7777336" y="2679297"/>
            <a:ext cx="2209259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Way Points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Vx</a:t>
            </a:r>
            <a:endParaRPr kumimoji="1" lang="ko-KR" altLang="en-US" sz="28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3BBA4B0-82C9-883B-54DD-E506BA928532}"/>
              </a:ext>
            </a:extLst>
          </p:cNvPr>
          <p:cNvSpPr/>
          <p:nvPr/>
        </p:nvSpPr>
        <p:spPr>
          <a:xfrm>
            <a:off x="796893" y="3117568"/>
            <a:ext cx="1511300" cy="812794"/>
          </a:xfrm>
          <a:prstGeom prst="round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Perception</a:t>
            </a:r>
            <a:endParaRPr kumimoji="1" lang="ko-KR" altLang="en-US" sz="20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DDC69EB-9689-4EBA-D00C-7FB9112107C7}"/>
              </a:ext>
            </a:extLst>
          </p:cNvPr>
          <p:cNvSpPr/>
          <p:nvPr/>
        </p:nvSpPr>
        <p:spPr>
          <a:xfrm>
            <a:off x="10029630" y="3014136"/>
            <a:ext cx="1511300" cy="812794"/>
          </a:xfrm>
          <a:prstGeom prst="round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controller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44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A1B6B3-7370-A60D-6564-2476FF5C0582}"/>
              </a:ext>
            </a:extLst>
          </p:cNvPr>
          <p:cNvGrpSpPr/>
          <p:nvPr/>
        </p:nvGrpSpPr>
        <p:grpSpPr>
          <a:xfrm>
            <a:off x="1133633" y="1864961"/>
            <a:ext cx="9696362" cy="3850040"/>
            <a:chOff x="1133633" y="1864961"/>
            <a:chExt cx="9696362" cy="3850040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9BAC4049-1FD1-64F8-AD3E-38B04BFDCF90}"/>
                </a:ext>
              </a:extLst>
            </p:cNvPr>
            <p:cNvSpPr txBox="1">
              <a:spLocks/>
            </p:cNvSpPr>
            <p:nvPr/>
          </p:nvSpPr>
          <p:spPr>
            <a:xfrm>
              <a:off x="1133633" y="1864961"/>
              <a:ext cx="4589834" cy="385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6523038" algn="l"/>
                </a:tabLst>
              </a:pPr>
              <a:r>
                <a:rPr lang="ko-KR" altLang="en-US" dirty="0"/>
                <a:t> </a:t>
              </a:r>
              <a:r>
                <a:rPr lang="en-US" altLang="ko-KR" dirty="0"/>
                <a:t>Rule Based Approach</a:t>
              </a:r>
              <a:br>
                <a:rPr lang="en-US" altLang="ko-KR" dirty="0"/>
              </a:br>
              <a:endParaRPr lang="en-US" altLang="ko-KR" sz="3200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정해진 규칙에 따라 행동을 결정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빠른 판단속도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규칙 외의 환경에 취약함</a:t>
              </a:r>
              <a:endParaRPr lang="en-US" altLang="ko-KR" sz="2400" b="1" dirty="0"/>
            </a:p>
            <a:p>
              <a:pPr>
                <a:tabLst>
                  <a:tab pos="6523038" algn="l"/>
                </a:tabLst>
              </a:pPr>
              <a:endParaRPr lang="en-US" altLang="ko-KR" dirty="0"/>
            </a:p>
          </p:txBody>
        </p:sp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E77014B4-1776-8BB3-281B-8938854AADDA}"/>
                </a:ext>
              </a:extLst>
            </p:cNvPr>
            <p:cNvSpPr txBox="1">
              <a:spLocks/>
            </p:cNvSpPr>
            <p:nvPr/>
          </p:nvSpPr>
          <p:spPr>
            <a:xfrm>
              <a:off x="6240161" y="1864961"/>
              <a:ext cx="4589834" cy="385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6523038" algn="l"/>
                </a:tabLst>
              </a:pPr>
              <a:r>
                <a:rPr lang="en-US" altLang="ko-KR" dirty="0"/>
                <a:t> AI-Based Approach</a:t>
              </a:r>
              <a:br>
                <a:rPr lang="en-US" altLang="ko-KR" dirty="0"/>
              </a:br>
              <a:endParaRPr lang="en-US" altLang="ko-KR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 err="1"/>
                <a:t>머신러닝을</a:t>
              </a:r>
              <a:r>
                <a:rPr lang="ko-KR" altLang="en-US" sz="2400" b="1" dirty="0"/>
                <a:t> 통한 상황인지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학습을 통해 다양한 환경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            에서 판단 가능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많은 수의 데이터셋 필요</a:t>
              </a:r>
              <a:endParaRPr lang="en-US" altLang="ko-KR" sz="2400" b="1" dirty="0"/>
            </a:p>
            <a:p>
              <a:pPr>
                <a:tabLst>
                  <a:tab pos="6523038" algn="l"/>
                </a:tabLst>
              </a:pPr>
              <a:endParaRPr lang="en-US" altLang="ko-KR" dirty="0"/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6A64B8C-3A07-DE85-9F06-C6B85A6C24DA}"/>
              </a:ext>
            </a:extLst>
          </p:cNvPr>
          <p:cNvSpPr/>
          <p:nvPr/>
        </p:nvSpPr>
        <p:spPr>
          <a:xfrm>
            <a:off x="1020837" y="1727200"/>
            <a:ext cx="4702630" cy="3987800"/>
          </a:xfrm>
          <a:prstGeom prst="roundRect">
            <a:avLst>
              <a:gd name="adj" fmla="val 9843"/>
            </a:avLst>
          </a:prstGeom>
          <a:noFill/>
          <a:ln w="666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89834"/>
                      <a:gd name="connsiteY0" fmla="*/ 664647 h 3987800"/>
                      <a:gd name="connsiteX1" fmla="*/ 664647 w 4589834"/>
                      <a:gd name="connsiteY1" fmla="*/ 0 h 3987800"/>
                      <a:gd name="connsiteX2" fmla="*/ 1273281 w 4589834"/>
                      <a:gd name="connsiteY2" fmla="*/ 0 h 3987800"/>
                      <a:gd name="connsiteX3" fmla="*/ 1784099 w 4589834"/>
                      <a:gd name="connsiteY3" fmla="*/ 0 h 3987800"/>
                      <a:gd name="connsiteX4" fmla="*/ 2262312 w 4589834"/>
                      <a:gd name="connsiteY4" fmla="*/ 0 h 3987800"/>
                      <a:gd name="connsiteX5" fmla="*/ 2838340 w 4589834"/>
                      <a:gd name="connsiteY5" fmla="*/ 0 h 3987800"/>
                      <a:gd name="connsiteX6" fmla="*/ 3349158 w 4589834"/>
                      <a:gd name="connsiteY6" fmla="*/ 0 h 3987800"/>
                      <a:gd name="connsiteX7" fmla="*/ 3925187 w 4589834"/>
                      <a:gd name="connsiteY7" fmla="*/ 0 h 3987800"/>
                      <a:gd name="connsiteX8" fmla="*/ 4589834 w 4589834"/>
                      <a:gd name="connsiteY8" fmla="*/ 664647 h 3987800"/>
                      <a:gd name="connsiteX9" fmla="*/ 4589834 w 4589834"/>
                      <a:gd name="connsiteY9" fmla="*/ 1143178 h 3987800"/>
                      <a:gd name="connsiteX10" fmla="*/ 4589834 w 4589834"/>
                      <a:gd name="connsiteY10" fmla="*/ 1674879 h 3987800"/>
                      <a:gd name="connsiteX11" fmla="*/ 4589834 w 4589834"/>
                      <a:gd name="connsiteY11" fmla="*/ 2206580 h 3987800"/>
                      <a:gd name="connsiteX12" fmla="*/ 4589834 w 4589834"/>
                      <a:gd name="connsiteY12" fmla="*/ 2711697 h 3987800"/>
                      <a:gd name="connsiteX13" fmla="*/ 4589834 w 4589834"/>
                      <a:gd name="connsiteY13" fmla="*/ 3323153 h 3987800"/>
                      <a:gd name="connsiteX14" fmla="*/ 3925187 w 4589834"/>
                      <a:gd name="connsiteY14" fmla="*/ 3987800 h 3987800"/>
                      <a:gd name="connsiteX15" fmla="*/ 3381764 w 4589834"/>
                      <a:gd name="connsiteY15" fmla="*/ 3987800 h 3987800"/>
                      <a:gd name="connsiteX16" fmla="*/ 2773130 w 4589834"/>
                      <a:gd name="connsiteY16" fmla="*/ 3987800 h 3987800"/>
                      <a:gd name="connsiteX17" fmla="*/ 2229706 w 4589834"/>
                      <a:gd name="connsiteY17" fmla="*/ 3987800 h 3987800"/>
                      <a:gd name="connsiteX18" fmla="*/ 1784099 w 4589834"/>
                      <a:gd name="connsiteY18" fmla="*/ 3987800 h 3987800"/>
                      <a:gd name="connsiteX19" fmla="*/ 1305887 w 4589834"/>
                      <a:gd name="connsiteY19" fmla="*/ 3987800 h 3987800"/>
                      <a:gd name="connsiteX20" fmla="*/ 664647 w 4589834"/>
                      <a:gd name="connsiteY20" fmla="*/ 3987800 h 3987800"/>
                      <a:gd name="connsiteX21" fmla="*/ 0 w 4589834"/>
                      <a:gd name="connsiteY21" fmla="*/ 3323153 h 3987800"/>
                      <a:gd name="connsiteX22" fmla="*/ 0 w 4589834"/>
                      <a:gd name="connsiteY22" fmla="*/ 2844622 h 3987800"/>
                      <a:gd name="connsiteX23" fmla="*/ 0 w 4589834"/>
                      <a:gd name="connsiteY23" fmla="*/ 2392676 h 3987800"/>
                      <a:gd name="connsiteX24" fmla="*/ 0 w 4589834"/>
                      <a:gd name="connsiteY24" fmla="*/ 1940730 h 3987800"/>
                      <a:gd name="connsiteX25" fmla="*/ 0 w 4589834"/>
                      <a:gd name="connsiteY25" fmla="*/ 1409029 h 3987800"/>
                      <a:gd name="connsiteX26" fmla="*/ 0 w 4589834"/>
                      <a:gd name="connsiteY26" fmla="*/ 664647 h 398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589834" h="3987800" extrusionOk="0">
                        <a:moveTo>
                          <a:pt x="0" y="664647"/>
                        </a:moveTo>
                        <a:cubicBezTo>
                          <a:pt x="-13841" y="289036"/>
                          <a:pt x="287819" y="3661"/>
                          <a:pt x="664647" y="0"/>
                        </a:cubicBezTo>
                        <a:cubicBezTo>
                          <a:pt x="844505" y="-15699"/>
                          <a:pt x="1095065" y="47151"/>
                          <a:pt x="1273281" y="0"/>
                        </a:cubicBezTo>
                        <a:cubicBezTo>
                          <a:pt x="1451497" y="-47151"/>
                          <a:pt x="1621612" y="18545"/>
                          <a:pt x="1784099" y="0"/>
                        </a:cubicBezTo>
                        <a:cubicBezTo>
                          <a:pt x="1946586" y="-18545"/>
                          <a:pt x="2096616" y="17904"/>
                          <a:pt x="2262312" y="0"/>
                        </a:cubicBezTo>
                        <a:cubicBezTo>
                          <a:pt x="2428008" y="-17904"/>
                          <a:pt x="2562361" y="47484"/>
                          <a:pt x="2838340" y="0"/>
                        </a:cubicBezTo>
                        <a:cubicBezTo>
                          <a:pt x="3114319" y="-47484"/>
                          <a:pt x="3182961" y="19572"/>
                          <a:pt x="3349158" y="0"/>
                        </a:cubicBezTo>
                        <a:cubicBezTo>
                          <a:pt x="3515355" y="-19572"/>
                          <a:pt x="3710834" y="38132"/>
                          <a:pt x="3925187" y="0"/>
                        </a:cubicBezTo>
                        <a:cubicBezTo>
                          <a:pt x="4286015" y="-59560"/>
                          <a:pt x="4534192" y="374900"/>
                          <a:pt x="4589834" y="664647"/>
                        </a:cubicBezTo>
                        <a:cubicBezTo>
                          <a:pt x="4639183" y="854196"/>
                          <a:pt x="4540044" y="941917"/>
                          <a:pt x="4589834" y="1143178"/>
                        </a:cubicBezTo>
                        <a:cubicBezTo>
                          <a:pt x="4639624" y="1344439"/>
                          <a:pt x="4579473" y="1515561"/>
                          <a:pt x="4589834" y="1674879"/>
                        </a:cubicBezTo>
                        <a:cubicBezTo>
                          <a:pt x="4600195" y="1834197"/>
                          <a:pt x="4588446" y="2068261"/>
                          <a:pt x="4589834" y="2206580"/>
                        </a:cubicBezTo>
                        <a:cubicBezTo>
                          <a:pt x="4591222" y="2344899"/>
                          <a:pt x="4568318" y="2479246"/>
                          <a:pt x="4589834" y="2711697"/>
                        </a:cubicBezTo>
                        <a:cubicBezTo>
                          <a:pt x="4611350" y="2944148"/>
                          <a:pt x="4529296" y="3176966"/>
                          <a:pt x="4589834" y="3323153"/>
                        </a:cubicBezTo>
                        <a:cubicBezTo>
                          <a:pt x="4612675" y="3661872"/>
                          <a:pt x="4270888" y="3979538"/>
                          <a:pt x="3925187" y="3987800"/>
                        </a:cubicBezTo>
                        <a:cubicBezTo>
                          <a:pt x="3737342" y="4016317"/>
                          <a:pt x="3625371" y="3971692"/>
                          <a:pt x="3381764" y="3987800"/>
                        </a:cubicBezTo>
                        <a:cubicBezTo>
                          <a:pt x="3138157" y="4003908"/>
                          <a:pt x="3023707" y="3975638"/>
                          <a:pt x="2773130" y="3987800"/>
                        </a:cubicBezTo>
                        <a:cubicBezTo>
                          <a:pt x="2522553" y="3999962"/>
                          <a:pt x="2339531" y="3967572"/>
                          <a:pt x="2229706" y="3987800"/>
                        </a:cubicBezTo>
                        <a:cubicBezTo>
                          <a:pt x="2119881" y="4008028"/>
                          <a:pt x="1889068" y="3984330"/>
                          <a:pt x="1784099" y="3987800"/>
                        </a:cubicBezTo>
                        <a:cubicBezTo>
                          <a:pt x="1679130" y="3991270"/>
                          <a:pt x="1443886" y="3933387"/>
                          <a:pt x="1305887" y="3987800"/>
                        </a:cubicBezTo>
                        <a:cubicBezTo>
                          <a:pt x="1167888" y="4042213"/>
                          <a:pt x="929191" y="3928632"/>
                          <a:pt x="664647" y="3987800"/>
                        </a:cubicBezTo>
                        <a:cubicBezTo>
                          <a:pt x="336397" y="3979585"/>
                          <a:pt x="1233" y="3701934"/>
                          <a:pt x="0" y="3323153"/>
                        </a:cubicBezTo>
                        <a:cubicBezTo>
                          <a:pt x="-30025" y="3223246"/>
                          <a:pt x="30728" y="3049078"/>
                          <a:pt x="0" y="2844622"/>
                        </a:cubicBezTo>
                        <a:cubicBezTo>
                          <a:pt x="-30728" y="2640166"/>
                          <a:pt x="24746" y="2512600"/>
                          <a:pt x="0" y="2392676"/>
                        </a:cubicBezTo>
                        <a:cubicBezTo>
                          <a:pt x="-24746" y="2272752"/>
                          <a:pt x="24972" y="2035996"/>
                          <a:pt x="0" y="1940730"/>
                        </a:cubicBezTo>
                        <a:cubicBezTo>
                          <a:pt x="-24972" y="1845464"/>
                          <a:pt x="27254" y="1520745"/>
                          <a:pt x="0" y="1409029"/>
                        </a:cubicBezTo>
                        <a:cubicBezTo>
                          <a:pt x="-27254" y="1297313"/>
                          <a:pt x="37541" y="911886"/>
                          <a:pt x="0" y="66464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571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1099</Words>
  <Application>Microsoft Macintosh PowerPoint</Application>
  <PresentationFormat>와이드스크린</PresentationFormat>
  <Paragraphs>381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나눔스퀘어</vt:lpstr>
      <vt:lpstr>나눔스퀘어 Bold</vt:lpstr>
      <vt:lpstr>맑은 고딕</vt:lpstr>
      <vt:lpstr>Arial</vt:lpstr>
      <vt:lpstr>Source Sans Pro</vt:lpstr>
      <vt:lpstr>Source Sans Pro Black</vt:lpstr>
      <vt:lpstr>Tahoma</vt:lpstr>
      <vt:lpstr>Wingdings</vt:lpstr>
      <vt:lpstr>Office 테마</vt:lpstr>
      <vt:lpstr>PowerPoint 프레젠테이션</vt:lpstr>
      <vt:lpstr>PowerPoint 프레젠테이션</vt:lpstr>
      <vt:lpstr>Planning</vt:lpstr>
      <vt:lpstr>Project Structure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Project Structure</vt:lpstr>
      <vt:lpstr>Project Structure</vt:lpstr>
      <vt:lpstr>Project Structure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Project Plan</vt:lpstr>
      <vt:lpstr>Project Plan</vt:lpstr>
      <vt:lpstr>Project Plan</vt:lpstr>
      <vt:lpstr>Project Plan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기욱 안</dc:creator>
  <cp:lastModifiedBy>김영기</cp:lastModifiedBy>
  <cp:revision>13</cp:revision>
  <dcterms:created xsi:type="dcterms:W3CDTF">2024-07-24T02:55:29Z</dcterms:created>
  <dcterms:modified xsi:type="dcterms:W3CDTF">2024-08-08T13:39:41Z</dcterms:modified>
</cp:coreProperties>
</file>