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5BBCB-8B48-76E4-CCD2-33BA89E7F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9BEFE-1BE0-C111-4830-0D8A88E9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A3CC0-5B9B-758E-4FB4-F7C798BE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6CDF7-C00C-18B1-709A-DDCABA2B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4B80C-D8CF-64B8-DC8F-5BE32CBB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5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3ED76-D169-872F-D0C5-8B943D41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92158-EAF4-BAD7-9439-CBA2B6D9D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42C8-997E-128A-AB0F-DE859C0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98C36-0266-70CD-0DB0-DB3B8BCE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2BAF4-C557-92E7-B493-82487FD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2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C63A2-763D-C7F2-1549-86832812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B7139-FB63-34F1-0995-6E18A673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7CD7-79B7-5267-D549-E9695753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795AB-F444-D38F-B2B8-74082609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E53F0-57DF-D972-DA7F-162FFB98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3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77E5D-6147-B57B-8A8F-F68F5BC6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A5C21-DF70-2F95-7C33-713806B3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8AF8C-385A-DBEF-8CDB-B05E5EB8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AA70-230B-6A05-2AA8-843C4B7C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A5A4E-A7AD-BC6B-AD3F-74C5DB3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34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9F04-EC68-AAA7-87ED-94236593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5A76B-7E22-4A46-8D95-2DF53E0E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0D3C9-3B23-92F2-D563-EB1862E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AB7BF-B763-DC3F-9DA3-FB774C24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112F5-C369-6527-CF5D-32C0CE49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4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1BFCC-3079-E2C1-317D-8C6E852F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F4ED4-BE9C-9B75-D25B-CFB081F3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F8382-3C65-1842-D3B8-5ABFFD19F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817A9-5FB5-F553-EFDD-0FB8DBF8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2501D-1149-CAE5-F889-3633B9B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960A9-9A4F-6691-228C-D2B4024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3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B12C7-E8DC-BD73-27C1-85E6325A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E6A2F-7686-4CBF-C6D6-6D884B87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903D3-1FBF-0B36-1D43-6344D1BE1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03447-DA8A-5F9E-C11B-70EA7D11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ED3AE3-9F25-B4BD-5BBC-9B2CEED6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FC0CA0-DA40-3B4A-972A-AF9FB361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5F896-6AD5-7D4E-2A88-A0A05A0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4407D-BADF-50CE-9361-85E79A7C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53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7A9B4-E3F0-7B89-6D97-E5DDB0C4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438916-E7AA-0A30-8BE8-82E1026B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56C9A-FD65-B5DB-326A-E7FA0083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32F0F-4E9F-B9B3-9013-1A5E89BF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0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BB5B41-FB9F-2035-D2ED-7DEA26ED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7A724-5E25-0003-CA22-46D1E85E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9CA7-7046-39B7-1B7C-AFEC9379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04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EBC0-A819-FA53-6340-FCB8FFAF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A81E4-6D8B-B0CF-AC3E-8706F2E9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AEB9A-E7C4-C892-784E-EE487571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0D86B-85C5-42A4-810A-4C8C0013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8EE51-494E-818C-51DF-01E64C3B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94872-30DC-5B4A-8E68-E90DEE19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76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7717-75F5-A765-4F96-F55165DD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824E6-8DC8-EC4A-8765-08D47AD72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D4C6F-E4B1-C060-F5A7-96235CA6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FB30B-CC3D-0E1B-C644-2FBE6B1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94B4B-B8E3-0607-DFEF-0D43B31C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E4B8B-84B9-282A-D2F9-0CCE3F6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812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8F7EAC-A4C2-A22D-981D-D067A500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83716-7B78-7576-E036-A60D9A04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3C2F3-E20F-6E19-9B14-00481058F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5EBFF-E2A8-944A-AA3E-DAE583F0256D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BA8A9-7BCA-293D-F6CA-DB7498F5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0CAA1-BF81-13D1-1CC1-860798D4A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3BA33-7A47-6643-99A3-8290C57F97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9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94CA6-A5E2-2402-10ED-5C85EAE9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D8936-C1FD-3D51-65C0-54B2C4ECD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3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/>
        </p:nvGraphicFramePr>
        <p:xfrm>
          <a:off x="603798" y="1400179"/>
          <a:ext cx="10331672" cy="4668576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205207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966754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684331">
                  <a:extLst>
                    <a:ext uri="{9D8B030D-6E8A-4147-A177-3AD203B41FA5}">
                      <a16:colId xmlns:a16="http://schemas.microsoft.com/office/drawing/2014/main" val="428584288"/>
                    </a:ext>
                  </a:extLst>
                </a:gridCol>
                <a:gridCol w="607728">
                  <a:extLst>
                    <a:ext uri="{9D8B030D-6E8A-4147-A177-3AD203B41FA5}">
                      <a16:colId xmlns:a16="http://schemas.microsoft.com/office/drawing/2014/main" val="309088235"/>
                    </a:ext>
                  </a:extLst>
                </a:gridCol>
                <a:gridCol w="348413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348413">
                  <a:extLst>
                    <a:ext uri="{9D8B030D-6E8A-4147-A177-3AD203B41FA5}">
                      <a16:colId xmlns:a16="http://schemas.microsoft.com/office/drawing/2014/main" val="1064938784"/>
                    </a:ext>
                  </a:extLst>
                </a:gridCol>
                <a:gridCol w="348413">
                  <a:extLst>
                    <a:ext uri="{9D8B030D-6E8A-4147-A177-3AD203B41FA5}">
                      <a16:colId xmlns:a16="http://schemas.microsoft.com/office/drawing/2014/main" val="3950987207"/>
                    </a:ext>
                  </a:extLst>
                </a:gridCol>
                <a:gridCol w="348413">
                  <a:extLst>
                    <a:ext uri="{9D8B030D-6E8A-4147-A177-3AD203B41FA5}">
                      <a16:colId xmlns:a16="http://schemas.microsoft.com/office/drawing/2014/main" val="2922061837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1690242273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2054726371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440513734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2803839342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1950958325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559228981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1423122200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3171036459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2694037768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602116662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695492986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332989172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3037124669"/>
                    </a:ext>
                  </a:extLst>
                </a:gridCol>
              </a:tblGrid>
              <a:tr h="5626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55321" marB="553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Week 1</a:t>
                      </a:r>
                      <a:endParaRPr lang="ko-KR" altLang="en-US" sz="1800" dirty="0"/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Week 2</a:t>
                      </a:r>
                      <a:endParaRPr lang="ko-KR" altLang="en-US" sz="1800" dirty="0"/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Week 3</a:t>
                      </a:r>
                      <a:endParaRPr lang="ko-KR" altLang="en-US" sz="1800" dirty="0"/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Week 4</a:t>
                      </a:r>
                      <a:endParaRPr lang="ko-KR" altLang="en-US" sz="1800" dirty="0"/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4400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Global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Planning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projection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30686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Global 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Velocity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4005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Path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  <a:tr h="44005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Local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Planning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Collision Check 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(CV model)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Detection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93100"/>
                  </a:ext>
                </a:extLst>
              </a:tr>
              <a:tr h="440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Predict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335448"/>
                  </a:ext>
                </a:extLst>
              </a:tr>
              <a:tr h="507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Collision Check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10053"/>
                  </a:ext>
                </a:extLst>
              </a:tr>
              <a:tr h="536651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Local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Plan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path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Lattice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17749"/>
                  </a:ext>
                </a:extLst>
              </a:tr>
              <a:tr h="430686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velocity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ACC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824003"/>
                  </a:ext>
                </a:extLst>
              </a:tr>
              <a:tr h="44005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AEB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0637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FAA684-8A2F-5C3D-82D2-D183B7FD9C67}"/>
              </a:ext>
            </a:extLst>
          </p:cNvPr>
          <p:cNvGraphicFramePr>
            <a:graphicFrameLocks noGrp="1"/>
          </p:cNvGraphicFramePr>
          <p:nvPr/>
        </p:nvGraphicFramePr>
        <p:xfrm>
          <a:off x="10125086" y="509951"/>
          <a:ext cx="1278082" cy="736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10">
                  <a:extLst>
                    <a:ext uri="{9D8B030D-6E8A-4147-A177-3AD203B41FA5}">
                      <a16:colId xmlns:a16="http://schemas.microsoft.com/office/drawing/2014/main" val="2682074889"/>
                    </a:ext>
                  </a:extLst>
                </a:gridCol>
                <a:gridCol w="903472">
                  <a:extLst>
                    <a:ext uri="{9D8B030D-6E8A-4147-A177-3AD203B41FA5}">
                      <a16:colId xmlns:a16="http://schemas.microsoft.com/office/drawing/2014/main" val="357187699"/>
                    </a:ext>
                  </a:extLst>
                </a:gridCol>
              </a:tblGrid>
              <a:tr h="242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31227" marB="312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D45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완료</a:t>
                      </a:r>
                    </a:p>
                  </a:txBody>
                  <a:tcPr marT="31227" marB="312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959618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31227" marB="312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미완료</a:t>
                      </a:r>
                    </a:p>
                  </a:txBody>
                  <a:tcPr marT="31227" marB="312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352241"/>
                  </a:ext>
                </a:extLst>
              </a:tr>
              <a:tr h="242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31227" marB="312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진행중</a:t>
                      </a:r>
                    </a:p>
                  </a:txBody>
                  <a:tcPr marT="31227" marB="312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68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05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김영기</dc:creator>
  <cp:lastModifiedBy>김영기</cp:lastModifiedBy>
  <cp:revision>1</cp:revision>
  <dcterms:created xsi:type="dcterms:W3CDTF">2024-08-09T08:47:32Z</dcterms:created>
  <dcterms:modified xsi:type="dcterms:W3CDTF">2024-08-09T08:48:16Z</dcterms:modified>
</cp:coreProperties>
</file>