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319" r:id="rId4"/>
    <p:sldId id="330" r:id="rId5"/>
    <p:sldId id="332" r:id="rId6"/>
    <p:sldId id="279" r:id="rId7"/>
    <p:sldId id="33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85"/>
    <a:srgbClr val="004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DC1D7-C86B-1B42-8EB0-7C1802E82E45}" v="36" dt="2024-07-24T11:20:5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719"/>
  </p:normalViewPr>
  <p:slideViewPr>
    <p:cSldViewPr snapToGrid="0">
      <p:cViewPr>
        <p:scale>
          <a:sx n="98" d="100"/>
          <a:sy n="98" d="100"/>
        </p:scale>
        <p:origin x="152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기" userId="ea39a5b7-6364-40f5-add7-622f347c47c4" providerId="ADAL" clId="{711DC1D7-C86B-1B42-8EB0-7C1802E82E45}"/>
    <pc:docChg chg="undo redo custSel addSld delSld modSld sldOrd">
      <pc:chgData name="김영기" userId="ea39a5b7-6364-40f5-add7-622f347c47c4" providerId="ADAL" clId="{711DC1D7-C86B-1B42-8EB0-7C1802E82E45}" dt="2024-07-24T11:21:01.155" v="701" actId="20577"/>
      <pc:docMkLst>
        <pc:docMk/>
      </pc:docMkLst>
      <pc:sldChg chg="del">
        <pc:chgData name="김영기" userId="ea39a5b7-6364-40f5-add7-622f347c47c4" providerId="ADAL" clId="{711DC1D7-C86B-1B42-8EB0-7C1802E82E45}" dt="2024-07-24T11:19:34.567" v="640" actId="2696"/>
        <pc:sldMkLst>
          <pc:docMk/>
          <pc:sldMk cId="1118545291" sldId="280"/>
        </pc:sldMkLst>
      </pc:sldChg>
      <pc:sldChg chg="modSp mod">
        <pc:chgData name="김영기" userId="ea39a5b7-6364-40f5-add7-622f347c47c4" providerId="ADAL" clId="{711DC1D7-C86B-1B42-8EB0-7C1802E82E45}" dt="2024-07-24T11:16:31.408" v="526" actId="14100"/>
        <pc:sldMkLst>
          <pc:docMk/>
          <pc:sldMk cId="2022797575" sldId="284"/>
        </pc:sldMkLst>
        <pc:spChg chg="mod">
          <ac:chgData name="김영기" userId="ea39a5b7-6364-40f5-add7-622f347c47c4" providerId="ADAL" clId="{711DC1D7-C86B-1B42-8EB0-7C1802E82E45}" dt="2024-07-24T11:16:31.408" v="526" actId="14100"/>
          <ac:spMkLst>
            <pc:docMk/>
            <pc:sldMk cId="2022797575" sldId="284"/>
            <ac:spMk id="7" creationId="{25765639-EBA8-3AC2-2980-419BADB3277E}"/>
          </ac:spMkLst>
        </pc:spChg>
        <pc:spChg chg="mod">
          <ac:chgData name="김영기" userId="ea39a5b7-6364-40f5-add7-622f347c47c4" providerId="ADAL" clId="{711DC1D7-C86B-1B42-8EB0-7C1802E82E45}" dt="2024-07-24T11:16:24.553" v="524" actId="14100"/>
          <ac:spMkLst>
            <pc:docMk/>
            <pc:sldMk cId="2022797575" sldId="284"/>
            <ac:spMk id="9" creationId="{139E7F56-26F4-E2C5-104B-AE8B070F6A2F}"/>
          </ac:spMkLst>
        </pc:spChg>
        <pc:spChg chg="mod">
          <ac:chgData name="김영기" userId="ea39a5b7-6364-40f5-add7-622f347c47c4" providerId="ADAL" clId="{711DC1D7-C86B-1B42-8EB0-7C1802E82E45}" dt="2024-07-24T11:16:27.874" v="525" actId="14100"/>
          <ac:spMkLst>
            <pc:docMk/>
            <pc:sldMk cId="2022797575" sldId="284"/>
            <ac:spMk id="16" creationId="{A04473FD-7691-FC69-EC9A-012BACD146B8}"/>
          </ac:spMkLst>
        </pc:spChg>
        <pc:cxnChg chg="mod">
          <ac:chgData name="김영기" userId="ea39a5b7-6364-40f5-add7-622f347c47c4" providerId="ADAL" clId="{711DC1D7-C86B-1B42-8EB0-7C1802E82E45}" dt="2024-07-24T11:16:27.874" v="525" actId="14100"/>
          <ac:cxnSpMkLst>
            <pc:docMk/>
            <pc:sldMk cId="2022797575" sldId="284"/>
            <ac:cxnSpMk id="35" creationId="{6AD4ADA4-6B53-DE56-717D-120A74406C84}"/>
          </ac:cxnSpMkLst>
        </pc:cxnChg>
        <pc:cxnChg chg="mod">
          <ac:chgData name="김영기" userId="ea39a5b7-6364-40f5-add7-622f347c47c4" providerId="ADAL" clId="{711DC1D7-C86B-1B42-8EB0-7C1802E82E45}" dt="2024-07-24T11:16:24.553" v="524" actId="14100"/>
          <ac:cxnSpMkLst>
            <pc:docMk/>
            <pc:sldMk cId="2022797575" sldId="284"/>
            <ac:cxnSpMk id="39" creationId="{50C828F1-763C-9F48-1E66-448844DAB808}"/>
          </ac:cxnSpMkLst>
        </pc:cxnChg>
      </pc:sldChg>
      <pc:sldChg chg="modSp mod">
        <pc:chgData name="김영기" userId="ea39a5b7-6364-40f5-add7-622f347c47c4" providerId="ADAL" clId="{711DC1D7-C86B-1B42-8EB0-7C1802E82E45}" dt="2024-07-24T11:16:10.326" v="523" actId="1076"/>
        <pc:sldMkLst>
          <pc:docMk/>
          <pc:sldMk cId="4041908164" sldId="285"/>
        </pc:sldMkLst>
        <pc:spChg chg="mod">
          <ac:chgData name="김영기" userId="ea39a5b7-6364-40f5-add7-622f347c47c4" providerId="ADAL" clId="{711DC1D7-C86B-1B42-8EB0-7C1802E82E45}" dt="2024-07-24T11:15:11.767" v="520" actId="14100"/>
          <ac:spMkLst>
            <pc:docMk/>
            <pc:sldMk cId="4041908164" sldId="285"/>
            <ac:spMk id="53" creationId="{99418571-DBB5-1657-3B81-6EDF21C52554}"/>
          </ac:spMkLst>
        </pc:spChg>
        <pc:spChg chg="mod">
          <ac:chgData name="김영기" userId="ea39a5b7-6364-40f5-add7-622f347c47c4" providerId="ADAL" clId="{711DC1D7-C86B-1B42-8EB0-7C1802E82E45}" dt="2024-07-24T11:15:13.983" v="521" actId="14100"/>
          <ac:spMkLst>
            <pc:docMk/>
            <pc:sldMk cId="4041908164" sldId="285"/>
            <ac:spMk id="54" creationId="{13ECF933-BD3C-BD4E-3444-97FCF367FA51}"/>
          </ac:spMkLst>
        </pc:spChg>
        <pc:grpChg chg="mod">
          <ac:chgData name="김영기" userId="ea39a5b7-6364-40f5-add7-622f347c47c4" providerId="ADAL" clId="{711DC1D7-C86B-1B42-8EB0-7C1802E82E45}" dt="2024-07-24T11:16:10.326" v="523" actId="1076"/>
          <ac:grpSpMkLst>
            <pc:docMk/>
            <pc:sldMk cId="4041908164" sldId="285"/>
            <ac:grpSpMk id="52" creationId="{D0278546-6F07-2AED-D706-D8E966A1D6DF}"/>
          </ac:grpSpMkLst>
        </pc:grpChg>
        <pc:cxnChg chg="mod">
          <ac:chgData name="김영기" userId="ea39a5b7-6364-40f5-add7-622f347c47c4" providerId="ADAL" clId="{711DC1D7-C86B-1B42-8EB0-7C1802E82E45}" dt="2024-07-24T11:16:10.326" v="523" actId="1076"/>
          <ac:cxnSpMkLst>
            <pc:docMk/>
            <pc:sldMk cId="4041908164" sldId="285"/>
            <ac:cxnSpMk id="66" creationId="{EE33CA6D-CC57-F458-02C9-6C4BECE878A7}"/>
          </ac:cxnSpMkLst>
        </pc:cxnChg>
      </pc:sldChg>
      <pc:sldChg chg="addSp delSp modSp add mod ord">
        <pc:chgData name="김영기" userId="ea39a5b7-6364-40f5-add7-622f347c47c4" providerId="ADAL" clId="{711DC1D7-C86B-1B42-8EB0-7C1802E82E45}" dt="2024-07-24T11:17:08.631" v="530" actId="1076"/>
        <pc:sldMkLst>
          <pc:docMk/>
          <pc:sldMk cId="1311104583" sldId="287"/>
        </pc:sldMkLst>
        <pc:spChg chg="mod">
          <ac:chgData name="김영기" userId="ea39a5b7-6364-40f5-add7-622f347c47c4" providerId="ADAL" clId="{711DC1D7-C86B-1B42-8EB0-7C1802E82E45}" dt="2024-07-24T11:17:08.631" v="530" actId="1076"/>
          <ac:spMkLst>
            <pc:docMk/>
            <pc:sldMk cId="1311104583" sldId="287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" creationId="{718CA89E-4D2D-0D3B-9B34-1996E975D1AF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4" creationId="{E5B0422A-EFA9-F65E-C6A4-F7BB2845FF20}"/>
          </ac:spMkLst>
        </pc:spChg>
        <pc:spChg chg="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5" creationId="{4A93B387-3A4F-2BB9-953B-B370A558ED4B}"/>
          </ac:spMkLst>
        </pc:spChg>
        <pc:spChg chg="add del mod">
          <ac:chgData name="김영기" userId="ea39a5b7-6364-40f5-add7-622f347c47c4" providerId="ADAL" clId="{711DC1D7-C86B-1B42-8EB0-7C1802E82E45}" dt="2024-07-24T10:58:28.501" v="148"/>
          <ac:spMkLst>
            <pc:docMk/>
            <pc:sldMk cId="1311104583" sldId="287"/>
            <ac:spMk id="6" creationId="{AC80904E-585D-FCA2-CB3B-2AFC20E4AB3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7" creationId="{3591DDE3-00A3-1B10-CA15-A6D48E74CB56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8" creationId="{B79E20FD-DFC4-BE7E-8DE9-FD1793CCE34B}"/>
          </ac:spMkLst>
        </pc:spChg>
        <pc:spChg chg="add del mod">
          <ac:chgData name="김영기" userId="ea39a5b7-6364-40f5-add7-622f347c47c4" providerId="ADAL" clId="{711DC1D7-C86B-1B42-8EB0-7C1802E82E45}" dt="2024-07-24T10:59:58.594" v="199" actId="478"/>
          <ac:spMkLst>
            <pc:docMk/>
            <pc:sldMk cId="1311104583" sldId="287"/>
            <ac:spMk id="10" creationId="{E3CC5318-FED1-18D1-C451-C302E091D186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3" creationId="{BEF85998-83DA-0D71-1C13-DCD38ACA32CA}"/>
          </ac:spMkLst>
        </pc:spChg>
        <pc:spChg chg="del">
          <ac:chgData name="김영기" userId="ea39a5b7-6364-40f5-add7-622f347c47c4" providerId="ADAL" clId="{711DC1D7-C86B-1B42-8EB0-7C1802E82E45}" dt="2024-07-24T10:55:32.126" v="27" actId="478"/>
          <ac:spMkLst>
            <pc:docMk/>
            <pc:sldMk cId="1311104583" sldId="287"/>
            <ac:spMk id="14" creationId="{B2567631-2578-DD65-6A48-7A39692CE455}"/>
          </ac:spMkLst>
        </pc:spChg>
        <pc:spChg chg="del mod">
          <ac:chgData name="김영기" userId="ea39a5b7-6364-40f5-add7-622f347c47c4" providerId="ADAL" clId="{711DC1D7-C86B-1B42-8EB0-7C1802E82E45}" dt="2024-07-24T10:55:30.591" v="26" actId="478"/>
          <ac:spMkLst>
            <pc:docMk/>
            <pc:sldMk cId="1311104583" sldId="287"/>
            <ac:spMk id="15" creationId="{43320252-068E-2F90-E9F4-62616378CB31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6" creationId="{43BBA4B0-82C9-883B-54DD-E506BA928532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7" creationId="{2510E077-00DA-9838-3886-E981437B00DE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9" creationId="{8DDC69EB-9689-4EBA-D00C-7FB9112107C7}"/>
          </ac:spMkLst>
        </pc:spChg>
        <pc:spChg chg="add del mod topLvl">
          <ac:chgData name="김영기" userId="ea39a5b7-6364-40f5-add7-622f347c47c4" providerId="ADAL" clId="{711DC1D7-C86B-1B42-8EB0-7C1802E82E45}" dt="2024-07-24T11:11:55.230" v="442" actId="478"/>
          <ac:spMkLst>
            <pc:docMk/>
            <pc:sldMk cId="1311104583" sldId="287"/>
            <ac:spMk id="21" creationId="{C9162079-43A6-ABA8-ABF7-76762E054886}"/>
          </ac:spMkLst>
        </pc:spChg>
        <pc:spChg chg="add del mod">
          <ac:chgData name="김영기" userId="ea39a5b7-6364-40f5-add7-622f347c47c4" providerId="ADAL" clId="{711DC1D7-C86B-1B42-8EB0-7C1802E82E45}" dt="2024-07-24T11:05:49.464" v="367"/>
          <ac:spMkLst>
            <pc:docMk/>
            <pc:sldMk cId="1311104583" sldId="287"/>
            <ac:spMk id="22" creationId="{5CD650B9-8705-604A-9D85-1C89DFF5527B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3" creationId="{F5A69F91-3D07-DABE-C52E-52492BA77C48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4" creationId="{0B14C93D-37CC-C444-8C26-41733FEC3B45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5" creationId="{98785F32-9FDE-6948-A724-E4343AB105AC}"/>
          </ac:spMkLst>
        </pc:spChg>
        <pc:spChg chg="add del mod">
          <ac:chgData name="김영기" userId="ea39a5b7-6364-40f5-add7-622f347c47c4" providerId="ADAL" clId="{711DC1D7-C86B-1B42-8EB0-7C1802E82E45}" dt="2024-07-24T11:08:04.508" v="397"/>
          <ac:spMkLst>
            <pc:docMk/>
            <pc:sldMk cId="1311104583" sldId="287"/>
            <ac:spMk id="27" creationId="{EC40A71B-6026-A4C7-D0EA-32608D7BA20C}"/>
          </ac:spMkLst>
        </pc:spChg>
        <pc:spChg chg="add mod">
          <ac:chgData name="김영기" userId="ea39a5b7-6364-40f5-add7-622f347c47c4" providerId="ADAL" clId="{711DC1D7-C86B-1B42-8EB0-7C1802E82E45}" dt="2024-07-24T11:11:44.010" v="439"/>
          <ac:spMkLst>
            <pc:docMk/>
            <pc:sldMk cId="1311104583" sldId="287"/>
            <ac:spMk id="31" creationId="{5CE5A82A-37F8-528C-942F-9E50598C5800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2" creationId="{2126A9EC-723E-43AB-174A-C7C6CCC3817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3" creationId="{F768EB00-52E3-B881-2C9B-5B647A0892C5}"/>
          </ac:spMkLst>
        </pc:spChg>
        <pc:grpChg chg="add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12" creationId="{FC684DAD-1212-ADF7-B95A-2BF9B2901BAF}"/>
          </ac:grpSpMkLst>
        </pc:grpChg>
        <pc:grpChg chg="add mod topLvl">
          <ac:chgData name="김영기" userId="ea39a5b7-6364-40f5-add7-622f347c47c4" providerId="ADAL" clId="{711DC1D7-C86B-1B42-8EB0-7C1802E82E45}" dt="2024-07-24T11:08:38.017" v="405" actId="164"/>
          <ac:grpSpMkLst>
            <pc:docMk/>
            <pc:sldMk cId="1311104583" sldId="287"/>
            <ac:grpSpMk id="18" creationId="{C3D29076-8629-1E27-32FB-9BB67F0E13A1}"/>
          </ac:grpSpMkLst>
        </pc:grpChg>
        <pc:grpChg chg="add del mod">
          <ac:chgData name="김영기" userId="ea39a5b7-6364-40f5-add7-622f347c47c4" providerId="ADAL" clId="{711DC1D7-C86B-1B42-8EB0-7C1802E82E45}" dt="2024-07-24T11:03:58.622" v="294" actId="165"/>
          <ac:grpSpMkLst>
            <pc:docMk/>
            <pc:sldMk cId="1311104583" sldId="287"/>
            <ac:grpSpMk id="20" creationId="{F6DDBCEB-93AD-45F8-834D-AE0B901A6409}"/>
          </ac:grpSpMkLst>
        </pc:grpChg>
        <pc:grpChg chg="add del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26" creationId="{80D5E07E-504F-DF29-6946-DD835978BD91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8" creationId="{ECCEA47E-DC2C-1E5B-2EC6-1BEE4F5C209E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9" creationId="{0AB5D324-A89F-9A5B-C203-AC4C34D2BB1A}"/>
          </ac:grpSpMkLst>
        </pc:grpChg>
        <pc:grpChg chg="add mod">
          <ac:chgData name="김영기" userId="ea39a5b7-6364-40f5-add7-622f347c47c4" providerId="ADAL" clId="{711DC1D7-C86B-1B42-8EB0-7C1802E82E45}" dt="2024-07-24T11:12:12.831" v="462" actId="164"/>
          <ac:grpSpMkLst>
            <pc:docMk/>
            <pc:sldMk cId="1311104583" sldId="287"/>
            <ac:grpSpMk id="30" creationId="{912957A8-95B2-7E2A-D7AD-2A879F85ED0A}"/>
          </ac:grpSpMkLst>
        </pc:grpChg>
        <pc:grpChg chg="add mod">
          <ac:chgData name="김영기" userId="ea39a5b7-6364-40f5-add7-622f347c47c4" providerId="ADAL" clId="{711DC1D7-C86B-1B42-8EB0-7C1802E82E45}" dt="2024-07-24T11:12:17.614" v="463" actId="1076"/>
          <ac:grpSpMkLst>
            <pc:docMk/>
            <pc:sldMk cId="1311104583" sldId="287"/>
            <ac:grpSpMk id="34" creationId="{5C2AD163-D0B6-E643-E739-FD38E6A39F31}"/>
          </ac:grpSpMkLst>
        </pc:grpChg>
        <pc:cxnChg chg="del mod">
          <ac:chgData name="김영기" userId="ea39a5b7-6364-40f5-add7-622f347c47c4" providerId="ADAL" clId="{711DC1D7-C86B-1B42-8EB0-7C1802E82E45}" dt="2024-07-24T10:55:33.484" v="28" actId="478"/>
          <ac:cxnSpMkLst>
            <pc:docMk/>
            <pc:sldMk cId="1311104583" sldId="287"/>
            <ac:cxnSpMk id="9" creationId="{FAEE0162-A68C-9D86-5696-DDA3F552AB06}"/>
          </ac:cxnSpMkLst>
        </pc:cxnChg>
        <pc:cxnChg chg="del mod">
          <ac:chgData name="김영기" userId="ea39a5b7-6364-40f5-add7-622f347c47c4" providerId="ADAL" clId="{711DC1D7-C86B-1B42-8EB0-7C1802E82E45}" dt="2024-07-24T10:55:34.824" v="29" actId="478"/>
          <ac:cxnSpMkLst>
            <pc:docMk/>
            <pc:sldMk cId="1311104583" sldId="287"/>
            <ac:cxnSpMk id="11" creationId="{EE330228-02DB-5168-9EA9-544921F5AC93}"/>
          </ac:cxnSpMkLst>
        </pc:cxnChg>
      </pc:sldChg>
      <pc:sldChg chg="delSp add del">
        <pc:chgData name="김영기" userId="ea39a5b7-6364-40f5-add7-622f347c47c4" providerId="ADAL" clId="{711DC1D7-C86B-1B42-8EB0-7C1802E82E45}" dt="2024-07-24T11:18:48.528" v="610" actId="2696"/>
        <pc:sldMkLst>
          <pc:docMk/>
          <pc:sldMk cId="2131045746" sldId="288"/>
        </pc:sldMkLst>
        <pc:picChg chg="del">
          <ac:chgData name="김영기" userId="ea39a5b7-6364-40f5-add7-622f347c47c4" providerId="ADAL" clId="{711DC1D7-C86B-1B42-8EB0-7C1802E82E45}" dt="2024-07-24T11:17:04.407" v="528" actId="478"/>
          <ac:picMkLst>
            <pc:docMk/>
            <pc:sldMk cId="2131045746" sldId="288"/>
            <ac:picMk id="4" creationId="{1D5D66F3-51B4-D3CF-D9BA-75169C77D23C}"/>
          </ac:picMkLst>
        </pc:picChg>
      </pc:sldChg>
      <pc:sldChg chg="addSp delSp modSp add mod ord">
        <pc:chgData name="김영기" userId="ea39a5b7-6364-40f5-add7-622f347c47c4" providerId="ADAL" clId="{711DC1D7-C86B-1B42-8EB0-7C1802E82E45}" dt="2024-07-24T11:20:24.191" v="641" actId="20578"/>
        <pc:sldMkLst>
          <pc:docMk/>
          <pc:sldMk cId="103348421" sldId="289"/>
        </pc:sldMkLst>
        <pc:spChg chg="mod">
          <ac:chgData name="김영기" userId="ea39a5b7-6364-40f5-add7-622f347c47c4" providerId="ADAL" clId="{711DC1D7-C86B-1B42-8EB0-7C1802E82E45}" dt="2024-07-24T11:17:29.012" v="546" actId="20577"/>
          <ac:spMkLst>
            <pc:docMk/>
            <pc:sldMk cId="103348421" sldId="289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7:45.073" v="548"/>
          <ac:spMkLst>
            <pc:docMk/>
            <pc:sldMk cId="103348421" sldId="289"/>
            <ac:spMk id="6" creationId="{E49677B3-5A8D-D555-72F4-C7AF9F063193}"/>
          </ac:spMkLst>
        </pc:spChg>
        <pc:spChg chg="add del mod">
          <ac:chgData name="김영기" userId="ea39a5b7-6364-40f5-add7-622f347c47c4" providerId="ADAL" clId="{711DC1D7-C86B-1B42-8EB0-7C1802E82E45}" dt="2024-07-24T11:19:03.971" v="612" actId="478"/>
          <ac:spMkLst>
            <pc:docMk/>
            <pc:sldMk cId="103348421" sldId="289"/>
            <ac:spMk id="9" creationId="{98FC541F-80ED-EF3E-6FE9-458F2EA734C9}"/>
          </ac:spMkLst>
        </pc:spChg>
        <pc:spChg chg="add del mod">
          <ac:chgData name="김영기" userId="ea39a5b7-6364-40f5-add7-622f347c47c4" providerId="ADAL" clId="{711DC1D7-C86B-1B42-8EB0-7C1802E82E45}" dt="2024-07-24T11:18:02.783" v="568" actId="478"/>
          <ac:spMkLst>
            <pc:docMk/>
            <pc:sldMk cId="103348421" sldId="289"/>
            <ac:spMk id="10" creationId="{A08B2417-298F-1848-C410-A3A468427CAE}"/>
          </ac:spMkLst>
        </pc:spChg>
        <pc:spChg chg="add mod">
          <ac:chgData name="김영기" userId="ea39a5b7-6364-40f5-add7-622f347c47c4" providerId="ADAL" clId="{711DC1D7-C86B-1B42-8EB0-7C1802E82E45}" dt="2024-07-24T11:19:24.717" v="639" actId="20577"/>
          <ac:spMkLst>
            <pc:docMk/>
            <pc:sldMk cId="103348421" sldId="289"/>
            <ac:spMk id="14" creationId="{2B7F8CD5-0687-23DC-1C07-BE259F6CE43B}"/>
          </ac:spMkLst>
        </pc:spChg>
        <pc:grpChg chg="del">
          <ac:chgData name="김영기" userId="ea39a5b7-6364-40f5-add7-622f347c47c4" providerId="ADAL" clId="{711DC1D7-C86B-1B42-8EB0-7C1802E82E45}" dt="2024-07-24T11:17:21.921" v="532" actId="478"/>
          <ac:grpSpMkLst>
            <pc:docMk/>
            <pc:sldMk cId="103348421" sldId="289"/>
            <ac:grpSpMk id="34" creationId="{5C2AD163-D0B6-E643-E739-FD38E6A39F31}"/>
          </ac:grpSpMkLst>
        </pc:grpChg>
        <pc:cxnChg chg="add mod">
          <ac:chgData name="김영기" userId="ea39a5b7-6364-40f5-add7-622f347c47c4" providerId="ADAL" clId="{711DC1D7-C86B-1B42-8EB0-7C1802E82E45}" dt="2024-07-24T11:17:45.073" v="548"/>
          <ac:cxnSpMkLst>
            <pc:docMk/>
            <pc:sldMk cId="103348421" sldId="289"/>
            <ac:cxnSpMk id="11" creationId="{61F1E121-60A0-2F72-EF46-32DDBEA6F5AE}"/>
          </ac:cxnSpMkLst>
        </pc:cxnChg>
      </pc:sldChg>
      <pc:sldChg chg="modSp add mod ord">
        <pc:chgData name="김영기" userId="ea39a5b7-6364-40f5-add7-622f347c47c4" providerId="ADAL" clId="{711DC1D7-C86B-1B42-8EB0-7C1802E82E45}" dt="2024-07-24T11:18:58.928" v="611" actId="1076"/>
        <pc:sldMkLst>
          <pc:docMk/>
          <pc:sldMk cId="2285086195" sldId="290"/>
        </pc:sldMkLst>
        <pc:spChg chg="mod">
          <ac:chgData name="김영기" userId="ea39a5b7-6364-40f5-add7-622f347c47c4" providerId="ADAL" clId="{711DC1D7-C86B-1B42-8EB0-7C1802E82E45}" dt="2024-07-24T11:18:22.081" v="587" actId="20577"/>
          <ac:spMkLst>
            <pc:docMk/>
            <pc:sldMk cId="2285086195" sldId="290"/>
            <ac:spMk id="2" creationId="{BC5E2616-ED85-13E9-E098-02B58522D5ED}"/>
          </ac:spMkLst>
        </pc:spChg>
        <pc:spChg chg="mod">
          <ac:chgData name="김영기" userId="ea39a5b7-6364-40f5-add7-622f347c47c4" providerId="ADAL" clId="{711DC1D7-C86B-1B42-8EB0-7C1802E82E45}" dt="2024-07-24T11:18:58.928" v="611" actId="1076"/>
          <ac:spMkLst>
            <pc:docMk/>
            <pc:sldMk cId="2285086195" sldId="290"/>
            <ac:spMk id="9" creationId="{98FC541F-80ED-EF3E-6FE9-458F2EA734C9}"/>
          </ac:spMkLst>
        </pc:spChg>
      </pc:sldChg>
      <pc:sldChg chg="modSp add mod ord">
        <pc:chgData name="김영기" userId="ea39a5b7-6364-40f5-add7-622f347c47c4" providerId="ADAL" clId="{711DC1D7-C86B-1B42-8EB0-7C1802E82E45}" dt="2024-07-24T11:20:38.091" v="671" actId="20577"/>
        <pc:sldMkLst>
          <pc:docMk/>
          <pc:sldMk cId="3201708747" sldId="291"/>
        </pc:sldMkLst>
        <pc:spChg chg="mod">
          <ac:chgData name="김영기" userId="ea39a5b7-6364-40f5-add7-622f347c47c4" providerId="ADAL" clId="{711DC1D7-C86B-1B42-8EB0-7C1802E82E45}" dt="2024-07-24T11:20:38.091" v="671" actId="20577"/>
          <ac:spMkLst>
            <pc:docMk/>
            <pc:sldMk cId="3201708747" sldId="291"/>
            <ac:spMk id="14" creationId="{2B7F8CD5-0687-23DC-1C07-BE259F6CE43B}"/>
          </ac:spMkLst>
        </pc:spChg>
      </pc:sldChg>
      <pc:sldChg chg="modSp add mod ord">
        <pc:chgData name="김영기" userId="ea39a5b7-6364-40f5-add7-622f347c47c4" providerId="ADAL" clId="{711DC1D7-C86B-1B42-8EB0-7C1802E82E45}" dt="2024-07-24T11:20:54.576" v="690" actId="20577"/>
        <pc:sldMkLst>
          <pc:docMk/>
          <pc:sldMk cId="3888290790" sldId="292"/>
        </pc:sldMkLst>
        <pc:spChg chg="mod">
          <ac:chgData name="김영기" userId="ea39a5b7-6364-40f5-add7-622f347c47c4" providerId="ADAL" clId="{711DC1D7-C86B-1B42-8EB0-7C1802E82E45}" dt="2024-07-24T11:20:54.576" v="690" actId="20577"/>
          <ac:spMkLst>
            <pc:docMk/>
            <pc:sldMk cId="3888290790" sldId="292"/>
            <ac:spMk id="14" creationId="{2B7F8CD5-0687-23DC-1C07-BE259F6CE43B}"/>
          </ac:spMkLst>
        </pc:spChg>
      </pc:sldChg>
      <pc:sldChg chg="modSp add mod">
        <pc:chgData name="김영기" userId="ea39a5b7-6364-40f5-add7-622f347c47c4" providerId="ADAL" clId="{711DC1D7-C86B-1B42-8EB0-7C1802E82E45}" dt="2024-07-24T11:21:01.155" v="701" actId="20577"/>
        <pc:sldMkLst>
          <pc:docMk/>
          <pc:sldMk cId="1727406468" sldId="293"/>
        </pc:sldMkLst>
        <pc:spChg chg="mod">
          <ac:chgData name="김영기" userId="ea39a5b7-6364-40f5-add7-622f347c47c4" providerId="ADAL" clId="{711DC1D7-C86B-1B42-8EB0-7C1802E82E45}" dt="2024-07-24T11:21:01.155" v="701" actId="20577"/>
          <ac:spMkLst>
            <pc:docMk/>
            <pc:sldMk cId="1727406468" sldId="293"/>
            <ac:spMk id="14" creationId="{2B7F8CD5-0687-23DC-1C07-BE259F6CE4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624AC3-E41E-E03A-D11A-B9C156B2E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23E21-FEFA-4E0A-F5AB-BD4CE2B35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8458-4E63-714F-A258-43D67C342F6A}" type="datetimeFigureOut">
              <a:rPr kumimoji="1" lang="ko-KR" altLang="en-US" smtClean="0"/>
              <a:t>2024. 10. 10.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A46DE-3C2B-A14A-7E76-50D8585F49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AA2D6-3639-C702-D519-7172069D3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A582B-1A5E-5745-AD40-72A6EDCDAE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7828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D0CD-38EC-0946-B11F-15CBDDBE1B31}" type="datetimeFigureOut">
              <a:rPr kumimoji="1" lang="ko-KR" altLang="en-US" smtClean="0"/>
              <a:t>2024. 10. 10.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6B9C-BE92-1541-A2B6-64E5CCFC37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266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F351-19C8-F647-2010-CC96C3F1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8EDF4-56E1-8130-392C-E96F5B678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4271-72C0-9982-CD85-8C5BC0D5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1F7-E328-4EE8-B0EF-517E81DFFC6C}" type="datetimeFigureOut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D328-1BC5-B151-9AC8-311656F2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1086F-DCC1-4C83-E908-7C6085E3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0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BC8F-97FD-5CBD-2BB4-07E44B9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8" y="0"/>
            <a:ext cx="10937132" cy="8128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448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3BAB5-23FB-A2AC-103C-818A2BC36B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27" y="6518274"/>
            <a:ext cx="3546764" cy="3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2A61D4-E942-DB9E-20C5-298415B9A484}"/>
              </a:ext>
            </a:extLst>
          </p:cNvPr>
          <p:cNvCxnSpPr>
            <a:cxnSpLocks/>
          </p:cNvCxnSpPr>
          <p:nvPr userDrawn="1"/>
        </p:nvCxnSpPr>
        <p:spPr>
          <a:xfrm>
            <a:off x="129309" y="6596390"/>
            <a:ext cx="8118764" cy="0"/>
          </a:xfrm>
          <a:prstGeom prst="line">
            <a:avLst/>
          </a:prstGeom>
          <a:ln>
            <a:solidFill>
              <a:srgbClr val="0045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1">
            <a:extLst>
              <a:ext uri="{FF2B5EF4-FFF2-40B4-BE49-F238E27FC236}">
                <a16:creationId xmlns:a16="http://schemas.microsoft.com/office/drawing/2014/main" id="{4C216B2B-DF7D-C3C0-ABCC-025815E5C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9309" y="6596390"/>
            <a:ext cx="5220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/>
            <a:fld id="{35732F4F-4D86-4ABA-93D3-0368032FA757}" type="slidenum">
              <a:rPr lang="ko-KR" altLang="en-US" sz="1050" b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5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643E069-CDD9-A1CC-2836-DDB57EFF0E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6566" y="950560"/>
            <a:ext cx="10476691" cy="5313217"/>
          </a:xfrm>
        </p:spPr>
        <p:txBody>
          <a:bodyPr/>
          <a:lstStyle>
            <a:lvl1pPr marL="228600" indent="-228600">
              <a:buClr>
                <a:srgbClr val="004483"/>
              </a:buClr>
              <a:buFont typeface="Arial" panose="020B0604020202020204" pitchFamily="34" charset="0"/>
              <a:buChar char="■"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685800" indent="-228600">
              <a:buClr>
                <a:srgbClr val="004483"/>
              </a:buClr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marL="1143000" indent="-228600">
              <a:buClr>
                <a:srgbClr val="004483"/>
              </a:buClr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marL="719138" indent="0">
              <a:buNone/>
              <a:defRPr sz="15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marL="982663" indent="-174625">
              <a:defRPr sz="14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09EED2-E1F5-BC9F-0710-5BFEC07C8349}"/>
              </a:ext>
            </a:extLst>
          </p:cNvPr>
          <p:cNvSpPr/>
          <p:nvPr userDrawn="1"/>
        </p:nvSpPr>
        <p:spPr>
          <a:xfrm>
            <a:off x="247204" y="0"/>
            <a:ext cx="245660" cy="646331"/>
          </a:xfrm>
          <a:prstGeom prst="rect">
            <a:avLst/>
          </a:prstGeom>
          <a:solidFill>
            <a:srgbClr val="004483"/>
          </a:solidFill>
          <a:ln>
            <a:solidFill>
              <a:srgbClr val="004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3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E05F2-3666-7AAC-9765-1D28B655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35C-88DA-5D42-AF0D-2FD5CB86D8AF}" type="datetimeFigureOut">
              <a:rPr kumimoji="1" lang="ko-KR" altLang="en-US" smtClean="0"/>
              <a:t>2024. 10. 10.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62FC5-DB69-8AED-4BBB-E1D54687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8921-FADC-7724-6F3D-5CE5910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4D97-4312-614F-B19E-E3CEACD07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11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C4D8D-ED4D-DA7C-35D7-3CBDC6A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FF755-9CCC-F119-2F13-88FE6C2D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9396-5170-801C-25C4-1857FC7AA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201F7-E328-4EE8-B0EF-517E81DFFC6C}" type="datetimeFigureOut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6A37-9B90-A8C0-DA63-05FFBAD7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CBD9-DD69-77C2-BA02-E70E2D9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Team 3</a:t>
            </a:r>
          </a:p>
          <a:p>
            <a:pPr algn="ctr"/>
            <a:r>
              <a:rPr lang="ko-KR" altLang="en-US" sz="44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진행상황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88896-2EBF-6F0B-339B-FB52DDEB2C34}"/>
              </a:ext>
            </a:extLst>
          </p:cNvPr>
          <p:cNvSpPr txBox="1"/>
          <p:nvPr/>
        </p:nvSpPr>
        <p:spPr>
          <a:xfrm>
            <a:off x="3502973" y="4042802"/>
            <a:ext cx="5418030" cy="14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구자현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김동규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김영기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9244A6-0FFB-43C0-8407-7CC4D565B92A}"/>
              </a:ext>
            </a:extLst>
          </p:cNvPr>
          <p:cNvCxnSpPr/>
          <p:nvPr/>
        </p:nvCxnSpPr>
        <p:spPr>
          <a:xfrm>
            <a:off x="552450" y="6091682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6046B0-3F05-46DB-720E-58DD1B25FFD2}"/>
              </a:ext>
            </a:extLst>
          </p:cNvPr>
          <p:cNvGrpSpPr/>
          <p:nvPr/>
        </p:nvGrpSpPr>
        <p:grpSpPr>
          <a:xfrm>
            <a:off x="7373713" y="2412024"/>
            <a:ext cx="3805342" cy="2033951"/>
            <a:chOff x="7681590" y="1668419"/>
            <a:chExt cx="3805342" cy="20339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C8F5E1-981F-4F28-A44E-7C6ACC40291F}"/>
                </a:ext>
              </a:extLst>
            </p:cNvPr>
            <p:cNvSpPr txBox="1"/>
            <p:nvPr/>
          </p:nvSpPr>
          <p:spPr>
            <a:xfrm>
              <a:off x="7681590" y="1668419"/>
              <a:ext cx="60144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Poppins SemiBold" panose="00000700000000000000" pitchFamily="2" charset="0"/>
                </a:rPr>
                <a:t>01</a:t>
              </a:r>
              <a:endPara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458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2A168-1A65-4C2E-8EA8-3A699F34F635}"/>
                </a:ext>
              </a:extLst>
            </p:cNvPr>
            <p:cNvSpPr txBox="1"/>
            <p:nvPr/>
          </p:nvSpPr>
          <p:spPr>
            <a:xfrm>
              <a:off x="8308498" y="1699197"/>
              <a:ext cx="31723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b="1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자자공</a:t>
              </a: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진행상황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C28483-2F4C-4DB8-A867-67CCA46883DE}"/>
                </a:ext>
              </a:extLst>
            </p:cNvPr>
            <p:cNvSpPr txBox="1"/>
            <p:nvPr/>
          </p:nvSpPr>
          <p:spPr>
            <a:xfrm>
              <a:off x="7681590" y="2420258"/>
              <a:ext cx="60144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Poppins SemiBold" panose="00000700000000000000" pitchFamily="2" charset="0"/>
                </a:rPr>
                <a:t>02</a:t>
              </a:r>
              <a:endPara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458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1C895D-B3AC-43EF-86D1-6274455A2944}"/>
                </a:ext>
              </a:extLst>
            </p:cNvPr>
            <p:cNvSpPr txBox="1"/>
            <p:nvPr/>
          </p:nvSpPr>
          <p:spPr>
            <a:xfrm>
              <a:off x="8308498" y="2451035"/>
              <a:ext cx="31784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Pytorch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강의 진행상황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235014-B715-444A-BBDE-AE052FFD55BE}"/>
                </a:ext>
              </a:extLst>
            </p:cNvPr>
            <p:cNvSpPr txBox="1"/>
            <p:nvPr/>
          </p:nvSpPr>
          <p:spPr>
            <a:xfrm>
              <a:off x="7681591" y="3179150"/>
              <a:ext cx="60144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Poppins SemiBold" panose="00000700000000000000" pitchFamily="2" charset="0"/>
                </a:rPr>
                <a:t>03</a:t>
              </a:r>
              <a:endPara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458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7A6D63-144D-4C8C-A4F4-75FFBC5D3907}"/>
                </a:ext>
              </a:extLst>
            </p:cNvPr>
            <p:cNvSpPr txBox="1"/>
            <p:nvPr/>
          </p:nvSpPr>
          <p:spPr>
            <a:xfrm>
              <a:off x="8308498" y="3201444"/>
              <a:ext cx="25486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58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대회 진행상황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E4D937-DADB-4608-A09D-226C7F6AB32D}"/>
              </a:ext>
            </a:extLst>
          </p:cNvPr>
          <p:cNvCxnSpPr>
            <a:cxnSpLocks/>
          </p:cNvCxnSpPr>
          <p:nvPr/>
        </p:nvCxnSpPr>
        <p:spPr>
          <a:xfrm flipV="1">
            <a:off x="6086475" y="790401"/>
            <a:ext cx="0" cy="5277201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8CEB63-0E97-4B88-AFF4-8A9A9FBCBF52}"/>
              </a:ext>
            </a:extLst>
          </p:cNvPr>
          <p:cNvCxnSpPr/>
          <p:nvPr/>
        </p:nvCxnSpPr>
        <p:spPr>
          <a:xfrm>
            <a:off x="552450" y="565150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B349F0-6A40-40E0-85D7-E4C61CCD19C3}"/>
              </a:ext>
            </a:extLst>
          </p:cNvPr>
          <p:cNvSpPr txBox="1"/>
          <p:nvPr/>
        </p:nvSpPr>
        <p:spPr>
          <a:xfrm>
            <a:off x="1012945" y="2717746"/>
            <a:ext cx="42049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4585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CONTENTS</a:t>
            </a:r>
            <a:endParaRPr lang="ko-KR" altLang="en-US" sz="6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4585"/>
              </a:solidFill>
              <a:latin typeface="Source Sans Pro Black" panose="020B0803030403020204" pitchFamily="34" charset="0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47"/>
    </mc:Choice>
    <mc:Fallback xmlns="">
      <p:transition advTm="300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 자동차 공학 강의 진행상황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84398"/>
              </p:ext>
            </p:extLst>
          </p:nvPr>
        </p:nvGraphicFramePr>
        <p:xfrm>
          <a:off x="1349104" y="2288057"/>
          <a:ext cx="9493792" cy="2281885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0680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2090730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5662643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2084540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420456407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9024227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05472637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440513734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80383934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50958325"/>
                    </a:ext>
                  </a:extLst>
                </a:gridCol>
                <a:gridCol w="290731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437551">
                  <a:extLst>
                    <a:ext uri="{9D8B030D-6E8A-4147-A177-3AD203B41FA5}">
                      <a16:colId xmlns:a16="http://schemas.microsoft.com/office/drawing/2014/main" val="55922898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42312220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171036459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694037768"/>
                    </a:ext>
                  </a:extLst>
                </a:gridCol>
                <a:gridCol w="390267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4271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강의</a:t>
                      </a:r>
                    </a:p>
                  </a:txBody>
                  <a:tcPr marT="55321" marB="5532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55321" marB="553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1~5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6~10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11~15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4636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수강계획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및 진행상황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수강계획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구자현</a:t>
                      </a: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김동규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김영기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BAFBD8-058C-054C-1609-32C8421E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0399"/>
              </p:ext>
            </p:extLst>
          </p:nvPr>
        </p:nvGraphicFramePr>
        <p:xfrm>
          <a:off x="8485049" y="1144028"/>
          <a:ext cx="2540004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2">
                  <a:extLst>
                    <a:ext uri="{9D8B030D-6E8A-4147-A177-3AD203B41FA5}">
                      <a16:colId xmlns:a16="http://schemas.microsoft.com/office/drawing/2014/main" val="3751982500"/>
                    </a:ext>
                  </a:extLst>
                </a:gridCol>
                <a:gridCol w="1270002">
                  <a:extLst>
                    <a:ext uri="{9D8B030D-6E8A-4147-A177-3AD203B41FA5}">
                      <a16:colId xmlns:a16="http://schemas.microsoft.com/office/drawing/2014/main" val="374548159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4585"/>
                          </a:solidFill>
                        </a:rPr>
                        <a:t>수강계획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64354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4585"/>
                          </a:solidFill>
                        </a:rPr>
                        <a:t>진행상황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3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5C9B5-B0D4-8B0C-6CED-4C8820352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FB701-6DEF-C66E-DD91-51121943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강의 진행상황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DA8773-5C03-48A5-33B8-BAA6C49A5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91603"/>
              </p:ext>
            </p:extLst>
          </p:nvPr>
        </p:nvGraphicFramePr>
        <p:xfrm>
          <a:off x="1087847" y="1232150"/>
          <a:ext cx="9493792" cy="2281885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0680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2090730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5662643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2084540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420456407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9024227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05472637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440513734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80383934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50958325"/>
                    </a:ext>
                  </a:extLst>
                </a:gridCol>
                <a:gridCol w="290731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437551">
                  <a:extLst>
                    <a:ext uri="{9D8B030D-6E8A-4147-A177-3AD203B41FA5}">
                      <a16:colId xmlns:a16="http://schemas.microsoft.com/office/drawing/2014/main" val="55922898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42312220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171036459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694037768"/>
                    </a:ext>
                  </a:extLst>
                </a:gridCol>
                <a:gridCol w="390267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4271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강의</a:t>
                      </a:r>
                    </a:p>
                  </a:txBody>
                  <a:tcPr marT="55321" marB="5532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55321" marB="553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1~5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6~10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11~15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4636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수강계획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구자현</a:t>
                      </a: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김동규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김영기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0CB668-B0C6-2F53-5D71-10FB5DC1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56702"/>
              </p:ext>
            </p:extLst>
          </p:nvPr>
        </p:nvGraphicFramePr>
        <p:xfrm>
          <a:off x="9572894" y="209675"/>
          <a:ext cx="2540004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2">
                  <a:extLst>
                    <a:ext uri="{9D8B030D-6E8A-4147-A177-3AD203B41FA5}">
                      <a16:colId xmlns:a16="http://schemas.microsoft.com/office/drawing/2014/main" val="3751982500"/>
                    </a:ext>
                  </a:extLst>
                </a:gridCol>
                <a:gridCol w="1270002">
                  <a:extLst>
                    <a:ext uri="{9D8B030D-6E8A-4147-A177-3AD203B41FA5}">
                      <a16:colId xmlns:a16="http://schemas.microsoft.com/office/drawing/2014/main" val="374548159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4585"/>
                          </a:solidFill>
                        </a:rPr>
                        <a:t>수강계획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64354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4585"/>
                          </a:solidFill>
                        </a:rPr>
                        <a:t>진행상황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339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94E592-C2D5-2745-3CA7-D246CF12F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27425"/>
              </p:ext>
            </p:extLst>
          </p:nvPr>
        </p:nvGraphicFramePr>
        <p:xfrm>
          <a:off x="1089698" y="3514035"/>
          <a:ext cx="9493792" cy="1854748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0680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2090730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5662643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2084540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420456407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9024227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05472637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440513734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80383934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50958325"/>
                    </a:ext>
                  </a:extLst>
                </a:gridCol>
                <a:gridCol w="353471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374811">
                  <a:extLst>
                    <a:ext uri="{9D8B030D-6E8A-4147-A177-3AD203B41FA5}">
                      <a16:colId xmlns:a16="http://schemas.microsoft.com/office/drawing/2014/main" val="55922898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42312220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171036459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694037768"/>
                    </a:ext>
                  </a:extLst>
                </a:gridCol>
                <a:gridCol w="390267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4636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수강계획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구자현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김동규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김영기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1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7F31-144D-29F8-3FA5-061D9F17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AD1FF-E25A-4414-E092-01F4FFC1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진행상황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7B715B-C5E3-5468-0587-FA15920D7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78961"/>
              </p:ext>
            </p:extLst>
          </p:nvPr>
        </p:nvGraphicFramePr>
        <p:xfrm>
          <a:off x="1087847" y="1232150"/>
          <a:ext cx="9493792" cy="2788767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0680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2090730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5662643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2084540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420456407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69024227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05472637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440513734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803839342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950958325"/>
                    </a:ext>
                  </a:extLst>
                </a:gridCol>
                <a:gridCol w="290731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437551">
                  <a:extLst>
                    <a:ext uri="{9D8B030D-6E8A-4147-A177-3AD203B41FA5}">
                      <a16:colId xmlns:a16="http://schemas.microsoft.com/office/drawing/2014/main" val="559228981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1423122200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3171036459"/>
                    </a:ext>
                  </a:extLst>
                </a:gridCol>
                <a:gridCol w="364141">
                  <a:extLst>
                    <a:ext uri="{9D8B030D-6E8A-4147-A177-3AD203B41FA5}">
                      <a16:colId xmlns:a16="http://schemas.microsoft.com/office/drawing/2014/main" val="2694037768"/>
                    </a:ext>
                  </a:extLst>
                </a:gridCol>
                <a:gridCol w="390267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4271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강의</a:t>
                      </a:r>
                    </a:p>
                  </a:txBody>
                  <a:tcPr marT="55321" marB="5532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55321" marB="553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1~5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6~10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11~15</a:t>
                      </a:r>
                      <a:endParaRPr lang="ko-KR" altLang="en-US" sz="14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4636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3D classification survey</a:t>
                      </a: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highlight>
                          <a:srgbClr val="000080"/>
                        </a:highlight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err="1"/>
                        <a:t>centerpoint</a:t>
                      </a: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err="1"/>
                        <a:t>voxelnet</a:t>
                      </a: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err="1"/>
                        <a:t>pointpillar</a:t>
                      </a: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  <a:tr h="4636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8476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2B916E-28C3-16D8-E493-81BD72F1097A}"/>
              </a:ext>
            </a:extLst>
          </p:cNvPr>
          <p:cNvGraphicFramePr>
            <a:graphicFrameLocks noGrp="1"/>
          </p:cNvGraphicFramePr>
          <p:nvPr/>
        </p:nvGraphicFramePr>
        <p:xfrm>
          <a:off x="9572894" y="209675"/>
          <a:ext cx="2540004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2">
                  <a:extLst>
                    <a:ext uri="{9D8B030D-6E8A-4147-A177-3AD203B41FA5}">
                      <a16:colId xmlns:a16="http://schemas.microsoft.com/office/drawing/2014/main" val="3751982500"/>
                    </a:ext>
                  </a:extLst>
                </a:gridCol>
                <a:gridCol w="1270002">
                  <a:extLst>
                    <a:ext uri="{9D8B030D-6E8A-4147-A177-3AD203B41FA5}">
                      <a16:colId xmlns:a16="http://schemas.microsoft.com/office/drawing/2014/main" val="374548159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4585"/>
                          </a:solidFill>
                        </a:rPr>
                        <a:t>수강계획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64354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4585"/>
                          </a:solidFill>
                        </a:rPr>
                        <a:t>진행상황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339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6C1D2C-C0FD-445F-F47D-9983B905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10234"/>
              </p:ext>
            </p:extLst>
          </p:nvPr>
        </p:nvGraphicFramePr>
        <p:xfrm>
          <a:off x="996407" y="4230592"/>
          <a:ext cx="9493792" cy="171506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0680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2090730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2873326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2312126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666930">
                  <a:extLst>
                    <a:ext uri="{9D8B030D-6E8A-4147-A177-3AD203B41FA5}">
                      <a16:colId xmlns:a16="http://schemas.microsoft.com/office/drawing/2014/main" val="2183999270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주차별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스터디 계획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구자현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3D classification Survey Study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Voxelnet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스터디 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김동규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PointpPillar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김영기</a:t>
                      </a: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CenterPoitns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3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181B24E5-9735-F35D-ECB0-0DF74B71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</a:t>
            </a:r>
            <a:r>
              <a:rPr lang="ko-KR" altLang="en-US" dirty="0"/>
              <a:t>스터디 진행상황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4E35D91-3F16-997C-655A-BD93865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r>
              <a:rPr lang="ko-KR" altLang="en-US" dirty="0"/>
              <a:t> 스터디 진행</a:t>
            </a:r>
            <a:endParaRPr lang="en-US" altLang="ko-KR" dirty="0"/>
          </a:p>
          <a:p>
            <a:pPr lvl="1"/>
            <a:r>
              <a:rPr lang="en-US" altLang="ko-KR" dirty="0"/>
              <a:t>3D classification survey – </a:t>
            </a:r>
          </a:p>
          <a:p>
            <a:r>
              <a:rPr lang="ko-KR" altLang="en-US" dirty="0"/>
              <a:t>논문 분담</a:t>
            </a:r>
            <a:endParaRPr lang="en-US" altLang="ko-KR" dirty="0"/>
          </a:p>
          <a:p>
            <a:pPr lvl="1"/>
            <a:r>
              <a:rPr lang="ko-KR" altLang="en-US" dirty="0" err="1"/>
              <a:t>구자현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Voxelnet</a:t>
            </a:r>
            <a:r>
              <a:rPr lang="en-US" altLang="ko-KR" dirty="0"/>
              <a:t>, DSVT</a:t>
            </a:r>
          </a:p>
          <a:p>
            <a:pPr lvl="1"/>
            <a:r>
              <a:rPr lang="ko-KR" altLang="en-US" dirty="0"/>
              <a:t>김동규</a:t>
            </a:r>
            <a:r>
              <a:rPr lang="en-US" altLang="ko-KR" dirty="0"/>
              <a:t>. –</a:t>
            </a:r>
            <a:r>
              <a:rPr lang="en-US" altLang="ko-KR" dirty="0" err="1"/>
              <a:t>PointPillars</a:t>
            </a:r>
            <a:r>
              <a:rPr lang="en-US" altLang="ko-KR" dirty="0"/>
              <a:t>, CBGS</a:t>
            </a:r>
          </a:p>
          <a:p>
            <a:pPr lvl="1"/>
            <a:r>
              <a:rPr lang="ko-KR" altLang="en-US" dirty="0"/>
              <a:t>김영기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centerPoints</a:t>
            </a:r>
            <a:r>
              <a:rPr lang="en-US" altLang="ko-KR" dirty="0"/>
              <a:t>, </a:t>
            </a:r>
            <a:r>
              <a:rPr lang="en-US" altLang="ko-KR" dirty="0" err="1"/>
              <a:t>PointNext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2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15756-3990-FC6F-587C-FCD6E6B7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601886D-2F07-70FA-1152-66731D6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대회 진행상황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F1C5AD5F-5980-A671-188E-9D471333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모델</a:t>
            </a:r>
            <a:endParaRPr lang="en-US" altLang="ko-KR" dirty="0"/>
          </a:p>
          <a:p>
            <a:pPr lvl="1"/>
            <a:r>
              <a:rPr lang="en-US" altLang="ko-KR" dirty="0" err="1"/>
              <a:t>PointPillar</a:t>
            </a:r>
            <a:endParaRPr lang="en-US" altLang="ko-KR" dirty="0"/>
          </a:p>
          <a:p>
            <a:pPr lvl="1"/>
            <a:r>
              <a:rPr lang="en-US" altLang="ko-KR" dirty="0"/>
              <a:t>CenterPoint Dynamic model</a:t>
            </a:r>
          </a:p>
          <a:p>
            <a:r>
              <a:rPr lang="ko-KR" altLang="en-US" dirty="0"/>
              <a:t>이슈 발생</a:t>
            </a:r>
            <a:endParaRPr lang="en-US" altLang="ko-KR" dirty="0"/>
          </a:p>
          <a:p>
            <a:pPr lvl="1"/>
            <a:r>
              <a:rPr lang="ko-KR" altLang="en-US" dirty="0"/>
              <a:t>병렬학습 진행 시 </a:t>
            </a:r>
            <a:r>
              <a:rPr lang="en-US" altLang="ko-KR" dirty="0" err="1"/>
              <a:t>train.sh</a:t>
            </a:r>
            <a:r>
              <a:rPr lang="en-US" altLang="ko-KR" dirty="0"/>
              <a:t> </a:t>
            </a:r>
            <a:r>
              <a:rPr lang="ko-KR" altLang="en-US" dirty="0"/>
              <a:t>파일에 정의된 환경변수 수정 필요</a:t>
            </a:r>
            <a:endParaRPr lang="en-US" altLang="ko-KR" dirty="0"/>
          </a:p>
          <a:p>
            <a:pPr lvl="1"/>
            <a:r>
              <a:rPr lang="en-US" altLang="ko-KR" dirty="0"/>
              <a:t>DSVT(?)</a:t>
            </a:r>
            <a:r>
              <a:rPr lang="ko-KR" altLang="en-US" dirty="0"/>
              <a:t>모델 </a:t>
            </a:r>
            <a:r>
              <a:rPr lang="en-US" altLang="ko-KR" dirty="0"/>
              <a:t>index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lvl="1"/>
            <a:r>
              <a:rPr lang="en-US" altLang="ko-KR" dirty="0" err="1"/>
              <a:t>Custom_av</a:t>
            </a:r>
            <a:r>
              <a:rPr lang="ko-KR" altLang="en-US" dirty="0"/>
              <a:t>데이터셋에 맞게 모델 구성파일</a:t>
            </a:r>
            <a:r>
              <a:rPr lang="en-US" altLang="ko-KR" dirty="0"/>
              <a:t>(.</a:t>
            </a:r>
            <a:r>
              <a:rPr lang="en-US" altLang="ko-KR" dirty="0" err="1"/>
              <a:t>yaml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Voxel size, LiDAR Range</a:t>
            </a:r>
            <a:r>
              <a:rPr lang="ko-KR" altLang="en-US" dirty="0"/>
              <a:t> 수정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54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171</Words>
  <Application>Microsoft Macintosh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</vt:lpstr>
      <vt:lpstr>나눔스퀘어 Bold</vt:lpstr>
      <vt:lpstr>맑은 고딕</vt:lpstr>
      <vt:lpstr>Arial</vt:lpstr>
      <vt:lpstr>Source Sans Pro Black</vt:lpstr>
      <vt:lpstr>Tahoma</vt:lpstr>
      <vt:lpstr>Wingdings</vt:lpstr>
      <vt:lpstr>Office 테마</vt:lpstr>
      <vt:lpstr>PowerPoint 프레젠테이션</vt:lpstr>
      <vt:lpstr>PowerPoint 프레젠테이션</vt:lpstr>
      <vt:lpstr>자율주행 자동차 공학 강의 진행상황</vt:lpstr>
      <vt:lpstr>딥러닝 강의 진행상황</vt:lpstr>
      <vt:lpstr>스터디 진행상황</vt:lpstr>
      <vt:lpstr>ML 스터디 진행상황</vt:lpstr>
      <vt:lpstr>대회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기욱 안</dc:creator>
  <cp:lastModifiedBy>김영기</cp:lastModifiedBy>
  <cp:revision>19</cp:revision>
  <dcterms:created xsi:type="dcterms:W3CDTF">2024-07-24T02:55:29Z</dcterms:created>
  <dcterms:modified xsi:type="dcterms:W3CDTF">2024-10-10T12:25:49Z</dcterms:modified>
</cp:coreProperties>
</file>