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a9ae67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a9ae67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각 코어마다 독립된 L1 캐시 메모리를 가지고,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코어가 공유하는 L2 캐시 메모리가 내장됨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2a9ae67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2a9ae67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2a9ae67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2a9ae67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a9ae67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2a9ae67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a9ae67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a9ae67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2a9ae6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2a9ae6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2a9ae67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2a9ae67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2a9ae67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2a9ae67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2a9ae67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2a9ae67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2a9ae67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2a9ae67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2a9ae67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2a9ae67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2a9ae67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2a9ae67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2a9ae67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2a9ae67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L1 : CPU 내부에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L2 : CPU와 RAM 사이에 존재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L3 : 보통 메인보드에 존재한다고 함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