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1141" r:id="rId3"/>
    <p:sldId id="1139" r:id="rId5"/>
    <p:sldId id="1142" r:id="rId6"/>
    <p:sldId id="1158" r:id="rId7"/>
    <p:sldId id="1159" r:id="rId8"/>
    <p:sldId id="1143" r:id="rId9"/>
    <p:sldId id="1150" r:id="rId10"/>
    <p:sldId id="1144" r:id="rId11"/>
    <p:sldId id="1145" r:id="rId12"/>
    <p:sldId id="1146" r:id="rId13"/>
    <p:sldId id="1147" r:id="rId14"/>
    <p:sldId id="1148" r:id="rId15"/>
    <p:sldId id="1160" r:id="rId16"/>
    <p:sldId id="1161" r:id="rId17"/>
  </p:sldIdLst>
  <p:sldSz cx="12186920" cy="6858000"/>
  <p:notesSz cx="7099300" cy="10234295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14C362-DD73-4EB0-AC30-33CEB95EC4E7}">
          <p14:sldIdLst>
            <p14:sldId id="1141"/>
            <p14:sldId id="1139"/>
            <p14:sldId id="1142"/>
            <p14:sldId id="1143"/>
            <p14:sldId id="1150"/>
            <p14:sldId id="1145"/>
            <p14:sldId id="1159"/>
            <p14:sldId id="1158"/>
            <p14:sldId id="1160"/>
            <p14:sldId id="1161"/>
            <p14:sldId id="1144"/>
            <p14:sldId id="1148"/>
            <p14:sldId id="1147"/>
            <p14:sldId id="114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楚杰" initials="张" lastIdx="1" clrIdx="0"/>
  <p:cmAuthor id="2" name="Lao·Zhu" initials="L" lastIdx="1" clrIdx="1"/>
  <p:cmAuthor id="3" name="Li HanTing" initials="LH" lastIdx="2" clrIdx="2"/>
  <p:cmAuthor id="4" name="伟聪 梁" initials="伟聪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3367" autoAdjust="0"/>
  </p:normalViewPr>
  <p:slideViewPr>
    <p:cSldViewPr snapToGrid="0">
      <p:cViewPr varScale="1">
        <p:scale>
          <a:sx n="103" d="100"/>
          <a:sy n="103" d="100"/>
        </p:scale>
        <p:origin x="324" y="72"/>
      </p:cViewPr>
      <p:guideLst>
        <p:guide orient="horz" pos="463"/>
        <p:guide orient="horz" pos="1275"/>
        <p:guide orient="horz" pos="3974"/>
        <p:guide orient="horz" pos="2138"/>
        <p:guide orient="horz" pos="3128"/>
        <p:guide orient="horz" pos="4269"/>
        <p:guide pos="102"/>
        <p:guide pos="7547"/>
        <p:guide pos="3838"/>
        <p:guide pos="204"/>
        <p:guide pos="7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205" y="-289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rial" panose="0208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80604020202020204" pitchFamily="34" charset="0"/>
              </a:rPr>
            </a:fld>
            <a:endParaRPr lang="de-DE">
              <a:latin typeface="Arial" panose="0208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rial" panose="0208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80604020202020204" pitchFamily="34" charset="0"/>
              </a:rPr>
            </a:fld>
            <a:endParaRPr lang="de-DE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8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8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8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8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-栏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2024063"/>
            <a:ext cx="5577644" cy="4213225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2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6283961" y="2024064"/>
            <a:ext cx="5577644" cy="4213225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76068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15" name="Untertitel 2"/>
          <p:cNvSpPr>
            <a:spLocks noGrp="1"/>
          </p:cNvSpPr>
          <p:nvPr>
            <p:ph type="subTitle" idx="14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/>
                </a:solidFill>
                <a:ea typeface="等线 Light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add subtitle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 1-栏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  <a:lvl2pPr>
              <a:defRPr>
                <a:ea typeface="宋体" pitchFamily="2" charset="-122"/>
              </a:defRPr>
            </a:lvl2pPr>
            <a:lvl3pPr>
              <a:defRPr>
                <a:ea typeface="宋体" pitchFamily="2" charset="-122"/>
              </a:defRPr>
            </a:lvl3pPr>
            <a:lvl4pPr>
              <a:defRPr>
                <a:ea typeface="宋体" pitchFamily="2" charset="-122"/>
              </a:defRPr>
            </a:lvl4pPr>
            <a:lvl5pPr>
              <a:defRPr>
                <a:ea typeface="宋体" pitchFamily="2" charset="-122"/>
              </a:defRPr>
            </a:lvl5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  <a:p>
            <a:pPr lvl="4"/>
            <a:r>
              <a:rPr lang="en-GB">
                <a:sym typeface="+mn-ea"/>
              </a:rPr>
              <a:t>Fifth level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7713-0FE4-4BC7-BDD3-CA8E1D38D3D6}" type="datetime1">
              <a:rPr lang="en-US" altLang="zh-CN" smtClean="0"/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76068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11" name="Untertitel 2"/>
          <p:cNvSpPr>
            <a:spLocks noGrp="1"/>
          </p:cNvSpPr>
          <p:nvPr>
            <p:ph type="subTitle" idx="14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/>
                </a:solidFill>
                <a:ea typeface="等线 Light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add subtitle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 1-栏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5974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  <a:lvl2pPr>
              <a:defRPr>
                <a:ea typeface="宋体" pitchFamily="2" charset="-122"/>
              </a:defRPr>
            </a:lvl2pPr>
            <a:lvl3pPr>
              <a:defRPr>
                <a:ea typeface="宋体" pitchFamily="2" charset="-122"/>
              </a:defRPr>
            </a:lvl3pPr>
            <a:lvl4pPr>
              <a:defRPr>
                <a:ea typeface="宋体" pitchFamily="2" charset="-122"/>
              </a:defRPr>
            </a:lvl4pPr>
            <a:lvl5pPr>
              <a:defRPr>
                <a:ea typeface="宋体" pitchFamily="2" charset="-122"/>
              </a:defRPr>
            </a:lvl5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  <a:p>
            <a:pPr lvl="4"/>
            <a:r>
              <a:rPr lang="en-GB">
                <a:sym typeface="+mn-ea"/>
              </a:rPr>
              <a:t>Fifth level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EB40-EEAD-4434-8F40-AAE7497A3734}" type="datetime1">
              <a:rPr lang="en-US" altLang="zh-CN" smtClean="0"/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76068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11" name="Untertitel 2"/>
          <p:cNvSpPr>
            <a:spLocks noGrp="1"/>
          </p:cNvSpPr>
          <p:nvPr>
            <p:ph type="subTitle" idx="14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/>
                </a:solidFill>
                <a:ea typeface="等线 Light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add subtitle</a:t>
            </a:r>
            <a:endParaRPr lang="en-GB"/>
          </a:p>
        </p:txBody>
      </p:sp>
      <p:sp>
        <p:nvSpPr>
          <p:cNvPr id="8" name="Inhaltsplatzhalter 2"/>
          <p:cNvSpPr>
            <a:spLocks noGrp="1"/>
          </p:cNvSpPr>
          <p:nvPr>
            <p:ph idx="15" hasCustomPrompt="1"/>
          </p:nvPr>
        </p:nvSpPr>
        <p:spPr>
          <a:xfrm>
            <a:off x="323849" y="2486228"/>
            <a:ext cx="11537950" cy="35119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  <a:lvl2pPr>
              <a:defRPr>
                <a:ea typeface="宋体" pitchFamily="2" charset="-122"/>
              </a:defRPr>
            </a:lvl2pPr>
            <a:lvl3pPr>
              <a:defRPr>
                <a:ea typeface="宋体" pitchFamily="2" charset="-122"/>
              </a:defRPr>
            </a:lvl3pPr>
            <a:lvl4pPr>
              <a:defRPr>
                <a:ea typeface="宋体" pitchFamily="2" charset="-122"/>
              </a:defRPr>
            </a:lvl4pPr>
            <a:lvl5pPr>
              <a:defRPr>
                <a:ea typeface="宋体" pitchFamily="2" charset="-122"/>
              </a:defRPr>
            </a:lvl5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  <a:p>
            <a:pPr lvl="4"/>
            <a:r>
              <a:rPr lang="en-GB">
                <a:sym typeface="+mn-ea"/>
              </a:rPr>
              <a:t>Fifth level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 2-栏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2917371"/>
            <a:ext cx="5577646" cy="3319918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6007-1D07-4F79-944B-B7A1CC53EDC7}" type="datetime1">
              <a:rPr lang="en-US" altLang="zh-CN" smtClean="0"/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2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6285743" y="2917371"/>
            <a:ext cx="5577646" cy="3391354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76068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15" name="Untertitel 2"/>
          <p:cNvSpPr>
            <a:spLocks noGrp="1"/>
          </p:cNvSpPr>
          <p:nvPr>
            <p:ph type="subTitle" idx="14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/>
                </a:solidFill>
                <a:ea typeface="等线 Light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add subtitle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6" hasCustomPrompt="1"/>
          </p:nvPr>
        </p:nvSpPr>
        <p:spPr>
          <a:xfrm>
            <a:off x="323850" y="2024064"/>
            <a:ext cx="11537950" cy="893307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  <a:lvl2pPr>
              <a:defRPr>
                <a:ea typeface="宋体" pitchFamily="2" charset="-122"/>
              </a:defRPr>
            </a:lvl2pPr>
            <a:lvl3pPr>
              <a:defRPr>
                <a:ea typeface="宋体" pitchFamily="2" charset="-122"/>
              </a:defRPr>
            </a:lvl3pPr>
            <a:lvl4pPr>
              <a:defRPr>
                <a:ea typeface="宋体" pitchFamily="2" charset="-122"/>
              </a:defRPr>
            </a:lvl4pPr>
            <a:lvl5pPr>
              <a:defRPr>
                <a:ea typeface="宋体" pitchFamily="2" charset="-122"/>
              </a:defRPr>
            </a:lvl5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  <a:p>
            <a:pPr lvl="4"/>
            <a:r>
              <a:rPr lang="en-GB">
                <a:sym typeface="+mn-ea"/>
              </a:rPr>
              <a:t>Fifth level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 2-栏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8" y="2081781"/>
            <a:ext cx="3040453" cy="2113472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F0D-E010-4ED9-AAC8-A09B656F65DE}" type="datetime1">
              <a:rPr lang="en-US" altLang="zh-CN" smtClean="0"/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76068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15" name="Untertitel 2"/>
          <p:cNvSpPr>
            <a:spLocks noGrp="1"/>
          </p:cNvSpPr>
          <p:nvPr>
            <p:ph type="subTitle" idx="14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/>
                </a:solidFill>
                <a:ea typeface="等线 Light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add subtitle</a:t>
            </a:r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idx="16" hasCustomPrompt="1"/>
          </p:nvPr>
        </p:nvSpPr>
        <p:spPr>
          <a:xfrm>
            <a:off x="6633713" y="2268747"/>
            <a:ext cx="5228086" cy="396854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  <a:lvl2pPr>
              <a:defRPr>
                <a:ea typeface="宋体" pitchFamily="2" charset="-122"/>
              </a:defRPr>
            </a:lvl2pPr>
            <a:lvl3pPr>
              <a:defRPr>
                <a:ea typeface="宋体" pitchFamily="2" charset="-122"/>
              </a:defRPr>
            </a:lvl3pPr>
            <a:lvl4pPr>
              <a:defRPr>
                <a:ea typeface="宋体" pitchFamily="2" charset="-122"/>
              </a:defRPr>
            </a:lvl4pPr>
            <a:lvl5pPr>
              <a:defRPr>
                <a:ea typeface="宋体" pitchFamily="2" charset="-122"/>
              </a:defRPr>
            </a:lvl5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  <a:p>
            <a:pPr lvl="4"/>
            <a:r>
              <a:rPr lang="en-GB">
                <a:sym typeface="+mn-ea"/>
              </a:rPr>
              <a:t>Fifth level</a:t>
            </a:r>
            <a:endParaRPr lang="en-GB"/>
          </a:p>
        </p:txBody>
      </p:sp>
      <p:sp>
        <p:nvSpPr>
          <p:cNvPr id="10" name="Inhaltsplatzhalter 2"/>
          <p:cNvSpPr>
            <a:spLocks noGrp="1"/>
          </p:cNvSpPr>
          <p:nvPr>
            <p:ph sz="half" idx="17" hasCustomPrompt="1"/>
          </p:nvPr>
        </p:nvSpPr>
        <p:spPr>
          <a:xfrm>
            <a:off x="3364301" y="2081781"/>
            <a:ext cx="3040453" cy="2113472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1" name="Inhaltsplatzhalter 2"/>
          <p:cNvSpPr>
            <a:spLocks noGrp="1"/>
          </p:cNvSpPr>
          <p:nvPr>
            <p:ph sz="half" idx="18" hasCustomPrompt="1"/>
          </p:nvPr>
        </p:nvSpPr>
        <p:spPr>
          <a:xfrm>
            <a:off x="3364300" y="4195253"/>
            <a:ext cx="3040453" cy="2113472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2" name="Inhaltsplatzhalter 2"/>
          <p:cNvSpPr>
            <a:spLocks noGrp="1"/>
          </p:cNvSpPr>
          <p:nvPr>
            <p:ph sz="half" idx="19" hasCustomPrompt="1"/>
          </p:nvPr>
        </p:nvSpPr>
        <p:spPr>
          <a:xfrm>
            <a:off x="323846" y="4195253"/>
            <a:ext cx="3040453" cy="2113472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 2-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6" hasCustomPrompt="1"/>
          </p:nvPr>
        </p:nvSpPr>
        <p:spPr>
          <a:xfrm>
            <a:off x="323850" y="2024064"/>
            <a:ext cx="11537950" cy="893307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  <a:lvl2pPr>
              <a:defRPr>
                <a:ea typeface="宋体" pitchFamily="2" charset="-122"/>
              </a:defRPr>
            </a:lvl2pPr>
            <a:lvl3pPr>
              <a:defRPr>
                <a:ea typeface="宋体" pitchFamily="2" charset="-122"/>
              </a:defRPr>
            </a:lvl3pPr>
            <a:lvl4pPr>
              <a:defRPr>
                <a:ea typeface="宋体" pitchFamily="2" charset="-122"/>
              </a:defRPr>
            </a:lvl4pPr>
            <a:lvl5pPr>
              <a:defRPr>
                <a:ea typeface="宋体" pitchFamily="2" charset="-122"/>
              </a:defRPr>
            </a:lvl5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  <a:p>
            <a:pPr lvl="4"/>
            <a:r>
              <a:rPr lang="en-GB">
                <a:sym typeface="+mn-ea"/>
              </a:rPr>
              <a:t>Fifth level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57503" y="3343275"/>
            <a:ext cx="3870644" cy="2725159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BB07-5C24-426E-8385-591E9D4175D7}" type="datetime1">
              <a:rPr lang="en-US" altLang="zh-CN" smtClean="0"/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286859" y="3343275"/>
            <a:ext cx="3870644" cy="2725159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0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028147" y="3343149"/>
            <a:ext cx="3870644" cy="2725159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76068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12" name="Untertitel 2"/>
          <p:cNvSpPr>
            <a:spLocks noGrp="1"/>
          </p:cNvSpPr>
          <p:nvPr>
            <p:ph type="subTitle" idx="15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/>
                </a:solidFill>
                <a:ea typeface="等线 Light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add subtitle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 2-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57503" y="2518095"/>
            <a:ext cx="3870644" cy="3091417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C610-7F3C-423A-AB08-2714C9E7F886}" type="datetime1">
              <a:rPr lang="en-US" altLang="zh-CN" smtClean="0"/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9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286859" y="2518095"/>
            <a:ext cx="3870644" cy="3091417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0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028147" y="2518095"/>
            <a:ext cx="3870644" cy="3091417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76068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12" name="Untertitel 2"/>
          <p:cNvSpPr>
            <a:spLocks noGrp="1"/>
          </p:cNvSpPr>
          <p:nvPr>
            <p:ph type="subTitle" idx="15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/>
                </a:solidFill>
                <a:ea typeface="等线 Light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add subtitle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开放空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21-49BC-412C-B35C-E94336D61F4F}" type="datetime1">
              <a:rPr lang="en-US" altLang="zh-CN" smtClean="0"/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全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2F0-1B21-4EBD-B626-FA38FFD5DD73}" type="datetime1">
              <a:rPr lang="en-US" altLang="zh-CN" smtClean="0"/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无限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9FF0-2A40-41E3-A1F0-1A6A1741B56F}" type="datetime1">
              <a:rPr lang="en-US" altLang="zh-CN" smtClean="0"/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10" name="Text Box 9"/>
          <p:cNvSpPr txBox="1"/>
          <p:nvPr userDrawn="1"/>
        </p:nvSpPr>
        <p:spPr>
          <a:xfrm>
            <a:off x="330835" y="203835"/>
            <a:ext cx="148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tx1"/>
                </a:solidFill>
              </a:rPr>
              <a:t>DynamicX</a:t>
            </a:r>
            <a:endParaRPr lang="en-US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8310-C3D1-4F7D-B039-F499A91A5F5A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8205-91C1-4210-B23A-35F705B518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 2-栏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832684"/>
            <a:ext cx="5577644" cy="3119437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dirty="0"/>
              <a:t>Add title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2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6284156" y="1857229"/>
            <a:ext cx="5577644" cy="3119435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42474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  <a:endParaRPr lang="en-GB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4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/>
                </a:solidFill>
                <a:ea typeface="等线 Light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add subtitle</a:t>
            </a:r>
            <a:endParaRPr lang="en-GB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284156" y="5123296"/>
            <a:ext cx="5577644" cy="1209111"/>
          </a:xfrm>
        </p:spPr>
        <p:txBody>
          <a:bodyPr/>
          <a:lstStyle>
            <a:lvl1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2pPr>
            <a:lvl3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3pPr>
            <a:lvl4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4pPr>
            <a:lvl5pPr>
              <a:defRPr lang="zh-CN" altLang="en-US" sz="1600" kern="1200" dirty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23778" y="5099613"/>
            <a:ext cx="5577644" cy="1209111"/>
          </a:xfrm>
        </p:spPr>
        <p:txBody>
          <a:bodyPr/>
          <a:lstStyle>
            <a:lvl1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2pPr>
            <a:lvl3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3pPr>
            <a:lvl4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4pPr>
            <a:lvl5pPr>
              <a:defRPr lang="zh-CN" altLang="en-US" sz="1600" kern="1200" dirty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24AB-F261-4A5C-9DD9-E4979A48A205}" type="datetime1">
              <a:rPr lang="en-US" altLang="zh-CN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8205-91C1-4210-B23A-35F705B518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365" y="1122363"/>
            <a:ext cx="914019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602038"/>
            <a:ext cx="91401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E7BF-B743-4CBB-B2DC-0C3D671D3968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8205-91C1-4210-B23A-35F705B518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 2-栏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2145323"/>
            <a:ext cx="5577644" cy="2806798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 dirty="0">
                <a:sym typeface="+mn-ea"/>
              </a:rPr>
              <a:t>First level</a:t>
            </a:r>
            <a:endParaRPr lang="en-GB" dirty="0"/>
          </a:p>
          <a:p>
            <a:pPr lvl="1"/>
            <a:r>
              <a:rPr lang="en-GB" dirty="0">
                <a:sym typeface="+mn-ea"/>
              </a:rPr>
              <a:t>Second level</a:t>
            </a:r>
            <a:endParaRPr lang="en-GB" dirty="0"/>
          </a:p>
          <a:p>
            <a:pPr lvl="2"/>
            <a:r>
              <a:rPr lang="en-GB" dirty="0">
                <a:sym typeface="+mn-ea"/>
              </a:rPr>
              <a:t>Third level</a:t>
            </a:r>
            <a:endParaRPr lang="en-GB" dirty="0"/>
          </a:p>
          <a:p>
            <a:pPr lvl="3"/>
            <a:r>
              <a:rPr lang="en-GB" dirty="0">
                <a:sym typeface="+mn-ea"/>
              </a:rPr>
              <a:t>Fourth level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Add title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2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6284156" y="2145323"/>
            <a:ext cx="5577644" cy="2831341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42474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  <a:endParaRPr lang="en-GB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4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tx1"/>
                </a:solidFill>
                <a:ea typeface="等线 Light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  <a:endParaRPr lang="en-GB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284156" y="5123296"/>
            <a:ext cx="5577644" cy="1209111"/>
          </a:xfrm>
        </p:spPr>
        <p:txBody>
          <a:bodyPr/>
          <a:lstStyle>
            <a:lvl1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2pPr>
            <a:lvl3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3pPr>
            <a:lvl4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4pPr>
            <a:lvl5pPr>
              <a:defRPr lang="zh-CN" altLang="en-US" sz="1600" kern="1200" dirty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23778" y="5099613"/>
            <a:ext cx="5577644" cy="1209111"/>
          </a:xfrm>
        </p:spPr>
        <p:txBody>
          <a:bodyPr/>
          <a:lstStyle>
            <a:lvl1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2pPr>
            <a:lvl3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3pPr>
            <a:lvl4pPr>
              <a:defRPr lang="zh-CN" altLang="en-US" sz="1600" kern="1200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4pPr>
            <a:lvl5pPr>
              <a:defRPr lang="zh-CN" altLang="en-US" sz="1600" kern="1200" dirty="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 2-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7F83-5FF8-4AA4-98F6-6B971F867228}" type="datetime1">
              <a:rPr lang="en-US" altLang="zh-CN" smtClean="0"/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2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6283961" y="2024064"/>
            <a:ext cx="5577644" cy="4213225"/>
          </a:xfrm>
        </p:spPr>
        <p:txBody>
          <a:bodyPr lIns="140400" rIns="0" anchor="ctr" anchorCtr="0"/>
          <a:lstStyle>
            <a:lvl1pPr>
              <a:lnSpc>
                <a:spcPct val="100000"/>
              </a:lnSpc>
              <a:spcBef>
                <a:spcPts val="500"/>
              </a:spcBef>
              <a:defRPr sz="2400">
                <a:ea typeface="宋体" pitchFamily="2" charset="-122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000">
                <a:ea typeface="宋体" pitchFamily="2" charset="-122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800">
                <a:ea typeface="宋体" pitchFamily="2" charset="-122"/>
              </a:defRPr>
            </a:lvl3pPr>
            <a:lvl4pPr marL="1078230" indent="-177800">
              <a:lnSpc>
                <a:spcPct val="100000"/>
              </a:lnSpc>
              <a:spcBef>
                <a:spcPts val="400"/>
              </a:spcBef>
              <a:defRPr sz="1600">
                <a:ea typeface="宋体" pitchFamily="2" charset="-122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D217-74E5-45C5-A6D2-2BF87AB38412}" type="datetime1">
              <a:rPr lang="en-US" altLang="zh-CN" smtClean="0"/>
            </a:fld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F9A2-EE21-442C-832C-A5BC27F63566}" type="datetime1">
              <a:rPr lang="en-US" altLang="zh-CN" smtClean="0"/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19125"/>
            <a:ext cx="11537950" cy="4204335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BD6-9EE6-4059-B685-8E6233921DBA}" type="datetime1">
              <a:rPr lang="en-US" altLang="zh-CN" smtClean="0"/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 D (背景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Add image by clicking on the icon and put it in the background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263378"/>
            <a:ext cx="11537951" cy="760685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  <a:endParaRPr lang="en-GB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3"/>
            <a:ext cx="11537950" cy="642665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add subtitle</a:t>
            </a:r>
            <a:endParaRPr lang="en-GB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1-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  <a:lvl2pPr>
              <a:defRPr>
                <a:ea typeface="宋体" pitchFamily="2" charset="-122"/>
              </a:defRPr>
            </a:lvl2pPr>
            <a:lvl3pPr>
              <a:defRPr>
                <a:ea typeface="宋体" pitchFamily="2" charset="-122"/>
              </a:defRPr>
            </a:lvl3pPr>
            <a:lvl4pPr>
              <a:defRPr>
                <a:ea typeface="宋体" pitchFamily="2" charset="-122"/>
              </a:defRPr>
            </a:lvl4pPr>
            <a:lvl5pPr>
              <a:defRPr>
                <a:ea typeface="宋体" pitchFamily="2" charset="-122"/>
              </a:defRPr>
            </a:lvl5pPr>
          </a:lstStyle>
          <a:p>
            <a:pPr lvl="0"/>
            <a:r>
              <a:rPr lang="en-US" altLang="en-GB">
                <a:sym typeface="+mn-ea"/>
              </a:rPr>
              <a:t>First level</a:t>
            </a:r>
            <a:endParaRPr lang="en-GB"/>
          </a:p>
          <a:p>
            <a:pPr lvl="1"/>
            <a:r>
              <a:rPr lang="en-GB">
                <a:sym typeface="+mn-ea"/>
              </a:rPr>
              <a:t>Second level</a:t>
            </a:r>
            <a:endParaRPr lang="en-GB"/>
          </a:p>
          <a:p>
            <a:pPr lvl="2"/>
            <a:r>
              <a:rPr lang="en-GB">
                <a:sym typeface="+mn-ea"/>
              </a:rPr>
              <a:t>Third level</a:t>
            </a:r>
            <a:endParaRPr lang="en-GB"/>
          </a:p>
          <a:p>
            <a:pPr lvl="3"/>
            <a:r>
              <a:rPr lang="en-GB">
                <a:sym typeface="+mn-ea"/>
              </a:rPr>
              <a:t>Fourth level</a:t>
            </a:r>
            <a:endParaRPr lang="en-GB"/>
          </a:p>
          <a:p>
            <a:pPr lvl="4"/>
            <a:r>
              <a:rPr lang="en-GB">
                <a:sym typeface="+mn-ea"/>
              </a:rPr>
              <a:t>Fifth level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816E-0E88-4C75-B06B-5C1FDFFEC336}" type="datetime1">
              <a:rPr lang="en-US" altLang="zh-CN" smtClean="0"/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机械组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6.png"/><Relationship Id="rId25" Type="http://schemas.openxmlformats.org/officeDocument/2006/relationships/image" Target="../media/image5.png"/><Relationship Id="rId24" Type="http://schemas.openxmlformats.org/officeDocument/2006/relationships/image" Target="../media/image4.png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6D40B8-101F-4984-AB54-CE13AEDB33C6}" type="datetime1">
              <a:rPr lang="en-US" altLang="zh-CN" smtClean="0"/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997440" y="6308725"/>
            <a:ext cx="728980" cy="45974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机械组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  <a:endParaRPr lang="en-GB" sz="80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  <a:endParaRPr lang="en-GB" sz="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>
                <a:sym typeface="+mn-ea"/>
              </a:rPr>
              <a:t>Click to edit Master title style</a:t>
            </a:r>
            <a:endParaRPr lang="en-GB"/>
          </a:p>
        </p:txBody>
      </p:sp>
      <p:sp>
        <p:nvSpPr>
          <p:cNvPr id="9" name="Text Box 8"/>
          <p:cNvSpPr txBox="1"/>
          <p:nvPr userDrawn="1"/>
        </p:nvSpPr>
        <p:spPr>
          <a:xfrm>
            <a:off x="330835" y="203835"/>
            <a:ext cx="148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DynamicX</a:t>
            </a:r>
            <a:endParaRPr lang="en-US" altLang="en-US" b="1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7" y="6380706"/>
            <a:ext cx="1347608" cy="3157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0" y="6359706"/>
            <a:ext cx="2180716" cy="3634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5" y="6447084"/>
            <a:ext cx="2308391" cy="19159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10" y="6380706"/>
            <a:ext cx="1856682" cy="309447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132" y="6462149"/>
            <a:ext cx="1285097" cy="2141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indent="-26543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80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07823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380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7"/>
          <p:cNvSpPr txBox="1"/>
          <p:nvPr/>
        </p:nvSpPr>
        <p:spPr bwMode="gray">
          <a:xfrm>
            <a:off x="327609" y="5137620"/>
            <a:ext cx="11530435" cy="101330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3906" tIns="107930" rIns="143906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Titel 17"/>
          <p:cNvSpPr txBox="1"/>
          <p:nvPr/>
        </p:nvSpPr>
        <p:spPr bwMode="gray">
          <a:xfrm>
            <a:off x="327609" y="4824457"/>
            <a:ext cx="11530435" cy="101330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3906" tIns="107930" rIns="143906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US" altLang="zh-CN"/>
              <a:t>ynamicX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7609" y="4823307"/>
            <a:ext cx="11530435" cy="970188"/>
          </a:xfrm>
        </p:spPr>
        <p:txBody>
          <a:bodyPr/>
          <a:lstStyle/>
          <a:p>
            <a:r>
              <a:rPr lang="zh-CN" altLang="en-US" noProof="1">
                <a:sym typeface="+mn-ea"/>
              </a:rPr>
              <a:t>广东工业大学</a:t>
            </a:r>
            <a:r>
              <a:rPr lang="en-US" altLang="zh-CN" noProof="1">
                <a:sym typeface="+mn-ea"/>
              </a:rPr>
              <a:t>DynamicX</a:t>
            </a:r>
            <a:r>
              <a:rPr lang="zh-CN" altLang="en-US" noProof="1">
                <a:sym typeface="+mn-ea"/>
              </a:rPr>
              <a:t>机器人队培训课</a:t>
            </a:r>
            <a:br>
              <a:rPr lang="en-US" dirty="0">
                <a:sym typeface="+mn-ea"/>
              </a:rPr>
            </a:br>
            <a:r>
              <a:rPr lang="zh-CN" altLang="en-US" dirty="0">
                <a:sym typeface="+mn-ea"/>
              </a:rPr>
              <a:t>软件开发通用课  </a:t>
            </a:r>
            <a:r>
              <a:rPr lang="en-US" dirty="0">
                <a:sym typeface="+mn-ea"/>
              </a:rPr>
              <a:t>CM</a:t>
            </a:r>
            <a:r>
              <a:rPr lang="en-US" altLang="zh-CN" dirty="0">
                <a:sym typeface="+mn-ea"/>
              </a:rPr>
              <a:t>ake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Catkin</a:t>
            </a:r>
            <a:r>
              <a:rPr lang="zh-CN" altLang="en-US" dirty="0">
                <a:sym typeface="+mn-ea"/>
              </a:rPr>
              <a:t>基础</a:t>
            </a:r>
            <a:endParaRPr lang="en-US" dirty="0">
              <a:sym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37F5-9E50-42E5-87D2-5767E63AB9F0}" type="datetime1">
              <a:rPr lang="en-US" altLang="zh-CN" smtClean="0"/>
            </a:fld>
            <a:endParaRPr lang="en-GB"/>
          </a:p>
        </p:txBody>
      </p:sp>
      <p:pic>
        <p:nvPicPr>
          <p:cNvPr id="16" name="图片占位符 1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4" b="33888"/>
          <a:stretch>
            <a:fillRect/>
          </a:stretch>
        </p:blipFill>
        <p:spPr>
          <a:xfrm>
            <a:off x="327609" y="620956"/>
            <a:ext cx="11530435" cy="4201597"/>
          </a:xfr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2023-10-24 19-41-54 的屏幕截图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4980" y="2024380"/>
            <a:ext cx="5274310" cy="4213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3850" y="1263650"/>
            <a:ext cx="6130290" cy="375285"/>
          </a:xfrm>
        </p:spPr>
        <p:txBody>
          <a:bodyPr/>
          <a:lstStyle/>
          <a:p>
            <a:r>
              <a:rPr lang="zh-CN" altLang="en-US" dirty="0"/>
              <a:t>配置一个多级的</a:t>
            </a:r>
            <a:r>
              <a:rPr lang="en-US" altLang="zh-CN" dirty="0" err="1"/>
              <a:t>CMakeLists</a:t>
            </a:r>
            <a:r>
              <a:rPr lang="zh-CN" altLang="en-US" dirty="0" err="1"/>
              <a:t>的</a:t>
            </a:r>
            <a:r>
              <a:rPr lang="zh-CN" altLang="en-US" dirty="0"/>
              <a:t>工程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Example_04_MultiCMakeLists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pic>
        <p:nvPicPr>
          <p:cNvPr id="12" name="内容占位符 11" descr="2023-10-24 19-53-53 的屏幕截图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283960" y="2530475"/>
            <a:ext cx="5577840" cy="27514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利用第三方库可以加快自己的开发进度，同时不需要重复造轮子</a:t>
            </a:r>
            <a:endParaRPr lang="zh-CN" altLang="en-US" dirty="0"/>
          </a:p>
          <a:p>
            <a:r>
              <a:rPr lang="en-US" altLang="zh-CN" dirty="0"/>
              <a:t>Boost</a:t>
            </a:r>
            <a:r>
              <a:rPr lang="zh-CN" altLang="en-US" dirty="0"/>
              <a:t>，</a:t>
            </a:r>
            <a:r>
              <a:rPr lang="en-US" altLang="zh-CN" dirty="0"/>
              <a:t>Eigen3...</a:t>
            </a:r>
            <a:endParaRPr lang="en-US" altLang="zh-CN" dirty="0"/>
          </a:p>
        </p:txBody>
      </p:sp>
      <p:pic>
        <p:nvPicPr>
          <p:cNvPr id="9" name="内容占位符 8" descr="2023-10-24 19-43-58 的屏幕截图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6319520" y="1848485"/>
            <a:ext cx="5293995" cy="438912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添加第三方库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Example_05_AddThirdPartyLibarary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将自己的工程安装到自己的电脑上</a:t>
            </a:r>
            <a:endParaRPr lang="zh-CN" altLang="en-US" dirty="0"/>
          </a:p>
          <a:p>
            <a:r>
              <a:rPr lang="zh-CN" altLang="en-US" dirty="0"/>
              <a:t>以</a:t>
            </a:r>
            <a:r>
              <a:rPr lang="en-US" altLang="zh-CN" dirty="0"/>
              <a:t>CMakeLists</a:t>
            </a:r>
            <a:r>
              <a:rPr lang="zh-CN" altLang="en-US" dirty="0"/>
              <a:t>中规定的形式安装</a:t>
            </a:r>
            <a:endParaRPr lang="zh-CN" altLang="en-US" dirty="0"/>
          </a:p>
        </p:txBody>
      </p:sp>
      <p:pic>
        <p:nvPicPr>
          <p:cNvPr id="9" name="内容占位符 8" descr="2023-10-24 19-44-49 的屏幕截图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6308725" y="1829435"/>
            <a:ext cx="5293360" cy="440817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3850" y="1263650"/>
            <a:ext cx="5780405" cy="760730"/>
          </a:xfrm>
        </p:spPr>
        <p:txBody>
          <a:bodyPr/>
          <a:lstStyle/>
          <a:p>
            <a:r>
              <a:rPr lang="zh-CN" altLang="en-US" dirty="0"/>
              <a:t>安装自己的工程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Example_06_Install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CMakeLists</a:t>
            </a:r>
            <a:endParaRPr lang="en-US" altLang="zh-CN" dirty="0"/>
          </a:p>
          <a:p>
            <a:r>
              <a:rPr lang="en-US" altLang="zh-CN" dirty="0"/>
              <a:t>Package.xml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3850" y="1263650"/>
            <a:ext cx="5780405" cy="760730"/>
          </a:xfrm>
        </p:spPr>
        <p:txBody>
          <a:bodyPr/>
          <a:lstStyle/>
          <a:p>
            <a:r>
              <a:rPr lang="zh-CN" altLang="en-US" dirty="0"/>
              <a:t>工作空间示例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Catkin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pic>
        <p:nvPicPr>
          <p:cNvPr id="10" name="内容占位符 9" descr="2023-10-25 15-43-59 的屏幕截图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3825875" y="3376930"/>
            <a:ext cx="8071485" cy="18408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23850" y="1844675"/>
            <a:ext cx="10850245" cy="2684145"/>
          </a:xfrm>
        </p:spPr>
        <p:txBody>
          <a:bodyPr/>
          <a:lstStyle/>
          <a:p>
            <a:r>
              <a:rPr lang="en-US" altLang="zh-CN" sz="1800" dirty="0"/>
              <a:t>CMake(https://cmake.org/)</a:t>
            </a:r>
            <a:endParaRPr lang="en-US" altLang="zh-CN" sz="1800" dirty="0"/>
          </a:p>
          <a:p>
            <a:r>
              <a:rPr lang="en-US" altLang="zh-CN" sz="1800" dirty="0"/>
              <a:t>CMake Tutorials(https://medium.com/@onur.dundar1/cmake-tutorial-585dd180109b)</a:t>
            </a:r>
            <a:endParaRPr lang="en-US" altLang="zh-CN" sz="1800" dirty="0"/>
          </a:p>
          <a:p>
            <a:r>
              <a:rPr lang="en-US" altLang="zh-CN" sz="1800" dirty="0"/>
              <a:t>Catkin(http://wiki.ros.org/catkin)</a:t>
            </a:r>
            <a:endParaRPr lang="en-US" altLang="zh-CN" sz="1800" dirty="0"/>
          </a:p>
          <a:p>
            <a:r>
              <a:rPr lang="en-US" altLang="zh-CN" sz="1800" dirty="0"/>
              <a:t>Gtest(http://google.github.io/googletest/)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学习链接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课程文档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23848" y="1844891"/>
            <a:ext cx="9283529" cy="2683861"/>
          </a:xfrm>
        </p:spPr>
        <p:txBody>
          <a:bodyPr/>
          <a:lstStyle/>
          <a:p>
            <a:r>
              <a:rPr lang="zh-CN" altLang="en-US" dirty="0"/>
              <a:t>了解什么是</a:t>
            </a:r>
            <a:r>
              <a:rPr lang="en-US" altLang="zh-CN" dirty="0"/>
              <a:t>CMake?</a:t>
            </a:r>
            <a:endParaRPr lang="en-US" altLang="zh-CN" dirty="0"/>
          </a:p>
          <a:p>
            <a:r>
              <a:rPr lang="zh-CN" altLang="en-US" dirty="0"/>
              <a:t>学习如何编写</a:t>
            </a:r>
            <a:r>
              <a:rPr lang="en-US" altLang="zh-CN" dirty="0" err="1"/>
              <a:t>CMakeLists</a:t>
            </a:r>
            <a:endParaRPr lang="en-US" altLang="zh-CN" dirty="0"/>
          </a:p>
          <a:p>
            <a:r>
              <a:rPr lang="zh-CN" altLang="en-US" dirty="0"/>
              <a:t>了解什么是</a:t>
            </a:r>
            <a:r>
              <a:rPr lang="en-US" altLang="zh-CN" dirty="0"/>
              <a:t>Catkin?</a:t>
            </a:r>
            <a:endParaRPr lang="en-US" altLang="zh-CN" dirty="0"/>
          </a:p>
          <a:p>
            <a:r>
              <a:rPr lang="zh-CN" altLang="en-US" dirty="0"/>
              <a:t>构建自己的工程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课程架构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结构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23848" y="2024063"/>
            <a:ext cx="11439783" cy="2652969"/>
          </a:xfrm>
        </p:spPr>
        <p:txBody>
          <a:bodyPr/>
          <a:lstStyle/>
          <a:p>
            <a:r>
              <a:rPr lang="en-US" altLang="zh-CN" dirty="0"/>
              <a:t>CMake</a:t>
            </a:r>
            <a:r>
              <a:rPr lang="zh-CN" altLang="en-US" dirty="0"/>
              <a:t>是一种过程式语言，是一个跨平台的安装（编译）工具，可以用简单的语句来描述所有平台的安装（编译过程）。它能够产生标准的建构档</a:t>
            </a:r>
            <a:r>
              <a:rPr lang="en-US" altLang="zh-CN" dirty="0" err="1"/>
              <a:t>makefile</a:t>
            </a:r>
            <a:r>
              <a:rPr lang="zh-CN" altLang="en-US" dirty="0"/>
              <a:t>或者</a:t>
            </a:r>
            <a:r>
              <a:rPr lang="en-US" altLang="zh-CN" dirty="0"/>
              <a:t>project</a:t>
            </a:r>
            <a:r>
              <a:rPr lang="zh-CN" altLang="en-US" dirty="0"/>
              <a:t>文件，</a:t>
            </a:r>
            <a:r>
              <a:rPr lang="en-US" altLang="zh-CN" dirty="0"/>
              <a:t>CMake</a:t>
            </a:r>
            <a:r>
              <a:rPr lang="zh-CN" altLang="en-US" dirty="0"/>
              <a:t>的组态档（即</a:t>
            </a:r>
            <a:r>
              <a:rPr lang="en-US" altLang="zh-CN" dirty="0"/>
              <a:t>configuration file</a:t>
            </a:r>
            <a:r>
              <a:rPr lang="zh-CN" altLang="en-US" dirty="0"/>
              <a:t>）取名为</a:t>
            </a:r>
            <a:r>
              <a:rPr lang="en-US" altLang="zh-CN" dirty="0"/>
              <a:t>CMakeLists.txt</a:t>
            </a:r>
            <a:r>
              <a:rPr lang="zh-CN" altLang="en-US" dirty="0"/>
              <a:t>。也就是在</a:t>
            </a:r>
            <a:r>
              <a:rPr lang="en-US" altLang="zh-CN" dirty="0"/>
              <a:t>CMakeLists.txt</a:t>
            </a:r>
            <a:r>
              <a:rPr lang="zh-CN" altLang="en-US" dirty="0"/>
              <a:t>这个文件中写</a:t>
            </a:r>
            <a:r>
              <a:rPr lang="en-US" altLang="zh-CN" dirty="0"/>
              <a:t>CMake</a:t>
            </a:r>
            <a:r>
              <a:rPr lang="zh-CN" altLang="en-US" dirty="0"/>
              <a:t>代码。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CMake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简介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23848" y="2024063"/>
            <a:ext cx="11439783" cy="2652969"/>
          </a:xfrm>
        </p:spPr>
        <p:txBody>
          <a:bodyPr/>
          <a:lstStyle/>
          <a:p>
            <a:r>
              <a:t>对于源代码包，我们只有编译才能在系统上运行。而Linux下的编译器有gcc、g++，随着源文件的增加，直接用gcc/g++命令的方式显得效率低下，人们开始用Makefile来进行编译。然而随着工程体量的增大，Makefile也不能满足需求，于是便出现了Cmake工具。CMake是对make工具的生成器，是更高层的工具，它简化了编译构建过程，能够管理大型项目，具有良好的扩展性。对于ROS这样大体量的平台来说，就采用的是CMake，并且ROS对CMake进行了扩展，于是便有了Catkin编译系统。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CMake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简介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CMake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简介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3730" y="2024380"/>
            <a:ext cx="7361555" cy="41662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23850" y="1805305"/>
            <a:ext cx="8604250" cy="4432300"/>
          </a:xfrm>
        </p:spPr>
        <p:txBody>
          <a:bodyPr/>
          <a:lstStyle/>
          <a:p>
            <a:r>
              <a:rPr lang="zh-CN" altLang="en-US" dirty="0"/>
              <a:t># 指定最小的 CMAKE 版本要求</a:t>
            </a:r>
            <a:endParaRPr lang="zh-CN" altLang="en-US" dirty="0"/>
          </a:p>
          <a:p>
            <a:r>
              <a:rPr lang="zh-CN" altLang="en-US" dirty="0"/>
              <a:t>cmake_minimum_required(VERSION 3.16)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设置项目名称</a:t>
            </a:r>
            <a:endParaRPr lang="zh-CN" altLang="en-US" dirty="0"/>
          </a:p>
          <a:p>
            <a:r>
              <a:rPr lang="zh-CN" altLang="en-US" dirty="0"/>
              <a:t>project(example1)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生成可执行文件</a:t>
            </a:r>
            <a:endParaRPr lang="zh-CN" altLang="en-US" dirty="0"/>
          </a:p>
          <a:p>
            <a:r>
              <a:rPr lang="zh-CN" altLang="en-US" dirty="0"/>
              <a:t>add_executable(example1 main.cpp otherFile.cpp otherFile.h)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配置一个简单的</a:t>
            </a:r>
            <a:r>
              <a:rPr lang="en-US" altLang="zh-CN" dirty="0" err="1"/>
              <a:t>CMakeLists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Example_01_SimpleCMake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23850" y="1805305"/>
            <a:ext cx="8604250" cy="4432300"/>
          </a:xfrm>
        </p:spPr>
        <p:txBody>
          <a:bodyPr/>
          <a:lstStyle/>
          <a:p>
            <a:r>
              <a:rPr lang="zh-CN" altLang="en-US" dirty="0"/>
              <a:t>#【cmake】命令行</a:t>
            </a:r>
            <a:endParaRPr lang="zh-CN" altLang="en-US" dirty="0"/>
          </a:p>
          <a:p>
            <a:r>
              <a:rPr lang="zh-CN" altLang="en-US" dirty="0"/>
              <a:t># cmake -S . -B ../build</a:t>
            </a:r>
            <a:endParaRPr lang="zh-CN" altLang="en-US" dirty="0"/>
          </a:p>
          <a:p>
            <a:r>
              <a:rPr lang="en-US" altLang="zh-CN" dirty="0"/>
              <a:t># -S </a:t>
            </a:r>
            <a:r>
              <a:rPr lang="zh-CN" altLang="en-US" dirty="0"/>
              <a:t>（</a:t>
            </a:r>
            <a:r>
              <a:rPr lang="en-US" altLang="zh-CN" dirty="0"/>
              <a:t>source</a:t>
            </a:r>
            <a:r>
              <a:rPr lang="zh-CN" altLang="en-US" dirty="0"/>
              <a:t>本级</a:t>
            </a:r>
            <a:r>
              <a:rPr lang="en-US" altLang="zh-CN" dirty="0"/>
              <a:t>CMakeLists)</a:t>
            </a:r>
            <a:endParaRPr lang="en-US" altLang="zh-CN" dirty="0"/>
          </a:p>
          <a:p>
            <a:r>
              <a:rPr lang="en-US" altLang="zh-CN" dirty="0"/>
              <a:t># -B  (</a:t>
            </a:r>
            <a:r>
              <a:rPr lang="zh-CN" altLang="en-US" dirty="0">
                <a:sym typeface="+mn-ea"/>
              </a:rPr>
              <a:t>根据 CMakeLists 生成对应的MakeFile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# 根据 MakeFile 输出工程文件</a:t>
            </a:r>
            <a:endParaRPr lang="zh-CN" altLang="en-US" dirty="0"/>
          </a:p>
          <a:p>
            <a:r>
              <a:rPr lang="zh-CN" altLang="en-US" dirty="0"/>
              <a:t># cmake --build ../build or make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配置一个简单的</a:t>
            </a:r>
            <a:r>
              <a:rPr lang="en-US" altLang="zh-CN" dirty="0" err="1"/>
              <a:t>CMakeLists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Example_01_SimpleCMake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2023-10-24 19-39-09 的屏幕截图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6643370" y="2024380"/>
            <a:ext cx="4858385" cy="4213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配置一个简单的</a:t>
            </a:r>
            <a:r>
              <a:rPr lang="en-US" altLang="zh-CN" dirty="0"/>
              <a:t>CMake</a:t>
            </a:r>
            <a:r>
              <a:rPr lang="zh-CN" altLang="en-US" dirty="0"/>
              <a:t>工程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Example_02_SimpleCMakeProject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  <p:sp>
        <p:nvSpPr>
          <p:cNvPr id="10" name="内容占位符 9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模块化编程</a:t>
            </a:r>
            <a:endParaRPr lang="zh-CN" altLang="en-US"/>
          </a:p>
          <a:p>
            <a:r>
              <a:rPr lang="zh-CN" altLang="en-US"/>
              <a:t>更好地管理自己的工程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add_libarary()</a:t>
            </a:r>
            <a:r>
              <a:rPr lang="zh-CN" altLang="en-US" dirty="0"/>
              <a:t>将自己的代码添加为库目标，防止重复造轮子</a:t>
            </a:r>
            <a:endParaRPr lang="zh-CN" altLang="en-US" dirty="0"/>
          </a:p>
          <a:p>
            <a:r>
              <a:rPr lang="en-US" altLang="zh-CN" dirty="0"/>
              <a:t>add_dependencies()</a:t>
            </a:r>
            <a:r>
              <a:rPr lang="zh-CN" altLang="en-US" dirty="0"/>
              <a:t>要求在编译自己的</a:t>
            </a:r>
            <a:r>
              <a:rPr lang="en-US" altLang="zh-CN" dirty="0"/>
              <a:t>target</a:t>
            </a:r>
            <a:r>
              <a:rPr lang="zh-CN" altLang="en-US" dirty="0"/>
              <a:t>时，先编译对应的库</a:t>
            </a:r>
            <a:endParaRPr lang="zh-CN" altLang="en-US" dirty="0"/>
          </a:p>
        </p:txBody>
      </p:sp>
      <p:pic>
        <p:nvPicPr>
          <p:cNvPr id="9" name="内容占位符 8" descr="2023-10-24 19-39-55 的屏幕截图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6504305" y="1059815"/>
            <a:ext cx="4891405" cy="50298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3850" y="1263650"/>
            <a:ext cx="5645150" cy="612775"/>
          </a:xfrm>
        </p:spPr>
        <p:txBody>
          <a:bodyPr/>
          <a:lstStyle/>
          <a:p>
            <a:r>
              <a:rPr lang="zh-CN" altLang="en-US" dirty="0"/>
              <a:t>将自己的代码生成为库目标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zh-CN" dirty="0"/>
              <a:t>Example_03_AddLibarary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85D2-4426-42BB-91CF-9D1FAEEE836E}" type="datetime1">
              <a:rPr lang="en-US" altLang="zh-CN" smtClean="0"/>
            </a:fld>
            <a:endParaRPr lang="en-GB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PP_MARK_KEY" val="a373401f-e981-44b6-b996-09143f7ef09d"/>
  <p:tag name="COMMONDATA" val="eyJoZGlkIjoiZGNkMDhhYzAwMTMzZDA5YzZlM2MyNWQxMzhlNWI5YzkifQ=="/>
</p:tagLst>
</file>

<file path=ppt/theme/theme1.xml><?xml version="1.0" encoding="utf-8"?>
<a:theme xmlns:a="http://schemas.openxmlformats.org/drawingml/2006/main" name="1_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自定义</PresentationFormat>
  <Paragraphs>154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OpenSymbol</vt:lpstr>
      <vt:lpstr>Droid Sans Fallback</vt:lpstr>
      <vt:lpstr>DejaVu Sans</vt:lpstr>
      <vt:lpstr>等线 Light</vt:lpstr>
      <vt:lpstr>Noto Serif CJK JP SemiBold</vt:lpstr>
      <vt:lpstr>微软雅黑</vt:lpstr>
      <vt:lpstr>黑体</vt:lpstr>
      <vt:lpstr>宋体</vt:lpstr>
      <vt:lpstr>Arial Unicode MS</vt:lpstr>
      <vt:lpstr>1_eth_praesentation_16zu9_ETH3</vt:lpstr>
      <vt:lpstr>广东工业大学DynamicX机器人队培训课 软件开发通用课  CMake与Catkin基础</vt:lpstr>
      <vt:lpstr>课程架构</vt:lpstr>
      <vt:lpstr>PowerPoint 演示文稿</vt:lpstr>
      <vt:lpstr>PowerPoint 演示文稿</vt:lpstr>
      <vt:lpstr>PowerPoint 演示文稿</vt:lpstr>
      <vt:lpstr>配置一个简单的CMakeLists</vt:lpstr>
      <vt:lpstr>配置一个简单的CMakeLists</vt:lpstr>
      <vt:lpstr>配置一个简单的CMake工程</vt:lpstr>
      <vt:lpstr>将自己的代码生成为库目标</vt:lpstr>
      <vt:lpstr>配置一个多级的CMakeLists的工程</vt:lpstr>
      <vt:lpstr>添加第三方库</vt:lpstr>
      <vt:lpstr>安装自己的工程</vt:lpstr>
      <vt:lpstr>安装自己的工程</vt:lpstr>
      <vt:lpstr>课程架构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Dähler</dc:creator>
  <cp:lastModifiedBy>kook</cp:lastModifiedBy>
  <cp:revision>56</cp:revision>
  <cp:lastPrinted>2023-10-25T07:54:21Z</cp:lastPrinted>
  <dcterms:created xsi:type="dcterms:W3CDTF">2023-10-25T07:54:21Z</dcterms:created>
  <dcterms:modified xsi:type="dcterms:W3CDTF">2023-10-25T07:54:21Z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ContentTypeId">
    <vt:lpwstr>0x0101003DC172450BD2A749A6C53514AD90E260</vt:lpwstr>
  </property>
  <property fmtid="{D5CDD505-2E9C-101B-9397-08002B2CF9AE}" pid="4" name="ICV">
    <vt:lpwstr>7AF839239F2742C8A81AA03E49D6D94E</vt:lpwstr>
  </property>
</Properties>
</file>