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4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ja-JP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アイコンをクリックして図を追加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PowerPointSample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特徴</a:t>
            </a:r>
            <a:endParaRPr kumimoji="1" lang="en-US" altLang="ja-JP" dirty="0" smtClean="0"/>
          </a:p>
          <a:p>
            <a:r>
              <a:rPr lang="ja-JP" altLang="en-US" dirty="0" smtClean="0"/>
              <a:t>機能</a:t>
            </a:r>
            <a:endParaRPr lang="en-US" altLang="ja-JP" dirty="0" smtClean="0"/>
          </a:p>
          <a:p>
            <a:r>
              <a:rPr kumimoji="1" lang="ja-JP" altLang="en-US" dirty="0"/>
              <a:t>スライドショー</a:t>
            </a:r>
          </a:p>
        </p:txBody>
      </p:sp>
    </p:spTree>
    <p:extLst>
      <p:ext uri="{BB962C8B-B14F-4D97-AF65-F5344CB8AC3E}">
        <p14:creationId xmlns:p14="http://schemas.microsoft.com/office/powerpoint/2010/main" val="3655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ひらめき">
  <a:themeElements>
    <a:clrScheme name="ひらめき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ひらめき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ひらめき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6</Words>
  <Application>Microsoft Office PowerPoint</Application>
  <PresentationFormat>画面に合わせる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ひらめき</vt:lpstr>
      <vt:lpstr>PowerPointSample</vt:lpstr>
      <vt:lpstr>Contents</vt:lpstr>
      <vt:lpstr>特徴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PowerPointSample</dc:title>
  <dc:creator>VBAUser</dc:creator>
  <cp:lastModifiedBy>User</cp:lastModifiedBy>
  <cp:revision>1</cp:revision>
  <dcterms:created xsi:type="dcterms:W3CDTF">2013-06-23T02:31:18Z</dcterms:created>
  <dcterms:modified xsi:type="dcterms:W3CDTF">2013-06-23T02:33:05Z</dcterms:modified>
</cp:coreProperties>
</file>