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9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2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7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76E1-10E1-4B16-B78F-24C7EBA8F491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52698-59C3-44D2-8384-318017CAC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5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15" y="2398307"/>
            <a:ext cx="288000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76" y="2398307"/>
            <a:ext cx="2880000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415" y="202342"/>
            <a:ext cx="2880000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341" y="202342"/>
            <a:ext cx="2880000" cy="216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104775" y="1264080"/>
            <a:ext cx="165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Waveguide 1</a:t>
            </a:r>
            <a:endParaRPr lang="zh-CN" alt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9410" y="-79002"/>
            <a:ext cx="257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GHz, P/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8976" y="-79002"/>
            <a:ext cx="261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GHz, P/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2.5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41030" y="-79002"/>
            <a:ext cx="424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0.1 GHz, P/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111000" y="3424790"/>
            <a:ext cx="165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Waveguide 2</a:t>
            </a:r>
            <a:endParaRPr lang="zh-CN" alt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341" y="4614825"/>
            <a:ext cx="2880000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976" y="4614825"/>
            <a:ext cx="2880000" cy="21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415" y="4614825"/>
            <a:ext cx="2880000" cy="216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-111000" y="5585500"/>
            <a:ext cx="165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Waveguide 4</a:t>
            </a:r>
            <a:endParaRPr lang="zh-CN" alt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2190" y="2398307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4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Shuangquan Gu</dc:creator>
  <cp:lastModifiedBy>Shuangquan Gu</cp:lastModifiedBy>
  <cp:revision>17</cp:revision>
  <dcterms:created xsi:type="dcterms:W3CDTF">2023-05-28T17:06:57Z</dcterms:created>
  <dcterms:modified xsi:type="dcterms:W3CDTF">2023-05-29T12:30:03Z</dcterms:modified>
</cp:coreProperties>
</file>