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1"/>
  </p:handoutMasterIdLst>
  <p:sldIdLst>
    <p:sldId id="299" r:id="rId3"/>
    <p:sldId id="292" r:id="rId5"/>
    <p:sldId id="309" r:id="rId6"/>
    <p:sldId id="300" r:id="rId7"/>
    <p:sldId id="323" r:id="rId8"/>
    <p:sldId id="324" r:id="rId9"/>
    <p:sldId id="310" r:id="rId10"/>
    <p:sldId id="301" r:id="rId11"/>
    <p:sldId id="311" r:id="rId12"/>
    <p:sldId id="316" r:id="rId13"/>
    <p:sldId id="325" r:id="rId14"/>
    <p:sldId id="327" r:id="rId15"/>
    <p:sldId id="326" r:id="rId16"/>
    <p:sldId id="312" r:id="rId17"/>
    <p:sldId id="305" r:id="rId18"/>
    <p:sldId id="306" r:id="rId19"/>
    <p:sldId id="307" r:id="rId20"/>
  </p:sldIdLst>
  <p:sldSz cx="9144000" cy="6858000" type="screen4x3"/>
  <p:notesSz cx="6881495" cy="9296400"/>
  <p:custDataLst>
    <p:tags r:id="rId25"/>
  </p:custDataLst>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46" userDrawn="1">
          <p15:clr>
            <a:srgbClr val="A4A3A4"/>
          </p15:clr>
        </p15:guide>
        <p15:guide id="2" pos="28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3366FF"/>
    <a:srgbClr val="94B6D2"/>
    <a:srgbClr val="DD8047"/>
    <a:srgbClr val="31F3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08" autoAdjust="0"/>
    <p:restoredTop sz="93939" autoAdjust="0"/>
  </p:normalViewPr>
  <p:slideViewPr>
    <p:cSldViewPr showGuides="1">
      <p:cViewPr varScale="1">
        <p:scale>
          <a:sx n="68" d="100"/>
          <a:sy n="68" d="100"/>
        </p:scale>
        <p:origin x="1056" y="64"/>
      </p:cViewPr>
      <p:guideLst>
        <p:guide orient="horz" pos="2146"/>
        <p:guide pos="28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3187"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274" name="Rectangle 2"/>
          <p:cNvSpPr>
            <a:spLocks noGrp="1" noChangeArrowheads="1"/>
          </p:cNvSpPr>
          <p:nvPr>
            <p:ph type="hdr" sz="quarter"/>
          </p:nvPr>
        </p:nvSpPr>
        <p:spPr bwMode="auto">
          <a:xfrm>
            <a:off x="0" y="0"/>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3" tIns="45712" rIns="91423" bIns="45712" numCol="1" anchor="t" anchorCtr="0" compatLnSpc="1"/>
          <a:lstStyle>
            <a:lvl1pPr eaLnBrk="0" hangingPunct="0">
              <a:defRPr sz="1200">
                <a:latin typeface="Arial" panose="020B0604020202020204" pitchFamily="34" charset="0"/>
              </a:defRPr>
            </a:lvl1pPr>
          </a:lstStyle>
          <a:p>
            <a:pPr>
              <a:defRPr/>
            </a:pPr>
            <a:endParaRPr lang="en-US" altLang="zh-CN"/>
          </a:p>
        </p:txBody>
      </p:sp>
      <p:sp>
        <p:nvSpPr>
          <p:cNvPr id="310275" name="Rectangle 3"/>
          <p:cNvSpPr>
            <a:spLocks noGrp="1" noChangeArrowheads="1"/>
          </p:cNvSpPr>
          <p:nvPr>
            <p:ph type="dt" sz="quarter" idx="1"/>
          </p:nvPr>
        </p:nvSpPr>
        <p:spPr bwMode="auto">
          <a:xfrm>
            <a:off x="3897313" y="0"/>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3" tIns="45712" rIns="91423" bIns="45712" numCol="1" anchor="t" anchorCtr="0" compatLnSpc="1"/>
          <a:lstStyle>
            <a:lvl1pPr algn="r" eaLnBrk="0" hangingPunct="0">
              <a:defRPr sz="1200">
                <a:latin typeface="Arial" panose="020B0604020202020204" pitchFamily="34" charset="0"/>
              </a:defRPr>
            </a:lvl1pPr>
          </a:lstStyle>
          <a:p>
            <a:pPr>
              <a:defRPr/>
            </a:pPr>
            <a:fld id="{E040C297-B8FD-42FD-B827-6D867AF9A258}" type="datetimeFigureOut">
              <a:rPr lang="zh-CN" altLang="en-US"/>
            </a:fld>
            <a:endParaRPr lang="en-US" altLang="zh-CN"/>
          </a:p>
        </p:txBody>
      </p:sp>
      <p:sp>
        <p:nvSpPr>
          <p:cNvPr id="310276" name="Rectangle 4"/>
          <p:cNvSpPr>
            <a:spLocks noGrp="1" noChangeArrowheads="1"/>
          </p:cNvSpPr>
          <p:nvPr>
            <p:ph type="ftr" sz="quarter" idx="2"/>
          </p:nvPr>
        </p:nvSpPr>
        <p:spPr bwMode="auto">
          <a:xfrm>
            <a:off x="0" y="8829675"/>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3" tIns="45712" rIns="91423" bIns="45712" numCol="1" anchor="b" anchorCtr="0" compatLnSpc="1"/>
          <a:lstStyle>
            <a:lvl1pPr eaLnBrk="0" hangingPunct="0">
              <a:defRPr sz="1200">
                <a:latin typeface="Arial" panose="020B0604020202020204" pitchFamily="34" charset="0"/>
              </a:defRPr>
            </a:lvl1pPr>
          </a:lstStyle>
          <a:p>
            <a:pPr>
              <a:defRPr/>
            </a:pPr>
            <a:endParaRPr lang="en-US" altLang="zh-CN"/>
          </a:p>
        </p:txBody>
      </p:sp>
      <p:sp>
        <p:nvSpPr>
          <p:cNvPr id="310277" name="Rectangle 5"/>
          <p:cNvSpPr>
            <a:spLocks noGrp="1" noChangeArrowheads="1"/>
          </p:cNvSpPr>
          <p:nvPr>
            <p:ph type="sldNum" sz="quarter" idx="3"/>
          </p:nvPr>
        </p:nvSpPr>
        <p:spPr bwMode="auto">
          <a:xfrm>
            <a:off x="3897313" y="8829675"/>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3" tIns="45712" rIns="91423" bIns="45712" numCol="1" anchor="b" anchorCtr="0" compatLnSpc="1"/>
          <a:lstStyle>
            <a:lvl1pPr algn="r" eaLnBrk="0" hangingPunct="0">
              <a:defRPr sz="1200">
                <a:latin typeface="Arial" panose="020B0604020202020204" pitchFamily="34" charset="0"/>
              </a:defRPr>
            </a:lvl1pPr>
          </a:lstStyle>
          <a:p>
            <a:pPr>
              <a:defRPr/>
            </a:pPr>
            <a:fld id="{B3401A2F-798A-456C-BB11-4CF91636C11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21" tIns="46210" rIns="92421" bIns="46210" numCol="1" anchor="t" anchorCtr="0" compatLnSpc="1"/>
          <a:lstStyle>
            <a:lvl1pPr defTabSz="923925">
              <a:defRPr sz="1200">
                <a:latin typeface="Calibri" panose="020F0502020204030204" charset="0"/>
              </a:defRPr>
            </a:lvl1pPr>
          </a:lstStyle>
          <a:p>
            <a:pPr>
              <a:defRPr/>
            </a:pPr>
            <a:endParaRPr lang="zh-CN" altLang="en-US"/>
          </a:p>
        </p:txBody>
      </p:sp>
      <p:sp>
        <p:nvSpPr>
          <p:cNvPr id="3" name="Date Placeholder 2"/>
          <p:cNvSpPr>
            <a:spLocks noGrp="1"/>
          </p:cNvSpPr>
          <p:nvPr>
            <p:ph type="dt" idx="1"/>
          </p:nvPr>
        </p:nvSpPr>
        <p:spPr bwMode="auto">
          <a:xfrm>
            <a:off x="3897313" y="0"/>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21" tIns="46210" rIns="92421" bIns="46210" numCol="1" anchor="t" anchorCtr="0" compatLnSpc="1"/>
          <a:lstStyle>
            <a:lvl1pPr algn="r" defTabSz="923925">
              <a:defRPr sz="1200">
                <a:latin typeface="Calibri" panose="020F0502020204030204" charset="0"/>
              </a:defRPr>
            </a:lvl1pPr>
          </a:lstStyle>
          <a:p>
            <a:pPr>
              <a:defRPr/>
            </a:pPr>
            <a:fld id="{5DA8FF85-0021-4003-945A-272AD5A47C5D}" type="datetimeFigureOut">
              <a:rPr lang="zh-CN" altLang="en-US"/>
            </a:fld>
            <a:endParaRPr lang="en-US" altLang="zh-CN"/>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688975" y="4416425"/>
            <a:ext cx="55054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21" tIns="46210" rIns="92421" bIns="4621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21" tIns="46210" rIns="92421" bIns="46210" numCol="1" anchor="b" anchorCtr="0" compatLnSpc="1"/>
          <a:lstStyle>
            <a:lvl1pPr defTabSz="923925">
              <a:defRPr sz="1200">
                <a:latin typeface="Calibri" panose="020F0502020204030204" charset="0"/>
              </a:defRPr>
            </a:lvl1pPr>
          </a:lstStyle>
          <a:p>
            <a:pPr>
              <a:defRPr/>
            </a:pPr>
            <a:endParaRPr lang="zh-CN" altLang="en-US"/>
          </a:p>
        </p:txBody>
      </p:sp>
      <p:sp>
        <p:nvSpPr>
          <p:cNvPr id="7" name="Slide Number Placeholder 6"/>
          <p:cNvSpPr>
            <a:spLocks noGrp="1"/>
          </p:cNvSpPr>
          <p:nvPr>
            <p:ph type="sldNum" sz="quarter" idx="5"/>
          </p:nvPr>
        </p:nvSpPr>
        <p:spPr bwMode="auto">
          <a:xfrm>
            <a:off x="3897313" y="8829675"/>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21" tIns="46210" rIns="92421" bIns="46210" numCol="1" anchor="b" anchorCtr="0" compatLnSpc="1"/>
          <a:lstStyle>
            <a:lvl1pPr algn="r" defTabSz="923925">
              <a:defRPr sz="1200">
                <a:latin typeface="Calibri" panose="020F0502020204030204" charset="0"/>
              </a:defRPr>
            </a:lvl1pPr>
          </a:lstStyle>
          <a:p>
            <a:pPr>
              <a:defRPr/>
            </a:pPr>
            <a:fld id="{D492D727-3B14-426B-9327-21188E543B86}"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7600" y="696913"/>
            <a:ext cx="4648200" cy="3486150"/>
          </a:xfrm>
        </p:spPr>
      </p:sp>
      <p:sp>
        <p:nvSpPr>
          <p:cNvPr id="3" name="Notes Placeholder 2"/>
          <p:cNvSpPr>
            <a:spLocks noGrp="1"/>
          </p:cNvSpPr>
          <p:nvPr>
            <p:ph type="body" idx="1"/>
          </p:nvPr>
        </p:nvSpPr>
        <p:spPr/>
        <p:txBody>
          <a:bodyPr/>
          <a:lstStyle/>
          <a:p>
            <a:endParaRPr lang="en-US" altLang="zh-CN" dirty="0"/>
          </a:p>
          <a:p>
            <a:endParaRPr lang="en-US" dirty="0"/>
          </a:p>
        </p:txBody>
      </p:sp>
      <p:sp>
        <p:nvSpPr>
          <p:cNvPr id="4" name="Slide Number Placeholder 3"/>
          <p:cNvSpPr>
            <a:spLocks noGrp="1"/>
          </p:cNvSpPr>
          <p:nvPr>
            <p:ph type="sldNum" sz="quarter" idx="10"/>
          </p:nvPr>
        </p:nvSpPr>
        <p:spPr/>
        <p:txBody>
          <a:bodyPr/>
          <a:lstStyle/>
          <a:p>
            <a:pPr>
              <a:defRPr/>
            </a:pPr>
            <a:fld id="{D492D727-3B14-426B-9327-21188E543B86}" type="slidenum">
              <a:rPr lang="zh-CN" altLang="en-US"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xfrm>
            <a:off x="1117600" y="696913"/>
            <a:ext cx="4648200" cy="348615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a:noFill/>
        </p:spPr>
        <p:txBody>
          <a:bodyPr/>
          <a:lstStyle/>
          <a:p>
            <a:r>
              <a:rPr lang="en-US" altLang="zh-CN" dirty="0"/>
              <a:t>Here</a:t>
            </a:r>
            <a:r>
              <a:rPr lang="zh-CN" altLang="en-US" dirty="0"/>
              <a:t> </a:t>
            </a:r>
            <a:r>
              <a:rPr lang="en-US" altLang="zh-CN" dirty="0"/>
              <a:t>is</a:t>
            </a:r>
            <a:r>
              <a:rPr lang="zh-CN" altLang="en-US" dirty="0"/>
              <a:t> </a:t>
            </a:r>
            <a:r>
              <a:rPr lang="en-US" altLang="zh-CN" dirty="0"/>
              <a:t>the</a:t>
            </a:r>
            <a:r>
              <a:rPr lang="zh-CN" altLang="en-US" dirty="0"/>
              <a:t> </a:t>
            </a:r>
            <a:r>
              <a:rPr lang="en-US" altLang="zh-CN" dirty="0"/>
              <a:t>agenda</a:t>
            </a:r>
            <a:r>
              <a:rPr lang="zh-CN" altLang="en-US" dirty="0"/>
              <a:t> </a:t>
            </a:r>
            <a:r>
              <a:rPr lang="en-US" altLang="zh-CN" dirty="0"/>
              <a:t>of</a:t>
            </a:r>
            <a:r>
              <a:rPr lang="zh-CN" altLang="en-US" dirty="0"/>
              <a:t> </a:t>
            </a:r>
            <a:r>
              <a:rPr lang="en-US" altLang="zh-CN" dirty="0"/>
              <a:t>my</a:t>
            </a:r>
            <a:r>
              <a:rPr lang="zh-CN" altLang="en-US" dirty="0"/>
              <a:t> </a:t>
            </a:r>
            <a:r>
              <a:rPr lang="en-US" altLang="zh-CN" dirty="0"/>
              <a:t>talk.</a:t>
            </a:r>
            <a:r>
              <a:rPr lang="zh-CN" altLang="en-US" dirty="0"/>
              <a:t> </a:t>
            </a:r>
            <a:r>
              <a:rPr lang="en-US" altLang="zh-CN" dirty="0"/>
              <a:t>I</a:t>
            </a:r>
            <a:r>
              <a:rPr lang="zh-CN" altLang="en-US" dirty="0"/>
              <a:t> </a:t>
            </a:r>
            <a:r>
              <a:rPr lang="en-US" altLang="zh-CN" dirty="0"/>
              <a:t>start</a:t>
            </a:r>
            <a:r>
              <a:rPr lang="zh-CN" altLang="en-US" dirty="0"/>
              <a:t> </a:t>
            </a:r>
            <a:r>
              <a:rPr lang="en-US" altLang="zh-CN" dirty="0"/>
              <a:t>with</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and</a:t>
            </a:r>
            <a:r>
              <a:rPr lang="zh-CN" altLang="en-US" dirty="0"/>
              <a:t> </a:t>
            </a:r>
            <a:r>
              <a:rPr lang="en-US" altLang="zh-CN" dirty="0" err="1"/>
              <a:t>movtivation</a:t>
            </a:r>
            <a:r>
              <a:rPr lang="en-US" altLang="zh-CN" dirty="0"/>
              <a:t>.</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492D727-3B14-426B-9327-21188E543B86}"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492D727-3B14-426B-9327-21188E543B86}"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492D727-3B14-426B-9327-21188E543B86}"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492D727-3B14-426B-9327-21188E543B86}"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5" name="Rectangle 4"/>
          <p:cNvSpPr/>
          <p:nvPr/>
        </p:nvSpPr>
        <p:spPr>
          <a:xfrm>
            <a:off x="-9525" y="6477002"/>
            <a:ext cx="2249488" cy="28892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6" name="Rectangle 5"/>
          <p:cNvSpPr/>
          <p:nvPr/>
        </p:nvSpPr>
        <p:spPr>
          <a:xfrm>
            <a:off x="2359026" y="6477000"/>
            <a:ext cx="6784975" cy="2809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29" name="Text Placeholder 2"/>
          <p:cNvSpPr>
            <a:spLocks noGrp="1"/>
          </p:cNvSpPr>
          <p:nvPr>
            <p:ph type="body" idx="10"/>
          </p:nvPr>
        </p:nvSpPr>
        <p:spPr>
          <a:xfrm>
            <a:off x="-9524" y="3124202"/>
            <a:ext cx="9153524" cy="1139825"/>
          </a:xfrm>
        </p:spPr>
        <p:txBody>
          <a:bodyPr/>
          <a:lstStyle>
            <a:lvl1pPr marL="0" indent="0" algn="ctr">
              <a:buNone/>
              <a:defRPr sz="2100" b="0">
                <a:solidFill>
                  <a:schemeClr val="bg1"/>
                </a:solidFill>
                <a:latin typeface="Calibri" panose="020F0502020204030204" charset="0"/>
                <a:ea typeface="Calibri" panose="020F0502020204030204" charset="0"/>
                <a:cs typeface="Calibri" panose="020F0502020204030204" charset="0"/>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dirty="0"/>
              <a:t>Click to edit Master text styles</a:t>
            </a:r>
            <a:endParaRPr lang="en-US" dirty="0"/>
          </a:p>
        </p:txBody>
      </p:sp>
      <p:sp>
        <p:nvSpPr>
          <p:cNvPr id="30" name="Text Placeholder 2"/>
          <p:cNvSpPr>
            <a:spLocks noGrp="1"/>
          </p:cNvSpPr>
          <p:nvPr>
            <p:ph type="body" idx="11"/>
          </p:nvPr>
        </p:nvSpPr>
        <p:spPr>
          <a:xfrm>
            <a:off x="1" y="1447801"/>
            <a:ext cx="9153524" cy="1139825"/>
          </a:xfrm>
        </p:spPr>
        <p:txBody>
          <a:bodyPr/>
          <a:lstStyle>
            <a:lvl1pPr marL="0" indent="0" algn="ctr">
              <a:buNone/>
              <a:defRPr lang="en-US" sz="2700" b="1" kern="1200" cap="none" dirty="0" smtClean="0">
                <a:solidFill>
                  <a:schemeClr val="folHlink"/>
                </a:solidFill>
                <a:latin typeface="Palatino Linotype" panose="02040502050505030304" pitchFamily="18" charset="0"/>
                <a:ea typeface="宋体" panose="02010600030101010101" pitchFamily="2" charset="-122"/>
                <a:cs typeface="Times New Roman" panose="02020603050405020304" pitchFamily="18" charset="0"/>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dirty="0"/>
              <a:t>Click to edit Master text styles</a:t>
            </a:r>
            <a:endParaRPr lang="en-US" dirty="0"/>
          </a:p>
        </p:txBody>
      </p:sp>
      <p:pic>
        <p:nvPicPr>
          <p:cNvPr id="8" name="图片 7"/>
          <p:cNvPicPr>
            <a:picLocks noChangeAspect="1"/>
          </p:cNvPicPr>
          <p:nvPr userDrawn="1"/>
        </p:nvPicPr>
        <p:blipFill>
          <a:blip r:embed="rId2"/>
          <a:stretch>
            <a:fillRect/>
          </a:stretch>
        </p:blipFill>
        <p:spPr>
          <a:xfrm>
            <a:off x="3487346" y="4293335"/>
            <a:ext cx="2178833" cy="2015332"/>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bwMode="white">
          <a:xfrm>
            <a:off x="-9525" y="4572002"/>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6" name="Rectangle 5"/>
          <p:cNvSpPr/>
          <p:nvPr/>
        </p:nvSpPr>
        <p:spPr>
          <a:xfrm>
            <a:off x="-9524"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8" name="Rectangle 7"/>
          <p:cNvSpPr/>
          <p:nvPr/>
        </p:nvSpPr>
        <p:spPr bwMode="white">
          <a:xfrm>
            <a:off x="1447801" y="2"/>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en-US"/>
              <a:t>Click to edit Master text styles</a:t>
            </a:r>
            <a:endParaRPr lang="en-US"/>
          </a:p>
        </p:txBody>
      </p:sp>
      <p:sp>
        <p:nvSpPr>
          <p:cNvPr id="2" name="Title 1"/>
          <p:cNvSpPr>
            <a:spLocks noGrp="1"/>
          </p:cNvSpPr>
          <p:nvPr>
            <p:ph type="title"/>
          </p:nvPr>
        </p:nvSpPr>
        <p:spPr>
          <a:xfrm>
            <a:off x="1600200" y="4648200"/>
            <a:ext cx="7315200" cy="685800"/>
          </a:xfrm>
        </p:spPr>
        <p:txBody>
          <a:bodyPr/>
          <a:lstStyle>
            <a:lvl1pPr algn="l">
              <a:buNone/>
              <a:defRPr sz="2100" b="0">
                <a:solidFill>
                  <a:srgbClr val="FFFFFF"/>
                </a:solidFill>
              </a:defRPr>
            </a:lvl1pPr>
          </a:lstStyle>
          <a:p>
            <a:r>
              <a:rPr lang="en-US"/>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24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2"/>
            <a:ext cx="2667000" cy="365125"/>
          </a:xfrm>
        </p:spPr>
        <p:txBody>
          <a:bodyPr/>
          <a:lstStyle>
            <a:lvl1pPr algn="l">
              <a:defRPr>
                <a:latin typeface="Tw Cen MT" panose="020B0602020104020603" pitchFamily="34" charset="0"/>
              </a:defRPr>
            </a:lvl1pPr>
          </a:lstStyle>
          <a:p>
            <a:pPr>
              <a:defRPr/>
            </a:pPr>
            <a:fld id="{6A2EB24E-B26E-2C46-97FB-682B6B83EC97}" type="datetime1">
              <a:rPr lang="en-US" altLang="zh-CN" smtClean="0"/>
            </a:fld>
            <a:endParaRPr lang="en-US" altLang="zh-CN"/>
          </a:p>
        </p:txBody>
      </p:sp>
      <p:sp>
        <p:nvSpPr>
          <p:cNvPr id="10" name="Slide Number Placeholder 12"/>
          <p:cNvSpPr>
            <a:spLocks noGrp="1"/>
          </p:cNvSpPr>
          <p:nvPr>
            <p:ph type="sldNum" sz="quarter" idx="11"/>
          </p:nvPr>
        </p:nvSpPr>
        <p:spPr>
          <a:xfrm>
            <a:off x="0" y="4667252"/>
            <a:ext cx="1447800" cy="663575"/>
          </a:xfrm>
        </p:spPr>
        <p:txBody>
          <a:bodyPr/>
          <a:lstStyle>
            <a:lvl1pPr>
              <a:defRPr sz="2100">
                <a:solidFill>
                  <a:srgbClr val="FFFFFF"/>
                </a:solidFill>
              </a:defRPr>
            </a:lvl1pPr>
          </a:lstStyle>
          <a:p>
            <a:pPr>
              <a:defRPr/>
            </a:pPr>
            <a:fld id="{52C5B853-42E2-4499-9BD2-5AC1CD9920C4}" type="slidenum">
              <a:rPr lang="zh-CN" altLang="en-US"/>
            </a:fld>
            <a:endParaRPr lang="en-US" altLang="zh-CN"/>
          </a:p>
        </p:txBody>
      </p:sp>
      <p:sp>
        <p:nvSpPr>
          <p:cNvPr id="11" name="Footer Placeholder 13"/>
          <p:cNvSpPr>
            <a:spLocks noGrp="1"/>
          </p:cNvSpPr>
          <p:nvPr>
            <p:ph type="ftr" sz="quarter" idx="12"/>
          </p:nvPr>
        </p:nvSpPr>
        <p:spPr>
          <a:xfrm>
            <a:off x="1600200" y="6248402"/>
            <a:ext cx="4572000" cy="365125"/>
          </a:xfrm>
        </p:spPr>
        <p:txBody>
          <a:bodyPr/>
          <a:lstStyle>
            <a:lvl1pPr algn="r">
              <a:defRPr>
                <a:latin typeface="Tw Cen MT" panose="020B0602020104020603" pitchFamily="34" charset="0"/>
              </a:defRPr>
            </a:lvl1pPr>
          </a:lstStyle>
          <a:p>
            <a:pPr>
              <a:defRPr/>
            </a:pP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pPr>
              <a:defRPr/>
            </a:pPr>
            <a:fld id="{D20DBA3B-32AF-ED4F-BDFC-406CAF4631BF}" type="datetime1">
              <a:rPr lang="en-US" altLang="zh-CN" smtClean="0"/>
            </a:fld>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en-US" altLang="zh-CN"/>
          </a:p>
        </p:txBody>
      </p:sp>
      <p:sp>
        <p:nvSpPr>
          <p:cNvPr id="6" name="Slide Number Placeholder 22"/>
          <p:cNvSpPr>
            <a:spLocks noGrp="1"/>
          </p:cNvSpPr>
          <p:nvPr>
            <p:ph type="sldNum" sz="quarter" idx="12"/>
          </p:nvPr>
        </p:nvSpPr>
        <p:spPr/>
        <p:txBody>
          <a:bodyPr/>
          <a:lstStyle>
            <a:lvl1pPr>
              <a:defRPr/>
            </a:lvl1pPr>
          </a:lstStyle>
          <a:p>
            <a:pPr>
              <a:defRPr/>
            </a:pPr>
            <a:fld id="{6FDB0206-68C1-44A4-8C2C-F18C08A089A8}"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Rectangle 3"/>
          <p:cNvSpPr/>
          <p:nvPr/>
        </p:nvSpPr>
        <p:spPr bwMode="white">
          <a:xfrm>
            <a:off x="6096001"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2" name="Vertical Title 1"/>
          <p:cNvSpPr>
            <a:spLocks noGrp="1"/>
          </p:cNvSpPr>
          <p:nvPr>
            <p:ph type="title" orient="vert"/>
          </p:nvPr>
        </p:nvSpPr>
        <p:spPr>
          <a:xfrm>
            <a:off x="6553200" y="609602"/>
            <a:ext cx="2057400" cy="55165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a:xfrm>
            <a:off x="6553200" y="6248402"/>
            <a:ext cx="2209800" cy="365125"/>
          </a:xfrm>
        </p:spPr>
        <p:txBody>
          <a:bodyPr/>
          <a:lstStyle>
            <a:lvl1pPr algn="l">
              <a:defRPr>
                <a:latin typeface="Tw Cen MT" panose="020B0602020104020603" pitchFamily="34" charset="0"/>
              </a:defRPr>
            </a:lvl1pPr>
          </a:lstStyle>
          <a:p>
            <a:pPr>
              <a:defRPr/>
            </a:pPr>
            <a:fld id="{2A373CC3-885E-4445-9B8D-BC40883FA06A}" type="datetime1">
              <a:rPr lang="en-US" altLang="zh-CN" smtClean="0"/>
            </a:fld>
            <a:endParaRPr lang="en-US" altLang="zh-CN"/>
          </a:p>
        </p:txBody>
      </p:sp>
      <p:sp>
        <p:nvSpPr>
          <p:cNvPr id="8" name="Footer Placeholder 4"/>
          <p:cNvSpPr>
            <a:spLocks noGrp="1"/>
          </p:cNvSpPr>
          <p:nvPr>
            <p:ph type="ftr" sz="quarter" idx="11"/>
          </p:nvPr>
        </p:nvSpPr>
        <p:spPr>
          <a:xfrm>
            <a:off x="457201" y="6248402"/>
            <a:ext cx="5573713" cy="365125"/>
          </a:xfrm>
        </p:spPr>
        <p:txBody>
          <a:bodyPr/>
          <a:lstStyle>
            <a:lvl1pPr algn="r">
              <a:defRPr>
                <a:latin typeface="Tw Cen MT" panose="020B0602020104020603" pitchFamily="34" charset="0"/>
              </a:defRPr>
            </a:lvl1pPr>
          </a:lstStyle>
          <a:p>
            <a:pPr>
              <a:defRPr/>
            </a:pPr>
            <a:endParaRPr lang="en-US" altLang="zh-CN"/>
          </a:p>
        </p:txBody>
      </p:sp>
      <p:sp>
        <p:nvSpPr>
          <p:cNvPr id="9" name="Slide Number Placeholder 5"/>
          <p:cNvSpPr>
            <a:spLocks noGrp="1"/>
          </p:cNvSpPr>
          <p:nvPr>
            <p:ph type="sldNum" sz="quarter" idx="12"/>
          </p:nvPr>
        </p:nvSpPr>
        <p:spPr>
          <a:xfrm rot="5400000">
            <a:off x="5989638" y="144464"/>
            <a:ext cx="533400" cy="244475"/>
          </a:xfrm>
        </p:spPr>
        <p:txBody>
          <a:bodyPr/>
          <a:lstStyle>
            <a:lvl1pPr>
              <a:defRPr>
                <a:solidFill>
                  <a:srgbClr val="FFFFFF"/>
                </a:solidFill>
              </a:defRPr>
            </a:lvl1pPr>
          </a:lstStyle>
          <a:p>
            <a:pPr>
              <a:defRPr/>
            </a:pPr>
            <a:fld id="{BC1A48E6-510A-4956-8C1E-7B4EF81485BF}" type="slidenum">
              <a:rPr lang="zh-CN" altLang="en-US"/>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Content Placeholder 2"/>
          <p:cNvSpPr>
            <a:spLocks noGrp="1"/>
          </p:cNvSpPr>
          <p:nvPr>
            <p:ph sz="half" idx="1"/>
          </p:nvPr>
        </p:nvSpPr>
        <p:spPr>
          <a:xfrm>
            <a:off x="381000" y="1295400"/>
            <a:ext cx="41148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8200" y="12954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648200" y="39243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13"/>
          <p:cNvSpPr>
            <a:spLocks noGrp="1"/>
          </p:cNvSpPr>
          <p:nvPr>
            <p:ph type="dt" sz="half" idx="10"/>
          </p:nvPr>
        </p:nvSpPr>
        <p:spPr/>
        <p:txBody>
          <a:bodyPr/>
          <a:lstStyle>
            <a:lvl1pPr>
              <a:defRPr/>
            </a:lvl1pPr>
          </a:lstStyle>
          <a:p>
            <a:pPr>
              <a:defRPr/>
            </a:pPr>
            <a:fld id="{2EAF9C42-3931-0245-B4C7-2B1805C7E493}" type="datetime1">
              <a:rPr lang="en-US" altLang="zh-CN" smtClean="0"/>
            </a:fld>
            <a:endParaRPr lang="en-US" altLang="zh-CN"/>
          </a:p>
        </p:txBody>
      </p:sp>
      <p:sp>
        <p:nvSpPr>
          <p:cNvPr id="7" name="Footer Placeholder 2"/>
          <p:cNvSpPr>
            <a:spLocks noGrp="1"/>
          </p:cNvSpPr>
          <p:nvPr>
            <p:ph type="ftr" sz="quarter" idx="11"/>
          </p:nvPr>
        </p:nvSpPr>
        <p:spPr/>
        <p:txBody>
          <a:bodyPr/>
          <a:lstStyle>
            <a:lvl1pPr>
              <a:defRPr/>
            </a:lvl1pPr>
          </a:lstStyle>
          <a:p>
            <a:pPr>
              <a:defRPr/>
            </a:pPr>
            <a:endParaRPr lang="en-US" altLang="zh-CN"/>
          </a:p>
        </p:txBody>
      </p:sp>
      <p:sp>
        <p:nvSpPr>
          <p:cNvPr id="8" name="Slide Number Placeholder 22"/>
          <p:cNvSpPr>
            <a:spLocks noGrp="1"/>
          </p:cNvSpPr>
          <p:nvPr>
            <p:ph type="sldNum" sz="quarter" idx="12"/>
          </p:nvPr>
        </p:nvSpPr>
        <p:spPr/>
        <p:txBody>
          <a:bodyPr/>
          <a:lstStyle>
            <a:lvl1pPr>
              <a:defRPr/>
            </a:lvl1pPr>
          </a:lstStyle>
          <a:p>
            <a:pPr>
              <a:defRPr/>
            </a:pPr>
            <a:fld id="{9D48793D-EE6A-4D7D-B448-E30976B0D4D9}" type="slidenum">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381000" y="1295400"/>
            <a:ext cx="41148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95400"/>
            <a:ext cx="41148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3BF3B585-FC1B-6743-8C84-AADDE0F98456}" type="datetime1">
              <a:rPr lang="en-US" altLang="zh-CN" smtClean="0"/>
            </a:fld>
            <a:endParaRPr lang="en-US" altLang="zh-CN"/>
          </a:p>
        </p:txBody>
      </p:sp>
      <p:sp>
        <p:nvSpPr>
          <p:cNvPr id="6" name="Footer Placeholder 2"/>
          <p:cNvSpPr>
            <a:spLocks noGrp="1"/>
          </p:cNvSpPr>
          <p:nvPr>
            <p:ph type="ftr" sz="quarter" idx="11"/>
          </p:nvPr>
        </p:nvSpPr>
        <p:spPr/>
        <p:txBody>
          <a:bodyPr/>
          <a:lstStyle>
            <a:lvl1pPr>
              <a:defRPr/>
            </a:lvl1pPr>
          </a:lstStyle>
          <a:p>
            <a:pPr>
              <a:defRPr/>
            </a:pPr>
            <a:endParaRPr lang="en-US" altLang="zh-CN"/>
          </a:p>
        </p:txBody>
      </p:sp>
      <p:sp>
        <p:nvSpPr>
          <p:cNvPr id="7" name="Slide Number Placeholder 22"/>
          <p:cNvSpPr>
            <a:spLocks noGrp="1"/>
          </p:cNvSpPr>
          <p:nvPr>
            <p:ph type="sldNum" sz="quarter" idx="12"/>
          </p:nvPr>
        </p:nvSpPr>
        <p:spPr/>
        <p:txBody>
          <a:bodyPr/>
          <a:lstStyle>
            <a:lvl1pPr>
              <a:defRPr/>
            </a:lvl1pPr>
          </a:lstStyle>
          <a:p>
            <a:pPr>
              <a:defRPr/>
            </a:pPr>
            <a:fld id="{63FC482A-60CC-424E-8675-7CE69254BBB9}"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Content Placeholder 2"/>
          <p:cNvSpPr>
            <a:spLocks noGrp="1"/>
          </p:cNvSpPr>
          <p:nvPr>
            <p:ph sz="half" idx="1"/>
          </p:nvPr>
        </p:nvSpPr>
        <p:spPr>
          <a:xfrm>
            <a:off x="381000" y="1295400"/>
            <a:ext cx="4114800" cy="5105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95400"/>
            <a:ext cx="4114800" cy="5105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2892FE1C-091E-0F4A-84C0-036854582B30}" type="datetime1">
              <a:rPr lang="en-US" altLang="zh-CN" smtClean="0"/>
            </a:fld>
            <a:endParaRPr lang="en-US" altLang="zh-CN"/>
          </a:p>
        </p:txBody>
      </p:sp>
      <p:sp>
        <p:nvSpPr>
          <p:cNvPr id="6" name="Footer Placeholder 2"/>
          <p:cNvSpPr>
            <a:spLocks noGrp="1"/>
          </p:cNvSpPr>
          <p:nvPr>
            <p:ph type="ftr" sz="quarter" idx="11"/>
          </p:nvPr>
        </p:nvSpPr>
        <p:spPr/>
        <p:txBody>
          <a:bodyPr/>
          <a:lstStyle>
            <a:lvl1pPr>
              <a:defRPr/>
            </a:lvl1pPr>
          </a:lstStyle>
          <a:p>
            <a:pPr>
              <a:defRPr/>
            </a:pPr>
            <a:endParaRPr lang="en-US" altLang="zh-CN"/>
          </a:p>
        </p:txBody>
      </p:sp>
      <p:sp>
        <p:nvSpPr>
          <p:cNvPr id="7" name="Slide Number Placeholder 22"/>
          <p:cNvSpPr>
            <a:spLocks noGrp="1"/>
          </p:cNvSpPr>
          <p:nvPr>
            <p:ph type="sldNum" sz="quarter" idx="12"/>
          </p:nvPr>
        </p:nvSpPr>
        <p:spPr/>
        <p:txBody>
          <a:bodyPr/>
          <a:lstStyle>
            <a:lvl1pPr>
              <a:defRPr/>
            </a:lvl1pPr>
          </a:lstStyle>
          <a:p>
            <a:pPr>
              <a:defRPr/>
            </a:pPr>
            <a:fld id="{2A096919-6F0D-4646-92A9-E5A641AD6D06}" type="slidenum">
              <a:rPr lang="zh-CN" altLang="en-US"/>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381000" y="1295400"/>
            <a:ext cx="8382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381000" y="3924300"/>
            <a:ext cx="8382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79FE4DEE-3CBC-B046-94DE-FC8DBDD649F2}" type="datetime1">
              <a:rPr lang="en-US" altLang="zh-CN" smtClean="0"/>
            </a:fld>
            <a:endParaRPr lang="en-US" altLang="zh-CN"/>
          </a:p>
        </p:txBody>
      </p:sp>
      <p:sp>
        <p:nvSpPr>
          <p:cNvPr id="6" name="Footer Placeholder 2"/>
          <p:cNvSpPr>
            <a:spLocks noGrp="1"/>
          </p:cNvSpPr>
          <p:nvPr>
            <p:ph type="ftr" sz="quarter" idx="11"/>
          </p:nvPr>
        </p:nvSpPr>
        <p:spPr/>
        <p:txBody>
          <a:bodyPr/>
          <a:lstStyle>
            <a:lvl1pPr>
              <a:defRPr/>
            </a:lvl1pPr>
          </a:lstStyle>
          <a:p>
            <a:pPr>
              <a:defRPr/>
            </a:pPr>
            <a:endParaRPr lang="en-US" altLang="zh-CN"/>
          </a:p>
        </p:txBody>
      </p:sp>
      <p:sp>
        <p:nvSpPr>
          <p:cNvPr id="7" name="Slide Number Placeholder 22"/>
          <p:cNvSpPr>
            <a:spLocks noGrp="1"/>
          </p:cNvSpPr>
          <p:nvPr>
            <p:ph type="sldNum" sz="quarter" idx="12"/>
          </p:nvPr>
        </p:nvSpPr>
        <p:spPr/>
        <p:txBody>
          <a:bodyPr/>
          <a:lstStyle>
            <a:lvl1pPr>
              <a:defRPr/>
            </a:lvl1pPr>
          </a:lstStyle>
          <a:p>
            <a:pPr>
              <a:defRPr/>
            </a:pPr>
            <a:fld id="{8D507504-3B4E-428B-8F68-FDABFC7C3C9F}" type="slidenum">
              <a:rPr lang="zh-CN" altLang="en-US"/>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381000" y="1295400"/>
            <a:ext cx="41148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8200" y="12954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648200" y="39243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13"/>
          <p:cNvSpPr>
            <a:spLocks noGrp="1"/>
          </p:cNvSpPr>
          <p:nvPr>
            <p:ph type="dt" sz="half" idx="10"/>
          </p:nvPr>
        </p:nvSpPr>
        <p:spPr/>
        <p:txBody>
          <a:bodyPr/>
          <a:lstStyle>
            <a:lvl1pPr>
              <a:defRPr/>
            </a:lvl1pPr>
          </a:lstStyle>
          <a:p>
            <a:pPr>
              <a:defRPr/>
            </a:pPr>
            <a:fld id="{812F8AE5-8BFA-AD4E-8166-E30CD0482CCD}" type="datetime1">
              <a:rPr lang="en-US" altLang="zh-CN" smtClean="0"/>
            </a:fld>
            <a:endParaRPr lang="en-US" altLang="zh-CN"/>
          </a:p>
        </p:txBody>
      </p:sp>
      <p:sp>
        <p:nvSpPr>
          <p:cNvPr id="7" name="Footer Placeholder 2"/>
          <p:cNvSpPr>
            <a:spLocks noGrp="1"/>
          </p:cNvSpPr>
          <p:nvPr>
            <p:ph type="ftr" sz="quarter" idx="11"/>
          </p:nvPr>
        </p:nvSpPr>
        <p:spPr/>
        <p:txBody>
          <a:bodyPr/>
          <a:lstStyle>
            <a:lvl1pPr>
              <a:defRPr/>
            </a:lvl1pPr>
          </a:lstStyle>
          <a:p>
            <a:pPr>
              <a:defRPr/>
            </a:pPr>
            <a:endParaRPr lang="en-US" altLang="zh-CN"/>
          </a:p>
        </p:txBody>
      </p:sp>
      <p:sp>
        <p:nvSpPr>
          <p:cNvPr id="8" name="Slide Number Placeholder 22"/>
          <p:cNvSpPr>
            <a:spLocks noGrp="1"/>
          </p:cNvSpPr>
          <p:nvPr>
            <p:ph type="sldNum" sz="quarter" idx="12"/>
          </p:nvPr>
        </p:nvSpPr>
        <p:spPr/>
        <p:txBody>
          <a:bodyPr/>
          <a:lstStyle>
            <a:lvl1pPr>
              <a:defRPr/>
            </a:lvl1pPr>
          </a:lstStyle>
          <a:p>
            <a:pPr>
              <a:defRPr/>
            </a:pPr>
            <a:fld id="{5472D83F-E833-456E-858E-9FA388BFC997}" type="slidenum">
              <a:rPr lang="zh-CN" altLang="en-US"/>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Content Placeholder 2"/>
          <p:cNvSpPr>
            <a:spLocks noGrp="1"/>
          </p:cNvSpPr>
          <p:nvPr>
            <p:ph sz="quarter" idx="1"/>
          </p:nvPr>
        </p:nvSpPr>
        <p:spPr>
          <a:xfrm>
            <a:off x="381000" y="12954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8200" y="12954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half" idx="3"/>
          </p:nvPr>
        </p:nvSpPr>
        <p:spPr>
          <a:xfrm>
            <a:off x="381000" y="3924300"/>
            <a:ext cx="8382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13"/>
          <p:cNvSpPr>
            <a:spLocks noGrp="1"/>
          </p:cNvSpPr>
          <p:nvPr>
            <p:ph type="dt" sz="half" idx="10"/>
          </p:nvPr>
        </p:nvSpPr>
        <p:spPr/>
        <p:txBody>
          <a:bodyPr/>
          <a:lstStyle>
            <a:lvl1pPr>
              <a:defRPr/>
            </a:lvl1pPr>
          </a:lstStyle>
          <a:p>
            <a:pPr>
              <a:defRPr/>
            </a:pPr>
            <a:fld id="{EEDC8B1A-9F05-7041-A49E-D98568CE428B}" type="datetime1">
              <a:rPr lang="en-US" altLang="zh-CN" smtClean="0"/>
            </a:fld>
            <a:endParaRPr lang="en-US" altLang="zh-CN"/>
          </a:p>
        </p:txBody>
      </p:sp>
      <p:sp>
        <p:nvSpPr>
          <p:cNvPr id="7" name="Footer Placeholder 2"/>
          <p:cNvSpPr>
            <a:spLocks noGrp="1"/>
          </p:cNvSpPr>
          <p:nvPr>
            <p:ph type="ftr" sz="quarter" idx="11"/>
          </p:nvPr>
        </p:nvSpPr>
        <p:spPr/>
        <p:txBody>
          <a:bodyPr/>
          <a:lstStyle>
            <a:lvl1pPr>
              <a:defRPr/>
            </a:lvl1pPr>
          </a:lstStyle>
          <a:p>
            <a:pPr>
              <a:defRPr/>
            </a:pPr>
            <a:endParaRPr lang="en-US" altLang="zh-CN"/>
          </a:p>
        </p:txBody>
      </p:sp>
      <p:sp>
        <p:nvSpPr>
          <p:cNvPr id="8" name="Slide Number Placeholder 22"/>
          <p:cNvSpPr>
            <a:spLocks noGrp="1"/>
          </p:cNvSpPr>
          <p:nvPr>
            <p:ph type="sldNum" sz="quarter" idx="12"/>
          </p:nvPr>
        </p:nvSpPr>
        <p:spPr/>
        <p:txBody>
          <a:bodyPr/>
          <a:lstStyle>
            <a:lvl1pPr>
              <a:defRPr/>
            </a:lvl1pPr>
          </a:lstStyle>
          <a:p>
            <a:pPr>
              <a:defRPr/>
            </a:pPr>
            <a:fld id="{A55ACA83-B6F9-4D10-BC91-0EE1F2AF8298}" type="slidenum">
              <a:rPr lang="zh-CN" altLang="en-US"/>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7014" y="228600"/>
            <a:ext cx="6326187" cy="609600"/>
          </a:xfrm>
        </p:spPr>
        <p:txBody>
          <a:bodyPr/>
          <a:lstStyle/>
          <a:p>
            <a:r>
              <a:rPr lang="en-US"/>
              <a:t>Click to edit Master title style</a:t>
            </a:r>
            <a:endParaRPr lang="en-US"/>
          </a:p>
        </p:txBody>
      </p:sp>
      <p:sp>
        <p:nvSpPr>
          <p:cNvPr id="3" name="Content Placeholder 2"/>
          <p:cNvSpPr>
            <a:spLocks noGrp="1"/>
          </p:cNvSpPr>
          <p:nvPr>
            <p:ph sz="quarter" idx="1"/>
          </p:nvPr>
        </p:nvSpPr>
        <p:spPr>
          <a:xfrm>
            <a:off x="381000" y="12954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8200" y="12954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381000" y="39243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4648200" y="39243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13"/>
          <p:cNvSpPr>
            <a:spLocks noGrp="1"/>
          </p:cNvSpPr>
          <p:nvPr>
            <p:ph type="dt" sz="half" idx="10"/>
          </p:nvPr>
        </p:nvSpPr>
        <p:spPr/>
        <p:txBody>
          <a:bodyPr/>
          <a:lstStyle>
            <a:lvl1pPr>
              <a:defRPr/>
            </a:lvl1pPr>
          </a:lstStyle>
          <a:p>
            <a:pPr>
              <a:defRPr/>
            </a:pPr>
            <a:fld id="{65E0378D-CD8E-0B49-8DB8-D71E899B8151}" type="datetime1">
              <a:rPr lang="en-US" altLang="zh-CN" smtClean="0"/>
            </a:fld>
            <a:endParaRPr lang="en-US" altLang="zh-CN"/>
          </a:p>
        </p:txBody>
      </p:sp>
      <p:sp>
        <p:nvSpPr>
          <p:cNvPr id="8" name="Footer Placeholder 2"/>
          <p:cNvSpPr>
            <a:spLocks noGrp="1"/>
          </p:cNvSpPr>
          <p:nvPr>
            <p:ph type="ftr" sz="quarter" idx="11"/>
          </p:nvPr>
        </p:nvSpPr>
        <p:spPr/>
        <p:txBody>
          <a:bodyPr/>
          <a:lstStyle>
            <a:lvl1pPr>
              <a:defRPr/>
            </a:lvl1pPr>
          </a:lstStyle>
          <a:p>
            <a:pPr>
              <a:defRPr/>
            </a:pPr>
            <a:endParaRPr lang="en-US" altLang="zh-CN"/>
          </a:p>
        </p:txBody>
      </p:sp>
      <p:sp>
        <p:nvSpPr>
          <p:cNvPr id="9" name="Slide Number Placeholder 22"/>
          <p:cNvSpPr>
            <a:spLocks noGrp="1"/>
          </p:cNvSpPr>
          <p:nvPr>
            <p:ph type="sldNum" sz="quarter" idx="12"/>
          </p:nvPr>
        </p:nvSpPr>
        <p:spPr/>
        <p:txBody>
          <a:bodyPr/>
          <a:lstStyle>
            <a:lvl1pPr>
              <a:defRPr/>
            </a:lvl1pPr>
          </a:lstStyle>
          <a:p>
            <a:pPr>
              <a:defRPr/>
            </a:pPr>
            <a:fld id="{BC603B26-A023-4209-9A72-EC9BF0337983}"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a:defRPr/>
            </a:pPr>
            <a:fld id="{3B2A1514-0906-B646-8E65-0F8C9701075A}" type="datetime1">
              <a:rPr lang="en-US" altLang="zh-CN" smtClean="0"/>
            </a:fld>
            <a:endParaRPr lang="en-US" altLang="zh-CN"/>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757FCECE-B8F0-4E41-8C68-B5EF7873DDC8}" type="slidenum">
              <a:rPr lang="zh-CN" altLang="en-US" smtClean="0"/>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Content Placeholder 2"/>
          <p:cNvSpPr>
            <a:spLocks noGrp="1"/>
          </p:cNvSpPr>
          <p:nvPr>
            <p:ph sz="half" idx="1"/>
          </p:nvPr>
        </p:nvSpPr>
        <p:spPr>
          <a:xfrm>
            <a:off x="381000" y="1295400"/>
            <a:ext cx="8382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381000" y="3924300"/>
            <a:ext cx="8382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6809D005-B095-8B41-B0F8-494A52AD12C7}" type="datetime1">
              <a:rPr lang="en-US" altLang="zh-CN" smtClean="0"/>
            </a:fld>
            <a:endParaRPr lang="en-US" altLang="zh-CN"/>
          </a:p>
        </p:txBody>
      </p:sp>
      <p:sp>
        <p:nvSpPr>
          <p:cNvPr id="6" name="Footer Placeholder 2"/>
          <p:cNvSpPr>
            <a:spLocks noGrp="1"/>
          </p:cNvSpPr>
          <p:nvPr>
            <p:ph type="ftr" sz="quarter" idx="11"/>
          </p:nvPr>
        </p:nvSpPr>
        <p:spPr/>
        <p:txBody>
          <a:bodyPr/>
          <a:lstStyle>
            <a:lvl1pPr>
              <a:defRPr/>
            </a:lvl1pPr>
          </a:lstStyle>
          <a:p>
            <a:pPr>
              <a:defRPr/>
            </a:pPr>
            <a:endParaRPr lang="en-US" altLang="zh-CN"/>
          </a:p>
        </p:txBody>
      </p:sp>
      <p:sp>
        <p:nvSpPr>
          <p:cNvPr id="7" name="Slide Number Placeholder 22"/>
          <p:cNvSpPr>
            <a:spLocks noGrp="1"/>
          </p:cNvSpPr>
          <p:nvPr>
            <p:ph type="sldNum" sz="quarter" idx="12"/>
          </p:nvPr>
        </p:nvSpPr>
        <p:spPr/>
        <p:txBody>
          <a:bodyPr/>
          <a:lstStyle>
            <a:lvl1pPr>
              <a:defRPr/>
            </a:lvl1pPr>
          </a:lstStyle>
          <a:p>
            <a:pPr>
              <a:defRPr/>
            </a:pPr>
            <a:fld id="{CCB2353B-A913-4B82-B175-E158D56AF1D1}" type="slidenum">
              <a:rPr lang="zh-CN" altLang="en-US"/>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BBB74D9F-E63F-B347-93D8-B553F9DCC83F}" type="datetime1">
              <a:rPr lang="en-US" altLang="zh-CN" smtClean="0"/>
            </a:fld>
            <a:endParaRPr lang="en-US" altLang="zh-CN"/>
          </a:p>
        </p:txBody>
      </p:sp>
      <p:sp>
        <p:nvSpPr>
          <p:cNvPr id="3" name="Footer Placeholder 2"/>
          <p:cNvSpPr>
            <a:spLocks noGrp="1"/>
          </p:cNvSpPr>
          <p:nvPr>
            <p:ph type="ftr" sz="quarter" idx="11"/>
          </p:nvPr>
        </p:nvSpPr>
        <p:spPr/>
        <p:txBody>
          <a:bodyPr/>
          <a:lstStyle>
            <a:lvl1pPr>
              <a:defRPr/>
            </a:lvl1pPr>
          </a:lstStyle>
          <a:p>
            <a:pPr>
              <a:defRPr/>
            </a:pPr>
            <a:endParaRPr lang="en-US" altLang="zh-CN"/>
          </a:p>
        </p:txBody>
      </p:sp>
      <p:sp>
        <p:nvSpPr>
          <p:cNvPr id="4" name="Slide Number Placeholder 22"/>
          <p:cNvSpPr>
            <a:spLocks noGrp="1"/>
          </p:cNvSpPr>
          <p:nvPr>
            <p:ph type="sldNum" sz="quarter" idx="12"/>
          </p:nvPr>
        </p:nvSpPr>
        <p:spPr/>
        <p:txBody>
          <a:bodyPr/>
          <a:lstStyle>
            <a:lvl1pPr>
              <a:defRPr/>
            </a:lvl1pPr>
          </a:lstStyle>
          <a:p>
            <a:pPr>
              <a:defRPr/>
            </a:pPr>
            <a:fld id="{2EADD4DA-7551-4349-BBC3-3338B4604FC4}" type="slidenum">
              <a:rPr lang="zh-CN" altLang="en-US"/>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Table Placeholder 2"/>
          <p:cNvSpPr>
            <a:spLocks noGrp="1"/>
          </p:cNvSpPr>
          <p:nvPr>
            <p:ph type="tbl" idx="1"/>
          </p:nvPr>
        </p:nvSpPr>
        <p:spPr>
          <a:xfrm>
            <a:off x="381000" y="1295400"/>
            <a:ext cx="8382000" cy="5105400"/>
          </a:xfrm>
        </p:spPr>
        <p:txBody>
          <a:bodyPr/>
          <a:lstStyle/>
          <a:p>
            <a:pPr lvl="0"/>
            <a:endParaRPr lang="en-US" noProof="0"/>
          </a:p>
        </p:txBody>
      </p:sp>
      <p:sp>
        <p:nvSpPr>
          <p:cNvPr id="4" name="Date Placeholder 13"/>
          <p:cNvSpPr>
            <a:spLocks noGrp="1"/>
          </p:cNvSpPr>
          <p:nvPr>
            <p:ph type="dt" sz="half" idx="10"/>
          </p:nvPr>
        </p:nvSpPr>
        <p:spPr/>
        <p:txBody>
          <a:bodyPr/>
          <a:lstStyle>
            <a:lvl1pPr>
              <a:defRPr/>
            </a:lvl1pPr>
          </a:lstStyle>
          <a:p>
            <a:pPr>
              <a:defRPr/>
            </a:pPr>
            <a:fld id="{DFB0D0CD-2A30-F644-AAF6-26F59957EE00}" type="datetime1">
              <a:rPr lang="en-US" altLang="zh-CN" smtClean="0"/>
            </a:fld>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en-US" altLang="zh-CN"/>
          </a:p>
        </p:txBody>
      </p:sp>
      <p:sp>
        <p:nvSpPr>
          <p:cNvPr id="6" name="Slide Number Placeholder 22"/>
          <p:cNvSpPr>
            <a:spLocks noGrp="1"/>
          </p:cNvSpPr>
          <p:nvPr>
            <p:ph type="sldNum" sz="quarter" idx="12"/>
          </p:nvPr>
        </p:nvSpPr>
        <p:spPr/>
        <p:txBody>
          <a:bodyPr/>
          <a:lstStyle>
            <a:lvl1pPr>
              <a:defRPr/>
            </a:lvl1pPr>
          </a:lstStyle>
          <a:p>
            <a:pPr>
              <a:defRPr/>
            </a:pPr>
            <a:fld id="{658699C0-D733-40B7-854C-6F1FD8B05479}"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327648" cy="612648"/>
          </a:xfrm>
        </p:spPr>
        <p:txBody>
          <a:bodyPr/>
          <a:lstStyle>
            <a:lvl1pPr>
              <a:defRPr sz="2400" b="1"/>
            </a:lvl1pPr>
          </a:lstStyle>
          <a:p>
            <a:r>
              <a:rPr lang="en-US" dirty="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Calibri" panose="020F0502020204030204" charset="0"/>
                <a:cs typeface="Calibri" panose="020F0502020204030204" charset="0"/>
              </a:defRPr>
            </a:lvl1pPr>
            <a:lvl2pPr>
              <a:defRPr>
                <a:latin typeface="Calibri" panose="020F0502020204030204" charset="0"/>
                <a:cs typeface="Calibri" panose="020F0502020204030204" charset="0"/>
              </a:defRPr>
            </a:lvl2pPr>
            <a:lvl3pPr>
              <a:defRPr>
                <a:latin typeface="Calibri" panose="020F0502020204030204" charset="0"/>
                <a:cs typeface="Calibri" panose="020F0502020204030204" charset="0"/>
              </a:defRPr>
            </a:lvl3pPr>
            <a:lvl4pPr>
              <a:defRPr>
                <a:latin typeface="Calibri" panose="020F0502020204030204" charset="0"/>
                <a:cs typeface="Calibri" panose="020F0502020204030204" charset="0"/>
              </a:defRPr>
            </a:lvl4pPr>
            <a:lvl5pPr>
              <a:defRPr>
                <a:latin typeface="Calibri" panose="020F0502020204030204" charset="0"/>
                <a:cs typeface="Calibri" panose="020F050202020403020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13"/>
          <p:cNvSpPr>
            <a:spLocks noGrp="1"/>
          </p:cNvSpPr>
          <p:nvPr>
            <p:ph type="dt" sz="half" idx="10"/>
          </p:nvPr>
        </p:nvSpPr>
        <p:spPr/>
        <p:txBody>
          <a:bodyPr/>
          <a:lstStyle>
            <a:lvl1pPr>
              <a:defRPr/>
            </a:lvl1pPr>
          </a:lstStyle>
          <a:p>
            <a:pPr>
              <a:defRPr/>
            </a:pPr>
            <a:fld id="{656C178E-4224-9146-B745-05F81E75A5E7}" type="datetime1">
              <a:rPr lang="en-US" altLang="zh-CN" smtClean="0"/>
            </a:fld>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en-US" altLang="zh-CN"/>
          </a:p>
        </p:txBody>
      </p:sp>
      <p:sp>
        <p:nvSpPr>
          <p:cNvPr id="6" name="Slide Number Placeholder 22"/>
          <p:cNvSpPr>
            <a:spLocks noGrp="1"/>
          </p:cNvSpPr>
          <p:nvPr>
            <p:ph type="sldNum" sz="quarter" idx="12"/>
          </p:nvPr>
        </p:nvSpPr>
        <p:spPr/>
        <p:txBody>
          <a:bodyPr/>
          <a:lstStyle>
            <a:lvl1pPr>
              <a:defRPr/>
            </a:lvl1pPr>
          </a:lstStyle>
          <a:p>
            <a:pPr>
              <a:defRPr/>
            </a:pPr>
            <a:fld id="{4FB031F1-5063-4188-8D59-5595F3E5442B}" type="slidenum">
              <a:rPr lang="zh-CN" altLang="en-US"/>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white">
          <a:xfrm>
            <a:off x="26377" y="2198076"/>
            <a:ext cx="9117623" cy="115472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5" name="Rectangle 4"/>
          <p:cNvSpPr/>
          <p:nvPr/>
        </p:nvSpPr>
        <p:spPr>
          <a:xfrm>
            <a:off x="26377" y="2274277"/>
            <a:ext cx="1291663" cy="1616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6" name="Rectangle 5"/>
          <p:cNvSpPr/>
          <p:nvPr userDrawn="1"/>
        </p:nvSpPr>
        <p:spPr>
          <a:xfrm>
            <a:off x="1397977" y="2286000"/>
            <a:ext cx="7673999" cy="161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1397977" y="2285999"/>
            <a:ext cx="7673999" cy="1616612"/>
          </a:xfrm>
        </p:spPr>
        <p:txBody>
          <a:bodyPr/>
          <a:lstStyle>
            <a:lvl1pPr algn="l">
              <a:buNone/>
              <a:defRPr sz="3300" b="0" cap="none">
                <a:solidFill>
                  <a:srgbClr val="FFFFFF"/>
                </a:solidFill>
              </a:defRPr>
            </a:lvl1pPr>
          </a:lstStyle>
          <a:p>
            <a:r>
              <a:rPr lang="en-US" dirty="0"/>
              <a:t>Click to edit Master title style</a:t>
            </a:r>
            <a:endParaRPr lang="en-US" dirty="0"/>
          </a:p>
        </p:txBody>
      </p:sp>
      <p:sp>
        <p:nvSpPr>
          <p:cNvPr id="7" name="Date Placeholder 11"/>
          <p:cNvSpPr>
            <a:spLocks noGrp="1"/>
          </p:cNvSpPr>
          <p:nvPr>
            <p:ph type="dt" sz="half" idx="10"/>
          </p:nvPr>
        </p:nvSpPr>
        <p:spPr>
          <a:xfrm>
            <a:off x="6096000" y="6248402"/>
            <a:ext cx="2667000" cy="365125"/>
          </a:xfrm>
        </p:spPr>
        <p:txBody>
          <a:bodyPr/>
          <a:lstStyle>
            <a:lvl1pPr algn="l">
              <a:defRPr>
                <a:latin typeface="Tw Cen MT" panose="020B0602020104020603" pitchFamily="34" charset="0"/>
              </a:defRPr>
            </a:lvl1pPr>
          </a:lstStyle>
          <a:p>
            <a:pPr>
              <a:defRPr/>
            </a:pPr>
            <a:fld id="{EC52C265-FB77-2F45-8972-A7FC0570CBC1}" type="datetime1">
              <a:rPr lang="en-US" altLang="zh-CN" smtClean="0"/>
            </a:fld>
            <a:endParaRPr lang="en-US" altLang="zh-CN"/>
          </a:p>
        </p:txBody>
      </p:sp>
      <p:sp>
        <p:nvSpPr>
          <p:cNvPr id="8" name="Slide Number Placeholder 12"/>
          <p:cNvSpPr>
            <a:spLocks noGrp="1"/>
          </p:cNvSpPr>
          <p:nvPr>
            <p:ph type="sldNum" sz="quarter" idx="11"/>
          </p:nvPr>
        </p:nvSpPr>
        <p:spPr>
          <a:xfrm>
            <a:off x="26377" y="2426679"/>
            <a:ext cx="1215683" cy="1308684"/>
          </a:xfrm>
        </p:spPr>
        <p:txBody>
          <a:bodyPr>
            <a:noAutofit/>
          </a:bodyPr>
          <a:lstStyle>
            <a:lvl1pPr>
              <a:defRPr sz="1800">
                <a:solidFill>
                  <a:srgbClr val="FFFFFF"/>
                </a:solidFill>
              </a:defRPr>
            </a:lvl1pPr>
          </a:lstStyle>
          <a:p>
            <a:pPr>
              <a:defRPr/>
            </a:pPr>
            <a:fld id="{2301CB58-858A-416C-B34A-B73A3D1FEF1C}" type="slidenum">
              <a:rPr lang="zh-CN" altLang="en-US"/>
            </a:fld>
            <a:endParaRPr lang="en-US" altLang="zh-CN"/>
          </a:p>
        </p:txBody>
      </p:sp>
      <p:sp>
        <p:nvSpPr>
          <p:cNvPr id="9" name="Footer Placeholder 13"/>
          <p:cNvSpPr>
            <a:spLocks noGrp="1"/>
          </p:cNvSpPr>
          <p:nvPr>
            <p:ph type="ftr" sz="quarter" idx="12"/>
          </p:nvPr>
        </p:nvSpPr>
        <p:spPr>
          <a:xfrm>
            <a:off x="609601" y="6248402"/>
            <a:ext cx="5421313" cy="365125"/>
          </a:xfrm>
        </p:spPr>
        <p:txBody>
          <a:bodyPr/>
          <a:lstStyle>
            <a:lvl1pPr algn="r">
              <a:defRPr>
                <a:latin typeface="Tw Cen MT" panose="020B0602020104020603" pitchFamily="34" charset="0"/>
              </a:defRPr>
            </a:lvl1pPr>
          </a:lstStyle>
          <a:p>
            <a:pPr>
              <a:defRPr/>
            </a:pP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5" name="Rectangle 4"/>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6" name="Rectangle 5"/>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7" name="Rectangle 6"/>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Date Placeholder 7"/>
          <p:cNvSpPr>
            <a:spLocks noGrp="1"/>
          </p:cNvSpPr>
          <p:nvPr>
            <p:ph type="dt" sz="half" idx="10"/>
          </p:nvPr>
        </p:nvSpPr>
        <p:spPr>
          <a:xfrm>
            <a:off x="6096000" y="6248402"/>
            <a:ext cx="2667000" cy="365125"/>
          </a:xfrm>
        </p:spPr>
        <p:txBody>
          <a:bodyPr/>
          <a:lstStyle>
            <a:lvl1pPr algn="l">
              <a:defRPr>
                <a:latin typeface="Tw Cen MT" panose="020B0602020104020603" pitchFamily="34" charset="0"/>
              </a:defRPr>
            </a:lvl1pPr>
          </a:lstStyle>
          <a:p>
            <a:pPr>
              <a:defRPr/>
            </a:pPr>
            <a:fld id="{E4179FD5-9163-7445-9253-54259C49C30A}" type="datetime1">
              <a:rPr lang="en-US" altLang="zh-CN" smtClean="0"/>
            </a:fld>
            <a:endParaRPr lang="en-US" altLang="zh-CN"/>
          </a:p>
        </p:txBody>
      </p:sp>
      <p:sp>
        <p:nvSpPr>
          <p:cNvPr id="10" name="Slide Number Placeholder 9"/>
          <p:cNvSpPr>
            <a:spLocks noGrp="1"/>
          </p:cNvSpPr>
          <p:nvPr>
            <p:ph type="sldNum" sz="quarter" idx="11"/>
          </p:nvPr>
        </p:nvSpPr>
        <p:spPr>
          <a:xfrm>
            <a:off x="0" y="1271590"/>
            <a:ext cx="533400" cy="244475"/>
          </a:xfrm>
        </p:spPr>
        <p:txBody>
          <a:bodyPr/>
          <a:lstStyle>
            <a:lvl1pPr>
              <a:defRPr>
                <a:solidFill>
                  <a:srgbClr val="FFFFFF"/>
                </a:solidFill>
              </a:defRPr>
            </a:lvl1pPr>
          </a:lstStyle>
          <a:p>
            <a:pPr>
              <a:defRPr/>
            </a:pPr>
            <a:fld id="{F389A99C-6236-4545-BD23-431F323BE439}" type="slidenum">
              <a:rPr lang="zh-CN" altLang="en-US"/>
            </a:fld>
            <a:endParaRPr lang="en-US" altLang="zh-CN"/>
          </a:p>
        </p:txBody>
      </p:sp>
      <p:sp>
        <p:nvSpPr>
          <p:cNvPr id="12" name="Footer Placeholder 11"/>
          <p:cNvSpPr>
            <a:spLocks noGrp="1"/>
          </p:cNvSpPr>
          <p:nvPr>
            <p:ph type="ftr" sz="quarter" idx="12"/>
          </p:nvPr>
        </p:nvSpPr>
        <p:spPr>
          <a:xfrm>
            <a:off x="609601" y="6248402"/>
            <a:ext cx="5421313" cy="365125"/>
          </a:xfrm>
        </p:spPr>
        <p:txBody>
          <a:bodyPr/>
          <a:lstStyle>
            <a:lvl1pPr algn="r">
              <a:defRPr>
                <a:latin typeface="Tw Cen MT" panose="020B0602020104020603" pitchFamily="34" charset="0"/>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a:r>
              <a:rPr lang="en-US"/>
              <a:t>Click to edit Master text styles</a:t>
            </a:r>
            <a:endParaRPr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a:r>
              <a:rPr lang="en-US"/>
              <a:t>Click to edit Master text styles</a:t>
            </a:r>
            <a:endParaRPr lang="en-US"/>
          </a:p>
        </p:txBody>
      </p:sp>
      <p:sp>
        <p:nvSpPr>
          <p:cNvPr id="10" name="Date Placeholder 9"/>
          <p:cNvSpPr>
            <a:spLocks noGrp="1"/>
          </p:cNvSpPr>
          <p:nvPr>
            <p:ph type="dt" sz="half" idx="10"/>
          </p:nvPr>
        </p:nvSpPr>
        <p:spPr>
          <a:xfrm>
            <a:off x="6096000" y="6248402"/>
            <a:ext cx="2667000" cy="365125"/>
          </a:xfrm>
        </p:spPr>
        <p:txBody>
          <a:bodyPr/>
          <a:lstStyle>
            <a:lvl1pPr algn="l">
              <a:defRPr>
                <a:latin typeface="Tw Cen MT" panose="020B0602020104020603" pitchFamily="34" charset="0"/>
              </a:defRPr>
            </a:lvl1pPr>
          </a:lstStyle>
          <a:p>
            <a:pPr>
              <a:defRPr/>
            </a:pPr>
            <a:fld id="{B441B383-F76E-864D-A458-F7B14B57CBB4}" type="datetime1">
              <a:rPr lang="en-US" altLang="zh-CN" smtClean="0"/>
            </a:fld>
            <a:endParaRPr lang="en-US" altLang="zh-CN"/>
          </a:p>
        </p:txBody>
      </p:sp>
      <p:sp>
        <p:nvSpPr>
          <p:cNvPr id="12" name="Slide Number Placeholder 11"/>
          <p:cNvSpPr>
            <a:spLocks noGrp="1"/>
          </p:cNvSpPr>
          <p:nvPr>
            <p:ph type="sldNum" sz="quarter" idx="11"/>
          </p:nvPr>
        </p:nvSpPr>
        <p:spPr>
          <a:xfrm>
            <a:off x="0" y="1271590"/>
            <a:ext cx="533400" cy="244475"/>
          </a:xfrm>
        </p:spPr>
        <p:txBody>
          <a:bodyPr/>
          <a:lstStyle>
            <a:lvl1pPr>
              <a:defRPr>
                <a:solidFill>
                  <a:srgbClr val="FFFFFF"/>
                </a:solidFill>
              </a:defRPr>
            </a:lvl1pPr>
          </a:lstStyle>
          <a:p>
            <a:pPr>
              <a:defRPr/>
            </a:pPr>
            <a:fld id="{DE4AB2F9-F169-4A34-A5CD-3F184725DF04}" type="slidenum">
              <a:rPr lang="zh-CN" altLang="en-US"/>
            </a:fld>
            <a:endParaRPr lang="en-US" altLang="zh-CN"/>
          </a:p>
        </p:txBody>
      </p:sp>
      <p:sp>
        <p:nvSpPr>
          <p:cNvPr id="14" name="Footer Placeholder 13"/>
          <p:cNvSpPr>
            <a:spLocks noGrp="1"/>
          </p:cNvSpPr>
          <p:nvPr>
            <p:ph type="ftr" sz="quarter" idx="12"/>
          </p:nvPr>
        </p:nvSpPr>
        <p:spPr>
          <a:xfrm>
            <a:off x="609601" y="6248402"/>
            <a:ext cx="5421313" cy="365125"/>
          </a:xfrm>
        </p:spPr>
        <p:txBody>
          <a:bodyPr/>
          <a:lstStyle>
            <a:lvl1pPr algn="r">
              <a:defRPr>
                <a:latin typeface="Tw Cen MT" panose="020B0602020104020603" pitchFamily="34" charset="0"/>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E439E5C4-F99B-8445-8531-2A7D62BC42B0}" type="datetime1">
              <a:rPr lang="en-US" altLang="zh-CN" smtClean="0"/>
            </a:fld>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22"/>
          <p:cNvSpPr>
            <a:spLocks noGrp="1"/>
          </p:cNvSpPr>
          <p:nvPr>
            <p:ph type="sldNum" sz="quarter" idx="12"/>
          </p:nvPr>
        </p:nvSpPr>
        <p:spPr/>
        <p:txBody>
          <a:bodyPr/>
          <a:lstStyle>
            <a:lvl1pPr>
              <a:defRPr/>
            </a:lvl1pPr>
          </a:lstStyle>
          <a:p>
            <a:pPr>
              <a:defRPr/>
            </a:pPr>
            <a:fld id="{334AB57F-F47D-4FFF-AD86-77605CB1AC10}"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2"/>
            <a:ext cx="2667000" cy="365125"/>
          </a:xfrm>
        </p:spPr>
        <p:txBody>
          <a:bodyPr/>
          <a:lstStyle>
            <a:lvl1pPr algn="l">
              <a:defRPr>
                <a:latin typeface="Tw Cen MT" panose="020B0602020104020603" pitchFamily="34" charset="0"/>
              </a:defRPr>
            </a:lvl1pPr>
          </a:lstStyle>
          <a:p>
            <a:pPr>
              <a:defRPr/>
            </a:pPr>
            <a:fld id="{BA9C4FD2-CAF0-1647-85B4-6F52F3A4A27B}" type="datetime1">
              <a:rPr lang="en-US" altLang="zh-CN" smtClean="0"/>
            </a:fld>
            <a:endParaRPr lang="en-US" altLang="zh-CN"/>
          </a:p>
        </p:txBody>
      </p:sp>
      <p:sp>
        <p:nvSpPr>
          <p:cNvPr id="3" name="Footer Placeholder 2"/>
          <p:cNvSpPr>
            <a:spLocks noGrp="1"/>
          </p:cNvSpPr>
          <p:nvPr>
            <p:ph type="ftr" sz="quarter" idx="11"/>
          </p:nvPr>
        </p:nvSpPr>
        <p:spPr>
          <a:xfrm>
            <a:off x="609601" y="6248402"/>
            <a:ext cx="5421313" cy="365125"/>
          </a:xfrm>
        </p:spPr>
        <p:txBody>
          <a:bodyPr/>
          <a:lstStyle>
            <a:lvl1pPr algn="r">
              <a:defRPr>
                <a:latin typeface="Tw Cen MT" panose="020B0602020104020603" pitchFamily="34" charset="0"/>
              </a:defRPr>
            </a:lvl1pPr>
          </a:lstStyle>
          <a:p>
            <a:pPr>
              <a:defRPr/>
            </a:pPr>
            <a:endParaRPr lang="en-US" altLang="zh-C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7575A84-FAFF-4CA9-96B5-1956E9548C41}"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3300" b="0"/>
            </a:lvl1pPr>
          </a:lstStyle>
          <a:p>
            <a:r>
              <a:rPr lang="en-US"/>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a:r>
              <a:rPr lang="en-US"/>
              <a:t>Click to edit Master text styles</a:t>
            </a:r>
            <a:endParaRPr lang="en-US"/>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040AE12A-696B-BE4E-BD0B-FE5F9BE0C57F}" type="datetime1">
              <a:rPr lang="en-US" altLang="zh-CN" smtClean="0"/>
            </a:fld>
            <a:endParaRPr lang="en-US" altLang="zh-CN"/>
          </a:p>
        </p:txBody>
      </p:sp>
      <p:sp>
        <p:nvSpPr>
          <p:cNvPr id="6" name="Footer Placeholder 2"/>
          <p:cNvSpPr>
            <a:spLocks noGrp="1"/>
          </p:cNvSpPr>
          <p:nvPr>
            <p:ph type="ftr" sz="quarter" idx="11"/>
          </p:nvPr>
        </p:nvSpPr>
        <p:spPr/>
        <p:txBody>
          <a:bodyPr/>
          <a:lstStyle>
            <a:lvl1pPr>
              <a:defRPr/>
            </a:lvl1pPr>
          </a:lstStyle>
          <a:p>
            <a:pPr>
              <a:defRPr/>
            </a:pPr>
            <a:endParaRPr lang="en-US" altLang="zh-CN"/>
          </a:p>
        </p:txBody>
      </p:sp>
      <p:sp>
        <p:nvSpPr>
          <p:cNvPr id="7" name="Slide Number Placeholder 22"/>
          <p:cNvSpPr>
            <a:spLocks noGrp="1"/>
          </p:cNvSpPr>
          <p:nvPr>
            <p:ph type="sldNum" sz="quarter" idx="12"/>
          </p:nvPr>
        </p:nvSpPr>
        <p:spPr/>
        <p:txBody>
          <a:bodyPr/>
          <a:lstStyle>
            <a:lvl1pPr>
              <a:defRPr/>
            </a:lvl1pPr>
          </a:lstStyle>
          <a:p>
            <a:pPr>
              <a:defRPr/>
            </a:pPr>
            <a:fld id="{A11D7F59-3D83-4C55-A296-FA5A8BD28D1B}"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2.pn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227014" y="228600"/>
            <a:ext cx="63261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dirty="0"/>
              <a:t>Click to edit Master title style</a:t>
            </a:r>
            <a:endParaRPr lang="en-US" altLang="zh-CN" dirty="0"/>
          </a:p>
        </p:txBody>
      </p:sp>
      <p:sp>
        <p:nvSpPr>
          <p:cNvPr id="1027" name="Text Placeholder 12"/>
          <p:cNvSpPr>
            <a:spLocks noGrp="1"/>
          </p:cNvSpPr>
          <p:nvPr>
            <p:ph type="body" idx="1"/>
          </p:nvPr>
        </p:nvSpPr>
        <p:spPr bwMode="auto">
          <a:xfrm>
            <a:off x="381000" y="12954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4" name="Date Placeholder 13"/>
          <p:cNvSpPr>
            <a:spLocks noGrp="1"/>
          </p:cNvSpPr>
          <p:nvPr>
            <p:ph type="dt" sz="half" idx="2"/>
          </p:nvPr>
        </p:nvSpPr>
        <p:spPr>
          <a:xfrm>
            <a:off x="6096000" y="6400802"/>
            <a:ext cx="2667000" cy="212725"/>
          </a:xfrm>
          <a:prstGeom prst="rect">
            <a:avLst/>
          </a:prstGeom>
        </p:spPr>
        <p:txBody>
          <a:bodyPr vert="horz" wrap="square" lIns="91440" tIns="45720" rIns="91440" bIns="45720" numCol="1" anchor="ctr" anchorCtr="0" compatLnSpc="1"/>
          <a:lstStyle>
            <a:lvl1pPr algn="r">
              <a:defRPr sz="1050">
                <a:solidFill>
                  <a:schemeClr val="tx2"/>
                </a:solidFill>
                <a:ea typeface="宋体" panose="02010600030101010101" pitchFamily="2" charset="-122"/>
              </a:defRPr>
            </a:lvl1pPr>
          </a:lstStyle>
          <a:p>
            <a:pPr>
              <a:defRPr/>
            </a:pPr>
            <a:fld id="{4E5D13E6-9848-7A41-85DA-F73081DCC9AD}" type="datetime1">
              <a:rPr lang="en-US" altLang="zh-CN" smtClean="0"/>
            </a:fld>
            <a:endParaRPr lang="en-US" altLang="zh-CN"/>
          </a:p>
        </p:txBody>
      </p:sp>
      <p:sp>
        <p:nvSpPr>
          <p:cNvPr id="3" name="Footer Placeholder 2"/>
          <p:cNvSpPr>
            <a:spLocks noGrp="1"/>
          </p:cNvSpPr>
          <p:nvPr>
            <p:ph type="ftr" sz="quarter" idx="3"/>
          </p:nvPr>
        </p:nvSpPr>
        <p:spPr>
          <a:xfrm>
            <a:off x="381001" y="6400802"/>
            <a:ext cx="5421313" cy="212725"/>
          </a:xfrm>
          <a:prstGeom prst="rect">
            <a:avLst/>
          </a:prstGeom>
        </p:spPr>
        <p:txBody>
          <a:bodyPr vert="horz" wrap="square" lIns="91440" tIns="45720" rIns="91440" bIns="45720" numCol="1" anchor="ctr" anchorCtr="0" compatLnSpc="1"/>
          <a:lstStyle>
            <a:lvl1pPr>
              <a:defRPr sz="1050">
                <a:solidFill>
                  <a:schemeClr val="tx2"/>
                </a:solidFill>
                <a:ea typeface="宋体" panose="02010600030101010101" pitchFamily="2" charset="-122"/>
              </a:defRPr>
            </a:lvl1pPr>
          </a:lstStyle>
          <a:p>
            <a:pPr>
              <a:defRPr/>
            </a:pPr>
            <a:endParaRPr lang="en-US" altLang="zh-CN" dirty="0"/>
          </a:p>
        </p:txBody>
      </p:sp>
      <p:sp>
        <p:nvSpPr>
          <p:cNvPr id="7" name="Rectangle 6"/>
          <p:cNvSpPr/>
          <p:nvPr/>
        </p:nvSpPr>
        <p:spPr bwMode="white">
          <a:xfrm>
            <a:off x="0" y="990600"/>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8" name="Rectangle 7"/>
          <p:cNvSpPr/>
          <p:nvPr/>
        </p:nvSpPr>
        <p:spPr>
          <a:xfrm>
            <a:off x="0" y="91440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9" name="Rectangle 8"/>
          <p:cNvSpPr/>
          <p:nvPr/>
        </p:nvSpPr>
        <p:spPr>
          <a:xfrm>
            <a:off x="590550" y="91440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23" name="Slide Number Placeholder 22"/>
          <p:cNvSpPr>
            <a:spLocks noGrp="1"/>
          </p:cNvSpPr>
          <p:nvPr>
            <p:ph type="sldNum" sz="quarter" idx="4"/>
          </p:nvPr>
        </p:nvSpPr>
        <p:spPr>
          <a:xfrm>
            <a:off x="0" y="914402"/>
            <a:ext cx="533400" cy="244475"/>
          </a:xfrm>
          <a:prstGeom prst="rect">
            <a:avLst/>
          </a:prstGeom>
        </p:spPr>
        <p:txBody>
          <a:bodyPr vert="horz" wrap="square" lIns="91440" tIns="45720" rIns="91440" bIns="45720" numCol="1" anchor="ctr" anchorCtr="0" compatLnSpc="1">
            <a:normAutofit/>
          </a:bodyPr>
          <a:lstStyle>
            <a:lvl1pPr algn="ctr">
              <a:defRPr sz="1050" b="1">
                <a:solidFill>
                  <a:schemeClr val="bg1"/>
                </a:solidFill>
                <a:latin typeface="Tw Cen MT" panose="020B0602020104020603" pitchFamily="34" charset="0"/>
                <a:ea typeface="宋体" panose="02010600030101010101" pitchFamily="2" charset="-122"/>
              </a:defRPr>
            </a:lvl1pPr>
          </a:lstStyle>
          <a:p>
            <a:pPr>
              <a:defRPr/>
            </a:pPr>
            <a:fld id="{757FCECE-B8F0-4E41-8C68-B5EF7873DDC8}" type="slidenum">
              <a:rPr lang="zh-CN" altLang="en-US"/>
            </a:fld>
            <a:endParaRPr lang="en-US" altLang="zh-CN"/>
          </a:p>
        </p:txBody>
      </p:sp>
      <p:pic>
        <p:nvPicPr>
          <p:cNvPr id="2" name="图片 1"/>
          <p:cNvPicPr>
            <a:picLocks noChangeAspect="1"/>
          </p:cNvPicPr>
          <p:nvPr userDrawn="1"/>
        </p:nvPicPr>
        <p:blipFill>
          <a:blip r:embed="rId23"/>
          <a:stretch>
            <a:fillRect/>
          </a:stretch>
        </p:blipFill>
        <p:spPr>
          <a:xfrm>
            <a:off x="6731067" y="182381"/>
            <a:ext cx="2404142" cy="56533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lvl1pPr algn="l" rtl="0" eaLnBrk="0" fontAlgn="base" hangingPunct="0">
        <a:spcBef>
          <a:spcPct val="0"/>
        </a:spcBef>
        <a:spcAft>
          <a:spcPct val="0"/>
        </a:spcAft>
        <a:defRPr sz="2400" b="1" kern="1200">
          <a:solidFill>
            <a:schemeClr val="tx2"/>
          </a:solidFill>
          <a:latin typeface="Palatino Linotype" panose="02040502050505030304" pitchFamily="18" charset="0"/>
          <a:ea typeface="+mj-ea"/>
          <a:cs typeface="+mj-cs"/>
        </a:defRPr>
      </a:lvl1pPr>
      <a:lvl2pPr algn="l" rtl="0" eaLnBrk="0" fontAlgn="base" hangingPunct="0">
        <a:spcBef>
          <a:spcPct val="0"/>
        </a:spcBef>
        <a:spcAft>
          <a:spcPct val="0"/>
        </a:spcAft>
        <a:defRPr sz="2700">
          <a:solidFill>
            <a:schemeClr val="tx2"/>
          </a:solidFill>
          <a:latin typeface="Palatino Linotype" panose="02040502050505030304" pitchFamily="18" charset="0"/>
        </a:defRPr>
      </a:lvl2pPr>
      <a:lvl3pPr algn="l" rtl="0" eaLnBrk="0" fontAlgn="base" hangingPunct="0">
        <a:spcBef>
          <a:spcPct val="0"/>
        </a:spcBef>
        <a:spcAft>
          <a:spcPct val="0"/>
        </a:spcAft>
        <a:defRPr sz="2700">
          <a:solidFill>
            <a:schemeClr val="tx2"/>
          </a:solidFill>
          <a:latin typeface="Palatino Linotype" panose="02040502050505030304" pitchFamily="18" charset="0"/>
        </a:defRPr>
      </a:lvl3pPr>
      <a:lvl4pPr algn="l" rtl="0" eaLnBrk="0" fontAlgn="base" hangingPunct="0">
        <a:spcBef>
          <a:spcPct val="0"/>
        </a:spcBef>
        <a:spcAft>
          <a:spcPct val="0"/>
        </a:spcAft>
        <a:defRPr sz="2700">
          <a:solidFill>
            <a:schemeClr val="tx2"/>
          </a:solidFill>
          <a:latin typeface="Palatino Linotype" panose="02040502050505030304" pitchFamily="18" charset="0"/>
        </a:defRPr>
      </a:lvl4pPr>
      <a:lvl5pPr algn="l" rtl="0" eaLnBrk="0" fontAlgn="base" hangingPunct="0">
        <a:spcBef>
          <a:spcPct val="0"/>
        </a:spcBef>
        <a:spcAft>
          <a:spcPct val="0"/>
        </a:spcAft>
        <a:defRPr sz="2700">
          <a:solidFill>
            <a:schemeClr val="tx2"/>
          </a:solidFill>
          <a:latin typeface="Palatino Linotype" panose="02040502050505030304" pitchFamily="18" charset="0"/>
        </a:defRPr>
      </a:lvl5pPr>
      <a:lvl6pPr marL="342900" algn="l" rtl="0" fontAlgn="base">
        <a:spcBef>
          <a:spcPct val="0"/>
        </a:spcBef>
        <a:spcAft>
          <a:spcPct val="0"/>
        </a:spcAft>
        <a:defRPr sz="3300">
          <a:solidFill>
            <a:schemeClr val="tx2"/>
          </a:solidFill>
          <a:latin typeface="Tw Cen MT" panose="020B0602020104020603" pitchFamily="34" charset="0"/>
        </a:defRPr>
      </a:lvl6pPr>
      <a:lvl7pPr marL="685800" algn="l" rtl="0" fontAlgn="base">
        <a:spcBef>
          <a:spcPct val="0"/>
        </a:spcBef>
        <a:spcAft>
          <a:spcPct val="0"/>
        </a:spcAft>
        <a:defRPr sz="3300">
          <a:solidFill>
            <a:schemeClr val="tx2"/>
          </a:solidFill>
          <a:latin typeface="Tw Cen MT" panose="020B0602020104020603" pitchFamily="34" charset="0"/>
        </a:defRPr>
      </a:lvl7pPr>
      <a:lvl8pPr marL="1028700" algn="l" rtl="0" fontAlgn="base">
        <a:spcBef>
          <a:spcPct val="0"/>
        </a:spcBef>
        <a:spcAft>
          <a:spcPct val="0"/>
        </a:spcAft>
        <a:defRPr sz="3300">
          <a:solidFill>
            <a:schemeClr val="tx2"/>
          </a:solidFill>
          <a:latin typeface="Tw Cen MT" panose="020B0602020104020603" pitchFamily="34" charset="0"/>
        </a:defRPr>
      </a:lvl8pPr>
      <a:lvl9pPr marL="1371600" algn="l" rtl="0" fontAlgn="base">
        <a:spcBef>
          <a:spcPct val="0"/>
        </a:spcBef>
        <a:spcAft>
          <a:spcPct val="0"/>
        </a:spcAft>
        <a:defRPr sz="3300">
          <a:solidFill>
            <a:schemeClr val="tx2"/>
          </a:solidFill>
          <a:latin typeface="Tw Cen MT" panose="020B0602020104020603" pitchFamily="34" charset="0"/>
        </a:defRPr>
      </a:lvl9pPr>
    </p:titleStyle>
    <p:bodyStyle>
      <a:lvl1pPr marL="239395" indent="-239395" algn="l" rtl="0" eaLnBrk="0" fontAlgn="base" hangingPunct="0">
        <a:spcBef>
          <a:spcPts val="525"/>
        </a:spcBef>
        <a:spcAft>
          <a:spcPct val="0"/>
        </a:spcAft>
        <a:buClr>
          <a:schemeClr val="accent2"/>
        </a:buClr>
        <a:buSzPct val="60000"/>
        <a:buFont typeface="Wingdings" panose="05000000000000000000" pitchFamily="2" charset="2"/>
        <a:buChar char=""/>
        <a:defRPr sz="2100" b="1" kern="1200">
          <a:solidFill>
            <a:srgbClr val="DD8047"/>
          </a:solidFill>
          <a:latin typeface="Palatino Linotype" panose="02040502050505030304" pitchFamily="18" charset="0"/>
          <a:ea typeface="+mn-ea"/>
          <a:cs typeface="+mn-cs"/>
        </a:defRPr>
      </a:lvl1pPr>
      <a:lvl2pPr marL="480060" indent="-205105" algn="l" rtl="0" eaLnBrk="0" fontAlgn="base" hangingPunct="0">
        <a:spcBef>
          <a:spcPts val="415"/>
        </a:spcBef>
        <a:spcAft>
          <a:spcPct val="0"/>
        </a:spcAft>
        <a:buClr>
          <a:schemeClr val="accent1"/>
        </a:buClr>
        <a:buSzPct val="70000"/>
        <a:buFont typeface="Wingdings" panose="05000000000000000000" pitchFamily="2" charset="2"/>
        <a:buChar char="o"/>
        <a:defRPr sz="1800" kern="1200">
          <a:solidFill>
            <a:schemeClr val="tx1"/>
          </a:solidFill>
          <a:latin typeface="Palatino Linotype" panose="02040502050505030304" pitchFamily="18" charset="0"/>
          <a:ea typeface="+mn-ea"/>
          <a:cs typeface="+mn-cs"/>
        </a:defRPr>
      </a:lvl2pPr>
      <a:lvl3pPr marL="685800" indent="-171450" algn="l" rtl="0" eaLnBrk="0" fontAlgn="base" hangingPunct="0">
        <a:spcBef>
          <a:spcPts val="375"/>
        </a:spcBef>
        <a:spcAft>
          <a:spcPct val="0"/>
        </a:spcAft>
        <a:buClr>
          <a:schemeClr val="accent2"/>
        </a:buClr>
        <a:buSzPct val="75000"/>
        <a:buFont typeface="Wingdings" panose="05000000000000000000" pitchFamily="2" charset="2"/>
        <a:buChar char=""/>
        <a:defRPr sz="1500" kern="1200">
          <a:solidFill>
            <a:schemeClr val="tx1"/>
          </a:solidFill>
          <a:latin typeface="Palatino Linotype" panose="02040502050505030304" pitchFamily="18" charset="0"/>
          <a:ea typeface="+mn-ea"/>
          <a:cs typeface="+mn-cs"/>
        </a:defRPr>
      </a:lvl3pPr>
      <a:lvl4pPr marL="1028700" indent="-171450" algn="l" rtl="0" eaLnBrk="0" fontAlgn="base" hangingPunct="0">
        <a:spcBef>
          <a:spcPts val="300"/>
        </a:spcBef>
        <a:spcAft>
          <a:spcPct val="0"/>
        </a:spcAft>
        <a:buClr>
          <a:srgbClr val="A5AB81"/>
        </a:buClr>
        <a:buSzPct val="75000"/>
        <a:buFont typeface="Wingdings" panose="05000000000000000000" pitchFamily="2" charset="2"/>
        <a:buChar char=""/>
        <a:defRPr sz="1350" kern="1200">
          <a:solidFill>
            <a:schemeClr val="tx1"/>
          </a:solidFill>
          <a:latin typeface="Palatino Linotype" panose="02040502050505030304" pitchFamily="18" charset="0"/>
          <a:ea typeface="+mn-ea"/>
          <a:cs typeface="+mn-cs"/>
        </a:defRPr>
      </a:lvl4pPr>
      <a:lvl5pPr marL="1371600" indent="-171450" algn="l" rtl="0" eaLnBrk="0" fontAlgn="base" hangingPunct="0">
        <a:spcBef>
          <a:spcPts val="300"/>
        </a:spcBef>
        <a:spcAft>
          <a:spcPct val="0"/>
        </a:spcAft>
        <a:buClr>
          <a:srgbClr val="D8B25C"/>
        </a:buClr>
        <a:buSzPct val="65000"/>
        <a:buFont typeface="Wingdings" panose="05000000000000000000" pitchFamily="2" charset="2"/>
        <a:buChar char=""/>
        <a:defRPr sz="1200" kern="1200">
          <a:solidFill>
            <a:schemeClr val="tx1"/>
          </a:solidFill>
          <a:latin typeface="Palatino Linotype" panose="02040502050505030304" pitchFamily="18" charset="0"/>
          <a:ea typeface="+mn-ea"/>
          <a:cs typeface="+mn-cs"/>
        </a:defRPr>
      </a:lvl5pPr>
      <a:lvl6pPr marL="1577340" indent="-171450" algn="l" rtl="0" eaLnBrk="1" latinLnBrk="0" hangingPunct="1">
        <a:spcBef>
          <a:spcPct val="20000"/>
        </a:spcBef>
        <a:buClr>
          <a:schemeClr val="accent1"/>
        </a:buClr>
        <a:buFont typeface="Wingdings" panose="05000000000000000000"/>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panose="05000000000000000000"/>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panose="05000000000000000000"/>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panose="05000000000000000000"/>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1"/>
          </p:nvPr>
        </p:nvSpPr>
        <p:spPr>
          <a:xfrm>
            <a:off x="1274562" y="1447800"/>
            <a:ext cx="6594872" cy="1238249"/>
          </a:xfrm>
        </p:spPr>
        <p:txBody>
          <a:bodyPr/>
          <a:lstStyle/>
          <a:p>
            <a:r>
              <a:rPr lang="zh-CN" altLang="en-US" sz="4000" dirty="0"/>
              <a:t>基于多智能体</a:t>
            </a:r>
            <a:r>
              <a:rPr lang="zh-CN" altLang="en-US" sz="4000">
                <a:sym typeface="+mn-ea"/>
              </a:rPr>
              <a:t>强化学习的</a:t>
            </a:r>
            <a:r>
              <a:rPr lang="zh-CN" altLang="en-US" sz="4000" dirty="0"/>
              <a:t>交通灯控制研究</a:t>
            </a:r>
            <a:endParaRPr lang="zh-CN" altLang="en-US" sz="4000" dirty="0"/>
          </a:p>
          <a:p>
            <a:endParaRPr lang="en-US" dirty="0"/>
          </a:p>
        </p:txBody>
      </p:sp>
      <p:sp>
        <p:nvSpPr>
          <p:cNvPr id="5" name="AutoShape 4" descr="elated image"/>
          <p:cNvSpPr>
            <a:spLocks noChangeAspect="1" noChangeArrowheads="1"/>
          </p:cNvSpPr>
          <p:nvPr/>
        </p:nvSpPr>
        <p:spPr bwMode="auto">
          <a:xfrm>
            <a:off x="1257300" y="9715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en-US" dirty="0"/>
          </a:p>
        </p:txBody>
      </p:sp>
      <p:sp>
        <p:nvSpPr>
          <p:cNvPr id="13" name="Text Placeholder 5"/>
          <p:cNvSpPr>
            <a:spLocks noGrp="1"/>
          </p:cNvSpPr>
          <p:nvPr>
            <p:ph type="body" idx="10"/>
          </p:nvPr>
        </p:nvSpPr>
        <p:spPr>
          <a:xfrm>
            <a:off x="1101327" y="3505200"/>
            <a:ext cx="6941343" cy="518604"/>
          </a:xfrm>
        </p:spPr>
        <p:txBody>
          <a:bodyPr/>
          <a:lstStyle/>
          <a:p>
            <a:r>
              <a:rPr lang="zh-CN" altLang="en-US" b="1" dirty="0">
                <a:latin typeface="宋体" panose="02010600030101010101" pitchFamily="2" charset="-122"/>
                <a:ea typeface="宋体" panose="02010600030101010101" pitchFamily="2" charset="-122"/>
                <a:cs typeface="宋体" panose="02010600030101010101" pitchFamily="2" charset="-122"/>
                <a:sym typeface="+mn-lt"/>
              </a:rPr>
              <a:t>汇报人</a:t>
            </a:r>
            <a:r>
              <a:rPr lang="zh-CN" altLang="en-US" b="1" dirty="0">
                <a:latin typeface="宋体" panose="02010600030101010101" pitchFamily="2" charset="-122"/>
                <a:ea typeface="宋体" panose="02010600030101010101" pitchFamily="2" charset="-122"/>
                <a:cs typeface="宋体" panose="02010600030101010101" pitchFamily="2" charset="-122"/>
              </a:rPr>
              <a:t>：高岳     导师：</a:t>
            </a:r>
            <a:r>
              <a:rPr lang="zh-CN" altLang="en-US" b="1" dirty="0">
                <a:latin typeface="宋体" panose="02010600030101010101" pitchFamily="2" charset="-122"/>
                <a:ea typeface="宋体" panose="02010600030101010101" pitchFamily="2" charset="-122"/>
                <a:cs typeface="宋体" panose="02010600030101010101" pitchFamily="2" charset="-122"/>
                <a:sym typeface="+mn-lt"/>
              </a:rPr>
              <a:t>张靖波</a:t>
            </a:r>
            <a:r>
              <a:rPr lang="zh-CN" altLang="en-US" b="1" dirty="0">
                <a:latin typeface="宋体" panose="02010600030101010101" pitchFamily="2" charset="-122"/>
                <a:ea typeface="宋体" panose="02010600030101010101" pitchFamily="2" charset="-122"/>
                <a:cs typeface="宋体" panose="02010600030101010101" pitchFamily="2" charset="-122"/>
              </a:rPr>
              <a:t>    专业：软件工程</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p>
          <a:p>
            <a:endParaRPr lang="zh-CN" alt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20708"/>
    </mc:Choice>
    <mc:Fallback>
      <p:transition spd="slow" advTm="2070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研究方法</a:t>
            </a:r>
            <a:endParaRPr lang="zh-CN" altLang="en-US" dirty="0"/>
          </a:p>
        </p:txBody>
      </p:sp>
      <p:sp>
        <p:nvSpPr>
          <p:cNvPr id="3" name="内容占位符 2"/>
          <p:cNvSpPr>
            <a:spLocks noGrp="1"/>
          </p:cNvSpPr>
          <p:nvPr>
            <p:ph sz="quarter" idx="1"/>
          </p:nvPr>
        </p:nvSpPr>
        <p:spPr>
          <a:xfrm>
            <a:off x="612648" y="1407704"/>
            <a:ext cx="7616952" cy="533400"/>
          </a:xfrm>
        </p:spPr>
        <p:txBody>
          <a:bodyPr/>
          <a:lstStyle/>
          <a:p>
            <a:r>
              <a:rPr lang="zh-CN" altLang="en-US" dirty="0">
                <a:solidFill>
                  <a:schemeClr val="tx1"/>
                </a:solidFill>
              </a:rPr>
              <a:t>交通灯控制任务表示学习</a:t>
            </a:r>
            <a:endParaRPr lang="zh-CN" altLang="en-US" dirty="0">
              <a:solidFill>
                <a:schemeClr val="tx1"/>
              </a:solidFill>
            </a:endParaRPr>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3</a:t>
            </a:r>
            <a:endParaRPr lang="en-US" altLang="zh-CN" dirty="0"/>
          </a:p>
        </p:txBody>
      </p:sp>
      <p:sp>
        <p:nvSpPr>
          <p:cNvPr id="5" name="圆角矩形 4"/>
          <p:cNvSpPr/>
          <p:nvPr/>
        </p:nvSpPr>
        <p:spPr>
          <a:xfrm>
            <a:off x="2743200" y="2867660"/>
            <a:ext cx="1800000" cy="540000"/>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特征识别</a:t>
            </a:r>
            <a:endParaRPr lang="zh-CN" altLang="en-US"/>
          </a:p>
        </p:txBody>
      </p:sp>
      <p:sp>
        <p:nvSpPr>
          <p:cNvPr id="6" name="圆角矩形 5"/>
          <p:cNvSpPr/>
          <p:nvPr/>
        </p:nvSpPr>
        <p:spPr>
          <a:xfrm>
            <a:off x="4953000" y="2057400"/>
            <a:ext cx="1800000" cy="540000"/>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向量初始化</a:t>
            </a:r>
            <a:endParaRPr lang="zh-CN" altLang="en-US"/>
          </a:p>
        </p:txBody>
      </p:sp>
      <p:sp>
        <p:nvSpPr>
          <p:cNvPr id="8" name="圆角矩形 7"/>
          <p:cNvSpPr/>
          <p:nvPr/>
        </p:nvSpPr>
        <p:spPr>
          <a:xfrm>
            <a:off x="4953000" y="2867025"/>
            <a:ext cx="1800000" cy="540000"/>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特征编码</a:t>
            </a:r>
            <a:endParaRPr lang="zh-CN" altLang="en-US"/>
          </a:p>
        </p:txBody>
      </p:sp>
      <p:sp>
        <p:nvSpPr>
          <p:cNvPr id="9" name="圆角矩形 8"/>
          <p:cNvSpPr/>
          <p:nvPr/>
        </p:nvSpPr>
        <p:spPr>
          <a:xfrm>
            <a:off x="4953000" y="3676015"/>
            <a:ext cx="1800000" cy="541655"/>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任务特定调整</a:t>
            </a:r>
            <a:endParaRPr lang="zh-CN" altLang="en-US"/>
          </a:p>
        </p:txBody>
      </p:sp>
      <p:sp>
        <p:nvSpPr>
          <p:cNvPr id="11" name="圆角矩形 10"/>
          <p:cNvSpPr/>
          <p:nvPr/>
        </p:nvSpPr>
        <p:spPr>
          <a:xfrm>
            <a:off x="612775" y="2057400"/>
            <a:ext cx="1800000" cy="2160000"/>
          </a:xfrm>
          <a:prstGeom prst="roundRect">
            <a:avLst>
              <a:gd name="adj" fmla="val 12119"/>
            </a:avLst>
          </a:prstGeom>
          <a:solidFill>
            <a:schemeClr val="accent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bg1"/>
                </a:solidFill>
                <a:latin typeface="-apple-system"/>
                <a:ea typeface="-apple-system"/>
                <a:sym typeface="+mn-ea"/>
              </a:rPr>
              <a:t>历史交通数据和当前路口的实时数据</a:t>
            </a:r>
            <a:endParaRPr lang="zh-CN" altLang="en-US">
              <a:solidFill>
                <a:schemeClr val="bg1"/>
              </a:solidFill>
              <a:latin typeface="-apple-system"/>
              <a:ea typeface="-apple-system"/>
              <a:sym typeface="+mn-ea"/>
            </a:endParaRPr>
          </a:p>
        </p:txBody>
      </p:sp>
      <p:cxnSp>
        <p:nvCxnSpPr>
          <p:cNvPr id="12" name="直接箭头连接符 11"/>
          <p:cNvCxnSpPr>
            <a:stCxn id="11" idx="3"/>
            <a:endCxn id="5" idx="1"/>
          </p:cNvCxnSpPr>
          <p:nvPr/>
        </p:nvCxnSpPr>
        <p:spPr>
          <a:xfrm>
            <a:off x="2413000" y="3137535"/>
            <a:ext cx="330200" cy="0"/>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14" name="肘形连接符 13"/>
          <p:cNvCxnSpPr>
            <a:stCxn id="5" idx="3"/>
            <a:endCxn id="6" idx="1"/>
          </p:cNvCxnSpPr>
          <p:nvPr/>
        </p:nvCxnSpPr>
        <p:spPr>
          <a:xfrm flipV="1">
            <a:off x="4543425" y="2327275"/>
            <a:ext cx="409575" cy="810260"/>
          </a:xfrm>
          <a:prstGeom prst="bentConnector3">
            <a:avLst>
              <a:gd name="adj1" fmla="val 50078"/>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a:stCxn id="6" idx="2"/>
            <a:endCxn id="8" idx="0"/>
          </p:cNvCxnSpPr>
          <p:nvPr/>
        </p:nvCxnSpPr>
        <p:spPr>
          <a:xfrm>
            <a:off x="5853430" y="2597150"/>
            <a:ext cx="0" cy="269875"/>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a:stCxn id="8" idx="2"/>
            <a:endCxn id="9" idx="0"/>
          </p:cNvCxnSpPr>
          <p:nvPr/>
        </p:nvCxnSpPr>
        <p:spPr>
          <a:xfrm>
            <a:off x="5853430" y="3406775"/>
            <a:ext cx="0" cy="269240"/>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sp>
        <p:nvSpPr>
          <p:cNvPr id="17" name="圆角矩形 16"/>
          <p:cNvSpPr/>
          <p:nvPr/>
        </p:nvSpPr>
        <p:spPr>
          <a:xfrm>
            <a:off x="7086600" y="2867025"/>
            <a:ext cx="1360170" cy="539750"/>
          </a:xfrm>
          <a:prstGeom prst="roundRect">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表示向量</a:t>
            </a:r>
            <a:endParaRPr lang="zh-CN" altLang="en-US"/>
          </a:p>
        </p:txBody>
      </p:sp>
      <p:cxnSp>
        <p:nvCxnSpPr>
          <p:cNvPr id="18" name="直接箭头连接符 17"/>
          <p:cNvCxnSpPr>
            <a:stCxn id="8" idx="3"/>
            <a:endCxn id="17" idx="1"/>
          </p:cNvCxnSpPr>
          <p:nvPr/>
        </p:nvCxnSpPr>
        <p:spPr>
          <a:xfrm>
            <a:off x="6753225" y="3136900"/>
            <a:ext cx="333375" cy="0"/>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sp>
        <p:nvSpPr>
          <p:cNvPr id="19" name="矩形 18"/>
          <p:cNvSpPr/>
          <p:nvPr/>
        </p:nvSpPr>
        <p:spPr>
          <a:xfrm>
            <a:off x="7085965" y="4726940"/>
            <a:ext cx="1360805" cy="155829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超网络</a:t>
            </a:r>
            <a:endParaRPr lang="zh-CN" altLang="en-US"/>
          </a:p>
        </p:txBody>
      </p:sp>
      <p:cxnSp>
        <p:nvCxnSpPr>
          <p:cNvPr id="20" name="直接箭头连接符 19"/>
          <p:cNvCxnSpPr>
            <a:stCxn id="17" idx="2"/>
            <a:endCxn id="19" idx="0"/>
          </p:cNvCxnSpPr>
          <p:nvPr/>
        </p:nvCxnSpPr>
        <p:spPr>
          <a:xfrm>
            <a:off x="7766685" y="3406775"/>
            <a:ext cx="0" cy="1320165"/>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sp>
        <p:nvSpPr>
          <p:cNvPr id="21" name="圆角矩形 20"/>
          <p:cNvSpPr/>
          <p:nvPr/>
        </p:nvSpPr>
        <p:spPr>
          <a:xfrm>
            <a:off x="3860165" y="5044440"/>
            <a:ext cx="1776730" cy="914400"/>
          </a:xfrm>
          <a:prstGeom prst="roundRect">
            <a:avLst/>
          </a:prstGeom>
          <a:ln w="28575" cmpd="dbl">
            <a:solidFill>
              <a:schemeClr val="accent1">
                <a:shade val="50000"/>
              </a:schemeClr>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全连接层</a:t>
            </a:r>
            <a:endParaRPr lang="zh-CN" altLang="en-US"/>
          </a:p>
        </p:txBody>
      </p:sp>
      <p:cxnSp>
        <p:nvCxnSpPr>
          <p:cNvPr id="23" name="直接箭头连接符 22"/>
          <p:cNvCxnSpPr>
            <a:stCxn id="19" idx="1"/>
            <a:endCxn id="21" idx="3"/>
          </p:cNvCxnSpPr>
          <p:nvPr/>
        </p:nvCxnSpPr>
        <p:spPr>
          <a:xfrm flipH="1" flipV="1">
            <a:off x="5636895" y="5501640"/>
            <a:ext cx="1449070" cy="4445"/>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990600" y="2895600"/>
            <a:ext cx="3048000" cy="2261870"/>
          </a:xfrm>
          <a:prstGeom prst="roundRect">
            <a:avLst>
              <a:gd name="adj" fmla="val 8333"/>
            </a:avLst>
          </a:prstGeom>
          <a:noFill/>
          <a:ln w="12700" cmpd="sng">
            <a:solidFill>
              <a:schemeClr val="accent1">
                <a:shade val="5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lstStyle/>
          <a:p>
            <a:r>
              <a:rPr lang="zh-CN" altLang="en-US" dirty="0"/>
              <a:t>研究方法</a:t>
            </a:r>
            <a:endParaRPr lang="zh-CN" altLang="en-US" dirty="0"/>
          </a:p>
        </p:txBody>
      </p:sp>
      <p:sp>
        <p:nvSpPr>
          <p:cNvPr id="3" name="内容占位符 2"/>
          <p:cNvSpPr>
            <a:spLocks noGrp="1"/>
          </p:cNvSpPr>
          <p:nvPr>
            <p:ph sz="quarter" idx="1"/>
          </p:nvPr>
        </p:nvSpPr>
        <p:spPr>
          <a:xfrm>
            <a:off x="612648" y="1407704"/>
            <a:ext cx="7616952" cy="533400"/>
          </a:xfrm>
        </p:spPr>
        <p:txBody>
          <a:bodyPr/>
          <a:lstStyle/>
          <a:p>
            <a:r>
              <a:rPr lang="zh-CN" altLang="en-US" dirty="0">
                <a:solidFill>
                  <a:schemeClr val="tx1"/>
                </a:solidFill>
              </a:rPr>
              <a:t>前向模型构建（</a:t>
            </a:r>
            <a:r>
              <a:rPr lang="zh-CN" altLang="en-US" dirty="0">
                <a:solidFill>
                  <a:schemeClr val="tx1"/>
                </a:solidFill>
              </a:rPr>
              <a:t>用于任务迁移）</a:t>
            </a:r>
            <a:endParaRPr lang="zh-CN" altLang="en-US" dirty="0">
              <a:solidFill>
                <a:schemeClr val="tx1"/>
              </a:solidFill>
            </a:endParaRPr>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3</a:t>
            </a:r>
            <a:endParaRPr lang="en-US" altLang="zh-CN" dirty="0"/>
          </a:p>
        </p:txBody>
      </p:sp>
      <p:sp>
        <p:nvSpPr>
          <p:cNvPr id="21" name="圆角矩形 20"/>
          <p:cNvSpPr/>
          <p:nvPr/>
        </p:nvSpPr>
        <p:spPr>
          <a:xfrm>
            <a:off x="1245235" y="3140710"/>
            <a:ext cx="2538730" cy="914400"/>
          </a:xfrm>
          <a:prstGeom prst="roundRect">
            <a:avLst/>
          </a:prstGeom>
          <a:ln w="28575" cmpd="dbl">
            <a:solidFill>
              <a:schemeClr val="accent1">
                <a:shade val="50000"/>
              </a:schemeClr>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全连接层</a:t>
            </a:r>
            <a:endParaRPr lang="zh-CN" altLang="en-US"/>
          </a:p>
        </p:txBody>
      </p:sp>
      <p:grpSp>
        <p:nvGrpSpPr>
          <p:cNvPr id="23" name="组合 22"/>
          <p:cNvGrpSpPr/>
          <p:nvPr/>
        </p:nvGrpSpPr>
        <p:grpSpPr>
          <a:xfrm>
            <a:off x="1244600" y="5407025"/>
            <a:ext cx="2539365" cy="685800"/>
            <a:chOff x="720" y="7440"/>
            <a:chExt cx="4200" cy="1080"/>
          </a:xfrm>
        </p:grpSpPr>
        <p:sp>
          <p:nvSpPr>
            <p:cNvPr id="13" name="椭圆 12"/>
            <p:cNvSpPr/>
            <p:nvPr/>
          </p:nvSpPr>
          <p:spPr>
            <a:xfrm>
              <a:off x="2280" y="7440"/>
              <a:ext cx="1080" cy="10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观测</a:t>
              </a:r>
              <a:endParaRPr lang="en-US" altLang="zh-CN"/>
            </a:p>
          </p:txBody>
        </p:sp>
        <p:sp>
          <p:nvSpPr>
            <p:cNvPr id="20" name="椭圆 19"/>
            <p:cNvSpPr/>
            <p:nvPr/>
          </p:nvSpPr>
          <p:spPr>
            <a:xfrm>
              <a:off x="720" y="7440"/>
              <a:ext cx="1080" cy="10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状态</a:t>
              </a:r>
              <a:endParaRPr lang="zh-CN" altLang="en-US"/>
            </a:p>
          </p:txBody>
        </p:sp>
        <p:sp>
          <p:nvSpPr>
            <p:cNvPr id="22" name="椭圆 21"/>
            <p:cNvSpPr/>
            <p:nvPr/>
          </p:nvSpPr>
          <p:spPr>
            <a:xfrm>
              <a:off x="3840" y="7440"/>
              <a:ext cx="1080" cy="10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动作</a:t>
              </a:r>
              <a:endParaRPr lang="zh-CN" altLang="en-US"/>
            </a:p>
          </p:txBody>
        </p:sp>
      </p:grpSp>
      <p:sp>
        <p:nvSpPr>
          <p:cNvPr id="24" name="圆角矩形 23"/>
          <p:cNvSpPr/>
          <p:nvPr/>
        </p:nvSpPr>
        <p:spPr>
          <a:xfrm>
            <a:off x="1243965" y="4361815"/>
            <a:ext cx="2539365" cy="525145"/>
          </a:xfrm>
          <a:prstGeom prst="roundRect">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嵌入层</a:t>
            </a:r>
            <a:endParaRPr lang="zh-CN" altLang="en-US"/>
          </a:p>
        </p:txBody>
      </p:sp>
      <p:cxnSp>
        <p:nvCxnSpPr>
          <p:cNvPr id="32" name="直接箭头连接符 31"/>
          <p:cNvCxnSpPr/>
          <p:nvPr/>
        </p:nvCxnSpPr>
        <p:spPr>
          <a:xfrm flipV="1">
            <a:off x="1570990" y="4797425"/>
            <a:ext cx="635" cy="609600"/>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33" name="直接箭头连接符 32"/>
          <p:cNvCxnSpPr/>
          <p:nvPr/>
        </p:nvCxnSpPr>
        <p:spPr>
          <a:xfrm flipV="1">
            <a:off x="2513965" y="4797425"/>
            <a:ext cx="635" cy="609600"/>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34" name="直接箭头连接符 33"/>
          <p:cNvCxnSpPr/>
          <p:nvPr/>
        </p:nvCxnSpPr>
        <p:spPr>
          <a:xfrm flipV="1">
            <a:off x="3457575" y="4797425"/>
            <a:ext cx="635" cy="609600"/>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24" idx="0"/>
            <a:endCxn id="21" idx="2"/>
          </p:cNvCxnSpPr>
          <p:nvPr/>
        </p:nvCxnSpPr>
        <p:spPr>
          <a:xfrm flipV="1">
            <a:off x="2513965" y="4055110"/>
            <a:ext cx="635" cy="306705"/>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sp>
        <p:nvSpPr>
          <p:cNvPr id="36" name="圆角矩形 35"/>
          <p:cNvSpPr/>
          <p:nvPr/>
        </p:nvSpPr>
        <p:spPr>
          <a:xfrm>
            <a:off x="1244600" y="2245360"/>
            <a:ext cx="2539365" cy="525145"/>
          </a:xfrm>
          <a:prstGeom prst="roundRect">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隐藏</a:t>
            </a:r>
            <a:r>
              <a:rPr lang="zh-CN" altLang="en-US"/>
              <a:t>层</a:t>
            </a:r>
            <a:endParaRPr lang="zh-CN" altLang="en-US"/>
          </a:p>
        </p:txBody>
      </p:sp>
      <p:cxnSp>
        <p:nvCxnSpPr>
          <p:cNvPr id="37" name="直接箭头连接符 36"/>
          <p:cNvCxnSpPr>
            <a:stCxn id="21" idx="0"/>
            <a:endCxn id="36" idx="2"/>
          </p:cNvCxnSpPr>
          <p:nvPr/>
        </p:nvCxnSpPr>
        <p:spPr>
          <a:xfrm flipV="1">
            <a:off x="2514600" y="2770505"/>
            <a:ext cx="0" cy="370205"/>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grpSp>
        <p:nvGrpSpPr>
          <p:cNvPr id="38" name="组合 37"/>
          <p:cNvGrpSpPr/>
          <p:nvPr/>
        </p:nvGrpSpPr>
        <p:grpSpPr>
          <a:xfrm>
            <a:off x="5181600" y="1945640"/>
            <a:ext cx="2539365" cy="685800"/>
            <a:chOff x="720" y="7440"/>
            <a:chExt cx="4200" cy="1080"/>
          </a:xfrm>
        </p:grpSpPr>
        <p:sp>
          <p:nvSpPr>
            <p:cNvPr id="39" name="椭圆 38"/>
            <p:cNvSpPr/>
            <p:nvPr/>
          </p:nvSpPr>
          <p:spPr>
            <a:xfrm>
              <a:off x="2280" y="7440"/>
              <a:ext cx="1080" cy="10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观测</a:t>
              </a:r>
              <a:endParaRPr lang="en-US" altLang="zh-CN"/>
            </a:p>
          </p:txBody>
        </p:sp>
        <p:sp>
          <p:nvSpPr>
            <p:cNvPr id="40" name="椭圆 39"/>
            <p:cNvSpPr/>
            <p:nvPr/>
          </p:nvSpPr>
          <p:spPr>
            <a:xfrm>
              <a:off x="720" y="7440"/>
              <a:ext cx="1080" cy="10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状态</a:t>
              </a:r>
              <a:endParaRPr lang="zh-CN" altLang="en-US"/>
            </a:p>
          </p:txBody>
        </p:sp>
        <p:sp>
          <p:nvSpPr>
            <p:cNvPr id="41" name="椭圆 40"/>
            <p:cNvSpPr/>
            <p:nvPr/>
          </p:nvSpPr>
          <p:spPr>
            <a:xfrm>
              <a:off x="3840" y="7440"/>
              <a:ext cx="1080" cy="10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动作</a:t>
              </a:r>
              <a:endParaRPr lang="zh-CN" altLang="en-US"/>
            </a:p>
          </p:txBody>
        </p:sp>
      </p:grpSp>
      <p:sp>
        <p:nvSpPr>
          <p:cNvPr id="42" name="矩形 41"/>
          <p:cNvSpPr/>
          <p:nvPr/>
        </p:nvSpPr>
        <p:spPr>
          <a:xfrm>
            <a:off x="5181600" y="3248660"/>
            <a:ext cx="2539365" cy="79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解码器</a:t>
            </a:r>
            <a:endParaRPr lang="zh-CN" altLang="en-US"/>
          </a:p>
        </p:txBody>
      </p:sp>
      <p:sp>
        <p:nvSpPr>
          <p:cNvPr id="43" name="矩形 42"/>
          <p:cNvSpPr/>
          <p:nvPr/>
        </p:nvSpPr>
        <p:spPr>
          <a:xfrm>
            <a:off x="5181600" y="4353560"/>
            <a:ext cx="2539365" cy="8028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编码器</a:t>
            </a:r>
            <a:endParaRPr lang="zh-CN" altLang="en-US"/>
          </a:p>
        </p:txBody>
      </p:sp>
      <p:cxnSp>
        <p:nvCxnSpPr>
          <p:cNvPr id="44" name="肘形连接符 43"/>
          <p:cNvCxnSpPr>
            <a:stCxn id="36" idx="3"/>
            <a:endCxn id="42" idx="1"/>
          </p:cNvCxnSpPr>
          <p:nvPr/>
        </p:nvCxnSpPr>
        <p:spPr>
          <a:xfrm>
            <a:off x="3783965" y="2508250"/>
            <a:ext cx="1397635" cy="1136650"/>
          </a:xfrm>
          <a:prstGeom prst="bentConnector3">
            <a:avLst>
              <a:gd name="adj1" fmla="val 65288"/>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sp>
        <p:nvSpPr>
          <p:cNvPr id="46" name="上箭头 45"/>
          <p:cNvSpPr/>
          <p:nvPr/>
        </p:nvSpPr>
        <p:spPr>
          <a:xfrm>
            <a:off x="6248400" y="2729230"/>
            <a:ext cx="381000" cy="42164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47" name="直接箭头连接符 46"/>
          <p:cNvCxnSpPr>
            <a:stCxn id="43" idx="0"/>
            <a:endCxn id="42" idx="2"/>
          </p:cNvCxnSpPr>
          <p:nvPr/>
        </p:nvCxnSpPr>
        <p:spPr>
          <a:xfrm flipV="1">
            <a:off x="6451600" y="4040505"/>
            <a:ext cx="0" cy="313055"/>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49" name="直接箭头连接符 48"/>
          <p:cNvCxnSpPr>
            <a:endCxn id="21" idx="1"/>
          </p:cNvCxnSpPr>
          <p:nvPr/>
        </p:nvCxnSpPr>
        <p:spPr>
          <a:xfrm>
            <a:off x="686435" y="3597910"/>
            <a:ext cx="558800" cy="0"/>
          </a:xfrm>
          <a:prstGeom prst="straightConnector1">
            <a:avLst/>
          </a:prstGeom>
          <a:ln w="28575" cmpd="sng">
            <a:solidFill>
              <a:schemeClr val="accent1">
                <a:shade val="50000"/>
              </a:schemeClr>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52" name="直接连接符 51"/>
          <p:cNvCxnSpPr>
            <a:stCxn id="48" idx="3"/>
            <a:endCxn id="43" idx="1"/>
          </p:cNvCxnSpPr>
          <p:nvPr/>
        </p:nvCxnSpPr>
        <p:spPr>
          <a:xfrm>
            <a:off x="4038600" y="4026535"/>
            <a:ext cx="1143000" cy="728345"/>
          </a:xfrm>
          <a:prstGeom prst="line">
            <a:avLst/>
          </a:prstGeom>
          <a:ln w="28575" cmpd="dbl">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7765415" y="2125345"/>
            <a:ext cx="1105535" cy="368300"/>
          </a:xfrm>
          <a:prstGeom prst="rect">
            <a:avLst/>
          </a:prstGeom>
          <a:noFill/>
        </p:spPr>
        <p:txBody>
          <a:bodyPr wrap="square" rtlCol="0">
            <a:spAutoFit/>
          </a:bodyPr>
          <a:p>
            <a:r>
              <a:rPr lang="zh-CN" altLang="en-US"/>
              <a:t>下一时刻</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研究方法</a:t>
            </a:r>
            <a:endParaRPr lang="zh-CN" altLang="en-US" dirty="0"/>
          </a:p>
        </p:txBody>
      </p:sp>
      <p:sp>
        <p:nvSpPr>
          <p:cNvPr id="3" name="内容占位符 2"/>
          <p:cNvSpPr>
            <a:spLocks noGrp="1"/>
          </p:cNvSpPr>
          <p:nvPr>
            <p:ph sz="quarter" idx="1"/>
          </p:nvPr>
        </p:nvSpPr>
        <p:spPr>
          <a:xfrm>
            <a:off x="612648" y="1407704"/>
            <a:ext cx="7616952" cy="533400"/>
          </a:xfrm>
        </p:spPr>
        <p:txBody>
          <a:bodyPr/>
          <a:lstStyle/>
          <a:p>
            <a:r>
              <a:rPr lang="zh-CN" altLang="en-US" dirty="0">
                <a:solidFill>
                  <a:schemeClr val="tx1"/>
                </a:solidFill>
              </a:rPr>
              <a:t>策略学习</a:t>
            </a:r>
            <a:endParaRPr lang="zh-CN" altLang="en-US" dirty="0">
              <a:solidFill>
                <a:schemeClr val="tx1"/>
              </a:solidFill>
            </a:endParaRPr>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3</a:t>
            </a:r>
            <a:endParaRPr lang="en-US" altLang="zh-CN" dirty="0"/>
          </a:p>
        </p:txBody>
      </p:sp>
      <p:sp>
        <p:nvSpPr>
          <p:cNvPr id="17" name="圆角矩形 16"/>
          <p:cNvSpPr/>
          <p:nvPr/>
        </p:nvSpPr>
        <p:spPr>
          <a:xfrm>
            <a:off x="3676015" y="2514600"/>
            <a:ext cx="1791970" cy="539750"/>
          </a:xfrm>
          <a:prstGeom prst="roundRect">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源任务</a:t>
            </a:r>
            <a:r>
              <a:rPr lang="zh-CN" altLang="en-US"/>
              <a:t>表示</a:t>
            </a:r>
            <a:endParaRPr lang="zh-CN" altLang="en-US"/>
          </a:p>
        </p:txBody>
      </p:sp>
      <p:sp>
        <p:nvSpPr>
          <p:cNvPr id="6" name="圆角矩形 5"/>
          <p:cNvSpPr/>
          <p:nvPr/>
        </p:nvSpPr>
        <p:spPr>
          <a:xfrm>
            <a:off x="3657600" y="4565650"/>
            <a:ext cx="1791970" cy="539750"/>
          </a:xfrm>
          <a:prstGeom prst="roundRect">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新任务</a:t>
            </a:r>
            <a:r>
              <a:rPr lang="zh-CN" altLang="en-US"/>
              <a:t>表示</a:t>
            </a:r>
            <a:endParaRPr lang="zh-CN" altLang="en-US"/>
          </a:p>
        </p:txBody>
      </p:sp>
      <p:sp>
        <p:nvSpPr>
          <p:cNvPr id="8" name="圆角矩形 7"/>
          <p:cNvSpPr/>
          <p:nvPr/>
        </p:nvSpPr>
        <p:spPr>
          <a:xfrm>
            <a:off x="990600" y="2292985"/>
            <a:ext cx="1800225" cy="979805"/>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任务表示</a:t>
            </a:r>
            <a:r>
              <a:rPr lang="zh-CN" altLang="en-US"/>
              <a:t>学习</a:t>
            </a:r>
            <a:endParaRPr lang="zh-CN" altLang="en-US"/>
          </a:p>
        </p:txBody>
      </p:sp>
      <p:sp>
        <p:nvSpPr>
          <p:cNvPr id="12" name="圆角矩形 11"/>
          <p:cNvSpPr/>
          <p:nvPr/>
        </p:nvSpPr>
        <p:spPr>
          <a:xfrm>
            <a:off x="990600" y="4347210"/>
            <a:ext cx="1800225" cy="979805"/>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任务表示</a:t>
            </a:r>
            <a:r>
              <a:rPr lang="zh-CN" altLang="en-US"/>
              <a:t>学习</a:t>
            </a:r>
            <a:endParaRPr lang="zh-CN" altLang="en-US"/>
          </a:p>
        </p:txBody>
      </p:sp>
      <p:cxnSp>
        <p:nvCxnSpPr>
          <p:cNvPr id="14" name="直接连接符 13"/>
          <p:cNvCxnSpPr/>
          <p:nvPr/>
        </p:nvCxnSpPr>
        <p:spPr>
          <a:xfrm>
            <a:off x="304800" y="3810000"/>
            <a:ext cx="8305800" cy="0"/>
          </a:xfrm>
          <a:prstGeom prst="line">
            <a:avLst/>
          </a:prstGeom>
          <a:ln w="12700" cmpd="sng">
            <a:solidFill>
              <a:schemeClr val="accent1">
                <a:shade val="50000"/>
              </a:schemeClr>
            </a:solidFill>
            <a:prstDash val="sysDash"/>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304800" y="3429000"/>
            <a:ext cx="3048000" cy="368300"/>
          </a:xfrm>
          <a:prstGeom prst="rect">
            <a:avLst/>
          </a:prstGeom>
          <a:noFill/>
        </p:spPr>
        <p:txBody>
          <a:bodyPr wrap="square" rtlCol="0">
            <a:spAutoFit/>
          </a:bodyPr>
          <a:p>
            <a:r>
              <a:rPr lang="zh-CN" altLang="en-US"/>
              <a:t>训练</a:t>
            </a:r>
            <a:r>
              <a:rPr lang="zh-CN" altLang="en-US"/>
              <a:t>阶段</a:t>
            </a:r>
            <a:endParaRPr lang="zh-CN" altLang="en-US"/>
          </a:p>
        </p:txBody>
      </p:sp>
      <p:sp>
        <p:nvSpPr>
          <p:cNvPr id="16" name="文本框 15"/>
          <p:cNvSpPr txBox="1"/>
          <p:nvPr/>
        </p:nvSpPr>
        <p:spPr>
          <a:xfrm>
            <a:off x="304800" y="3886200"/>
            <a:ext cx="3048000" cy="368300"/>
          </a:xfrm>
          <a:prstGeom prst="rect">
            <a:avLst/>
          </a:prstGeom>
          <a:noFill/>
        </p:spPr>
        <p:txBody>
          <a:bodyPr wrap="square" rtlCol="0">
            <a:spAutoFit/>
          </a:bodyPr>
          <a:p>
            <a:r>
              <a:rPr lang="zh-CN" altLang="en-US"/>
              <a:t>转移阶段</a:t>
            </a:r>
            <a:endParaRPr lang="zh-CN" altLang="en-US"/>
          </a:p>
        </p:txBody>
      </p:sp>
      <p:sp>
        <p:nvSpPr>
          <p:cNvPr id="18" name="对角圆角矩形 17"/>
          <p:cNvSpPr/>
          <p:nvPr/>
        </p:nvSpPr>
        <p:spPr>
          <a:xfrm>
            <a:off x="6172200" y="2282190"/>
            <a:ext cx="2062480" cy="990600"/>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bg1"/>
                </a:solidFill>
              </a:rPr>
              <a:t>策略训练</a:t>
            </a:r>
            <a:endParaRPr lang="zh-CN" altLang="en-US">
              <a:solidFill>
                <a:schemeClr val="bg1"/>
              </a:solidFill>
            </a:endParaRPr>
          </a:p>
          <a:p>
            <a:pPr algn="ctr"/>
            <a:r>
              <a:rPr lang="zh-CN" altLang="en-US"/>
              <a:t>演员-评论家</a:t>
            </a:r>
            <a:r>
              <a:rPr lang="zh-CN" altLang="en-US"/>
              <a:t>算法</a:t>
            </a:r>
            <a:endParaRPr lang="zh-CN" altLang="en-US"/>
          </a:p>
        </p:txBody>
      </p:sp>
      <p:cxnSp>
        <p:nvCxnSpPr>
          <p:cNvPr id="19" name="直接箭头连接符 18"/>
          <p:cNvCxnSpPr>
            <a:stCxn id="17" idx="1"/>
            <a:endCxn id="8" idx="3"/>
          </p:cNvCxnSpPr>
          <p:nvPr/>
        </p:nvCxnSpPr>
        <p:spPr>
          <a:xfrm flipH="1" flipV="1">
            <a:off x="2790825" y="2783205"/>
            <a:ext cx="885190" cy="1270"/>
          </a:xfrm>
          <a:prstGeom prst="straightConnector1">
            <a:avLst/>
          </a:prstGeom>
          <a:ln>
            <a:solidFill>
              <a:schemeClr val="accent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p:nvPr/>
        </p:nvCxnSpPr>
        <p:spPr>
          <a:xfrm flipH="1" flipV="1">
            <a:off x="2772410" y="4953000"/>
            <a:ext cx="885190" cy="1270"/>
          </a:xfrm>
          <a:prstGeom prst="straightConnector1">
            <a:avLst/>
          </a:prstGeom>
          <a:ln>
            <a:solidFill>
              <a:schemeClr val="accent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27" name="直接箭头连接符 26"/>
          <p:cNvCxnSpPr/>
          <p:nvPr/>
        </p:nvCxnSpPr>
        <p:spPr>
          <a:xfrm flipH="1" flipV="1">
            <a:off x="2772410" y="4724400"/>
            <a:ext cx="885190" cy="1270"/>
          </a:xfrm>
          <a:prstGeom prst="straightConnector1">
            <a:avLst/>
          </a:prstGeom>
          <a:ln>
            <a:solidFill>
              <a:srgbClr val="FF0000">
                <a:alpha val="55000"/>
              </a:srgbClr>
            </a:solidFill>
            <a:headEnd type="arrow"/>
            <a:tailEnd type="none"/>
          </a:ln>
        </p:spPr>
        <p:style>
          <a:lnRef idx="2">
            <a:schemeClr val="accent1"/>
          </a:lnRef>
          <a:fillRef idx="0">
            <a:srgbClr val="FFFFFF"/>
          </a:fillRef>
          <a:effectRef idx="0">
            <a:srgbClr val="FFFFFF"/>
          </a:effectRef>
          <a:fontRef idx="minor">
            <a:schemeClr val="tx1"/>
          </a:fontRef>
        </p:style>
      </p:cxnSp>
      <p:cxnSp>
        <p:nvCxnSpPr>
          <p:cNvPr id="28" name="直接箭头连接符 27"/>
          <p:cNvCxnSpPr>
            <a:stCxn id="17" idx="3"/>
            <a:endCxn id="18" idx="2"/>
          </p:cNvCxnSpPr>
          <p:nvPr/>
        </p:nvCxnSpPr>
        <p:spPr>
          <a:xfrm flipV="1">
            <a:off x="5467985" y="2777490"/>
            <a:ext cx="704215" cy="6985"/>
          </a:xfrm>
          <a:prstGeom prst="straightConnector1">
            <a:avLst/>
          </a:prstGeom>
          <a:ln>
            <a:solidFill>
              <a:schemeClr val="accent1">
                <a:lumMod val="75000"/>
              </a:schemeClr>
            </a:solidFill>
            <a:tailEnd type="arrow"/>
          </a:ln>
        </p:spPr>
        <p:style>
          <a:lnRef idx="2">
            <a:schemeClr val="accent1"/>
          </a:lnRef>
          <a:fillRef idx="0">
            <a:srgbClr val="FFFFFF"/>
          </a:fillRef>
          <a:effectRef idx="0">
            <a:srgbClr val="FFFFFF"/>
          </a:effectRef>
          <a:fontRef idx="minor">
            <a:schemeClr val="tx1"/>
          </a:fontRef>
        </p:style>
      </p:cxnSp>
      <p:sp>
        <p:nvSpPr>
          <p:cNvPr id="29" name="对角圆角矩形 28"/>
          <p:cNvSpPr/>
          <p:nvPr/>
        </p:nvSpPr>
        <p:spPr>
          <a:xfrm>
            <a:off x="6172200" y="4298950"/>
            <a:ext cx="2062480" cy="990600"/>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策略</a:t>
            </a:r>
            <a:r>
              <a:rPr lang="zh-CN" altLang="en-US"/>
              <a:t>执行</a:t>
            </a:r>
            <a:endParaRPr lang="zh-CN" altLang="en-US"/>
          </a:p>
          <a:p>
            <a:pPr algn="ctr"/>
            <a:r>
              <a:rPr lang="zh-CN" altLang="en-US"/>
              <a:t>演员-评论家</a:t>
            </a:r>
            <a:r>
              <a:rPr lang="zh-CN" altLang="en-US"/>
              <a:t>算法</a:t>
            </a:r>
            <a:endParaRPr lang="zh-CN" altLang="en-US"/>
          </a:p>
        </p:txBody>
      </p:sp>
      <p:cxnSp>
        <p:nvCxnSpPr>
          <p:cNvPr id="30" name="直接箭头连接符 29"/>
          <p:cNvCxnSpPr/>
          <p:nvPr/>
        </p:nvCxnSpPr>
        <p:spPr>
          <a:xfrm flipV="1">
            <a:off x="5478145" y="4835525"/>
            <a:ext cx="704215" cy="6985"/>
          </a:xfrm>
          <a:prstGeom prst="straightConnector1">
            <a:avLst/>
          </a:prstGeom>
          <a:ln>
            <a:solidFill>
              <a:schemeClr val="accent1">
                <a:lumMod val="75000"/>
              </a:schemeClr>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a:t>
            </a:r>
            <a:r>
              <a:rPr lang="en-US" altLang="zh-CN" dirty="0"/>
              <a:t>SUMO</a:t>
            </a:r>
            <a:r>
              <a:rPr lang="zh-CN" altLang="en-US" dirty="0"/>
              <a:t>环境）</a:t>
            </a:r>
            <a:endParaRPr lang="zh-CN" altLang="en-US" dirty="0"/>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3</a:t>
            </a:r>
            <a:endParaRPr lang="en-US" altLang="zh-CN" dirty="0"/>
          </a:p>
        </p:txBody>
      </p:sp>
      <p:sp>
        <p:nvSpPr>
          <p:cNvPr id="21" name="Content Placeholder 2"/>
          <p:cNvSpPr>
            <a:spLocks noGrp="1"/>
          </p:cNvSpPr>
          <p:nvPr>
            <p:ph sz="quarter" idx="1"/>
          </p:nvPr>
        </p:nvSpPr>
        <p:spPr/>
        <p:txBody>
          <a:bodyPr/>
          <a:p>
            <a:r>
              <a:rPr lang="zh-CN" altLang="en-US" dirty="0">
                <a:solidFill>
                  <a:schemeClr val="tx1"/>
                </a:solidFill>
                <a:latin typeface="Times New Roman" panose="02020603050405020304" pitchFamily="18" charset="0"/>
                <a:ea typeface="宋体" panose="02010600030101010101" pitchFamily="2" charset="-122"/>
              </a:rPr>
              <a:t> 合成交通网格（Synthetic Traffic Grid）</a:t>
            </a:r>
            <a:endParaRPr lang="zh-CN" altLang="en-US" dirty="0">
              <a:solidFill>
                <a:schemeClr val="tx1"/>
              </a:solidFill>
              <a:latin typeface="Times New Roman" panose="02020603050405020304" pitchFamily="18" charset="0"/>
              <a:ea typeface="宋体" panose="02010600030101010101" pitchFamily="2" charset="-122"/>
            </a:endParaRPr>
          </a:p>
          <a:p>
            <a:pPr lvl="1"/>
            <a:r>
              <a:rPr lang="zh-CN" altLang="en-US" dirty="0">
                <a:latin typeface="Times New Roman" panose="02020603050405020304" pitchFamily="18" charset="0"/>
                <a:ea typeface="宋体" panose="02010600030101010101" pitchFamily="2" charset="-122"/>
              </a:rPr>
              <a:t>描述：一个5×5的交通网格，由两车道的主干道和单车道的辅路组成，速度限制分别为20m/s和11m/s。</a:t>
            </a:r>
            <a:endParaRPr lang="zh-CN" altLang="en-US" dirty="0">
              <a:latin typeface="Times New Roman" panose="02020603050405020304" pitchFamily="18" charset="0"/>
              <a:ea typeface="宋体" panose="02010600030101010101" pitchFamily="2" charset="-122"/>
            </a:endParaRPr>
          </a:p>
          <a:p>
            <a:pPr lvl="1"/>
            <a:r>
              <a:rPr lang="zh-CN" altLang="en-US" dirty="0">
                <a:latin typeface="Times New Roman" panose="02020603050405020304" pitchFamily="18" charset="0"/>
                <a:ea typeface="宋体" panose="02010600030101010101" pitchFamily="2" charset="-122"/>
              </a:rPr>
              <a:t>行动空间：每个交叉口有五种可能的信号灯相位。</a:t>
            </a:r>
            <a:endParaRPr lang="zh-CN" altLang="en-US" dirty="0">
              <a:latin typeface="Times New Roman" panose="02020603050405020304" pitchFamily="18" charset="0"/>
              <a:ea typeface="宋体" panose="02010600030101010101" pitchFamily="2" charset="-122"/>
            </a:endParaRPr>
          </a:p>
          <a:p>
            <a:pPr lvl="1"/>
            <a:r>
              <a:rPr lang="zh-CN" altLang="en-US" dirty="0">
                <a:latin typeface="Times New Roman" panose="02020603050405020304" pitchFamily="18" charset="0"/>
                <a:ea typeface="宋体" panose="02010600030101010101" pitchFamily="2" charset="-122"/>
              </a:rPr>
              <a:t>交通流：通过四个时间变化的交通流组来模拟高峰时段的交通动态，包括主要和次要流量组，以及它们的对向流量。</a:t>
            </a:r>
            <a:endParaRPr lang="zh-CN" altLang="en-US" dirty="0">
              <a:latin typeface="Times New Roman" panose="02020603050405020304" pitchFamily="18" charset="0"/>
              <a:ea typeface="宋体" panose="02010600030101010101" pitchFamily="2" charset="-122"/>
            </a:endParaRPr>
          </a:p>
          <a:p>
            <a:endParaRPr lang="zh-CN" altLang="en-US" dirty="0">
              <a:solidFill>
                <a:schemeClr val="tx1"/>
              </a:solidFill>
              <a:latin typeface="Times New Roman" panose="02020603050405020304" pitchFamily="18" charset="0"/>
              <a:ea typeface="宋体" panose="02010600030101010101" pitchFamily="2" charset="-122"/>
            </a:endParaRPr>
          </a:p>
          <a:p>
            <a:r>
              <a:rPr lang="zh-CN" altLang="en-US" dirty="0">
                <a:solidFill>
                  <a:schemeClr val="tx1"/>
                </a:solidFill>
                <a:latin typeface="Times New Roman" panose="02020603050405020304" pitchFamily="18" charset="0"/>
                <a:ea typeface="宋体" panose="02010600030101010101" pitchFamily="2" charset="-122"/>
              </a:rPr>
              <a:t>摩纳哥城市交通网络（Monaco City Traffic Network）</a:t>
            </a:r>
            <a:endParaRPr lang="zh-CN" altLang="en-US" dirty="0">
              <a:solidFill>
                <a:schemeClr val="tx1"/>
              </a:solidFill>
              <a:latin typeface="Times New Roman" panose="02020603050405020304" pitchFamily="18" charset="0"/>
              <a:ea typeface="宋体" panose="02010600030101010101" pitchFamily="2" charset="-122"/>
            </a:endParaRPr>
          </a:p>
          <a:p>
            <a:pPr lvl="1"/>
            <a:r>
              <a:rPr lang="zh-CN" altLang="en-US" dirty="0">
                <a:solidFill>
                  <a:schemeClr val="tx1"/>
                </a:solidFill>
                <a:latin typeface="Times New Roman" panose="02020603050405020304" pitchFamily="18" charset="0"/>
                <a:ea typeface="宋体" panose="02010600030101010101" pitchFamily="2" charset="-122"/>
              </a:rPr>
              <a:t>描述：从摩纳哥城市提取的真实世界的30个交叉口的交通网络。</a:t>
            </a:r>
            <a:endParaRPr lang="zh-CN" altLang="en-US" dirty="0">
              <a:solidFill>
                <a:schemeClr val="tx1"/>
              </a:solidFill>
              <a:latin typeface="Times New Roman" panose="02020603050405020304" pitchFamily="18" charset="0"/>
              <a:ea typeface="宋体" panose="02010600030101010101" pitchFamily="2" charset="-122"/>
            </a:endParaRPr>
          </a:p>
          <a:p>
            <a:pPr lvl="1"/>
            <a:r>
              <a:rPr lang="zh-CN" altLang="en-US" dirty="0">
                <a:solidFill>
                  <a:schemeClr val="tx1"/>
                </a:solidFill>
                <a:latin typeface="Times New Roman" panose="02020603050405020304" pitchFamily="18" charset="0"/>
                <a:ea typeface="宋体" panose="02010600030101010101" pitchFamily="2" charset="-122"/>
              </a:rPr>
              <a:t>行动空间：包含不同相位的交叉口，包括两相、三相、四相、五相和六相交叉口。</a:t>
            </a:r>
            <a:endParaRPr lang="zh-CN" altLang="en-US" dirty="0">
              <a:solidFill>
                <a:schemeClr val="tx1"/>
              </a:solidFill>
              <a:latin typeface="Times New Roman" panose="02020603050405020304" pitchFamily="18" charset="0"/>
              <a:ea typeface="宋体" panose="02010600030101010101" pitchFamily="2" charset="-122"/>
            </a:endParaRPr>
          </a:p>
          <a:p>
            <a:pPr lvl="1"/>
            <a:r>
              <a:rPr lang="zh-CN" altLang="en-US" dirty="0">
                <a:solidFill>
                  <a:schemeClr val="tx1"/>
                </a:solidFill>
                <a:latin typeface="Times New Roman" panose="02020603050405020304" pitchFamily="18" charset="0"/>
                <a:ea typeface="宋体" panose="02010600030101010101" pitchFamily="2" charset="-122"/>
              </a:rPr>
              <a:t>交通流：设计了四个交通流组，模拟高峰时段的交通，流量是“单位”流量的倍数，具有随机采样的起点和终点对。</a:t>
            </a:r>
            <a:endParaRPr lang="zh-CN" altLang="en-US"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进度安排</a:t>
            </a:r>
            <a:endParaRPr lang="zh-CN" altLang="en-US" dirty="0"/>
          </a:p>
        </p:txBody>
      </p:sp>
      <p:sp>
        <p:nvSpPr>
          <p:cNvPr id="4" name="灯片编号占位符 3"/>
          <p:cNvSpPr>
            <a:spLocks noGrp="1"/>
          </p:cNvSpPr>
          <p:nvPr>
            <p:ph type="sldNum" sz="quarter" idx="11"/>
          </p:nvPr>
        </p:nvSpPr>
        <p:spPr/>
        <p:txBody>
          <a:bodyPr/>
          <a:lstStyle/>
          <a:p>
            <a:pPr>
              <a:defRPr/>
            </a:pPr>
            <a:r>
              <a:rPr lang="en-US" altLang="zh-CN" dirty="0"/>
              <a:t>4</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进度安排</a:t>
            </a:r>
            <a:endParaRPr lang="zh-CN" altLang="en-US" dirty="0"/>
          </a:p>
        </p:txBody>
      </p:sp>
      <p:sp>
        <p:nvSpPr>
          <p:cNvPr id="3" name="内容占位符 2"/>
          <p:cNvSpPr>
            <a:spLocks noGrp="1"/>
          </p:cNvSpPr>
          <p:nvPr>
            <p:ph sz="quarter" idx="1"/>
          </p:nvPr>
        </p:nvSpPr>
        <p:spPr>
          <a:xfrm>
            <a:off x="609600" y="1371600"/>
            <a:ext cx="8153400" cy="5257800"/>
          </a:xfrm>
        </p:spPr>
        <p:txBody>
          <a:bodyPr/>
          <a:lstStyle/>
          <a:p>
            <a:r>
              <a:rPr dirty="0">
                <a:solidFill>
                  <a:schemeClr val="tx1"/>
                </a:solidFill>
              </a:rPr>
              <a:t>2024年9月--2024年12月</a:t>
            </a:r>
            <a:endParaRPr lang="zh-CN" altLang="en-US" dirty="0">
              <a:solidFill>
                <a:schemeClr val="tx1"/>
              </a:solidFill>
            </a:endParaRPr>
          </a:p>
          <a:p>
            <a:pPr marL="0" indent="0">
              <a:buNone/>
            </a:pPr>
            <a:r>
              <a:rPr lang="zh-CN" altLang="en-US" dirty="0">
                <a:solidFill>
                  <a:schemeClr val="tx1"/>
                </a:solidFill>
              </a:rPr>
              <a:t>    查阅并收集相关文献，了解相关技术和方法，确定理论基础。</a:t>
            </a:r>
            <a:endParaRPr lang="zh-CN" altLang="en-US" dirty="0">
              <a:solidFill>
                <a:schemeClr val="tx1"/>
              </a:solidFill>
            </a:endParaRPr>
          </a:p>
          <a:p>
            <a:pPr marL="0" indent="0">
              <a:buNone/>
            </a:pPr>
            <a:endParaRPr lang="zh-CN" altLang="en-US" sz="1600" dirty="0">
              <a:solidFill>
                <a:schemeClr val="tx1"/>
              </a:solidFill>
            </a:endParaRPr>
          </a:p>
          <a:p>
            <a:r>
              <a:rPr lang="en-US" altLang="zh-CN" dirty="0">
                <a:solidFill>
                  <a:schemeClr val="tx1"/>
                </a:solidFill>
              </a:rPr>
              <a:t>2025</a:t>
            </a:r>
            <a:r>
              <a:rPr lang="zh-CN" altLang="en-US" dirty="0">
                <a:solidFill>
                  <a:schemeClr val="tx1"/>
                </a:solidFill>
              </a:rPr>
              <a:t>年</a:t>
            </a:r>
            <a:r>
              <a:rPr lang="en-US" altLang="zh-CN" dirty="0">
                <a:solidFill>
                  <a:schemeClr val="tx1"/>
                </a:solidFill>
              </a:rPr>
              <a:t>1</a:t>
            </a:r>
            <a:r>
              <a:rPr lang="zh-CN" altLang="en-US" dirty="0">
                <a:solidFill>
                  <a:schemeClr val="tx1"/>
                </a:solidFill>
              </a:rPr>
              <a:t>月</a:t>
            </a:r>
            <a:r>
              <a:rPr lang="en-US" altLang="zh-CN" dirty="0">
                <a:solidFill>
                  <a:schemeClr val="tx1"/>
                </a:solidFill>
              </a:rPr>
              <a:t>--2025</a:t>
            </a:r>
            <a:r>
              <a:rPr lang="zh-CN" altLang="en-US" dirty="0">
                <a:solidFill>
                  <a:schemeClr val="tx1"/>
                </a:solidFill>
              </a:rPr>
              <a:t>年</a:t>
            </a:r>
            <a:r>
              <a:rPr lang="en-US" altLang="zh-CN" dirty="0">
                <a:solidFill>
                  <a:schemeClr val="tx1"/>
                </a:solidFill>
              </a:rPr>
              <a:t>4</a:t>
            </a:r>
            <a:r>
              <a:rPr lang="zh-CN" altLang="en-US" dirty="0">
                <a:solidFill>
                  <a:schemeClr val="tx1"/>
                </a:solidFill>
              </a:rPr>
              <a:t>月</a:t>
            </a:r>
            <a:endParaRPr lang="zh-CN" altLang="en-US" dirty="0">
              <a:solidFill>
                <a:schemeClr val="tx1"/>
              </a:solidFill>
            </a:endParaRPr>
          </a:p>
          <a:p>
            <a:pPr marL="0" indent="0">
              <a:buNone/>
            </a:pPr>
            <a:r>
              <a:rPr lang="zh-CN" altLang="en-US" dirty="0">
                <a:solidFill>
                  <a:schemeClr val="tx1"/>
                </a:solidFill>
              </a:rPr>
              <a:t>     搭建模型框架，进行实验验证并优化。</a:t>
            </a:r>
            <a:endParaRPr lang="en-US" altLang="zh-CN" dirty="0">
              <a:solidFill>
                <a:schemeClr val="tx1"/>
              </a:solidFill>
            </a:endParaRPr>
          </a:p>
          <a:p>
            <a:pPr marL="0" indent="0">
              <a:buNone/>
            </a:pPr>
            <a:endParaRPr lang="zh-CN" altLang="en-US" sz="1600" dirty="0">
              <a:solidFill>
                <a:schemeClr val="tx1"/>
              </a:solidFill>
            </a:endParaRPr>
          </a:p>
          <a:p>
            <a:r>
              <a:rPr lang="en-US" altLang="zh-CN" dirty="0">
                <a:solidFill>
                  <a:schemeClr val="tx1"/>
                </a:solidFill>
              </a:rPr>
              <a:t>2025</a:t>
            </a:r>
            <a:r>
              <a:rPr lang="zh-CN" altLang="en-US" dirty="0">
                <a:solidFill>
                  <a:schemeClr val="tx1"/>
                </a:solidFill>
              </a:rPr>
              <a:t>年</a:t>
            </a:r>
            <a:r>
              <a:rPr lang="en-US" altLang="zh-CN" dirty="0">
                <a:solidFill>
                  <a:schemeClr val="tx1"/>
                </a:solidFill>
              </a:rPr>
              <a:t>5</a:t>
            </a:r>
            <a:r>
              <a:rPr lang="zh-CN" altLang="en-US" dirty="0">
                <a:solidFill>
                  <a:schemeClr val="tx1"/>
                </a:solidFill>
              </a:rPr>
              <a:t>月</a:t>
            </a:r>
            <a:r>
              <a:rPr lang="en-US" altLang="zh-CN" dirty="0">
                <a:solidFill>
                  <a:schemeClr val="tx1"/>
                </a:solidFill>
              </a:rPr>
              <a:t>--2025</a:t>
            </a:r>
            <a:r>
              <a:rPr lang="zh-CN" altLang="en-US" dirty="0">
                <a:solidFill>
                  <a:schemeClr val="tx1"/>
                </a:solidFill>
              </a:rPr>
              <a:t>年</a:t>
            </a:r>
            <a:r>
              <a:rPr lang="en-US" altLang="zh-CN" dirty="0">
                <a:solidFill>
                  <a:schemeClr val="tx1"/>
                </a:solidFill>
              </a:rPr>
              <a:t>9</a:t>
            </a:r>
            <a:r>
              <a:rPr lang="zh-CN" altLang="en-US" dirty="0">
                <a:solidFill>
                  <a:schemeClr val="tx1"/>
                </a:solidFill>
              </a:rPr>
              <a:t>月</a:t>
            </a:r>
            <a:endParaRPr lang="zh-CN" altLang="en-US" dirty="0">
              <a:solidFill>
                <a:schemeClr val="tx1"/>
              </a:solidFill>
            </a:endParaRPr>
          </a:p>
          <a:p>
            <a:pPr marL="0" indent="0">
              <a:buNone/>
            </a:pPr>
            <a:r>
              <a:rPr lang="zh-CN" altLang="en-US" dirty="0">
                <a:solidFill>
                  <a:schemeClr val="tx1"/>
                </a:solidFill>
              </a:rPr>
              <a:t>    与基线进行对比实验，并分析实验结果。</a:t>
            </a:r>
            <a:endParaRPr lang="en-US" altLang="zh-CN" dirty="0">
              <a:solidFill>
                <a:schemeClr val="tx1"/>
              </a:solidFill>
            </a:endParaRPr>
          </a:p>
          <a:p>
            <a:pPr marL="0" indent="0">
              <a:buNone/>
            </a:pPr>
            <a:endParaRPr lang="zh-CN" altLang="en-US" sz="1600" dirty="0">
              <a:solidFill>
                <a:schemeClr val="tx1"/>
              </a:solidFill>
            </a:endParaRPr>
          </a:p>
          <a:p>
            <a:r>
              <a:rPr lang="en-US" altLang="zh-CN" dirty="0">
                <a:solidFill>
                  <a:schemeClr val="tx1"/>
                </a:solidFill>
              </a:rPr>
              <a:t>2025</a:t>
            </a:r>
            <a:r>
              <a:rPr lang="zh-CN" altLang="en-US" dirty="0">
                <a:solidFill>
                  <a:schemeClr val="tx1"/>
                </a:solidFill>
              </a:rPr>
              <a:t>年</a:t>
            </a:r>
            <a:r>
              <a:rPr lang="en-US" altLang="zh-CN" dirty="0">
                <a:solidFill>
                  <a:schemeClr val="tx1"/>
                </a:solidFill>
              </a:rPr>
              <a:t>10</a:t>
            </a:r>
            <a:r>
              <a:rPr lang="zh-CN" altLang="en-US" dirty="0">
                <a:solidFill>
                  <a:schemeClr val="tx1"/>
                </a:solidFill>
              </a:rPr>
              <a:t>月</a:t>
            </a:r>
            <a:r>
              <a:rPr lang="en-US" altLang="zh-CN" dirty="0">
                <a:solidFill>
                  <a:schemeClr val="tx1"/>
                </a:solidFill>
              </a:rPr>
              <a:t>--2026</a:t>
            </a:r>
            <a:r>
              <a:rPr lang="zh-CN" altLang="en-US" dirty="0">
                <a:solidFill>
                  <a:schemeClr val="tx1"/>
                </a:solidFill>
              </a:rPr>
              <a:t>年</a:t>
            </a:r>
            <a:r>
              <a:rPr lang="en-US" altLang="zh-CN" dirty="0">
                <a:solidFill>
                  <a:schemeClr val="tx1"/>
                </a:solidFill>
              </a:rPr>
              <a:t>2</a:t>
            </a:r>
            <a:r>
              <a:rPr lang="zh-CN" altLang="en-US" dirty="0">
                <a:solidFill>
                  <a:schemeClr val="tx1"/>
                </a:solidFill>
              </a:rPr>
              <a:t>月</a:t>
            </a:r>
            <a:endParaRPr lang="zh-CN" altLang="en-US" dirty="0">
              <a:solidFill>
                <a:schemeClr val="tx1"/>
              </a:solidFill>
            </a:endParaRPr>
          </a:p>
          <a:p>
            <a:pPr marL="0" indent="0">
              <a:buNone/>
            </a:pPr>
            <a:r>
              <a:rPr lang="zh-CN" altLang="en-US" dirty="0">
                <a:solidFill>
                  <a:schemeClr val="tx1"/>
                </a:solidFill>
              </a:rPr>
              <a:t>    基本完成初稿。</a:t>
            </a:r>
            <a:endParaRPr lang="zh-CN" altLang="en-US" dirty="0">
              <a:solidFill>
                <a:schemeClr val="tx1"/>
              </a:solidFill>
            </a:endParaRPr>
          </a:p>
          <a:p>
            <a:pPr marL="0" indent="0">
              <a:buNone/>
            </a:pPr>
            <a:endParaRPr lang="zh-CN" altLang="en-US" sz="1600" dirty="0">
              <a:solidFill>
                <a:schemeClr val="tx1"/>
              </a:solidFill>
            </a:endParaRPr>
          </a:p>
          <a:p>
            <a:r>
              <a:rPr lang="en-US" altLang="zh-CN" dirty="0">
                <a:solidFill>
                  <a:schemeClr val="tx1"/>
                </a:solidFill>
              </a:rPr>
              <a:t>2026</a:t>
            </a:r>
            <a:r>
              <a:rPr lang="zh-CN" altLang="en-US" dirty="0">
                <a:solidFill>
                  <a:schemeClr val="tx1"/>
                </a:solidFill>
              </a:rPr>
              <a:t>年</a:t>
            </a:r>
            <a:r>
              <a:rPr lang="en-US" altLang="zh-CN" dirty="0">
                <a:solidFill>
                  <a:schemeClr val="tx1"/>
                </a:solidFill>
              </a:rPr>
              <a:t>3</a:t>
            </a:r>
            <a:r>
              <a:rPr lang="zh-CN" altLang="en-US" dirty="0">
                <a:solidFill>
                  <a:schemeClr val="tx1"/>
                </a:solidFill>
              </a:rPr>
              <a:t>月</a:t>
            </a:r>
            <a:r>
              <a:rPr lang="en-US" altLang="zh-CN" dirty="0">
                <a:solidFill>
                  <a:schemeClr val="tx1"/>
                </a:solidFill>
              </a:rPr>
              <a:t>--2026</a:t>
            </a:r>
            <a:r>
              <a:rPr lang="zh-CN" altLang="en-US" dirty="0">
                <a:solidFill>
                  <a:schemeClr val="tx1"/>
                </a:solidFill>
              </a:rPr>
              <a:t>年</a:t>
            </a:r>
            <a:r>
              <a:rPr lang="en-US" altLang="zh-CN" dirty="0">
                <a:solidFill>
                  <a:schemeClr val="tx1"/>
                </a:solidFill>
              </a:rPr>
              <a:t>5</a:t>
            </a:r>
            <a:r>
              <a:rPr lang="zh-CN" altLang="en-US" dirty="0">
                <a:solidFill>
                  <a:schemeClr val="tx1"/>
                </a:solidFill>
              </a:rPr>
              <a:t>月</a:t>
            </a:r>
            <a:endParaRPr lang="zh-CN" altLang="en-US" dirty="0">
              <a:solidFill>
                <a:schemeClr val="tx1"/>
              </a:solidFill>
            </a:endParaRPr>
          </a:p>
          <a:p>
            <a:pPr marL="0" indent="0">
              <a:buNone/>
            </a:pPr>
            <a:r>
              <a:rPr lang="zh-CN" altLang="en-US" dirty="0">
                <a:solidFill>
                  <a:schemeClr val="tx1"/>
                </a:solidFill>
              </a:rPr>
              <a:t>    完善论文，根据指导意见进行进一步的修改。</a:t>
            </a:r>
            <a:endParaRPr lang="zh-CN" altLang="en-US" dirty="0">
              <a:solidFill>
                <a:schemeClr val="tx1"/>
              </a:solidFill>
            </a:endParaRPr>
          </a:p>
          <a:p>
            <a:endParaRPr lang="zh-CN" altLang="en-US" dirty="0">
              <a:solidFill>
                <a:schemeClr val="tx1"/>
              </a:solidFill>
            </a:endParaRPr>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1</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endParaRPr lang="zh-CN" altLang="en-US" dirty="0"/>
          </a:p>
        </p:txBody>
      </p:sp>
      <p:sp>
        <p:nvSpPr>
          <p:cNvPr id="3" name="内容占位符 2"/>
          <p:cNvSpPr>
            <a:spLocks noGrp="1"/>
          </p:cNvSpPr>
          <p:nvPr>
            <p:ph sz="quarter" idx="1"/>
          </p:nvPr>
        </p:nvSpPr>
        <p:spPr>
          <a:xfrm>
            <a:off x="476250" y="1240168"/>
            <a:ext cx="8210550" cy="5541631"/>
          </a:xfrm>
        </p:spPr>
        <p:txBody>
          <a:bodyPr/>
          <a:lstStyle/>
          <a:p>
            <a:pPr marL="0" indent="0">
              <a:buNone/>
            </a:pPr>
            <a:r>
              <a:rPr lang="zh-CN" altLang="en-US" sz="1400">
                <a:solidFill>
                  <a:sysClr val="windowText" lastClr="000000"/>
                </a:solidFill>
                <a:latin typeface="等线" panose="02010600030101010101" charset="-122"/>
                <a:ea typeface="等线" panose="02010600030101010101" charset="-122"/>
                <a:cs typeface="+mn-ea"/>
                <a:sym typeface="+mn-ea"/>
              </a:rPr>
              <a:t>[1] Itamar Arel, Cong Liu, T Urbanik, and AG Kohls. 2010. Reinforcement learning_x0002_based multi-agent system for network traffic signal control. IET Intelligent Trans_x0002_port Systems 4, 2 (2010), 128–135.</a:t>
            </a:r>
            <a:endParaRPr lang="zh-CN" altLang="en-US" sz="1400">
              <a:latin typeface="等线" panose="02010600030101010101" charset="-122"/>
              <a:ea typeface="等线" panose="02010600030101010101" charset="-122"/>
            </a:endParaRPr>
          </a:p>
          <a:p>
            <a:pPr marL="0" indent="0">
              <a:buNone/>
            </a:pPr>
            <a:r>
              <a:rPr lang="en-US" altLang="zh-CN" sz="1400">
                <a:solidFill>
                  <a:sysClr val="windowText" lastClr="000000"/>
                </a:solidFill>
                <a:latin typeface="等线" panose="02010600030101010101" charset="-122"/>
                <a:ea typeface="等线" panose="02010600030101010101" charset="-122"/>
                <a:cs typeface="+mn-ea"/>
                <a:sym typeface="+mn-ea"/>
              </a:rPr>
              <a:t>[2]Tianshu Chu, Jie Wang, Lara Codecà, and Zhaojian Li. 2019. Multi-Agent Deep </a:t>
            </a:r>
            <a:r>
              <a:rPr lang="zh-CN" altLang="en-US" sz="1400">
                <a:solidFill>
                  <a:sysClr val="windowText" lastClr="000000"/>
                </a:solidFill>
                <a:latin typeface="等线" panose="02010600030101010101" charset="-122"/>
                <a:ea typeface="等线" panose="02010600030101010101" charset="-122"/>
                <a:cs typeface="+mn-ea"/>
                <a:sym typeface="+mn-ea"/>
              </a:rPr>
              <a:t>Reinforcement Learning for Large-Scale Traffic Signal Control. IEEE Transactions</a:t>
            </a:r>
            <a:r>
              <a:rPr lang="en-US" altLang="zh-CN" sz="1400">
                <a:solidFill>
                  <a:sysClr val="windowText" lastClr="000000"/>
                </a:solidFill>
                <a:latin typeface="等线" panose="02010600030101010101" charset="-122"/>
                <a:ea typeface="等线" panose="02010600030101010101" charset="-122"/>
                <a:cs typeface="+mn-ea"/>
                <a:sym typeface="+mn-ea"/>
              </a:rPr>
              <a:t> </a:t>
            </a:r>
            <a:r>
              <a:rPr lang="zh-CN" altLang="en-US" sz="1400">
                <a:solidFill>
                  <a:sysClr val="windowText" lastClr="000000"/>
                </a:solidFill>
                <a:latin typeface="等线" panose="02010600030101010101" charset="-122"/>
                <a:ea typeface="等线" panose="02010600030101010101" charset="-122"/>
                <a:cs typeface="+mn-ea"/>
                <a:sym typeface="+mn-ea"/>
              </a:rPr>
              <a:t>on Intelligent Transportation Systems (2019). </a:t>
            </a:r>
            <a:endParaRPr lang="zh-CN" altLang="en-US" sz="1400">
              <a:latin typeface="等线" panose="02010600030101010101" charset="-122"/>
              <a:ea typeface="等线" panose="02010600030101010101" charset="-122"/>
            </a:endParaRPr>
          </a:p>
          <a:p>
            <a:pPr marL="0" indent="0">
              <a:buNone/>
            </a:pPr>
            <a:r>
              <a:rPr lang="en-US" altLang="zh-CN" sz="1400">
                <a:solidFill>
                  <a:sysClr val="windowText" lastClr="000000"/>
                </a:solidFill>
                <a:latin typeface="等线" panose="02010600030101010101" charset="-122"/>
                <a:ea typeface="等线" panose="02010600030101010101" charset="-122"/>
                <a:cs typeface="+mn-ea"/>
                <a:sym typeface="+mn-ea"/>
              </a:rPr>
              <a:t>[3]Tomoki Nishi, Keisuke Otaki, Keiichiro Hayakawa, and Takayoshi Yoshimura.2018. Traffic Signal Control Based on Reinforcement Learning with Graph Convolutional Neural Nets. In 2018 21st International Conference on Intelligent Transportation Systems (ITSC). IEEE, 877–883.</a:t>
            </a:r>
            <a:endParaRPr lang="en-US" altLang="zh-CN" sz="1400">
              <a:latin typeface="等线" panose="02010600030101010101" charset="-122"/>
              <a:ea typeface="等线" panose="02010600030101010101" charset="-122"/>
            </a:endParaRPr>
          </a:p>
          <a:p>
            <a:pPr marL="0" indent="0">
              <a:buNone/>
            </a:pPr>
            <a:r>
              <a:rPr lang="en-US" altLang="zh-CN" sz="1400">
                <a:solidFill>
                  <a:sysClr val="windowText" lastClr="000000"/>
                </a:solidFill>
                <a:latin typeface="等线" panose="02010600030101010101" charset="-122"/>
                <a:ea typeface="等线" panose="02010600030101010101" charset="-122"/>
                <a:cs typeface="+mn-ea"/>
                <a:sym typeface="+mn-ea"/>
              </a:rPr>
              <a:t>[4]LA Prashanth and Shalabh Bhatnagar. 2011. Reinforcement learning with func_x0002_tion approximation for traffic signal control. IEEE Transactions on Intelligent Transportation Systems 12, 2 (2011), 412–421.</a:t>
            </a:r>
            <a:endParaRPr lang="en-US" altLang="zh-CN" sz="1400">
              <a:latin typeface="等线" panose="02010600030101010101" charset="-122"/>
              <a:ea typeface="等线" panose="02010600030101010101" charset="-122"/>
            </a:endParaRPr>
          </a:p>
          <a:p>
            <a:pPr marL="0" indent="0">
              <a:buNone/>
            </a:pPr>
            <a:r>
              <a:rPr lang="en-US" altLang="zh-CN" sz="1400">
                <a:solidFill>
                  <a:sysClr val="windowText" lastClr="000000"/>
                </a:solidFill>
                <a:latin typeface="等线" panose="02010600030101010101" charset="-122"/>
                <a:ea typeface="等线" panose="02010600030101010101" charset="-122"/>
                <a:cs typeface="+mn-ea"/>
                <a:sym typeface="+mn-ea"/>
              </a:rPr>
              <a:t>[5]Hua Wei, Chacha Chen, Guanjie Zheng, Kan Wu, Vikash Gayah, Kai Xu, and Zhenhui Li. 2019. PressLight: Learning Max Pressure Control to Coordinate Traffic Signals in Arterial Network. In Proceedings of the 25th ACM SIGKDD International Conference on Knowledge Discovery &amp; Data Mining (KDD ’19). ACM,1290–1298.</a:t>
            </a:r>
            <a:endParaRPr lang="en-US" altLang="zh-CN" sz="1400">
              <a:latin typeface="等线" panose="02010600030101010101" charset="-122"/>
              <a:ea typeface="等线" panose="02010600030101010101" charset="-122"/>
            </a:endParaRPr>
          </a:p>
          <a:p>
            <a:pPr marL="0" indent="0">
              <a:buNone/>
            </a:pPr>
            <a:r>
              <a:rPr lang="en-US" altLang="zh-CN" sz="1400">
                <a:solidFill>
                  <a:sysClr val="windowText" lastClr="000000"/>
                </a:solidFill>
                <a:latin typeface="等线" panose="02010600030101010101" charset="-122"/>
                <a:ea typeface="等线" panose="02010600030101010101" charset="-122"/>
                <a:cs typeface="+mn-ea"/>
                <a:sym typeface="+mn-ea"/>
              </a:rPr>
              <a:t>[6]Hua Wei, Guanjie Zheng, Vikash Gayah, and Zhenhui Li. 2019. A Survey on Traffic Signal Control Methods. CoRR abs/1904.08117 (2019). </a:t>
            </a:r>
            <a:endParaRPr lang="en-US" altLang="zh-CN" sz="1400">
              <a:latin typeface="等线" panose="02010600030101010101" charset="-122"/>
              <a:ea typeface="等线" panose="02010600030101010101" charset="-122"/>
            </a:endParaRPr>
          </a:p>
          <a:p>
            <a:pPr marL="0" indent="0">
              <a:buNone/>
            </a:pPr>
            <a:r>
              <a:rPr lang="en-US" altLang="zh-CN" sz="1400">
                <a:solidFill>
                  <a:sysClr val="windowText" lastClr="000000"/>
                </a:solidFill>
                <a:latin typeface="等线" panose="02010600030101010101" charset="-122"/>
                <a:ea typeface="等线" panose="02010600030101010101" charset="-122"/>
                <a:cs typeface="+mn-ea"/>
                <a:sym typeface="+mn-ea"/>
              </a:rPr>
              <a:t>[7]Hua Wei, Guanjie Zheng, Huaxiu Yao, and Zhenhui Li. 2018. Intellilight: A reinforcement learning approach for intelligent traffic light control. In Proceedings of the 24th ACM SIGKDD International Conference on Knowledge Discovery &amp; Data Mining. ACM, 2496–2505.</a:t>
            </a:r>
            <a:endParaRPr lang="en-US" altLang="zh-CN" sz="1400">
              <a:latin typeface="等线" panose="02010600030101010101" charset="-122"/>
              <a:ea typeface="等线" panose="02010600030101010101" charset="-122"/>
            </a:endParaRPr>
          </a:p>
          <a:p>
            <a:pPr marL="0" indent="0">
              <a:buNone/>
            </a:pPr>
            <a:r>
              <a:rPr lang="en-US" altLang="zh-CN" sz="1400">
                <a:solidFill>
                  <a:sysClr val="windowText" lastClr="000000"/>
                </a:solidFill>
                <a:latin typeface="等线" panose="02010600030101010101" charset="-122"/>
                <a:ea typeface="等线" panose="02010600030101010101" charset="-122"/>
                <a:cs typeface="+mn-ea"/>
                <a:sym typeface="+mn-ea"/>
              </a:rPr>
              <a:t>[8]Qin R, Chen F, Wang T, et al. Multi-agent policy transfer via task relationship modeling[J]. Science China Information Sciences, 2024, 67(8): 182101.</a:t>
            </a:r>
            <a:endParaRPr lang="zh-CN" altLang="en-US" sz="1600" dirty="0"/>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2</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marL="0" indent="0" algn="ctr">
              <a:buNone/>
            </a:pPr>
            <a:endParaRPr lang="en-US" altLang="zh-CN" sz="5400" dirty="0"/>
          </a:p>
          <a:p>
            <a:pPr marL="0" indent="0" algn="ctr">
              <a:buNone/>
            </a:pPr>
            <a:r>
              <a:rPr lang="zh-CN" altLang="en-US" sz="5400" dirty="0"/>
              <a:t>演示完毕 感谢观看</a:t>
            </a:r>
            <a:endParaRPr lang="en-US" altLang="zh-CN" sz="5400" dirty="0"/>
          </a:p>
          <a:p>
            <a:pPr marL="0" indent="0" algn="ctr">
              <a:buNone/>
            </a:pPr>
            <a:endParaRPr lang="en-US" altLang="zh-CN" sz="5400" dirty="0"/>
          </a:p>
          <a:p>
            <a:pPr marL="0" indent="0" algn="ctr">
              <a:buNone/>
            </a:pP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rPr>
              <a:t>汇报人</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：高岳     导师：</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rPr>
              <a:t>张靖波</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专业：软件工程</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 </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normAutofit lnSpcReduction="10000"/>
          </a:bodyPr>
          <a:lstStyle/>
          <a:p>
            <a:pPr>
              <a:defRPr/>
            </a:pPr>
            <a:r>
              <a:rPr lang="en-US" altLang="zh-CN" dirty="0"/>
              <a:t>1</a:t>
            </a:r>
            <a:endParaRPr lang="en-US" altLang="zh-CN" dirty="0"/>
          </a:p>
        </p:txBody>
      </p:sp>
      <p:sp>
        <p:nvSpPr>
          <p:cNvPr id="12292" name="Rectangle 3"/>
          <p:cNvSpPr/>
          <p:nvPr/>
        </p:nvSpPr>
        <p:spPr bwMode="auto">
          <a:xfrm>
            <a:off x="990600" y="1177528"/>
            <a:ext cx="4744641"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2400" b="1" dirty="0">
                <a:solidFill>
                  <a:schemeClr val="tx2"/>
                </a:solidFill>
                <a:latin typeface="Palatino Linotype" panose="02040502050505030304" pitchFamily="18" charset="0"/>
                <a:ea typeface="宋体" panose="02010600030101010101" pitchFamily="2" charset="-122"/>
              </a:rPr>
              <a:t>目录</a:t>
            </a:r>
            <a:endParaRPr lang="en-US" altLang="zh-CN" sz="2400" b="1" dirty="0">
              <a:solidFill>
                <a:schemeClr val="tx2"/>
              </a:solidFill>
              <a:latin typeface="Palatino Linotype" panose="02040502050505030304" pitchFamily="18" charset="0"/>
              <a:ea typeface="宋体" panose="02010600030101010101" pitchFamily="2" charset="-122"/>
            </a:endParaRPr>
          </a:p>
        </p:txBody>
      </p:sp>
      <p:sp>
        <p:nvSpPr>
          <p:cNvPr id="8" name="Rectangle 2"/>
          <p:cNvSpPr txBox="1"/>
          <p:nvPr/>
        </p:nvSpPr>
        <p:spPr bwMode="auto">
          <a:xfrm>
            <a:off x="1143000" y="1905000"/>
            <a:ext cx="5944791" cy="3545681"/>
          </a:xfrm>
          <a:prstGeom prst="rect">
            <a:avLst/>
          </a:prstGeom>
          <a:noFill/>
          <a:ln w="9525">
            <a:noFill/>
            <a:miter lim="800000"/>
          </a:ln>
        </p:spPr>
        <p:txBody>
          <a:bodyPr vert="horz" wrap="square" lIns="68580" tIns="34290" rIns="68580" bIns="34290" numCol="1" anchor="t" anchorCtr="0" compatLnSpc="1"/>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3200" kern="1200">
                <a:solidFill>
                  <a:schemeClr val="tx1"/>
                </a:solidFill>
                <a:latin typeface="Calibri" panose="020F0502020204030204" charset="0"/>
                <a:ea typeface="+mn-ea"/>
                <a:cs typeface="Calibri" panose="020F0502020204030204" charset="0"/>
              </a:defRPr>
            </a:lvl1pPr>
            <a:lvl2pPr marL="640080" indent="-273050" algn="l" rtl="0" eaLnBrk="0" fontAlgn="base" hangingPunct="0">
              <a:spcBef>
                <a:spcPts val="550"/>
              </a:spcBef>
              <a:spcAft>
                <a:spcPct val="0"/>
              </a:spcAft>
              <a:buClr>
                <a:schemeClr val="accent1"/>
              </a:buClr>
              <a:buSzPct val="70000"/>
              <a:buFont typeface="Wingdings" panose="05000000000000000000" pitchFamily="2" charset="2"/>
              <a:buChar char="o"/>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indent="-351155">
              <a:spcBef>
                <a:spcPts val="900"/>
              </a:spcBef>
              <a:defRPr/>
            </a:pPr>
            <a:r>
              <a:rPr lang="zh-CN" altLang="en-US" sz="2700" spc="-113" dirty="0">
                <a:solidFill>
                  <a:schemeClr val="tx1">
                    <a:lumMod val="65000"/>
                    <a:lumOff val="35000"/>
                  </a:schemeClr>
                </a:solidFill>
                <a:latin typeface="宋体" panose="02010600030101010101" pitchFamily="2" charset="-122"/>
                <a:ea typeface="宋体" panose="02010600030101010101" pitchFamily="2" charset="-122"/>
              </a:rPr>
              <a:t>研究背景及意义</a:t>
            </a:r>
            <a:endParaRPr lang="en-US" altLang="zh-CN" sz="2700" spc="-113" dirty="0">
              <a:solidFill>
                <a:schemeClr val="tx1">
                  <a:lumMod val="65000"/>
                  <a:lumOff val="35000"/>
                </a:schemeClr>
              </a:solidFill>
              <a:latin typeface="宋体" panose="02010600030101010101" pitchFamily="2" charset="-122"/>
              <a:ea typeface="宋体" panose="02010600030101010101" pitchFamily="2" charset="-122"/>
            </a:endParaRPr>
          </a:p>
          <a:p>
            <a:pPr indent="-351155">
              <a:spcBef>
                <a:spcPts val="900"/>
              </a:spcBef>
              <a:defRPr/>
            </a:pPr>
            <a:r>
              <a:rPr lang="zh-CN" altLang="en-US" sz="2700" spc="-113" dirty="0">
                <a:solidFill>
                  <a:schemeClr val="tx1">
                    <a:lumMod val="65000"/>
                    <a:lumOff val="35000"/>
                  </a:schemeClr>
                </a:solidFill>
                <a:latin typeface="宋体" panose="02010600030101010101" pitchFamily="2" charset="-122"/>
                <a:ea typeface="宋体" panose="02010600030101010101" pitchFamily="2" charset="-122"/>
              </a:rPr>
              <a:t>国内外研究现状</a:t>
            </a:r>
            <a:endParaRPr lang="en-US" altLang="zh-CN" sz="2700" spc="-113" dirty="0">
              <a:solidFill>
                <a:schemeClr val="tx1">
                  <a:lumMod val="65000"/>
                  <a:lumOff val="35000"/>
                </a:schemeClr>
              </a:solidFill>
              <a:latin typeface="宋体" panose="02010600030101010101" pitchFamily="2" charset="-122"/>
              <a:ea typeface="宋体" panose="02010600030101010101" pitchFamily="2" charset="-122"/>
            </a:endParaRPr>
          </a:p>
          <a:p>
            <a:pPr indent="-351155">
              <a:spcBef>
                <a:spcPts val="900"/>
              </a:spcBef>
              <a:defRPr/>
            </a:pPr>
            <a:r>
              <a:rPr lang="zh-CN" altLang="en-US" sz="2700" spc="-113" dirty="0">
                <a:solidFill>
                  <a:schemeClr val="tx1">
                    <a:lumMod val="65000"/>
                    <a:lumOff val="35000"/>
                  </a:schemeClr>
                </a:solidFill>
                <a:latin typeface="宋体" panose="02010600030101010101" pitchFamily="2" charset="-122"/>
                <a:ea typeface="宋体" panose="02010600030101010101" pitchFamily="2" charset="-122"/>
              </a:rPr>
              <a:t>研究方法</a:t>
            </a:r>
            <a:endParaRPr lang="en-US" altLang="zh-CN" sz="2700" spc="-113" dirty="0">
              <a:solidFill>
                <a:schemeClr val="tx1">
                  <a:lumMod val="65000"/>
                  <a:lumOff val="35000"/>
                </a:schemeClr>
              </a:solidFill>
              <a:latin typeface="宋体" panose="02010600030101010101" pitchFamily="2" charset="-122"/>
              <a:ea typeface="宋体" panose="02010600030101010101" pitchFamily="2" charset="-122"/>
            </a:endParaRPr>
          </a:p>
          <a:p>
            <a:pPr indent="-351155">
              <a:spcBef>
                <a:spcPts val="900"/>
              </a:spcBef>
              <a:defRPr/>
            </a:pPr>
            <a:r>
              <a:rPr lang="zh-CN" altLang="en-US" sz="2700" spc="-113" dirty="0">
                <a:solidFill>
                  <a:schemeClr val="tx1">
                    <a:lumMod val="65000"/>
                    <a:lumOff val="35000"/>
                  </a:schemeClr>
                </a:solidFill>
                <a:latin typeface="宋体" panose="02010600030101010101" pitchFamily="2" charset="-122"/>
                <a:ea typeface="宋体" panose="02010600030101010101" pitchFamily="2" charset="-122"/>
              </a:rPr>
              <a:t>进度安排</a:t>
            </a:r>
            <a:endParaRPr lang="en-US" altLang="zh-CN" sz="2700" spc="-113" dirty="0">
              <a:solidFill>
                <a:schemeClr val="tx1">
                  <a:lumMod val="65000"/>
                  <a:lumOff val="35000"/>
                </a:schemeClr>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736"/>
    </mc:Choice>
    <mc:Fallback>
      <p:transition spd="slow" advTm="373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研究背景及意义</a:t>
            </a:r>
            <a:endParaRPr lang="zh-CN" altLang="en-US" dirty="0"/>
          </a:p>
        </p:txBody>
      </p:sp>
      <p:sp>
        <p:nvSpPr>
          <p:cNvPr id="4" name="灯片编号占位符 3"/>
          <p:cNvSpPr>
            <a:spLocks noGrp="1"/>
          </p:cNvSpPr>
          <p:nvPr>
            <p:ph type="sldNum" sz="quarter" idx="11"/>
          </p:nvPr>
        </p:nvSpPr>
        <p:spPr/>
        <p:txBody>
          <a:bodyPr/>
          <a:lstStyle/>
          <a:p>
            <a:pPr>
              <a:defRPr/>
            </a:pPr>
            <a:r>
              <a:rPr lang="en-US" altLang="zh-CN" dirty="0"/>
              <a:t>1</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研究背景及意义</a:t>
            </a:r>
            <a:endParaRPr lang="en-US" dirty="0"/>
          </a:p>
        </p:txBody>
      </p:sp>
      <p:sp>
        <p:nvSpPr>
          <p:cNvPr id="3" name="Content Placeholder 2"/>
          <p:cNvSpPr>
            <a:spLocks noGrp="1"/>
          </p:cNvSpPr>
          <p:nvPr>
            <p:ph sz="quarter" idx="1"/>
          </p:nvPr>
        </p:nvSpPr>
        <p:spPr/>
        <p:txBody>
          <a:bodyPr/>
          <a:lstStyle/>
          <a:p>
            <a:r>
              <a:rPr lang="zh-CN" altLang="en-US" dirty="0">
                <a:solidFill>
                  <a:schemeClr val="tx1"/>
                </a:solidFill>
                <a:latin typeface="Times New Roman" panose="02020603050405020304" pitchFamily="18" charset="0"/>
                <a:ea typeface="宋体" panose="02010600030101010101" pitchFamily="2" charset="-122"/>
              </a:rPr>
              <a:t>随着城市化的加速，交通拥堵成为了全球城市面临的共同挑战。智能交通系统（ITS）被广泛认为是提高交通效率、减少拥堵和环境污染的有效手段。其中，</a:t>
            </a:r>
            <a:r>
              <a:rPr lang="zh-CN" altLang="en-US" i="1" dirty="0">
                <a:solidFill>
                  <a:srgbClr val="FF0000"/>
                </a:solidFill>
                <a:latin typeface="Times New Roman" panose="02020603050405020304" pitchFamily="18" charset="0"/>
                <a:ea typeface="宋体" panose="02010600030101010101" pitchFamily="2" charset="-122"/>
              </a:rPr>
              <a:t>智能交通信号灯控制系统是ITS的关键组成部分</a:t>
            </a:r>
            <a:r>
              <a:rPr lang="zh-CN" altLang="en-US" dirty="0">
                <a:solidFill>
                  <a:schemeClr val="tx1"/>
                </a:solidFill>
                <a:latin typeface="Times New Roman" panose="02020603050405020304" pitchFamily="18" charset="0"/>
                <a:ea typeface="宋体" panose="02010600030101010101" pitchFamily="2" charset="-122"/>
              </a:rPr>
              <a:t>，它通过优化信号灯的配时来提高交通流的效率。</a:t>
            </a:r>
            <a:endParaRPr lang="zh-CN" altLang="en-US" dirty="0">
              <a:solidFill>
                <a:schemeClr val="tx1"/>
              </a:solidFill>
              <a:latin typeface="Times New Roman" panose="02020603050405020304" pitchFamily="18" charset="0"/>
              <a:ea typeface="宋体" panose="02010600030101010101" pitchFamily="2" charset="-122"/>
            </a:endParaRPr>
          </a:p>
          <a:p>
            <a:endParaRPr lang="zh-CN" altLang="en-US" dirty="0">
              <a:solidFill>
                <a:schemeClr val="tx1"/>
              </a:solidFill>
              <a:latin typeface="Times New Roman" panose="02020603050405020304" pitchFamily="18" charset="0"/>
              <a:ea typeface="宋体" panose="02010600030101010101" pitchFamily="2" charset="-122"/>
            </a:endParaRPr>
          </a:p>
          <a:p>
            <a:r>
              <a:rPr lang="zh-CN" altLang="en-US" dirty="0">
                <a:solidFill>
                  <a:schemeClr val="tx1"/>
                </a:solidFill>
                <a:latin typeface="Times New Roman" panose="02020603050405020304" pitchFamily="18" charset="0"/>
                <a:ea typeface="宋体" panose="02010600030101010101" pitchFamily="2" charset="-122"/>
              </a:rPr>
              <a:t>深度强化学习（DRL）作为机器学习的一个分支，它通过智能体与环境的交互学习决策，已被证明在处理高维状态空间和连续动作空间的问题上具有显著优势。</a:t>
            </a:r>
            <a:endParaRPr lang="zh-CN" altLang="en-US" dirty="0">
              <a:solidFill>
                <a:schemeClr val="tx1"/>
              </a:solidFill>
              <a:latin typeface="Times New Roman" panose="02020603050405020304" pitchFamily="18" charset="0"/>
              <a:ea typeface="宋体" panose="02010600030101010101" pitchFamily="2" charset="-122"/>
            </a:endParaRPr>
          </a:p>
          <a:p>
            <a:endParaRPr lang="zh-CN" altLang="en-US" dirty="0">
              <a:solidFill>
                <a:schemeClr val="tx1"/>
              </a:solidFill>
              <a:latin typeface="Times New Roman" panose="02020603050405020304" pitchFamily="18" charset="0"/>
              <a:ea typeface="宋体" panose="02010600030101010101" pitchFamily="2" charset="-122"/>
            </a:endParaRPr>
          </a:p>
          <a:p>
            <a:r>
              <a:rPr lang="zh-CN" altLang="en-US" dirty="0">
                <a:solidFill>
                  <a:schemeClr val="tx1"/>
                </a:solidFill>
                <a:latin typeface="Times New Roman" panose="02020603050405020304" pitchFamily="18" charset="0"/>
                <a:ea typeface="宋体" panose="02010600030101010101" pitchFamily="2" charset="-122"/>
              </a:rPr>
              <a:t>传统的强化学习（RL）在多智能体问题</a:t>
            </a:r>
            <a:r>
              <a:rPr lang="zh-CN" altLang="en-US" dirty="0">
                <a:solidFill>
                  <a:schemeClr val="tx1"/>
                </a:solidFill>
                <a:latin typeface="Times New Roman" panose="02020603050405020304" pitchFamily="18" charset="0"/>
                <a:ea typeface="宋体" panose="02010600030101010101" pitchFamily="2" charset="-122"/>
              </a:rPr>
              <a:t>上面临可扩展性和部分可观测性的挑战。多智能体</a:t>
            </a:r>
            <a:r>
              <a:rPr lang="zh-CN" altLang="en-US" dirty="0">
                <a:solidFill>
                  <a:schemeClr val="tx1"/>
                </a:solidFill>
                <a:latin typeface="Times New Roman" panose="02020603050405020304" pitchFamily="18" charset="0"/>
                <a:ea typeface="宋体" panose="02010600030101010101" pitchFamily="2" charset="-122"/>
              </a:rPr>
              <a:t>强化学习（MARL）需要解决由于智能体间的非平稳性和部分可观测性导致的训练和执行中的新问题。</a:t>
            </a: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4" name="Slide Number Placeholder 3"/>
          <p:cNvSpPr>
            <a:spLocks noGrp="1"/>
          </p:cNvSpPr>
          <p:nvPr>
            <p:ph type="sldNum" sz="quarter" idx="12"/>
          </p:nvPr>
        </p:nvSpPr>
        <p:spPr/>
        <p:txBody>
          <a:bodyPr>
            <a:normAutofit lnSpcReduction="10000"/>
          </a:bodyPr>
          <a:lstStyle/>
          <a:p>
            <a:pPr>
              <a:defRPr/>
            </a:pPr>
            <a:r>
              <a:rPr lang="en-US" altLang="zh-CN" dirty="0"/>
              <a:t>1</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研究背景及意义</a:t>
            </a:r>
            <a:endParaRPr lang="en-US" dirty="0"/>
          </a:p>
        </p:txBody>
      </p:sp>
      <p:sp>
        <p:nvSpPr>
          <p:cNvPr id="3" name="Content Placeholder 2"/>
          <p:cNvSpPr>
            <a:spLocks noGrp="1"/>
          </p:cNvSpPr>
          <p:nvPr>
            <p:ph sz="quarter" idx="1"/>
          </p:nvPr>
        </p:nvSpPr>
        <p:spPr>
          <a:xfrm>
            <a:off x="612775" y="1600200"/>
            <a:ext cx="8153400" cy="529590"/>
          </a:xfrm>
        </p:spPr>
        <p:txBody>
          <a:bodyPr/>
          <a:lstStyle/>
          <a:p>
            <a:r>
              <a:rPr lang="zh-CN" altLang="en-US" dirty="0">
                <a:solidFill>
                  <a:schemeClr val="tx1"/>
                </a:solidFill>
                <a:latin typeface="Times New Roman" panose="02020603050405020304" pitchFamily="18" charset="0"/>
                <a:ea typeface="宋体" panose="02010600030101010101" pitchFamily="2" charset="-122"/>
              </a:rPr>
              <a:t>智能交通信号灯</a:t>
            </a:r>
            <a:r>
              <a:rPr lang="zh-CN" altLang="en-US" dirty="0">
                <a:solidFill>
                  <a:schemeClr val="tx1"/>
                </a:solidFill>
                <a:latin typeface="Times New Roman" panose="02020603050405020304" pitchFamily="18" charset="0"/>
                <a:ea typeface="宋体" panose="02010600030101010101" pitchFamily="2" charset="-122"/>
              </a:rPr>
              <a:t>控制</a:t>
            </a:r>
            <a:endParaRPr lang="zh-CN" altLang="en-US" dirty="0">
              <a:solidFill>
                <a:schemeClr val="tx1"/>
              </a:solidFill>
              <a:latin typeface="Times New Roman" panose="02020603050405020304" pitchFamily="18" charset="0"/>
              <a:ea typeface="宋体" panose="02010600030101010101" pitchFamily="2" charset="-122"/>
            </a:endParaRPr>
          </a:p>
          <a:p>
            <a:pPr marL="0" indent="0">
              <a:buNone/>
            </a:pP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4" name="Slide Number Placeholder 3"/>
          <p:cNvSpPr>
            <a:spLocks noGrp="1"/>
          </p:cNvSpPr>
          <p:nvPr>
            <p:ph type="sldNum" sz="quarter" idx="12"/>
          </p:nvPr>
        </p:nvSpPr>
        <p:spPr/>
        <p:txBody>
          <a:bodyPr>
            <a:normAutofit lnSpcReduction="10000"/>
          </a:bodyPr>
          <a:lstStyle/>
          <a:p>
            <a:pPr>
              <a:defRPr/>
            </a:pPr>
            <a:r>
              <a:rPr lang="en-US" altLang="zh-CN" dirty="0"/>
              <a:t>1</a:t>
            </a:r>
            <a:endParaRPr lang="en-US" altLang="zh-CN" dirty="0"/>
          </a:p>
        </p:txBody>
      </p:sp>
      <p:pic>
        <p:nvPicPr>
          <p:cNvPr id="26" name="图片 25" descr="图片1"/>
          <p:cNvPicPr>
            <a:picLocks noChangeAspect="1"/>
          </p:cNvPicPr>
          <p:nvPr/>
        </p:nvPicPr>
        <p:blipFill>
          <a:blip r:embed="rId1"/>
          <a:stretch>
            <a:fillRect/>
          </a:stretch>
        </p:blipFill>
        <p:spPr>
          <a:xfrm>
            <a:off x="2438400" y="2209800"/>
            <a:ext cx="4578350" cy="41332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6553200" y="2362200"/>
            <a:ext cx="1624965" cy="3124200"/>
          </a:xfrm>
          <a:prstGeom prst="roundRect">
            <a:avLst>
              <a:gd name="adj" fmla="val 10796"/>
            </a:avLst>
          </a:prstGeom>
          <a:noFill/>
          <a:ln w="28575" cmpd="sng">
            <a:solidFill>
              <a:schemeClr val="accent1">
                <a:shade val="50000"/>
              </a:schemeClr>
            </a:solidFill>
            <a:prstDash val="sysDot"/>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Title 1"/>
          <p:cNvSpPr>
            <a:spLocks noGrp="1"/>
          </p:cNvSpPr>
          <p:nvPr>
            <p:ph type="title"/>
          </p:nvPr>
        </p:nvSpPr>
        <p:spPr/>
        <p:txBody>
          <a:bodyPr/>
          <a:lstStyle/>
          <a:p>
            <a:r>
              <a:rPr lang="zh-CN" altLang="en-US" dirty="0"/>
              <a:t>研究背景及意义</a:t>
            </a:r>
            <a:endParaRPr lang="en-US" dirty="0"/>
          </a:p>
        </p:txBody>
      </p:sp>
      <p:sp>
        <p:nvSpPr>
          <p:cNvPr id="3" name="Content Placeholder 2"/>
          <p:cNvSpPr>
            <a:spLocks noGrp="1"/>
          </p:cNvSpPr>
          <p:nvPr>
            <p:ph sz="quarter" idx="1"/>
          </p:nvPr>
        </p:nvSpPr>
        <p:spPr>
          <a:xfrm>
            <a:off x="612775" y="1600200"/>
            <a:ext cx="8153400" cy="501015"/>
          </a:xfrm>
        </p:spPr>
        <p:txBody>
          <a:bodyPr/>
          <a:lstStyle/>
          <a:p>
            <a:r>
              <a:rPr lang="zh-CN" altLang="en-US" dirty="0">
                <a:solidFill>
                  <a:schemeClr val="tx1"/>
                </a:solidFill>
                <a:latin typeface="Times New Roman" panose="02020603050405020304" pitchFamily="18" charset="0"/>
                <a:ea typeface="宋体" panose="02010600030101010101" pitchFamily="2" charset="-122"/>
              </a:rPr>
              <a:t>强化学习</a:t>
            </a: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4" name="Slide Number Placeholder 3"/>
          <p:cNvSpPr>
            <a:spLocks noGrp="1"/>
          </p:cNvSpPr>
          <p:nvPr>
            <p:ph type="sldNum" sz="quarter" idx="12"/>
          </p:nvPr>
        </p:nvSpPr>
        <p:spPr/>
        <p:txBody>
          <a:bodyPr>
            <a:normAutofit lnSpcReduction="10000"/>
          </a:bodyPr>
          <a:lstStyle/>
          <a:p>
            <a:pPr>
              <a:defRPr/>
            </a:pPr>
            <a:r>
              <a:rPr lang="en-US" altLang="zh-CN" dirty="0"/>
              <a:t>1</a:t>
            </a:r>
            <a:endParaRPr lang="en-US" altLang="zh-CN" dirty="0"/>
          </a:p>
        </p:txBody>
      </p:sp>
      <p:pic>
        <p:nvPicPr>
          <p:cNvPr id="153" name="图片 152"/>
          <p:cNvPicPr/>
          <p:nvPr/>
        </p:nvPicPr>
        <p:blipFill>
          <a:blip r:embed="rId1"/>
          <a:srcRect l="1996" t="3427" r="64320" b="64147"/>
          <a:stretch>
            <a:fillRect/>
          </a:stretch>
        </p:blipFill>
        <p:spPr>
          <a:xfrm>
            <a:off x="990600" y="2362200"/>
            <a:ext cx="4474845" cy="3094355"/>
          </a:xfrm>
          <a:prstGeom prst="rect">
            <a:avLst/>
          </a:prstGeom>
          <a:solidFill>
            <a:schemeClr val="accent1"/>
          </a:solidFill>
        </p:spPr>
      </p:pic>
      <p:sp>
        <p:nvSpPr>
          <p:cNvPr id="157" name="圆角矩形 156"/>
          <p:cNvSpPr/>
          <p:nvPr/>
        </p:nvSpPr>
        <p:spPr>
          <a:xfrm>
            <a:off x="6781800" y="2667000"/>
            <a:ext cx="1148080" cy="518160"/>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latin typeface="Times New Roman" panose="02020603050405020304" pitchFamily="18" charset="0"/>
                <a:cs typeface="Times New Roman" panose="02020603050405020304" pitchFamily="18" charset="0"/>
              </a:rPr>
              <a:t>Agent_0</a:t>
            </a:r>
            <a:endParaRPr lang="en-US" altLang="zh-CN" b="1">
              <a:latin typeface="Times New Roman" panose="02020603050405020304" pitchFamily="18" charset="0"/>
              <a:cs typeface="Times New Roman" panose="02020603050405020304" pitchFamily="18" charset="0"/>
            </a:endParaRPr>
          </a:p>
        </p:txBody>
      </p:sp>
      <p:sp>
        <p:nvSpPr>
          <p:cNvPr id="158" name="圆角矩形 157"/>
          <p:cNvSpPr/>
          <p:nvPr/>
        </p:nvSpPr>
        <p:spPr>
          <a:xfrm>
            <a:off x="6781800" y="3429000"/>
            <a:ext cx="1148080" cy="518160"/>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latin typeface="Times New Roman" panose="02020603050405020304" pitchFamily="18" charset="0"/>
                <a:cs typeface="Times New Roman" panose="02020603050405020304" pitchFamily="18" charset="0"/>
              </a:rPr>
              <a:t>Agent_1</a:t>
            </a:r>
            <a:endParaRPr lang="en-US" altLang="zh-CN" b="1">
              <a:latin typeface="Times New Roman" panose="02020603050405020304" pitchFamily="18" charset="0"/>
              <a:cs typeface="Times New Roman" panose="02020603050405020304" pitchFamily="18" charset="0"/>
            </a:endParaRPr>
          </a:p>
        </p:txBody>
      </p:sp>
      <p:sp>
        <p:nvSpPr>
          <p:cNvPr id="159" name="圆角矩形 158"/>
          <p:cNvSpPr/>
          <p:nvPr/>
        </p:nvSpPr>
        <p:spPr>
          <a:xfrm>
            <a:off x="6781800" y="4648200"/>
            <a:ext cx="1148080" cy="518160"/>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latin typeface="Times New Roman" panose="02020603050405020304" pitchFamily="18" charset="0"/>
                <a:cs typeface="Times New Roman" panose="02020603050405020304" pitchFamily="18" charset="0"/>
              </a:rPr>
              <a:t>Agent_n</a:t>
            </a:r>
            <a:endParaRPr lang="en-US" altLang="zh-CN" b="1">
              <a:latin typeface="Times New Roman" panose="02020603050405020304" pitchFamily="18" charset="0"/>
              <a:cs typeface="Times New Roman" panose="02020603050405020304" pitchFamily="18" charset="0"/>
            </a:endParaRPr>
          </a:p>
        </p:txBody>
      </p:sp>
      <p:sp>
        <p:nvSpPr>
          <p:cNvPr id="160" name="文本框 159"/>
          <p:cNvSpPr txBox="1"/>
          <p:nvPr/>
        </p:nvSpPr>
        <p:spPr>
          <a:xfrm>
            <a:off x="7010400" y="4114800"/>
            <a:ext cx="741045" cy="263525"/>
          </a:xfrm>
          <a:prstGeom prst="rect">
            <a:avLst/>
          </a:prstGeom>
          <a:noFill/>
        </p:spPr>
        <p:txBody>
          <a:bodyPr wrap="square" rtlCol="0">
            <a:noAutofit/>
          </a:bodyPr>
          <a:p>
            <a:r>
              <a:rPr lang="en-US" altLang="zh-CN" sz="2800"/>
              <a:t>·</a:t>
            </a:r>
            <a:r>
              <a:rPr lang="en-US" altLang="zh-CN" sz="2800">
                <a:sym typeface="+mn-ea"/>
              </a:rPr>
              <a:t>··</a:t>
            </a:r>
            <a:endParaRPr lang="en-US" altLang="zh-CN" sz="2800"/>
          </a:p>
        </p:txBody>
      </p:sp>
      <p:cxnSp>
        <p:nvCxnSpPr>
          <p:cNvPr id="161" name="直接连接符 160"/>
          <p:cNvCxnSpPr/>
          <p:nvPr/>
        </p:nvCxnSpPr>
        <p:spPr>
          <a:xfrm flipH="1" flipV="1">
            <a:off x="5181600" y="2438400"/>
            <a:ext cx="1676400" cy="228600"/>
          </a:xfrm>
          <a:prstGeom prst="line">
            <a:avLst/>
          </a:prstGeom>
          <a:ln w="12700" cmpd="sng">
            <a:solidFill>
              <a:schemeClr val="accent1">
                <a:shade val="50000"/>
              </a:schemeClr>
            </a:solidFill>
            <a:prstDash val="dash"/>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flipH="1">
            <a:off x="5257800" y="3200400"/>
            <a:ext cx="1676400" cy="2209800"/>
          </a:xfrm>
          <a:prstGeom prst="line">
            <a:avLst/>
          </a:prstGeom>
          <a:ln w="12700" cmpd="sng">
            <a:solidFill>
              <a:schemeClr val="accent1">
                <a:shade val="50000"/>
              </a:schemeClr>
            </a:solidFill>
            <a:prstDash val="dash"/>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5996940" y="5867400"/>
            <a:ext cx="2769235" cy="368300"/>
          </a:xfrm>
          <a:prstGeom prst="rect">
            <a:avLst/>
          </a:prstGeom>
          <a:noFill/>
        </p:spPr>
        <p:txBody>
          <a:bodyPr wrap="square" rtlCol="0" anchor="t">
            <a:spAutoFit/>
          </a:bodyPr>
          <a:p>
            <a:r>
              <a:rPr lang="zh-CN" altLang="en-US" b="1" dirty="0">
                <a:solidFill>
                  <a:srgbClr val="FF0000"/>
                </a:solidFill>
                <a:latin typeface="Times New Roman" panose="02020603050405020304" pitchFamily="18" charset="0"/>
                <a:ea typeface="宋体" panose="02010600030101010101" pitchFamily="2" charset="-122"/>
                <a:sym typeface="+mn-ea"/>
              </a:rPr>
              <a:t>非平稳性和部分可观测性</a:t>
            </a:r>
            <a:endParaRPr lang="zh-CN" altLang="en-US" b="1" dirty="0">
              <a:solidFill>
                <a:srgbClr val="FF0000"/>
              </a:solidFill>
              <a:latin typeface="Times New Roman" panose="02020603050405020304" pitchFamily="18" charset="0"/>
              <a:ea typeface="宋体" panose="02010600030101010101" pitchFamily="2" charset="-122"/>
              <a:sym typeface="+mn-ea"/>
            </a:endParaRPr>
          </a:p>
        </p:txBody>
      </p:sp>
      <p:sp>
        <p:nvSpPr>
          <p:cNvPr id="9" name="下箭头 8"/>
          <p:cNvSpPr/>
          <p:nvPr/>
        </p:nvSpPr>
        <p:spPr>
          <a:xfrm>
            <a:off x="7239000" y="5410200"/>
            <a:ext cx="228600" cy="3810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国内外研究现状</a:t>
            </a:r>
            <a:endParaRPr lang="zh-CN" altLang="en-US" dirty="0"/>
          </a:p>
        </p:txBody>
      </p:sp>
      <p:sp>
        <p:nvSpPr>
          <p:cNvPr id="4" name="灯片编号占位符 3"/>
          <p:cNvSpPr>
            <a:spLocks noGrp="1"/>
          </p:cNvSpPr>
          <p:nvPr>
            <p:ph type="sldNum" sz="quarter" idx="11"/>
          </p:nvPr>
        </p:nvSpPr>
        <p:spPr/>
        <p:txBody>
          <a:bodyPr/>
          <a:lstStyle/>
          <a:p>
            <a:pPr>
              <a:defRPr/>
            </a:pPr>
            <a:r>
              <a:rPr lang="en-US" altLang="zh-CN" dirty="0"/>
              <a:t>2</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国内外研究现状</a:t>
            </a:r>
            <a:endParaRPr lang="zh-CN" altLang="en-US" dirty="0"/>
          </a:p>
        </p:txBody>
      </p:sp>
      <p:sp>
        <p:nvSpPr>
          <p:cNvPr id="3" name="内容占位符 2"/>
          <p:cNvSpPr>
            <a:spLocks noGrp="1"/>
          </p:cNvSpPr>
          <p:nvPr>
            <p:ph sz="quarter" idx="1"/>
          </p:nvPr>
        </p:nvSpPr>
        <p:spPr/>
        <p:txBody>
          <a:bodyPr/>
          <a:lstStyle/>
          <a:p>
            <a:r>
              <a:rPr lang="zh-CN" altLang="en-US" dirty="0">
                <a:solidFill>
                  <a:schemeClr val="tx1"/>
                </a:solidFill>
                <a:uFillTx/>
                <a:latin typeface="Times New Roman" panose="02020603050405020304" pitchFamily="18" charset="0"/>
                <a:ea typeface="宋体" panose="02010600030101010101" pitchFamily="2" charset="-122"/>
                <a:cs typeface="宋体" panose="02010600030101010101" pitchFamily="2" charset="-122"/>
              </a:rPr>
              <a:t>非通信型MARL算法</a:t>
            </a:r>
            <a:endParaRPr lang="zh-CN" altLang="en-US" dirty="0">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marL="0" indent="457200">
              <a:buNone/>
            </a:pPr>
            <a:r>
              <a:rPr lang="zh-CN" altLang="en-US" dirty="0">
                <a:solidFill>
                  <a:schemeClr val="tx1"/>
                </a:solidFill>
                <a:uFillTx/>
                <a:latin typeface="Times New Roman" panose="02020603050405020304" pitchFamily="18" charset="0"/>
                <a:ea typeface="宋体" panose="02010600030101010101" pitchFamily="2" charset="-122"/>
                <a:cs typeface="宋体" panose="02010600030101010101" pitchFamily="2" charset="-122"/>
              </a:rPr>
              <a:t>MADDPG和COMA等算法，它们通过集中式的价值估计来稳定训练，但每个智能体只使用局部信息。</a:t>
            </a:r>
            <a:endParaRPr lang="zh-CN" altLang="en-US" dirty="0">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a:buFont typeface="Wingdings" panose="05000000000000000000" pitchFamily="2" charset="2"/>
              <a:buChar char="p"/>
            </a:pPr>
            <a:r>
              <a:rPr lang="zh-CN" altLang="en-US" dirty="0">
                <a:solidFill>
                  <a:schemeClr val="tx1"/>
                </a:solidFill>
                <a:uFillTx/>
                <a:latin typeface="Times New Roman" panose="02020603050405020304" pitchFamily="18" charset="0"/>
                <a:ea typeface="宋体" panose="02010600030101010101" pitchFamily="2" charset="-122"/>
                <a:cs typeface="宋体" panose="02010600030101010101" pitchFamily="2" charset="-122"/>
              </a:rPr>
              <a:t>通信型MARL算法</a:t>
            </a:r>
            <a:endParaRPr lang="zh-CN" altLang="en-US" dirty="0">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lvl="1">
              <a:buFont typeface="Wingdings" panose="05000000000000000000" pitchFamily="2" charset="2"/>
              <a:buChar char="p"/>
            </a:pPr>
            <a:r>
              <a:rPr>
                <a:solidFill>
                  <a:schemeClr val="tx1"/>
                </a:solidFill>
                <a:uFillTx/>
                <a:latin typeface="Times New Roman" panose="02020603050405020304" pitchFamily="18" charset="0"/>
                <a:ea typeface="宋体" panose="02010600030101010101" pitchFamily="2" charset="-122"/>
                <a:cs typeface="宋体" panose="02010600030101010101" pitchFamily="2" charset="-122"/>
              </a:rPr>
              <a:t>启发式通信协议：这类方法通过直接共享策略指纹或其他智能体的信息来提高性能，但通信效率可能不高。</a:t>
            </a:r>
            <a:endParaRPr>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lvl="1">
              <a:buFont typeface="Wingdings" panose="05000000000000000000" pitchFamily="2" charset="2"/>
              <a:buChar char="p"/>
            </a:pPr>
            <a:r>
              <a:rPr>
                <a:solidFill>
                  <a:schemeClr val="tx1"/>
                </a:solidFill>
                <a:uFillTx/>
                <a:latin typeface="Times New Roman" panose="02020603050405020304" pitchFamily="18" charset="0"/>
                <a:ea typeface="宋体" panose="02010600030101010101" pitchFamily="2" charset="-122"/>
                <a:cs typeface="宋体" panose="02010600030101010101" pitchFamily="2" charset="-122"/>
              </a:rPr>
              <a:t>可学习的通信协议：如DIAL和CommNet等算法，它们通过学习生成和编码消息来优化通信过程，但可能存在信息丢失的问题。</a:t>
            </a:r>
            <a:endParaRPr>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lvl="1">
              <a:buFont typeface="Wingdings" panose="05000000000000000000" pitchFamily="2" charset="2"/>
              <a:buChar char="p"/>
            </a:pPr>
            <a:r>
              <a:rPr>
                <a:solidFill>
                  <a:schemeClr val="tx1"/>
                </a:solidFill>
                <a:uFillTx/>
                <a:latin typeface="Times New Roman" panose="02020603050405020304" pitchFamily="18" charset="0"/>
                <a:ea typeface="宋体" panose="02010600030101010101" pitchFamily="2" charset="-122"/>
                <a:cs typeface="宋体" panose="02010600030101010101" pitchFamily="2" charset="-122"/>
              </a:rPr>
              <a:t>通信注意力机制：这类方法通过学习决定是否与特定智能体通信，以提高通信的针对性和效率。</a:t>
            </a:r>
            <a:endParaRPr>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a:buFont typeface="Wingdings" panose="05000000000000000000" charset="0"/>
              <a:buChar char="p"/>
            </a:pPr>
            <a:r>
              <a:rPr>
                <a:solidFill>
                  <a:schemeClr val="tx1"/>
                </a:solidFill>
                <a:uFillTx/>
                <a:latin typeface="Times New Roman" panose="02020603050405020304" pitchFamily="18" charset="0"/>
                <a:ea typeface="宋体" panose="02010600030101010101" pitchFamily="2" charset="-122"/>
                <a:cs typeface="宋体" panose="02010600030101010101" pitchFamily="2" charset="-122"/>
              </a:rPr>
              <a:t>网络化MARL（NMARL）</a:t>
            </a:r>
            <a:endParaRPr>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marL="0" indent="457200">
              <a:buFont typeface="Wingdings" panose="05000000000000000000" charset="0"/>
              <a:buNone/>
            </a:pPr>
            <a:r>
              <a:rPr>
                <a:solidFill>
                  <a:schemeClr val="tx1"/>
                </a:solidFill>
                <a:uFillTx/>
                <a:latin typeface="Times New Roman" panose="02020603050405020304" pitchFamily="18" charset="0"/>
                <a:ea typeface="宋体" panose="02010600030101010101" pitchFamily="2" charset="-122"/>
                <a:cs typeface="宋体" panose="02010600030101010101" pitchFamily="2" charset="-122"/>
              </a:rPr>
              <a:t>在网络化系统控制背景下的MARL问题，提出了一种新的可微分通信协议NeurComm，旨在减少信息丢失和非平稳性。</a:t>
            </a:r>
            <a:endParaRPr>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2</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研究方法</a:t>
            </a:r>
            <a:endParaRPr lang="zh-CN" altLang="en-US" dirty="0"/>
          </a:p>
        </p:txBody>
      </p:sp>
      <p:sp>
        <p:nvSpPr>
          <p:cNvPr id="4" name="灯片编号占位符 3"/>
          <p:cNvSpPr>
            <a:spLocks noGrp="1"/>
          </p:cNvSpPr>
          <p:nvPr>
            <p:ph type="sldNum" sz="quarter" idx="11"/>
          </p:nvPr>
        </p:nvSpPr>
        <p:spPr/>
        <p:txBody>
          <a:bodyPr/>
          <a:lstStyle/>
          <a:p>
            <a:pPr>
              <a:defRPr/>
            </a:pPr>
            <a:r>
              <a:rPr lang="en-US" altLang="zh-CN" dirty="0"/>
              <a:t>3</a:t>
            </a:r>
            <a:endParaRPr lang="en-US" altLang="zh-CN" dirty="0"/>
          </a:p>
        </p:txBody>
      </p:sp>
    </p:spTree>
  </p:cSld>
  <p:clrMapOvr>
    <a:masterClrMapping/>
  </p:clrMapOvr>
</p:sld>
</file>

<file path=ppt/tags/tag1.xml><?xml version="1.0" encoding="utf-8"?>
<p:tagLst xmlns:p="http://schemas.openxmlformats.org/presentationml/2006/main">
  <p:tag name="commondata" val="eyJoZGlkIjoiMzRhOWQ0NDc1M2UzYjhiYjhjMjBmMDcxNTk2MTNiMmMifQ=="/>
</p:tagLst>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0</TotalTime>
  <Words>3230</Words>
  <Application>WPS 演示</Application>
  <PresentationFormat>全屏显示(4:3)</PresentationFormat>
  <Paragraphs>208</Paragraphs>
  <Slides>17</Slides>
  <Notes>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宋体</vt:lpstr>
      <vt:lpstr>Wingdings</vt:lpstr>
      <vt:lpstr>Verdana</vt:lpstr>
      <vt:lpstr>Tw Cen MT</vt:lpstr>
      <vt:lpstr>Palatino Linotype</vt:lpstr>
      <vt:lpstr>Wingdings</vt:lpstr>
      <vt:lpstr>Calibri</vt:lpstr>
      <vt:lpstr>Times New Roman</vt:lpstr>
      <vt:lpstr>Wingdings</vt:lpstr>
      <vt:lpstr>-apple-system</vt:lpstr>
      <vt:lpstr>Segoe Print</vt:lpstr>
      <vt:lpstr>等线</vt:lpstr>
      <vt:lpstr>微软雅黑</vt:lpstr>
      <vt:lpstr>Arial Unicode MS</vt:lpstr>
      <vt:lpstr>华文仿宋</vt:lpstr>
      <vt:lpstr>Median</vt:lpstr>
      <vt:lpstr>PowerPoint 演示文稿</vt:lpstr>
      <vt:lpstr>PowerPoint 演示文稿</vt:lpstr>
      <vt:lpstr>研究背景及意义</vt:lpstr>
      <vt:lpstr>研究背景及意义</vt:lpstr>
      <vt:lpstr>研究背景及意义</vt:lpstr>
      <vt:lpstr>研究背景及意义</vt:lpstr>
      <vt:lpstr>国内外研究现状</vt:lpstr>
      <vt:lpstr>国内外研究现状</vt:lpstr>
      <vt:lpstr>研究方法</vt:lpstr>
      <vt:lpstr>研究方法</vt:lpstr>
      <vt:lpstr>研究方法</vt:lpstr>
      <vt:lpstr>研究方法</vt:lpstr>
      <vt:lpstr>数据集（SUMO环境）</vt:lpstr>
      <vt:lpstr>进度安排</vt:lpstr>
      <vt:lpstr>进度安排</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Computing in Dynamic and Complex Data</dc:title>
  <dc:creator>Wenjun Zhou</dc:creator>
  <cp:lastModifiedBy>如日之升℡</cp:lastModifiedBy>
  <cp:revision>2769</cp:revision>
  <cp:lastPrinted>2016-06-05T01:42:00Z</cp:lastPrinted>
  <dcterms:created xsi:type="dcterms:W3CDTF">2008-04-09T12:32:00Z</dcterms:created>
  <dcterms:modified xsi:type="dcterms:W3CDTF">2024-11-06T07:47:38Z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B27D77B033B9494390BAF49B73E198D5_12</vt:lpwstr>
  </property>
  <property fmtid="{D5CDD505-2E9C-101B-9397-08002B2CF9AE}" pid="3" name="KSOProductBuildVer">
    <vt:lpwstr>2052-12.1.0.18608</vt:lpwstr>
  </property>
</Properties>
</file>