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presProps" Target="presProps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12" name="프레젠테이션 제목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13" name="본문 첫 번째 줄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사실 정보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사실 정보</a:t>
            </a:r>
          </a:p>
        </p:txBody>
      </p:sp>
      <p:sp>
        <p:nvSpPr>
          <p:cNvPr id="107" name="본문 첫 번째 줄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속성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속성</a:t>
            </a:r>
          </a:p>
        </p:txBody>
      </p:sp>
      <p:sp>
        <p:nvSpPr>
          <p:cNvPr id="116" name="본문 첫 번째 줄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“멋진 인용구”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돌 사이로 자라는 야생 식물의 모습을 근접 촬영한 사진"/>
          <p:cNvSpPr/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어두운 구름 아래 흙길을 전경으로 두고 형성된 커다란 바위의 대형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화산암 사이로 자라는 야생 식물을 근접 촬영한 사진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푸른 암벽으로 둘러싸인 폭포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푸른 언덕 풍경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프레젠테이션 제목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23" name="저자 및 날짜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24" name="본문 첫 번째 줄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슬라이드 제목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슬라이드 제목</a:t>
            </a:r>
          </a:p>
        </p:txBody>
      </p:sp>
      <p:sp>
        <p:nvSpPr>
          <p:cNvPr id="33" name="본문 첫 번째 줄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이끼에 덮인 돌"/>
          <p:cNvSpPr/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43" name="슬라이드 부제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44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슬라이드 제목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61" name="슬라이드 부제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62" name="본문 첫 번째 줄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어두운 구름 아래 흙길을 전경으로 두고 형성된 커다란 바위의 대형"/>
          <p:cNvSpPr/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섹션 제목</a:t>
            </a:r>
          </a:p>
        </p:txBody>
      </p:sp>
      <p:sp>
        <p:nvSpPr>
          <p:cNvPr id="72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80" name="슬라이드 부제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8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의제 제목</a:t>
            </a:r>
          </a:p>
        </p:txBody>
      </p:sp>
      <p:sp>
        <p:nvSpPr>
          <p:cNvPr id="89" name="의제 부제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의제 부제</a:t>
            </a:r>
          </a:p>
        </p:txBody>
      </p:sp>
      <p:sp>
        <p:nvSpPr>
          <p:cNvPr id="90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의제 주제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제목</a:t>
            </a:r>
          </a:p>
        </p:txBody>
      </p:sp>
      <p:sp>
        <p:nvSpPr>
          <p:cNvPr id="3" name="본문 첫 번째 줄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한글 텍스트 1"/>
          <p:cNvSpPr txBox="1"/>
          <p:nvPr/>
        </p:nvSpPr>
        <p:spPr>
          <a:xfrm>
            <a:off x="1490935" y="9353655"/>
            <a:ext cx="22303627" cy="6485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500"/>
            </a:lvl1pPr>
          </a:lstStyle>
          <a:p>
            <a:pPr/>
            <a:r>
              <a:t>한글 텍스트 1</a:t>
            </a:r>
          </a:p>
        </p:txBody>
      </p:sp>
      <p:sp>
        <p:nvSpPr>
          <p:cNvPr id="152" name="English text 1"/>
          <p:cNvSpPr txBox="1"/>
          <p:nvPr/>
        </p:nvSpPr>
        <p:spPr>
          <a:xfrm>
            <a:off x="1490935" y="9982718"/>
            <a:ext cx="22303627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500">
                <a:solidFill>
                  <a:srgbClr val="FFF000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English text 1</a:t>
            </a:r>
          </a:p>
        </p:txBody>
      </p:sp>
      <p:sp>
        <p:nvSpPr>
          <p:cNvPr id="153" name="日本語テキスト1"/>
          <p:cNvSpPr txBox="1"/>
          <p:nvPr/>
        </p:nvSpPr>
        <p:spPr>
          <a:xfrm>
            <a:off x="1490935" y="10547868"/>
            <a:ext cx="22303627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500">
                <a:solidFill>
                  <a:srgbClr val="53FFE7"/>
                </a:solidFill>
                <a:latin typeface="HanziPen TC Regular"/>
                <a:ea typeface="HanziPen TC Regular"/>
                <a:cs typeface="HanziPen TC Regular"/>
                <a:sym typeface="HanziPen TC Regular"/>
              </a:defRPr>
            </a:lvl1pPr>
          </a:lstStyle>
          <a:p>
            <a:pPr/>
            <a:r>
              <a:t>日本語テキスト 1</a:t>
            </a:r>
          </a:p>
        </p:txBody>
      </p:sp>
      <p:sp>
        <p:nvSpPr>
          <p:cNvPr id="154" name="中文文本1"/>
          <p:cNvSpPr txBox="1"/>
          <p:nvPr/>
        </p:nvSpPr>
        <p:spPr>
          <a:xfrm>
            <a:off x="1490935" y="11201918"/>
            <a:ext cx="2230362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500">
                <a:solidFill>
                  <a:srgbClr val="F55EFF"/>
                </a:solidFill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pPr/>
            <a:r>
              <a:t>中文文本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51" name="한글 텍스트 1"/>
          <p:cNvSpPr txBox="1"/>
          <p:nvPr/>
        </p:nvSpPr>
        <p:spPr>
          <a:xfrm>
            <a:off x="1490935" y="9353655"/>
            <a:ext cx="22303627" cy="6485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500"/>
            </a:lvl1pPr>
          </a:lstStyle>
          <a:p>
            <a:pPr/>
            <a:r>
              <a:t>한글 텍스트2</a:t>
            </a:r>
          </a:p>
        </p:txBody>
      </p:sp>
      <p:sp>
        <p:nvSpPr>
          <p:cNvPr id="152" name="English text 1"/>
          <p:cNvSpPr txBox="1"/>
          <p:nvPr/>
        </p:nvSpPr>
        <p:spPr>
          <a:xfrm>
            <a:off x="1490935" y="9982718"/>
            <a:ext cx="22303627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500">
                <a:solidFill>
                  <a:srgbClr val="FFF000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English text2</a:t>
            </a:r>
          </a:p>
        </p:txBody>
      </p:sp>
      <p:sp>
        <p:nvSpPr>
          <p:cNvPr id="153" name="日本語テキスト1"/>
          <p:cNvSpPr txBox="1"/>
          <p:nvPr/>
        </p:nvSpPr>
        <p:spPr>
          <a:xfrm>
            <a:off x="1490935" y="10547868"/>
            <a:ext cx="22303627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500">
                <a:solidFill>
                  <a:srgbClr val="53FFE7"/>
                </a:solidFill>
                <a:latin typeface="HanziPen TC Regular"/>
                <a:ea typeface="HanziPen TC Regular"/>
                <a:cs typeface="HanziPen TC Regular"/>
                <a:sym typeface="HanziPen TC Regular"/>
              </a:defRPr>
            </a:lvl1pPr>
          </a:lstStyle>
          <a:p>
            <a:pPr/>
            <a:r>
              <a:t>日本語テキスト2</a:t>
            </a:r>
          </a:p>
        </p:txBody>
      </p:sp>
      <p:sp>
        <p:nvSpPr>
          <p:cNvPr id="154" name="中文文本1"/>
          <p:cNvSpPr txBox="1"/>
          <p:nvPr/>
        </p:nvSpPr>
        <p:spPr>
          <a:xfrm>
            <a:off x="1490935" y="11201918"/>
            <a:ext cx="2230362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500">
                <a:solidFill>
                  <a:srgbClr val="F55EFF"/>
                </a:solidFill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pPr/>
            <a:r>
              <a:t>中文文本2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51" name="한글 텍스트 1"/>
          <p:cNvSpPr txBox="1"/>
          <p:nvPr/>
        </p:nvSpPr>
        <p:spPr>
          <a:xfrm>
            <a:off x="1490935" y="9353655"/>
            <a:ext cx="22303627" cy="6485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500"/>
            </a:lvl1pPr>
          </a:lstStyle>
          <a:p>
            <a:pPr/>
            <a:r>
              <a:t>한글 텍스트3</a:t>
            </a:r>
          </a:p>
        </p:txBody>
      </p:sp>
      <p:sp>
        <p:nvSpPr>
          <p:cNvPr id="152" name="English text 1"/>
          <p:cNvSpPr txBox="1"/>
          <p:nvPr/>
        </p:nvSpPr>
        <p:spPr>
          <a:xfrm>
            <a:off x="1490935" y="9982718"/>
            <a:ext cx="22303627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500">
                <a:solidFill>
                  <a:srgbClr val="FFF000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English text3</a:t>
            </a:r>
          </a:p>
        </p:txBody>
      </p:sp>
      <p:sp>
        <p:nvSpPr>
          <p:cNvPr id="153" name="日本語テキスト1"/>
          <p:cNvSpPr txBox="1"/>
          <p:nvPr/>
        </p:nvSpPr>
        <p:spPr>
          <a:xfrm>
            <a:off x="1490935" y="10547868"/>
            <a:ext cx="22303627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500">
                <a:solidFill>
                  <a:srgbClr val="53FFE7"/>
                </a:solidFill>
                <a:latin typeface="HanziPen TC Regular"/>
                <a:ea typeface="HanziPen TC Regular"/>
                <a:cs typeface="HanziPen TC Regular"/>
                <a:sym typeface="HanziPen TC Regular"/>
              </a:defRPr>
            </a:lvl1pPr>
          </a:lstStyle>
          <a:p>
            <a:pPr/>
            <a:r>
              <a:t>日本語テキスト3</a:t>
            </a:r>
          </a:p>
        </p:txBody>
      </p:sp>
      <p:sp>
        <p:nvSpPr>
          <p:cNvPr id="154" name="中文文本1"/>
          <p:cNvSpPr txBox="1"/>
          <p:nvPr/>
        </p:nvSpPr>
        <p:spPr>
          <a:xfrm>
            <a:off x="1490935" y="11201918"/>
            <a:ext cx="2230362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500">
                <a:solidFill>
                  <a:srgbClr val="F55EFF"/>
                </a:solidFill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pPr/>
            <a:r>
              <a:t>中文文本3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51" name="한글 텍스트 1"/>
          <p:cNvSpPr txBox="1"/>
          <p:nvPr/>
        </p:nvSpPr>
        <p:spPr>
          <a:xfrm>
            <a:off x="1490935" y="9353655"/>
            <a:ext cx="22303627" cy="6485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500"/>
            </a:lvl1pPr>
          </a:lstStyle>
          <a:p>
            <a:pPr/>
            <a:r>
              <a:t>한글 텍스트4</a:t>
            </a:r>
          </a:p>
        </p:txBody>
      </p:sp>
      <p:sp>
        <p:nvSpPr>
          <p:cNvPr id="152" name="English text 1"/>
          <p:cNvSpPr txBox="1"/>
          <p:nvPr/>
        </p:nvSpPr>
        <p:spPr>
          <a:xfrm>
            <a:off x="1490935" y="9982718"/>
            <a:ext cx="22303627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500">
                <a:solidFill>
                  <a:srgbClr val="FFF000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English text4</a:t>
            </a:r>
          </a:p>
        </p:txBody>
      </p:sp>
      <p:sp>
        <p:nvSpPr>
          <p:cNvPr id="153" name="日本語テキスト1"/>
          <p:cNvSpPr txBox="1"/>
          <p:nvPr/>
        </p:nvSpPr>
        <p:spPr>
          <a:xfrm>
            <a:off x="1490935" y="10547868"/>
            <a:ext cx="22303627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500">
                <a:solidFill>
                  <a:srgbClr val="53FFE7"/>
                </a:solidFill>
                <a:latin typeface="HanziPen TC Regular"/>
                <a:ea typeface="HanziPen TC Regular"/>
                <a:cs typeface="HanziPen TC Regular"/>
                <a:sym typeface="HanziPen TC Regular"/>
              </a:defRPr>
            </a:lvl1pPr>
          </a:lstStyle>
          <a:p>
            <a:pPr/>
            <a:r>
              <a:t>日本語テキスト4</a:t>
            </a:r>
          </a:p>
        </p:txBody>
      </p:sp>
      <p:sp>
        <p:nvSpPr>
          <p:cNvPr id="154" name="中文文本1"/>
          <p:cNvSpPr txBox="1"/>
          <p:nvPr/>
        </p:nvSpPr>
        <p:spPr>
          <a:xfrm>
            <a:off x="1490935" y="11201918"/>
            <a:ext cx="2230362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500">
                <a:solidFill>
                  <a:srgbClr val="F55EFF"/>
                </a:solidFill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pPr/>
            <a:r>
              <a:t>中文文本4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51" name="한글 텍스트 1"/>
          <p:cNvSpPr txBox="1"/>
          <p:nvPr/>
        </p:nvSpPr>
        <p:spPr>
          <a:xfrm>
            <a:off x="1490935" y="9353655"/>
            <a:ext cx="22303627" cy="6485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500"/>
            </a:lvl1pPr>
          </a:lstStyle>
          <a:p>
            <a:pPr/>
            <a:r>
              <a:t>가사 5번째</a:t>
            </a:r>
          </a:p>
        </p:txBody>
      </p:sp>
      <p:sp>
        <p:nvSpPr>
          <p:cNvPr id="152" name="English text 1"/>
          <p:cNvSpPr txBox="1"/>
          <p:nvPr/>
        </p:nvSpPr>
        <p:spPr>
          <a:xfrm>
            <a:off x="1490935" y="9982718"/>
            <a:ext cx="22303627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500">
                <a:solidFill>
                  <a:srgbClr val="FFF000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English lyrics 5</a:t>
            </a:r>
          </a:p>
        </p:txBody>
      </p:sp>
      <p:sp>
        <p:nvSpPr>
          <p:cNvPr id="153" name="日本語テキスト1"/>
          <p:cNvSpPr txBox="1"/>
          <p:nvPr/>
        </p:nvSpPr>
        <p:spPr>
          <a:xfrm>
            <a:off x="1490935" y="10547868"/>
            <a:ext cx="22303627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500">
                <a:solidFill>
                  <a:srgbClr val="53FFE7"/>
                </a:solidFill>
                <a:latin typeface="HanziPen TC Regular"/>
                <a:ea typeface="HanziPen TC Regular"/>
                <a:cs typeface="HanziPen TC Regular"/>
                <a:sym typeface="HanziPen TC Regular"/>
              </a:defRPr>
            </a:lvl1pPr>
          </a:lstStyle>
          <a:p>
            <a:pPr/>
            <a:r>
              <a:t>日本語テキスト 5</a:t>
            </a:r>
          </a:p>
        </p:txBody>
      </p:sp>
      <p:sp>
        <p:nvSpPr>
          <p:cNvPr id="154" name="中文文本1"/>
          <p:cNvSpPr txBox="1"/>
          <p:nvPr/>
        </p:nvSpPr>
        <p:spPr>
          <a:xfrm>
            <a:off x="1490935" y="11201918"/>
            <a:ext cx="2230362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500">
                <a:solidFill>
                  <a:srgbClr val="F55EFF"/>
                </a:solidFill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pPr/>
            <a:r>
              <a:t>中文文本 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