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돌 사이로 자라는 야생 식물의 모습을 근접 촬영한 사진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어두운 구름 아래 흙길을 전경으로 두고 형성된 커다란 바위의 대형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화산암 사이로 자라는 야생 식물을 근접 촬영한 사진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푸른 암벽으로 둘러싸인 폭포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푸른 언덕 풍경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이끼에 덮인 돌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1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어두운 구름 아래 흙길을 전경으로 두고 형성된 커다란 바위의 대형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한글 텍스트 1"/>
          <p:cNvSpPr txBox="1"/>
          <p:nvPr/>
        </p:nvSpPr>
        <p:spPr>
          <a:xfrm>
            <a:off x="1490935" y="9353655"/>
            <a:ext cx="22303627" cy="648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/>
            </a:lvl1pPr>
          </a:lstStyle>
          <a:p>
            <a:pPr/>
            <a:r>
              <a:t>한글 텍스트 1</a:t>
            </a:r>
          </a:p>
        </p:txBody>
      </p:sp>
      <p:sp>
        <p:nvSpPr>
          <p:cNvPr id="152" name="English text 1"/>
          <p:cNvSpPr txBox="1"/>
          <p:nvPr/>
        </p:nvSpPr>
        <p:spPr>
          <a:xfrm>
            <a:off x="1490935" y="9982718"/>
            <a:ext cx="2230362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English text 1</a:t>
            </a:r>
          </a:p>
        </p:txBody>
      </p:sp>
      <p:sp>
        <p:nvSpPr>
          <p:cNvPr id="153" name="日本語テキスト1"/>
          <p:cNvSpPr txBox="1"/>
          <p:nvPr/>
        </p:nvSpPr>
        <p:spPr>
          <a:xfrm>
            <a:off x="1490935" y="10547868"/>
            <a:ext cx="2230362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53FFE7"/>
                </a:solidFill>
                <a:latin typeface="HanziPen TC Regular"/>
                <a:ea typeface="HanziPen TC Regular"/>
                <a:cs typeface="HanziPen TC Regular"/>
                <a:sym typeface="HanziPen TC Regular"/>
              </a:defRPr>
            </a:lvl1pPr>
          </a:lstStyle>
          <a:p>
            <a:pPr/>
            <a:r>
              <a:t>日本語テキスト1</a:t>
            </a:r>
          </a:p>
        </p:txBody>
      </p:sp>
      <p:sp>
        <p:nvSpPr>
          <p:cNvPr id="154" name="中文文本1"/>
          <p:cNvSpPr txBox="1"/>
          <p:nvPr/>
        </p:nvSpPr>
        <p:spPr>
          <a:xfrm>
            <a:off x="1490935" y="11201918"/>
            <a:ext cx="2230362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55EFF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中文文本1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