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  <p:sldId id="272" r:id="rId10"/>
    <p:sldId id="264" r:id="rId11"/>
    <p:sldId id="265" r:id="rId12"/>
    <p:sldId id="266" r:id="rId13"/>
    <p:sldId id="279" r:id="rId14"/>
    <p:sldId id="269" r:id="rId15"/>
    <p:sldId id="270" r:id="rId16"/>
    <p:sldId id="273" r:id="rId17"/>
    <p:sldId id="268" r:id="rId18"/>
    <p:sldId id="271" r:id="rId19"/>
    <p:sldId id="274" r:id="rId20"/>
    <p:sldId id="278" r:id="rId21"/>
    <p:sldId id="280" r:id="rId22"/>
    <p:sldId id="285" r:id="rId23"/>
    <p:sldId id="282" r:id="rId24"/>
    <p:sldId id="283" r:id="rId25"/>
    <p:sldId id="28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717" autoAdjust="0"/>
  </p:normalViewPr>
  <p:slideViewPr>
    <p:cSldViewPr snapToGrid="0" snapToObjects="1">
      <p:cViewPr varScale="1">
        <p:scale>
          <a:sx n="63" d="100"/>
          <a:sy n="63" d="100"/>
        </p:scale>
        <p:origin x="6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6673" y="2731625"/>
            <a:ext cx="9954228" cy="165410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Managing System for Animal Shelter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4419" y="4385733"/>
            <a:ext cx="4585705" cy="869174"/>
          </a:xfrm>
        </p:spPr>
        <p:txBody>
          <a:bodyPr/>
          <a:lstStyle/>
          <a:p>
            <a:r>
              <a:rPr kumimoji="1" lang="en-US" altLang="zh-CN" sz="4000" dirty="0"/>
              <a:t>By</a:t>
            </a:r>
            <a:r>
              <a:rPr kumimoji="1" lang="zh-CN" altLang="en-US" sz="4000" dirty="0"/>
              <a:t>       </a:t>
            </a:r>
            <a:r>
              <a:rPr lang="en-US" altLang="zh-CN" sz="4000" dirty="0" err="1"/>
              <a:t>Popeyes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26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E3B5A52-B4B8-4CB5-BA73-BC9E7C9D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7" y="643467"/>
            <a:ext cx="103167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18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9E1917-2BA6-452F-9BE5-418FEF93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7" y="643467"/>
            <a:ext cx="103167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F6706C-CF07-43A1-BCC4-CBA5D33820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A798FC7-44EF-487C-B31F-B6116DC91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10" y="639098"/>
            <a:ext cx="5894163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CFB9-EB3B-401D-A074-E09CA5460DA2}"/>
              </a:ext>
            </a:extLst>
          </p:cNvPr>
          <p:cNvSpPr txBox="1"/>
          <p:nvPr/>
        </p:nvSpPr>
        <p:spPr>
          <a:xfrm>
            <a:off x="8180983" y="3428999"/>
            <a:ext cx="3352256" cy="956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28616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DBABFA-7895-4AF5-BE8E-A37F89F62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37546" y="152115"/>
            <a:ext cx="6916907" cy="65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2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CBECFFDC-94DB-4DA3-94FE-22FEDDA8FA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8" name="Picture 7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87DEDDD-A2ED-4D10-BF29-CA65B10D2A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4168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98BF0107-3463-486E-B9EE-5A5727B4F7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7D1C0-27BE-4136-97BC-CD568929E26E}"/>
              </a:ext>
            </a:extLst>
          </p:cNvPr>
          <p:cNvSpPr txBox="1"/>
          <p:nvPr/>
        </p:nvSpPr>
        <p:spPr>
          <a:xfrm>
            <a:off x="7745984" y="2840521"/>
            <a:ext cx="4070096" cy="1175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413951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CBECFFDC-94DB-4DA3-94FE-22FEDDA8FA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BF0107-3463-486E-B9EE-5A5727B4F7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433913-4528-4061-B66C-9F3E29EF4AB9}"/>
              </a:ext>
            </a:extLst>
          </p:cNvPr>
          <p:cNvSpPr txBox="1"/>
          <p:nvPr/>
        </p:nvSpPr>
        <p:spPr>
          <a:xfrm>
            <a:off x="7905135" y="3428999"/>
            <a:ext cx="3254990" cy="956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INSPECTION</a:t>
            </a:r>
          </a:p>
        </p:txBody>
      </p:sp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B71753-999A-49DE-A845-F72584FDF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51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0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F6706C-CF07-43A1-BCC4-CBA5D33820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27C561-2E93-440A-BA45-F93C76B47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11" y="639097"/>
            <a:ext cx="6511885" cy="590953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F450C-B7F2-4C08-BFF8-44AE7A50F759}"/>
              </a:ext>
            </a:extLst>
          </p:cNvPr>
          <p:cNvSpPr txBox="1"/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VOLUNTEER</a:t>
            </a:r>
          </a:p>
        </p:txBody>
      </p:sp>
    </p:spTree>
    <p:extLst>
      <p:ext uri="{BB962C8B-B14F-4D97-AF65-F5344CB8AC3E}">
        <p14:creationId xmlns:p14="http://schemas.microsoft.com/office/powerpoint/2010/main" val="392507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E7FE05-D144-4DB2-9397-CA965AF49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040" y="274320"/>
            <a:ext cx="6783494" cy="61899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D9817-2FBE-42EC-B755-1C19969E8EFA}"/>
              </a:ext>
            </a:extLst>
          </p:cNvPr>
          <p:cNvSpPr txBox="1"/>
          <p:nvPr/>
        </p:nvSpPr>
        <p:spPr>
          <a:xfrm>
            <a:off x="934720" y="1696719"/>
            <a:ext cx="3167462" cy="2638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Rating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system of inspection</a:t>
            </a:r>
          </a:p>
        </p:txBody>
      </p:sp>
    </p:spTree>
    <p:extLst>
      <p:ext uri="{BB962C8B-B14F-4D97-AF65-F5344CB8AC3E}">
        <p14:creationId xmlns:p14="http://schemas.microsoft.com/office/powerpoint/2010/main" val="418359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F6706C-CF07-43A1-BCC4-CBA5D33820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783AD5-3D35-4F0E-81BE-FCC452EFD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08" y="396240"/>
            <a:ext cx="7735332" cy="624628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39C0C-3AED-4C16-A822-F752C9D67794}"/>
              </a:ext>
            </a:extLst>
          </p:cNvPr>
          <p:cNvSpPr txBox="1"/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Analysis </a:t>
            </a:r>
            <a:endParaRPr lang="en-US" sz="4800" b="1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And</a:t>
            </a:r>
            <a:endParaRPr lang="en-US" sz="4800" b="1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statistics</a:t>
            </a:r>
            <a:endParaRPr lang="en-US" sz="4800" b="1" cap="all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437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0E85BA-A04B-4346-96EC-5DF828067C84}"/>
              </a:ext>
            </a:extLst>
          </p:cNvPr>
          <p:cNvSpPr txBox="1"/>
          <p:nvPr/>
        </p:nvSpPr>
        <p:spPr>
          <a:xfrm>
            <a:off x="1031875" y="1212935"/>
            <a:ext cx="6020177" cy="44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Find Your Lost Animal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 our shelters</a:t>
            </a:r>
          </a:p>
        </p:txBody>
      </p:sp>
    </p:spTree>
    <p:extLst>
      <p:ext uri="{BB962C8B-B14F-4D97-AF65-F5344CB8AC3E}">
        <p14:creationId xmlns:p14="http://schemas.microsoft.com/office/powerpoint/2010/main" val="17212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Problem 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701479"/>
            <a:ext cx="11061439" cy="40897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2800" dirty="0"/>
              <a:t>Each year in the US, 8 to 10 million lost and unwanted dogs and cats enter animal shelters. They have only about a fifty percent chance of getting out alive: 4 to 6 million of them will be euthanized - around a half million a month nationwide, 575 each hour, one every six and a half seconds. Our project is trying to connect homeless animals and adopters more easier and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296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62AF7D-14BD-48C1-81AC-597C1A12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23" y="643467"/>
            <a:ext cx="5879753" cy="55710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F6706C-CF07-43A1-BCC4-CBA5D33820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3B64CCD-10B0-4554-A6F1-108C6DEEB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144" b="23541"/>
          <a:stretch/>
        </p:blipFill>
        <p:spPr>
          <a:xfrm>
            <a:off x="426721" y="128068"/>
            <a:ext cx="8442959" cy="57283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BD0B0-B031-48F3-AAB2-669F0E2E29D0}"/>
              </a:ext>
            </a:extLst>
          </p:cNvPr>
          <p:cNvSpPr txBox="1"/>
          <p:nvPr/>
        </p:nvSpPr>
        <p:spPr>
          <a:xfrm>
            <a:off x="7846906" y="5513761"/>
            <a:ext cx="3918373" cy="998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Certification</a:t>
            </a:r>
          </a:p>
        </p:txBody>
      </p:sp>
    </p:spTree>
    <p:extLst>
      <p:ext uri="{BB962C8B-B14F-4D97-AF65-F5344CB8AC3E}">
        <p14:creationId xmlns:p14="http://schemas.microsoft.com/office/powerpoint/2010/main" val="377877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E85BA-A04B-4346-96EC-5DF828067C84}"/>
              </a:ext>
            </a:extLst>
          </p:cNvPr>
          <p:cNvSpPr txBox="1"/>
          <p:nvPr/>
        </p:nvSpPr>
        <p:spPr>
          <a:xfrm>
            <a:off x="1302327" y="1246909"/>
            <a:ext cx="5592707" cy="418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request &amp;provide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foster care</a:t>
            </a:r>
          </a:p>
        </p:txBody>
      </p:sp>
    </p:spTree>
    <p:extLst>
      <p:ext uri="{BB962C8B-B14F-4D97-AF65-F5344CB8AC3E}">
        <p14:creationId xmlns:p14="http://schemas.microsoft.com/office/powerpoint/2010/main" val="3489557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0659B4B-E16D-46C3-9B8F-0C9026665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39"/>
          <a:stretch/>
        </p:blipFill>
        <p:spPr>
          <a:xfrm>
            <a:off x="3759200" y="260350"/>
            <a:ext cx="7444509" cy="6597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4A1CD6-D4B9-4458-A9E3-C12C3572A5F0}"/>
              </a:ext>
            </a:extLst>
          </p:cNvPr>
          <p:cNvSpPr/>
          <p:nvPr/>
        </p:nvSpPr>
        <p:spPr>
          <a:xfrm>
            <a:off x="342382" y="326149"/>
            <a:ext cx="33521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>
                <a:ln w="3175" cmpd="sng">
                  <a:noFill/>
                </a:ln>
              </a:rPr>
              <a:t>Someone</a:t>
            </a:r>
          </a:p>
          <a:p>
            <a:r>
              <a:rPr lang="en-US" sz="3600" b="1" cap="all" dirty="0">
                <a:ln w="3175" cmpd="sng">
                  <a:noFill/>
                </a:ln>
              </a:rPr>
              <a:t>need help </a:t>
            </a:r>
          </a:p>
          <a:p>
            <a:r>
              <a:rPr lang="en-US" sz="3600" b="1" cap="all" dirty="0">
                <a:ln w="3175" cmpd="sng">
                  <a:noFill/>
                </a:ln>
              </a:rPr>
              <a:t>with their</a:t>
            </a:r>
            <a:r>
              <a:rPr lang="en-US" sz="3600" b="1" cap="all" dirty="0">
                <a:ln w="3175" cmpd="sng">
                  <a:noFill/>
                </a:ln>
                <a:solidFill>
                  <a:srgbClr val="FF33CC"/>
                </a:solidFill>
              </a:rPr>
              <a:t> </a:t>
            </a:r>
            <a:r>
              <a:rPr lang="en-US" sz="4800" b="1" cap="all" dirty="0">
                <a:ln w="3175" cmpd="sng">
                  <a:noFill/>
                </a:ln>
                <a:solidFill>
                  <a:srgbClr val="FF33CC"/>
                </a:solidFill>
              </a:rPr>
              <a:t>pets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9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BD0CBAD-6F3B-4EF2-A39B-C0771B441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83"/>
          <a:stretch/>
        </p:blipFill>
        <p:spPr>
          <a:xfrm>
            <a:off x="286327" y="130175"/>
            <a:ext cx="7305040" cy="659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DD82A2-0D42-411E-A3A0-657187AC48F6}"/>
              </a:ext>
            </a:extLst>
          </p:cNvPr>
          <p:cNvSpPr/>
          <p:nvPr/>
        </p:nvSpPr>
        <p:spPr>
          <a:xfrm>
            <a:off x="8174819" y="594003"/>
            <a:ext cx="335216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</a:rPr>
              <a:t>I’d like to</a:t>
            </a:r>
          </a:p>
          <a:p>
            <a:r>
              <a:rPr lang="en-US" sz="6000" b="1" cap="all" dirty="0">
                <a:ln w="3175" cmpd="sng">
                  <a:noFill/>
                </a:ln>
                <a:solidFill>
                  <a:srgbClr val="FF33CC"/>
                </a:solidFill>
              </a:rPr>
              <a:t>Help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3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6EE464-2D4F-4B2E-8F34-D868AE6456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6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AC8FB-FA4F-4577-B2E6-8B3AEBE632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8D2A99D-9D4E-4427-8796-E1787FA37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5" r="1" b="23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29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573-4812-4322-83BB-5BFBF6F8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32D9-495C-42E3-A93F-6C1DE055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9310"/>
            <a:ext cx="10131425" cy="1120758"/>
          </a:xfrm>
        </p:spPr>
        <p:txBody>
          <a:bodyPr/>
          <a:lstStyle/>
          <a:p>
            <a:pPr algn="ctr"/>
            <a:r>
              <a:rPr kumimoji="1" lang="en-US" altLang="zh-CN" dirty="0"/>
              <a:t>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89046"/>
            <a:ext cx="10131425" cy="53277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167" y="1250068"/>
            <a:ext cx="11439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1. Complete and standardise the process of adoption</a:t>
            </a:r>
          </a:p>
          <a:p>
            <a:r>
              <a:rPr lang="en-CA" sz="2800" dirty="0"/>
              <a:t>2. Shelters in different locations can communicate and send request for transferring animals</a:t>
            </a:r>
          </a:p>
          <a:p>
            <a:r>
              <a:rPr lang="en-CA" sz="2800" dirty="0"/>
              <a:t>3. Automatically transfer animals between shelters for convenience of adopters</a:t>
            </a:r>
          </a:p>
          <a:p>
            <a:r>
              <a:rPr lang="en-CA" sz="2800" dirty="0"/>
              <a:t>4. Customers and volunteer sharing the information in a whole system</a:t>
            </a:r>
          </a:p>
          <a:p>
            <a:r>
              <a:rPr lang="en-CA" sz="2800" dirty="0"/>
              <a:t>5. Rating system of inspection after adoption</a:t>
            </a:r>
          </a:p>
          <a:p>
            <a:r>
              <a:rPr lang="en-CA" sz="2800" dirty="0"/>
              <a:t>6. Finding lost pets</a:t>
            </a:r>
          </a:p>
          <a:p>
            <a:r>
              <a:rPr lang="en-CA" sz="2800" dirty="0"/>
              <a:t>7. A platform for </a:t>
            </a:r>
            <a:r>
              <a:rPr lang="en-US" altLang="zh-CN" sz="2800" dirty="0"/>
              <a:t>foster</a:t>
            </a:r>
            <a:r>
              <a:rPr lang="en-CA" sz="2800" dirty="0"/>
              <a:t> and exchanging information</a:t>
            </a:r>
          </a:p>
          <a:p>
            <a:r>
              <a:rPr lang="en-CA" sz="2800" dirty="0"/>
              <a:t>8. Analysis of animal’s variety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13930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167" y="158620"/>
            <a:ext cx="1953227" cy="111892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051" y="0"/>
            <a:ext cx="7118430" cy="67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5510"/>
            <a:ext cx="10131425" cy="640466"/>
          </a:xfrm>
        </p:spPr>
        <p:txBody>
          <a:bodyPr/>
          <a:lstStyle/>
          <a:p>
            <a:pPr algn="ctr"/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25977"/>
            <a:ext cx="10131425" cy="559057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j-lt"/>
              </a:rPr>
              <a:t>1. As an inventory manager, it is your responsibility to manage the inventory of shelter, and view adoption and lost animals history.</a:t>
            </a:r>
          </a:p>
          <a:p>
            <a:r>
              <a:rPr lang="en-US" altLang="zh-CN" sz="2800" dirty="0">
                <a:latin typeface="+mj-lt"/>
              </a:rPr>
              <a:t>2. As a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certification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manager, you can make judgment and decisions on customers’ application for adoption or lost animals. </a:t>
            </a:r>
          </a:p>
          <a:p>
            <a:r>
              <a:rPr lang="en-US" altLang="zh-CN" sz="2800" dirty="0">
                <a:latin typeface="+mj-lt"/>
              </a:rPr>
              <a:t>3. As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a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inspection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manager,</a:t>
            </a:r>
            <a:r>
              <a:rPr lang="zh-CN" altLang="en-US" sz="2800" dirty="0">
                <a:latin typeface="+mj-lt"/>
              </a:rPr>
              <a:t>  </a:t>
            </a:r>
            <a:r>
              <a:rPr lang="en-US" altLang="zh-CN" sz="2800" dirty="0">
                <a:latin typeface="+mj-lt"/>
              </a:rPr>
              <a:t>you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can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cooperate with volunteers to inspect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the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adopted animal.</a:t>
            </a:r>
            <a:endParaRPr lang="zh-CN" altLang="en-US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4. As a customer, you can either apply for an adoption, or find your lost pet. And you can look for help or help others as a foster. </a:t>
            </a:r>
          </a:p>
          <a:p>
            <a:r>
              <a:rPr lang="en-US" altLang="zh-CN" sz="2800" dirty="0">
                <a:latin typeface="+mj-lt"/>
              </a:rPr>
              <a:t>5. As a volunteer, you can help shelters implement inspection and rate how adopters behave. </a:t>
            </a:r>
          </a:p>
          <a:p>
            <a:endParaRPr kumimoji="1"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127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ScreenSHOTS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KEY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SCREENS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SYSTEM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518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C668FA-2417-47B5-B454-2D55FC17FF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FEBA57-8992-46BB-BCF0-5A83FE8E01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4CDDF6-55C3-415A-8D8B-7E03C3D616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5B223-4DFA-4FA3-BB68-19273EAF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09" y="800007"/>
            <a:ext cx="4896667" cy="525111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030C7A7-7A1C-4B42-BF86-D3985C43B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24" y="798221"/>
            <a:ext cx="5403173" cy="52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1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666A18-B0D9-4CD2-AAF7-D32908983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7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E174D7-A74C-4845-B4E2-D161F9C68F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F2985-810C-4ABC-9993-5D7821EE76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50E29D-0322-4F80-B76D-3E44CFA2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936240" y="480060"/>
            <a:ext cx="6278880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643</TotalTime>
  <Words>330</Words>
  <Application>Microsoft Office PowerPoint</Application>
  <PresentationFormat>Widescreen</PresentationFormat>
  <Paragraphs>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天体</vt:lpstr>
      <vt:lpstr>Managing System for Animal Shelter  </vt:lpstr>
      <vt:lpstr>Problem statement</vt:lpstr>
      <vt:lpstr>Approach</vt:lpstr>
      <vt:lpstr>Object model</vt:lpstr>
      <vt:lpstr>Use cases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System for Animal Shelter</dc:title>
  <dc:creator>Microsoft Office 用户</dc:creator>
  <cp:lastModifiedBy>Youming Zheng</cp:lastModifiedBy>
  <cp:revision>29</cp:revision>
  <dcterms:created xsi:type="dcterms:W3CDTF">2017-12-02T16:13:01Z</dcterms:created>
  <dcterms:modified xsi:type="dcterms:W3CDTF">2017-12-13T04:10:10Z</dcterms:modified>
</cp:coreProperties>
</file>