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3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4-04T18:11:29.34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43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50716" units="1/cm"/>
          <inkml:channelProperty channel="Y" name="resolution" value="27.48092" units="1/cm"/>
          <inkml:channelProperty channel="T" name="resolution" value="1" units="1/dev"/>
        </inkml:channelProperties>
      </inkml:inkSource>
      <inkml:timestamp xml:id="ts1" timeString="2023-04-04T18:24:45.789"/>
    </inkml:context>
  </inkml:definitions>
  <inkml:trace contextRef="#ctx0" brushRef="#br0">1970 5016 39 0,'9'0'58'0,"3"0"-1"0,0-2-1 0,3 2-1 15,1 0-3-15,2-1-1 0,-1 1-4 0,2 0-5 16,0 0-9-16,3 0-2 0,0 0-2 15,2 0-1-15,0 1 1 0,1-1 4 0,4 0 6 16,-1 0 0-16,5-1 2 0,4 1 7 0,4-3 8 16,3 0 0-16,5 0 5 0,5-2 4 15,6 1-3-15,6-2-8 0,5 0-11 16,4-2-5-16,5 2-12 0,7-2-9 0,0 3-7 16,2-1-3-16,3-1-4 0,-2 3-1 15,2 0-2-15,-1-1 0 0,-1 2 0 0,2 1 1 16,0 2 0-16,3 0 2 0,1 0 1 15,5 0-1-15,3 2 1 0,5 1 0 16,2 2 1-16,3-2 6 0,1 1 11 0,1 1 15 16,4-4 11-16,0 2 15 0,0 1 11 15,5-3 7-15,2 0-5 0,3 2-8 0,0-2-9 16,-1 3-12-16,-3-1-11 16,-4-2-11-16,-4 1-7 0,-1-1-3 0,-6-1-2 15,-2 0 0-15,-6 0 0 0,-2 0-2 16,0-1-2-16,-3-1-1 0,-3 1-3 0,-3-2-2 15,-2-1-1-15,-3 3-1 0,-3-2 0 16,-3 1 2-16,-4-2-1 0,-4 1-3 16,-4 2-1-16,-5-1-3 0,-4 0-9 15,-7 2-41-15,-8 0-46 0,-6 0-53 16,-6 0-54-16,-9 0-55 0,-3 4-64 0,-10-3 0 16,-4 4 29-16,-5-1 44 0</inkml:trace>
  <inkml:trace contextRef="#ctx0" brushRef="#br0" timeOffset="1017.94">3541 3826 42 0,'-5'9'35'0,"2"2"-7"16,-2 0-7-16,1 3-5 0,1 1-2 16,1 2-2-16,2 2 2 0,0 2 0 0,0 3 5 15,2 2 4-15,1 2 10 0,3 4 7 0,0 2 2 16,1 4-1-16,1 2-3 0,1 4 2 15,-1 4-4-15,3 2-5 0,0 8-1 16,0 2 6-16,1 7 10 0,0 5 0 16,-1 7 2-16,-3 7 7 0,3 6 10 0,-3 5 1 15,-2 7-7-15,-1 2 1 0,0 4 11 0,1 1 9 16,0 1 7-16,2 4 16 0,-1-2 20 16,3 3 14-16,-1 0 1 0,0 0-4 15,2 1-6-15,0-1-3 0,-1-1-2 0,4-2 2 16,-1-3 0-16,2-2 0 0,1-1 0 15,1 0-6-15,0-3-12 0,1-1-12 0,0-1-3 16,-1-2-7-16,4-4-6 0,-4-1-13 16,2-5-9-16,-1-3-12 0,-1-4-16 0,0-5-4 15,-4-4-7-15,0-3-7 0,-1-6-5 16,-2-5-6-16,-2-5-18 0,-1-8-55 0,0-6-85 16,-2-6-106-16,-1-7-112 0,1-7-129 15,0-7-62-15,-1-7 8 0,-2-10 61 0,1-10 95 16</inkml:trace>
  <inkml:trace contextRef="#ctx0" brushRef="#br0" timeOffset="1965.91">6289 3934 39 0,'-11'-6'171'16,"1"2"-1"-16,1-1-21 0,1 2-16 0,2-1-10 15,-1-1-2-15,0 2-3 0,2 0-9 16,0 0-10-16,0 0-9 0,2 1-11 15,0 1-10-15,0-2-11 0,0 3-11 0,1-1-13 16,-1 1-12-16,3 0-8 0,-1 0-7 16,1 0-7-16,0 0-6 0,0 1 0 15,1 2 0-15,-1 2 1 0,3 1 0 0,-1 4 4 16,4 5 2-16,-1 5 4 0,1 5 2 16,2 7 6-16,1 6 15 0,-1 9 13 15,2 9 8-15,2 7 4 0,0 10-2 16,-1 10 9-16,1 11 2 0,-2 10 4 0,0 8 17 15,-1 13 24-15,-3 7 24 0,-3 10 8 0,-1 8 9 16,-2 14 7-16,-2 7-6 0,-1 7-14 16,0 7-21-16,-2 1-9 0,2-5-26 15,2 1-20-15,2-4-19 0,2-2-6 16,3-4 12-16,1-7 8 0,4-6 19 0,5-8 16 16,-2-8 20-16,2-8 1 0,0-7-13 15,1-10-14-15,-1-8-18 0,0-10-21 16,-4-7-21-16,2-9-11 0,-2-4-6 0,-3-11-12 15,2-5-31-15,-1-5-49 0,-1-8-101 16,-1-8-140-16,-2-5-136 0,-1-7-150 0,-2-7-56 16,-3-8 6-16,-3-8 79 15,-2-11 128-15</inkml:trace>
  <inkml:trace contextRef="#ctx0" brushRef="#br0" timeOffset="9850.02">2210 5062 39 0,'0'-1'118'0,"0"1"-5"0,0 0-5 16,0 0-3-16,0 0 1 0,0 0 4 15,0 0 4-15,0 0 7 0,0 0 7 0,0 0 5 16,-2 0 5-16,1 0 7 0,-1 0 1 0,2 0-4 16,-2 0-10-16,-2 0-11 0,-1 0-13 15,0 0-13-15,-1 0-5 0,-1 0 0 0,-2 0 2 16,-2 0 1-16,0 0-2 0,-1-2-8 16,-1 2-13-16,-3-1-11 0,0-1-13 0,-3 2-9 15,0-2-9-15,-3 1-7 0,0 1-7 0,-2-1-5 16,2 1-2-16,-5-2-3 0,2 2 0 15,-4-1 1-15,1 1-2 0,1 0 2 0,-3-2 1 16,-1 1 2-16,1-1 0 0,-2 1 5 0,0-1 1 16,2-1 1-16,-3 1 2 0,1 1 0 15,1-2 0-15,-1 2-1 0,0-1-3 0,1 1-3 16,1-1-2-16,0 1-2 0,1 1 1 16,3 0-5-16,-1 1 1 0,3 1-3 15,0 1 0-15,2-2-1 0,4 2-3 0,3-2 1 16,2 1 1-16,2 1 0 0,2-3 1 15,2 2-3-15,2-1 0 0,-1 1-3 16,5 1-3-16,1-2-10 0,1 1-39 0,5-1-67 16,2 2-88-16,4-3-95 0,3 2-101 15,1-2-78-15,1-2-11 0,5 0 43 0,-2 1 78 16</inkml:trace>
  <inkml:trace contextRef="#ctx0" brushRef="#br0" timeOffset="26699.5">7750 4968 81 0,'-2'0'120'0,"2"0"-10"0,0 0-14 16,0 0-6-16,0 0-1 0,0 0 3 0,0 0 2 16,0 0 2-16,0 0 5 0,0 0 5 15,0 0 5-15,0 0 3 0,0 0 2 16,0 0 2-16,-1 0 1 0,-2 0 0 0,3 0-4 15,0 0-3-15,-2 0-5 16,2 0-7-16,0-2-4 0,0 2-4 0,0-1-1 16,0 1 2-16,2-2 6 0,1 0 9 15,0 2 7-15,0-1 5 0,4-2 0 0,1 2-2 16,2 0-11-16,0-3-15 0,3 3-15 16,2-1-15-16,0 1-11 0,4-3-12 15,1 3-10-15,3 0-4 0,3-2-6 16,0 1-5-16,4 2-6 0,1-1-5 0,2 1 0 15,1 0-4-15,2 1-1 0,5-1 2 16,0 2 3-16,4 2 7 0,5 2 1 16,4 2 2-16,6 1 1 0,3 1-4 15,4 4-1-15,1-3-3 0,1 3-2 16,2 0 3-16,0-2 0 0,1 0 2 0,0 0 2 16,1-3 0-16,0 0 5 0,1-2-2 15,1-1 0-15,-2 0 1 0,-1-1-2 16,-1-4-4-16,-2 2-2 0,-1-3-10 15,-1 1 1-15,-1-1 0 0,-4-1 0 0,1 1 1 16,-4-1-7-16,-4-1 2 0,0 1-6 16,-7-1-8-16,-4 1-3 0,-3-2-12 15,-6 1-2-15,-5 2-1 0,-3-1-3 0,-5-1-2 16,-4 2 1-16,-3 0 6 0,-4 0-2 16,-3 0-2-16,2 0-14 0,-4 0-17 15,-3 0-33-15,0 0-43 0,-3 0-49 16,0 0-49-16,0 0-36 0,0 0-27 0,-1 0-14 15,-1 0-6-15,2 0-1 0,-5 0-4 16,-1-2 22-16,-3 1 33 0,-1 1 44 16</inkml:trace>
  <inkml:trace contextRef="#ctx0" brushRef="#br0" timeOffset="27718.22">5791 2638 38 0,'10'-12'225'0,"-1"2"41"0,-3-1-2 15,1 2 0-15,-1-1 9 0,-3 2 13 16,2 1 5-16,-4-1-4 0,-1 2-19 0,-1 0-33 15,-5 1-46-15,-1 1-48 0,-4 1-43 16,-3 2-36-16,-2 1-27 0,-6 1-16 16,-3 2-9-16,-2 1-5 0,-3 3-3 0,-2 0 0 15,-1 1 3-15,0 1 3 0,0 0 1 16,1 1-1-16,4 1-1 0,1-1-1 0,4 2-6 16,3 0-2-16,3 2-2 0,4-1 2 15,3 1-2-15,4 0 0 0,6 0 1 0,5 1-3 16,4-1-3-16,6-1-12 0,5-1-15 15,5-1-14-15,7-1-10 0,1 1-3 0,4-2-1 16,1 0 10-16,1-2 14 0,1 4 14 16,-2-2 7-16,-3 1 4 0,-1 2-4 15,-4 2-7-15,-1 1-5 0,-6 1-2 16,-4 4 0-16,-6-1 2 0,-5 4 7 0,-6 1 7 16,-7 0 6-16,-3 1 5 0,-7 2 13 15,-5-1 14-15,-5-1 17 0,-2-1 13 16,-5-1 8-16,-1-2 4 0,0-2-6 0,-2-1-13 15,-2-1-13-15,3-5-11 0,-1-2-20 0,8-1-46 16,0-4-68-16,7-4-85 0,1-2-85 16,9-4-82-16,4-4-63 0,8-3-23 0,4-3 33 15,8-4 67-15,5-2 74 0</inkml:trace>
  <inkml:trace contextRef="#ctx0" brushRef="#br0" timeOffset="27966.56">6017 2607 164 0,'-1'-11'291'16,"-2"4"36"-16,-1-1-26 0,-2 2-47 15,3 3-44-15,-2 2-34 0,-1 4-24 0,3 4-12 16,1 4-4-16,1 5-2 0,2 5-3 16,2 6-6-16,3 5-15 0,2 4-15 15,2 4-18-15,1 5-17 0,0 3-17 16,0 2-13-16,2-2-11 0,-2 0-10 0,0-2-7 15,1-4-12-15,-2-3-26 0,0-3-35 16,0-4-55-16,-3-5-62 0,1-3-56 0,1-5-43 16,-4-2-37-16,1-5-35 0,-1-3-12 15,0-6 26-15,-5-3 42 0,0-3 42 16</inkml:trace>
  <inkml:trace contextRef="#ctx0" brushRef="#br0" timeOffset="28146.34">5930 3003 181 0,'-6'-8'266'0,"1"4"27"0,2-1-43 0,1 1-43 15,4 1-38-15,3-2-34 0,4 2-30 0,2-3-24 16,4 2-22-16,5-4-25 0,2 2-40 16,3-2-53-16,1 3-67 0,-1-3-67 15,2 1-78-15,-3 1-47 0,-1-2-2 0,-5 3 29 16</inkml:trace>
  <inkml:trace contextRef="#ctx0" brushRef="#br0" timeOffset="28502.66">6280 2908 7 0,'-4'6'225'0,"1"0"34"0,0 3 6 0,1 0-43 16,2 3-38-16,4 0-31 0,0 1-24 15,1 3-22-15,3 0-20 0,3 1-19 0,0 1-14 16,2 0-10-16,-1 0-9 0,0 0-7 16,-1 0-4-16,1-2 1 0,-4 1 2 0,0-1 7 15,0-1 5-15,-3-1 8 0,0-2 1 16,-2-2 4-16,0-1 5 0,-1-1 3 16,-1-2-4-16,-1-2-5 0,0-1-3 15,0-3-8-15,-1 0-9 0,-1-5-3 0,0 0 5 16,1-3 5-16,1-2 3 0,0-2 5 15,1-3-1-15,1-3-4 0,1 0-12 16,0-3-10-16,5-2-7 0,-2-1-7 0,2 0-4 16,2 0-15-16,1 1-30 0,-2 3-46 15,1 0-57-15,2 3-68 0,-2 4-70 0,1 3-65 16,0 4-57-16,-3 3-1 0,2 4 35 16,-3 4 57-16</inkml:trace>
  <inkml:trace contextRef="#ctx0" brushRef="#br0" timeOffset="28966.85">6599 3123 149 0,'-6'-12'285'0,"-1"0"40"0,2-2-12 16,1 1-53-16,-1 1-57 0,4 1-41 0,-1 1-39 15,1 1-36-15,1 3-27 0,0 0-23 16,1 4-14-16,1 4-9 0,1 4-3 16,3 4 2-16,-3 2 1 0,2 3-1 0,1 3 0 15,-1 2-2-15,3 1-1 0,-2 1-3 16,-1 0-2-16,3 1-1 0,0 0-2 16,0-4 2-16,-2-1 0 0,0-1 7 0,-1-4 15 15,0-1 20-15,1-4 10 0,0-4 5 16,1-2 1-16,1-5-4 0,1-2-12 0,-1-5-12 15,2-2 0-15,-1-4 8 0,0-2 15 16,-1-1 15-16,1-3 16 0,1-2 16 0,-3-2 10 16,-1 1 8-16,1-2-1 0,-1 3-2 15,0 0-9-15,0 4-16 0,-1 2-20 0,-2 3-22 16,1 5-20-16,-1 0-17 0,0 5-9 16,1 3-6-16,1 5-1 0,0 5 1 15,1 2 0-15,2 4 3 0,2 1-2 16,-2 3-1-16,1 1-8 0,2 1-10 0,0-2-15 15,-1 0-15-15,2 0-24 0,-1-2-53 16,2-2-63-16,0-2-80 0,0-1-76 0,2-1-82 16,1-3-84-16,3-1-7 0,1-3 41 15,-2-3 74-15,4 0 80 0</inkml:trace>
  <inkml:trace contextRef="#ctx0" brushRef="#br0" timeOffset="29451.27">7301 2797 73 0,'-2'-12'179'0,"1"2"-15"16,1-1-7-16,-2 1-5 0,1 2-1 16,-1-1 0-16,-1 2 1 0,-2-1-1 0,-1 0-8 15,1 4-9-15,0-2-13 0,-1 3-19 16,0-2-21-16,-4 4-22 0,1 1-17 0,-1 3-15 15,-2 3-10-15,-1 3-7 0,-1 3-2 16,1 5 3-16,0 2 4 0,-2 5 7 16,2 5 4-16,2 2 1 0,1 4 3 0,2 1-3 15,5-2-2-15,0 2 0 0,6-3-2 16,2 0 1-16,3-3 0 0,5 0 1 16,2-3-3-16,6-3-3 0,1-1-8 0,5-5-16 15,2-3-28-15,1-3-36 0,3-5-36 16,0-2-31-16,0-4-24 0,-1-1-14 0,-2-5-4 15,-3 0 2-15,-2-6 4 0,0-1 0 16,-4-3-6-16,-4-3-7 0,-1-4-5 16,-5-4-3-16,-3-4 11 0</inkml:trace>
  <inkml:trace contextRef="#ctx0" brushRef="#br0" timeOffset="29684.53">7533 2569 64 0,'-9'-27'202'0,"1"3"1"16,0 5-10-16,-3 2-9 0,5 2-20 0,1 5-24 15,0 1-30-15,2 3-15 0,3 3-1 16,0 3 6-16,3 7 14 0,4 4 18 16,2 5 17-16,5 5 0 0,-1 5-18 0,6 4-24 15,1 4-27-15,0 3-24 0,2 6-20 16,-2 2-13-16,-1 1-10 0,0 1-4 0,-3-3-3 16,1 2-5-16,-4-3-1 0,-1-3-14 15,1-2-29-15,-5-5-43 0,0-4-52 16,-2-4-53-16,-1-1-58 0,-3-6-58 0,-2-1-54 15,-2-5-4-15,-1-3 30 0,-2-3 42 16</inkml:trace>
  <inkml:trace contextRef="#ctx0" brushRef="#br0" timeOffset="29856.07">7563 3049 256 0,'-7'-6'376'0,"2"3"86"0,-1-1 31 0,2 2-19 16,-1-1-29-16,2 0-38 0,2 0-43 15,1 0-53-15,3-1-56 0,3-2-59 16,4-2-49-16,2-1-39 0,3 0-51 0,3-2-69 16,2 0-84-16,0-1-126 0,4-1-146 15,-3 3-142-15,1-2-118 0,-2 2-42 16,-1-1 19-16,-3 1 94 0,0 2 130 0</inkml:trace>
  <inkml:trace contextRef="#ctx0" brushRef="#br0" timeOffset="31316.95">7843 2868 328 0,'-3'-2'404'0,"0"0"68"16,0 2 8-16,1 0-68 0,1-1-77 16,-1 1-76-16,2 0-72 0,0 1-69 0,2 1-53 15,1 3-34-15,0 1-18 0,5 4-6 16,-2 3-5-16,1 4-6 0,-1 3-4 15,2 0-2-15,-2 3-3 0,-1 1 0 16,0-1 0-16,0-1 5 0,-1-2 2 0,1-2 4 16,-1-3 4-16,0-2 4 0,-1-3 13 15,0 0 17-15,0-6 7 0,2-1 3 0,0-3-1 16,1-4-6-16,2-5-15 0,0-2-16 16,3-4-8-16,-2-3-3 0,-1-1 0 15,2-4 2-15,1 1 1 0,-2-3 0 0,-1 2 1 16,2-3 3-16,-2 2-1 0,0 1 10 15,-2 4 7-15,2 1 2 0,-4 3 1 0,1 3-3 16,-2 3-3-16,1 2-7 0,-1 4-8 16,0 4-2-16,0 4 1 0,3 4 3 0,-3 1 2 15,2 5-3-15,0 0 2 0,2 2-4 16,-1-1-2-16,5 2 0 0,-2-2-5 16,1 0-3-16,1-3-5 0,-2-2-5 0,3-1-2 15,-2-3-10-15,0 0-11 16,-2-4-19-16,3-3-21 0,-3 0-29 0,-2-5-31 15,2-1-28-15,-2-1-19 0,-1-2-5 0,0-3 5 16,0-2 21-16,-2-1 29 0,-1-2 34 16,-1 0 33-16,-1-3 31 0,2 0 28 15,-1 1 22-15,-1-2 17 0,3 3 21 0,-3 0 13 16,2 1 6-16,-1 6-3 0,-1 0-10 16,0 2-10-16,2 3-7 0,-1 3-3 0,3 3 6 15,-1 5 13-15,2 2 15 0,0 4 14 16,-1 4 4-16,4 1-4 0,-3 5-7 15,0 0-10-15,-1 2-11 0,1-1-5 0,0 1 4 16,-1-2 7-16,-1 0 11 0,-1-3 11 16,1-3 13-16,-3-2 12 0,2-1 8 15,-2-4 9-15,3-1-4 0,-3-4-7 0,3-3-18 16,-1-3-28-16,1-4-32 0,0-4-42 16,3-2-39-16,1-5-38 0,-1-2-41 0,2-2-45 15,3-2-39-15,0-2-27 0,-1-1-20 16,4 2-13-16,0-3 0 0,0 6 15 15,-1 1 21-15,0 3 22 0,-1 3 26 0,0 5 33 16,-2 3 32-16,0 5 30 0,-2 2 28 16,0 2 19-16,-2 6 18 0,0 1 14 0,-1 0 15 15,0 1 15-15,-2 1 19 0,0 0 24 16,1-1 29-16,-2 1 30 0,0-4 38 16,0-1 39-16,-1 0 41 0,-1-1 28 0,2-2 1 15,-1-2-16-15,3-4-38 0,0-1-46 16,1-4-63-16,0-1-60 0,4-3-37 0,-2-1-27 15,-1-2-14-15,2 0-12 0,-2-3 3 16,0 0 8-16,-1 0 6 0,2 0 9 16,-4 3 7-16,2-2 10 0,-1 4 3 15,-2 2 0-15,-1 4-2 0,-1 0 1 0,0 5 1 16,-3 2 4-16,-3 4 1 0,1 4 8 16,-3 4 12-16,0 5 12 0,-1 5 3 0,-1 3-1 15,2 3-1-15,-1 4-3 0,4 1-9 16,2-1-11-16,3-1-4 0,2-1-2 15,4-3-4-15,3-1-13 0,1-5-25 0,1-5-29 16,2-1-30-16,1-6-41 0,3-3-47 16,4-5-30-16,-2-3-20 0,5-6-15 0,-1-4-12 15,1-2 7-15,0-5 22 0,-1-2 20 16,-1-3 31-16,1-1 36 0,-3-5 37 16,-1-2 33-16,-3-2 24 0,1-2 25 0,-4 0 22 15,0-3 15-15,-4 0 15 0,-2-2 10 16,-3 2 13-16,1 0 8 0,-2 3 16 0,-1 1 18 15,-2 4 22-15,-2 3 27 0,2 2 29 16,-4 4 25-16,2 4 3 0,-1 3-12 0,1 3-25 16,1 1-35-16,-1 4-39 0,0 2-27 15,-1 4-12-15,3 4 4 0,0 2 9 16,0 6 9-16,3 4 6 0,-1 5-6 0,3 2-10 16,4 3-14-16,-1 4-15 0,0 3-12 15,3 0-3-15,5 3-6 0,0 0-4 0,4 1-1 16,1-2-1-16,-2 1-1 0,3 1-3 15,-2-4 0-15,-2 0-2 0,-1-3-1 16,-4-4 3-16,-1-4 7 0,-2-3 14 16,-3-3 14-16,-3-3 8 0,2-4 10 15,-4-2-2-15,-4-5-5 0,-2-1-10 0,-1-4-10 16,-1-5-7-16,-4-3-9 0,-2-2 0 16,-1-4-1-16,-3 0-3 0,0-3-6 0,-3 0-3 15,-2 0-1-15,0 0-2 0,-5 0-6 16,1 3-4-16,-3 3-3 0,2 3-1 0,-4 3 1 15,3 5 1-15,0 2 7 0,2 5 8 16,0 5 13-16,4 2 13 0,2 4 26 16,2 4 30-16,4 1 32 0,7 2 37 0,3 2 45 15,4 1 35-15,4-2 16 0,5 1-1 16,4-3-13-16,3 0-27 0,4-5-47 0,4-1-42 16,-1-6-38-16,6 0-34 0,2-5-38 15,-1-3-43-15,2-4-40 0,-4-3-54 16,4 0-54-16,-6-4-59 0,1 0-66 0,-1-1-95 15,-5-2-101-15,0 1-89 0,-4-1-63 16,-4-1 1-16,-6 2 48 0,-3-2 109 0,-4 1 123 16</inkml:trace>
  <inkml:trace contextRef="#ctx0" brushRef="#br0" timeOffset="32782.78">9406 2649 153 0,'-7'0'156'0,"4"0"-8"0,-2-2-10 15,2 2-7-15,1-1-12 0,2-1-9 0,2 2-5 16,3-1-6-16,1-1-6 0,2-1-7 15,3 2-8-15,2-2-12 0,6-2-15 16,-2 1-13-16,5-1-12 0,2-1-10 0,1-1-8 16,2 1-5-16,0-2-3 0,3 1-4 15,0-2-8-15,2 0-14 0,2 1-16 16,-2-1-22-16,1 0-22 0,0 2-20 0,-3-2-17 16,-1 1-10-16,-2 1-5 0,-5-1 4 15,0 2 7-15,-3-2 3 0,-5 4 0 0,-1-2-8 16,-4-2-4-16</inkml:trace>
  <inkml:trace contextRef="#ctx0" brushRef="#br0" timeOffset="33149.92">9654 2350 63 0,'-8'0'128'0,"5"2"-14"0,1-1-12 16,2 2-3-16,3 3 1 0,2 2 2 15,4 1 5-15,3 0 1 0,0-1-4 0,6 0-4 16,2 1-7-16,-1-1-2 0,6-2-14 16,-1-1-11-16,4 0-14 0,-2 0-11 15,1-4-7-15,1 2-4 0,-2-3 4 0,0 0 3 16,-4 0 3-16,-1 0-1 0,-2 0 1 16,-2 0-4-16,-4-1-3 0,-3 1 1 0,-1 0 2 15,-3 0 3-15,-1 0-2 0,-2 1-2 16,-1-1-8-16,-4 3-7 0,-1 0-10 0,-3 2-3 15,-5 2-2-15,1 4-2 0,-3-1-1 16,-4 4 0-16,1 1 0 0,-1 3-3 16,1 0 1-16,0 3 0 0,0 0 1 0,2 0-1 15,0 0 0-15,3 0-1 0,0-3-6 16,3 1-21-16,0-4-36 0,2-1-57 16,4-4-67-16,1-1-90 0,2-3-63 0,3-3-17 15,2-3 18-15,6-3 44 0</inkml:trace>
  <inkml:trace contextRef="#ctx0" brushRef="#br0" timeOffset="33702.03">10224 2257 138 0,'-3'0'182'15,"0"2"-26"-15,1-1-28 0,2 1-26 0,2-1-17 16,3 0-8-16,1 3-8 0,2-1-1 16,3-3 2-16,0 0 7 0,3 0 7 15,-2-3 10-15,2-1 11 0,-2 2 14 0,1-4 7 16,0 0 5-16,-4-3-2 0,1 0-4 16,-1-3-11-16,-1-1-19 0,0 2-18 15,-3-3-16-15,-2 1-14 0,0-3-9 0,0 3-6 16,-3 0-2-16,-3-1 0 0,3 2 5 15,-3 0 7-15,2 1 6 0,-3 3 0 16,3 2-3-16,-3-1-4 0,1 3-10 0,0 3-11 16,0 2-11-16,-2 5-4 0,-1 3-1 15,1 6 1-15,0 3 7 0,2 6 8 0,-2 3 5 16,2 5-1-16,3 2 4 0,0 4-1 16,2-1-7-16,1 4-5 0,3-2-2 15,1 1-2-15,2-2-3 0,-1-2-3 0,3-2 1 16,-3-1-4-16,3-3-16 0,-3-4-34 15,2-4-54-15,-3-2-64 0,0-4-67 16,-2-2-69-16,-1-4-62 0,0-2-44 0,-3-4-12 16,-1-4 29-16,0 0 50 0,-3-1 58 15</inkml:trace>
  <inkml:trace contextRef="#ctx0" brushRef="#br0" timeOffset="33884.87">10243 2571 231 0,'-6'-3'283'0,"3"1"23"0,2 0-25 16,2 0-37-16,4-1-35 0,6 0-34 16,0-3-35-16,4 0-35 0,3-2-34 0,3-1-29 15,2 0-30-15,1-2-39 0,3 1-50 16,0 1-51-16,0-1-57 0,-2 2-54 16,-2-1-53-16,-2 2-31 0,-2-1 12 15,-4 1 32-15,-3 2 46 0</inkml:trace>
  <inkml:trace contextRef="#ctx0" brushRef="#br0" timeOffset="34849.87">10569 2527 172 0,'2'2'254'16,"1"1"10"-16,0-3-17 0,3-2-29 16,-1-1-24-16,1-1-21 0,3-2-22 0,0-2-21 15,0-2-20-15,-1-1-22 0,2-2-20 16,-1-2-19-16,-1 0-17 0,0-2-12 0,1-1-10 15,-4 2-6-15,0-1-2 0,1 2-3 16,-4 0 0-16,1 2-2 0,-3 0 0 16,0 5-2-16,0-1-2 0,-3 1-3 0,1 4-1 15,-4-1 0-15,1 4-1 0,0 4 2 16,-4 0 1-16,1 4 2 0,0 5 4 16,-1 3 0-16,1 3 3 0,0 5 2 0,3 1 0 15,0 1 2-15,1 2-2 0,2 0-2 16,4-1 0-16,4-1-10 0,2 0-17 0,3-2-24 15,3-2-26-15,2-4-30 0,3-3-29 16,3-3-16-16,0-5-3 0,4-3 4 16,-1-3 9-16,-2-3 16 0,3-4 17 0,-4-1 13 15,3-2 7-15,-4-4 3 0,-2-1 5 16,0-1 1-16,-2-2 3 0,-3 0 5 0,-1-3 13 16,-2-1 22-16,-3 3 21 0,-3-2 25 15,0 2 24-15,-4-1 21 0,-1 4 18 16,-1-1 13-16,-4 2 9 0,0 2 8 0,-3 2 3 15,0 1 3-15,-3 1 2 0,0 1-5 16,-3 2-8-16,1 3-12 0,2 0-15 16,0 0-17-16,0 3-16 0,3 2-13 0,0 1-10 15,2 1-4-15,1 4-4 0,4 0-1 16,-1 5 2-16,4 2 0 0,1 1-1 16,0 2-3-16,3 0 0 0,2 2-6 0,0-1-6 15,0-1-11-15,2-1-2 0,0-3-5 16,-2 0 1-16,0-3 2 0,2-4 5 15,-4-1 10-15,2-1 2 0,-1-5 6 0,0-3 2 16,1-2 7-16,-2-2 5 0,1-4 5 16,-1 1 7-16,0-4 9 0,-1 1 6 0,0-4 2 15,0 1 3-15,0-2 5 0,1 0 2 16,0 0-1-16,-3 3-2 0,2 1-5 0,-2 2-8 16,0 3-11-16,-1 2-11 0,3 3-10 15,0 3-3-15,2 4-5 0,1 5-1 0,0 2-12 16,3 5-18-16,0 2-14 0,2 1-15 15,1 1-7-15,-3 2-3 0,3-3 11 16,-1 0 14-16,-2-3 16 0,0-1 14 0,-1-3 7 16,-1-3 6-16,2-3 3 0,-3-4 3 15,3-4 1-15,0-1-1 0,0-7-2 0,-1-1-1 16,2-4 0-16,-2-2-2 0,0-5 2 16,0-1 1-16,-2-3 3 0,-3-3-1 15,0-3 0-15,1-1 1 0,-4-6 0 0,-1 0-1 16,-2-5 0-16,-1-3 5 0,-4-1 11 15,5-1 15-15,-4 4 23 0,1 2 23 16,-2 5 22-16,1 6 13 0,-1 6-1 0,1 3-12 16,1 8-22-16,-3 4-22 0,-1 6-22 15,1 6-17-15,0 6-8 0,-1 7-5 16,3 7 0-16,2 4-1 0,1 6-1 0,2 3 2 16,5 4 0-16,3 2 1 0,4 2-3 15,6 1-1-15,1 1-2 0,2 1 0 16,1-1-3-16,2-1-2 0,-1 0 0 15,0-1-2-15,-3-4-7 0,-1-2-16 0,-1-4-19 16,-3-4-27-16,-2-3-29 0,-2-4-30 0,0-4-29 16,-5-4-32-16,-1-3-27 0,-1-4-27 15,-4-5-14-15,-2-5 9 0,-3-2 27 0</inkml:trace>
  <inkml:trace contextRef="#ctx0" brushRef="#br0" timeOffset="35028.74">11183 2142 5 0,'-10'-6'269'16,"2"1"56"-16,2 1 47 0,1-1-20 0,2 2-35 15,3 0-34-15,2-1-38 0,1 1-45 16,6-2-48-16,2 1-47 0,2-1-39 16,4-1-38-16,1 0-45 0,4-1-61 0,0 1-75 15,2 0-83-15,0-1-86 0,-1 2-90 16,2 0-26-16,-1 1 22 0,-3 2 56 0</inkml:trace>
  <inkml:trace contextRef="#ctx0" brushRef="#br0" timeOffset="35984.36">11532 2220 100 0,'-4'4'291'0,"-3"-1"41"15,2-2-1-15,4 1-53 0,1 0-62 16,1-1-58-16,4 1-51 0,2 1-38 16,0 1-28-16,3 2-19 0,-1 2-11 0,2-1-7 15,0 2-5-15,-3 0-5 0,2 2 0 16,-1-1 0-16,-2-1-3 0,-1 0 1 0,0-1-1 16,0-2 0-16,-1-1 0 0,-2 0-4 15,2 0 2-15,-2-4-4 0,2-1-2 16,0-1-3-16,4-4 2 0,-4-1 1 15,1-1 3-15,1-4 5 0,0 1 6 0,0-4 10 16,-1 2 15-16,1-3 20 0,-1 0 21 16,0 0 25-16,0 0 22 0,1 0 15 0,-2 0 10 15,0 2-9-15,-1 2-13 0,2 1-24 16,-3 2-25-16,2 2-24 0,-2 2-24 16,2 2-12-16,-1 4-9 0,0 1-3 0,1 3-8 15,-1 1-10-15,1 2-12 0,0 2-11 16,0-1-7-16,1 1-6 0,0-1 3 0,-3-2 12 15,2-1 12-15,-1-1 14 0,0-1 8 16,1-4 6-16,-2-1 6 0,3-1 1 16,-3-4-1-16,2-1 0 0,0 0 1 0,0-1 3 15,0-4-2-15,0 0 2 0,2 3 4 16,-2-4 6-16,1 0 4 0,-1 1 5 0,2 1 4 16,0 2 1-16,1 1-2 0,0-1-7 15,-3 4-5-15,3-1-6 0,-2 4-4 0,2 2-4 16,-3 2-2-16,1 2-3 0,2 1-3 15,-3 1-2-15,0 0 1 0,-4 3 0 16,2-1 3-16,-1-2 4 0,-2-1 4 0,2 0 11 16,-1-1 18-16,-1-1 19 0,2-1 10 15,-1-3 8-15,-1-1 0 0,2-2-8 16,2-4-26-16,1-1-36 0,0-3-38 16,5-1-45-16,0-1-43 0,2-2-41 0,2-1-36 15,0 2-22-15,2-1-7 0,3 0 5 16,-2 1 18-16,-3 2 19 0,2 3 27 0,-3 2 27 15,-2 0 26-15,-2 6 25 0,1 2 21 16,-4 3 20-16,-1 0 15 0,-2 2 10 0,2 3 9 16,-2 0 6-16,-2 2 11 0,1-2 14 15,-2 0 16-15,0 0 20 0,0-2 21 16,0-1 27-16,2 0 30 0,-1-2 28 0,1 1 22 16,1-3 6-16,2-2-8 0,1-2-19 15,2-3-32-15,0 1-38 0,0-2-37 0,3-3-25 16,2 0-16-16,-4-2-11 0,2 0-8 15,0-1-4-15,-1-2-2 0,-1 1 0 16,-3-1-1-16,-1 1 3 0,0 1 1 0,-3 0 0 16,-2 0 1-16,-2 3-1 0,-3 0-1 15,0 1 1-15,-4 4 2 0,1 1-1 16,-3 3 2-16,-1 3 2 0,0 1 2 0,1 4 6 16,-3 2 6-16,3 4 10 0,1 0 10 15,1 4 16-15,1 2 18 0,2 1 13 0,2 2 10 16,1-1 1-16,3 2 1 0,3-2-5 15,1 3-11-15,2-4-10 0,5 0-14 0,0-3-7 16,2-2-11-16,4-3-28 0,-1-2-39 16,3-4-50-16,0-2-52 0,2-3-64 15,-1-2-67-15,-1-3-59 0,2-2-60 16,-2-4-6-16,-3 0 26 0,-1-1 46 0</inkml:trace>
  <inkml:trace contextRef="#ctx0" brushRef="#br0" timeOffset="36404.25">12569 1884 34 0,'-4'-6'156'0,"-3"-1"-17"16,-2 3-25-16,-1 0-20 0,-1 2-6 16,-3 1 2-16,3 1 3 0,-2 1 6 15,-1 1 1-15,4 2 0 0,-2-1 4 0,1 3 6 16,1 0 12-16,1 1 22 0,3 3 27 16,-1 0 26-16,2 1 16 0,0 1 4 0,4 1-4 15,-1 2-16-15,4 0-30 0,1 0-31 16,5 2-32-16,0-3-28 0,6 3-22 0,-1 0-22 15,6-2-15-15,-2 0-11 0,4-2-7 16,-2-1-3-16,-3-1-2 0,1-1-1 16,-4-2 2-16,-2-1-2 0,0-1-6 15,-3-1-7-15,-2-1-4 0,-3 2 0 0,-3-2-4 16,-3 4-5-16,-5 0-27 0,-2 1-50 16,-7 0-74-16,0 1-83 0,-4 2-87 15,-1 0-89-15,-3 0-37 0,-1 1 21 0,-2 1 57 16,-4 1 73-16</inkml:trace>
  <inkml:trace contextRef="#ctx0" brushRef="#br0" timeOffset="36799.41">10590 3016 181 0,'-2'-27'250'0,"0"3"2"15,-1 3-1-15,2 0 5 0,-1 5-3 0,-1 1-7 16,0 3-15-16,2 3-23 0,-1 1-35 15,0 2-37-15,2 2-31 0,-1 4-21 0,1 1-4 16,0 5 1-16,1 5 15 0,1 4 13 16,4 4 4-16,0 5-5 0,2 3-13 0,5 3-16 15,1 2-23-15,1 4-20 0,3 1-16 16,0 1-15-16,2 1-12 0,1 0-21 16,-2-2-24-16,0 1-34 0,-5-4-50 0,2-4-61 15,-5 0-72-15,0-3-58 0,-3-3-52 16,-2-3-43-16,2-3-19 0,-2-3 27 15,-1-1 58-15,0-7 64 0</inkml:trace>
  <inkml:trace contextRef="#ctx0" brushRef="#br0" timeOffset="37152.18">11080 3049 184 0,'3'-13'294'0,"0"2"36"15,-3 2-23-15,0 2-52 0,0 1-54 16,0 3-42-16,-3-1-36 0,0 4-31 0,0 4-26 16,-5 0-19-16,0 2-12 0,-2 3-11 15,-4 2-7-15,0 1-7 0,-3 1-4 16,-1 2 0-16,-2 0-4 0,-1 0 0 0,0 0-1 16,1-1 0-16,2 1-1 0,0-2 0 15,0-1 0-15,4 0 0 0,0-1-3 0,4-3 2 16,2 2 1-16,0-3 0 0,2 1 6 15,3-1 14-15,0-1 16 0,1 0 21 16,4 0 17-16,1-1 13 0,6 1 6 0,1-2-7 16,4-1-14-16,5 2-18 0,3-3-18 15,1 0-14-15,5 0-15 0,0-2-15 0,4 0-20 16,0-2-31-16,-2 2-42 0,-2 0-50 16,-1 2-52-16,-5-2-44 0,0 3-35 15,-6 0-19-15,0 0-13 0,-4 0 0 0,-2 1 20 16,-1 1 34-16,-2-1 42 0</inkml:trace>
  <inkml:trace contextRef="#ctx0" brushRef="#br0" timeOffset="37866.82">11189 3174 213 0,'0'-10'269'0,"0"2"12"0,0 2-16 0,0 0-27 16,-1 1-27-16,-1 4-25 0,2-2-28 15,-2 3-19-15,2 3-15 0,0 1-19 16,2 2-13-16,-2 3-14 0,3 2-14 0,2-1-17 16,1 2-21-16,0 0-9 0,2 2-4 15,0-4-6-15,1 1-3 0,1-1-3 0,-2-2-3 16,1-1-5-16,-1-1-11 0,-1-3-19 16,-1-1-20-16,3-4-19 0,-4-2-15 15,2-2-8-15,-1-3 4 0,-1 0 12 0,0-3 17 16,-1 0 20-16,1-2 14 0,-2 1 12 15,2-1 8-15,-2 0 5 0,2 3 2 0,-2 0 3 16,3 1 2-16,0 2 1 0,-1 2 3 16,3 5 2-16,0 1 3 0,3 1 1 15,2 5-3-15,-1 2 0 0,1-1-2 0,4 4-3 16,-1 1-5-16,3 0-14 0,0 1-19 16,0-2-20-16,2-1-19 0,-4-1-18 0,0-3-20 15,0 0-8-15,-2-4-4 0,1-4-2 16,0-1-3-16,-2-4 1 0,2-2 4 15,-3-2 8-15,-1-1 12 0,1-1 17 16,-4-4 19-16,1 2 22 0,-4-3 25 0,-1 0 24 16,-2 0 21-16,-3-1 20 0,0-1 14 0,-2 2 9 15,-1 0 8-15,0 1 6 0,-2 3 6 16,-1 0 6-16,1 3 5 0,1 1 1 16,-1 2-1-16,-2 1-3 0,3 1-8 15,-4 3-8-15,2 0 0 0,-1 2 1 0,-1 2 2 16,-1 2 3-16,4 2 7 0,-1 1 10 15,1 4 2-15,2 2 2 0,1 3-4 0,0 3-11 16,2 2-11-16,2 2-17 0,0 1-19 16,1 1-17-16,0-2-10 0,4 2-6 15,3-1-4-15,-2-1-1 0,2-1 1 0,2-1 1 16,1-4 2-16,0-3 1 0,-1-2-1 16,1-4 1-16,1-3-1 0,-3-4-1 0,2-4-3 15,1 0-3-15,-2-6 1 0,1-1-2 16,-3-4 1-16,1-2 0 0,-2-1 1 15,-2-1 2-15,-2-2-3 0,-4-1 1 0,-1 1-3 16,-3-2-3-16,-2 2-8 0,-1 2-15 16,-5 2-25-16,0 4-25 0,-3 1-25 0,3 3-26 15,-2 3-33-15,-1 2-37 0,4 3-40 16,2 2-56-16,-2 3-36 0,3-1-3 16,1 1 23-16,2 4 41 0</inkml:trace>
  <inkml:trace contextRef="#ctx0" brushRef="#br0" timeOffset="38400.58">11980 2882 233 0,'-5'-4'425'0,"0"1"60"15,-1 2 39-15,3-2-77 0,1 3-108 16,1 0-102-16,2 1-78 0,2 2-54 0,3 3-39 15,-1 2-21-15,3 1-20 0,0 3-11 16,1 1-5-16,-1 2-7 0,2 2-3 16,-2-1-6-16,1 1-3 0,-1-1-5 0,0-1-3 15,-1 0 0-15,-1-3 3 0,-2-1 1 16,1-4 3-16,-2 1-13 0,-1-4-26 16,1-2-35-16,0-2-33 0,2-6-29 0,0-2-24 15,-1-2-6-15,4-2 19 0,-1-5 28 16,-1 1 29-16,3-2 27 0,-1-2 25 0,2 1 21 15,-1-2 13-15,1 3 10 0,-2 0 10 16,0 1 6-16,3 2 6 0,-5 5 3 0,2-1 5 16,0 5 0-16,-2 2-1 0,-1 4-1 15,3 3-5-15,-2 3-1 0,0 3-5 16,2 1-1-16,-1 2-3 0,-1 2-3 0,2-1 1 16,3 2 1-16,-3-1 6 0,0-3 18 15,3-1 28-15,-2-3 34 0,1-1 28 0,-1-3 15 16,1-3 4-16,-2-4-13 0,4-2-28 15,0-5-33-15,-3-1-28 0,3-3-16 16,-2 0-10-16,0-3-7 0,-1-3-5 0,-3 0 0 16,-1-1 1-16,-2-2-2 0,-3-1-6 15,0 0-15-15,-3-2-28 0,-2 2-47 0,-3-1-52 16,-1 2-48-16,0 3-39 0,-3 2-24 16,-2 4-10-16,3 4 0 0,-3 2-18 15,4 3-3-15,-1 3 14 0,1 3 24 0</inkml:trace>
  <inkml:trace contextRef="#ctx0" brushRef="#br0" timeOffset="38950.44">12734 2754 107 0,'-13'-4'291'16,"-3"0"19"-16,4 1 18 0,0-1-84 16,-2 1-89-16,5-2-56 0,-1-1-32 15,1 2-15-15,3-3-4 0,-1 2 0 0,2 0 2 16,2 1 8-16,1-1 8 0,-1 2 6 16,3-1-2-16,-1 1-6 0,1 0-5 15,0 1-4-15,1 1-2 0,-1 1 2 0,3 1 5 16,-1 2 6-16,1 2 6 0,-1 2 2 15,1 4-2-15,2 1-5 0,-2 2-7 0,0 3-9 16,-1 1-12-16,2 0-5 0,0 2-8 16,-1-1-7-16,0-1-6 0,0 0-2 15,0-3 8-15,-1-1 9 0,1-3 20 0,0-1 25 16,2-3 12-16,0-3 5 0,-1-2-6 16,4-6-12-16,1-4-19 0,0-3-30 0,3-3-15 15,0-1-8-15,2-5-2 16,-1-1-5-16,2-2 2 0,0 0 2 0,0-1 6 15,1-2 10-15,1 2 9 0,-2 2 11 0,-1 1 4 16,-3 1 2-16,3 4-5 0,-3 4-5 16,1 3-7-16,-3 3-8 0,0 4-4 15,1 4-1-15,-2 2 2 0,1 4-3 0,-2 2-1 16,-1 2-1-16,2 2-4 0,1-1-1 16,-1 1-2-16,0-1 0 0,1-1 2 15,1-2 0-15,1-2-1 0,2-2-7 0,-2-3-23 16,3-3-55-16,0-4-88 0,2-2-111 15,1-2-110-15,-2-4-106 0,2-1-77 0,2-4 1 16,-5 1 60-16,2-4 96 0,-2-1 103 16</inkml:trace>
  <inkml:trace contextRef="#ctx0" brushRef="#br0" timeOffset="43884.23">1488 5361 124 0,'15'-2'149'0,"-2"1"5"16,-1-1 3-16,1 0-3 0,-2 1-3 0,0 1-13 15,-1-1-22-15,-1 1-12 0,2-2-9 16,-4 1-5-16,-3 1-4 0,1-2-5 0,-2 1-4 16,1 1-7-16,-2 0-8 0,0 0-8 0,0 0-8 15,-1 0-10-15,-1 0-9 0,-1 1-9 16,-3 1-8-16,-2 1-9 0,-2 1-13 0,-3 1-8 16,-3 1-8-16,-2-2-4 0,-3 2-1 15,0 0 0-15,-3 0 5 0,0 0 7 0,0-1 3 16,-2-1 0-16,0-1-4 0,1 1-1 15,-2 1 1-15,-1-2-1 0,2 2 3 0,-1-2 6 16,0 1 5-16,3-1 2 0,-1-1 3 16,3 2 1-16,1-1 2 0,3 0-1 15,-1 0 1-15,4 2-1 0,1-2 1 0,2 0-2 16,2 1-1-16,0-1 1 0,2 3 0 16,3-1 2-16,-2 2 0 0,2-1 1 15,1 2 0-15,2 1 1 0,-1 0-1 0,1 1 0 16,0 2 0-16,0 0 0 0,0 2 1 15,0-1-1-15,-2 4 1 0,2-1 0 0,-2 1 0 16,1 1 0-16,1 1 1 0,0 1 2 16,-2 1 2-16,2 1 3 0,0 1 2 0,0 1 4 15,0 1 4-15,2 1 4 0,-2 1 3 16,3 1 3-16,-1 4 4 0,1-2-2 16,0 1-1-16,0 2-1 0,-1 0-2 0,1 0-2 15,3 2-1-15,-3-1-1 0,-1 2 1 16,3 0 0-16,-2 2-2 0,0-1-1 15,0 3-4-15,-1 3-1 0,1-1-5 0,-1 0-3 16,-1-2-2-16,2 2-1 0,-1-3-3 16,-1 0-1-16,-1 0 0 0,2-3 0 15,-2 0 1-15,0-3 4 0,0 2 9 0,0-2 7 16,-2 0 6-16,1-2 5 0,-4 1 1 16,2 1-1-16,-2 1-6 0,2-1-6 15,-2 3-6-15,0-1-4 0,1 1-4 0,-2 1-3 16,1 1-1-16,0 1-3 0,0-1 1 15,-1 3-1-15,3 0 0 0,-2-1 0 0,-1 1 0 16,3 1-1-16,-1-1 0 0,1 0 1 16,0 0 1-16,1-2-1 0,1 0 0 15,-1-2 0-15,2-1 1 0,-1 0 0 0,-1-3 0 16,2 0-1-16,-2-1 0 0,2-1 0 16,-4-1 1-16,2 0-2 0,1 0 0 0,-1 2 1 15,-1-1 0-15,1 1-2 0,1-1-1 16,-1 1 3-16,-3 1 0 0,2-1 0 0,0 2 0 15,1-1 1-15,-2-2 1 0,1 1 0 16,0-2 3-16,-1-2 2 0,1 1 8 0,0-1 4 16,1-1 4-16,-1-1 2 15,0-2-1-15,3 0 0 0,0-2-7 0,0 1-3 16,3-1-2-16,0-1-5 0,2 0 0 16,3-1 0-16,1-1-1 0,4-2 1 0,2-1 3 15,2-2 4-15,6-1 2 0,3-4 4 16,4 0 4-16,3-4 3 0,3-4 2 15,4-1 2-15,4-3-1 0,2-1 1 0,1-4-4 0,3 1-2 16,2-1-4-16,1 1-5 0,-2-2-5 16,3 0-4-16,-1 1-6 0,-3 2-10 0,0 0-31 15,-5 2-44-15,-5 2-64 0,-5 1-70 16,-5 2-66-16,-6 1-53 0,-8 4-36 0,-2 1-25 16,-9 2 25-16,-5 3 50 0,-5 0 58 15</inkml:trace>
  <inkml:trace contextRef="#ctx0" brushRef="#br0" timeOffset="45184.03">1595 9054 16 0,'9'-6'74'0,"3"-2"1"16,0 2 0-16,2-2-1 0,2 1 2 0,-3 1 3 15,4-1 7-15,-4 1 4 0,2 1 1 0,0-1 4 16,-3 3 1-16,0-1-1 0,-1 1-4 16,-2 1 2-16,-3 1 1 0,-1-1-3 0,0 2-6 15,-2-1-6-15,-1 1-8 0,-1 1-10 16,1 1-12-16,-4 1-10 0,1 0-7 0,-4 3-9 15,0-2-6-15,-1 4-6 0,-5-1-4 0,0 1-3 16,1-1-4-16,-4 2 1 0,-2-1 0 16,1 1-2-16,0-2 1 0,-4 1 0 0,3-1 0 15,-4 1 0-15,1-1-1 0,0 2 1 16,-3-3 0-16,0 0-2 0,1 0 1 0,-1 0 0 16,-2 0 0-16,2-1 2 0,1-1 0 15,1 1 0-15,2-1-1 0,0 2-2 16,-1-1 0-16,4-1-3 0,1 1-3 0,3-1-5 15,0 1-9-15,0-1-9 0,5 1-8 16,-1-2-1-16,4 1-1 0,0-1 4 0,1 1 11 16,2 0 9-16,0 0 8 0,0-1 2 15,0 3 4-15,0-1 3 0,0 1 1 0,0 1 2 16,-1 1 3-16,-1 2 3 0,-1 2 1 16,2 0-1-16,-1 2 3 0,-1 1-1 15,1 1 1-15,1-1-1 0,-1 3 2 0,-1 0 2 16,1 0 2-16,1 3 0 0,-1 2 2 15,2-1 0-15,0 2-3 0,0 0-1 0,0 0-2 16,0 2-3-16,2-2 0 0,-1 1-1 16,1 1 3-16,1 1-2 0,-1 0 1 15,-1 0-1-15,1 0 1 0,-2 3-1 0,0-2 1 16,0 1 1-16,0 1 3 0,-2 0 0 16,-1 1 0-16,0 1 0 0,1 2-3 0,-3-1-1 15,2 2-2-15,-2 1-2 16,1-2-3-16,-1 2 1 0,0-1 0 0,2-1-3 0,0-1-1 15,-2 0 0-15,2 1 1 0,-3 0 1 16,3-1 3-16,-2 1 6 0,0-1 2 16,0 1 1-16,-3 0 1 0,2 0-1 0,2 2-3 15,-1-1-4-15,0 1-1 0,0 0-1 16,2 1-4-16,-3 1 2 0,3 1-3 16,1 1-1-16,-3 1 0 0,2 2 0 0,0 2 0 15,1 2-1-15,-1-1-1 0,0 3 2 16,0 1-1-16,-2 0-1 0,2-2 1 0,0 1 1 15,1-1 0-15,-1 0 0 0,0-2 0 16,0 1 0-16,-2-1 0 0,3-2-1 16,-1 1 1-16,-1 0 1 0,2 0-1 0,0 0 5 15,1-1-2-15,1-1 3 0,0-2 0 16,1-2-2-16,1 0 0 0,0-1-2 16,2 0 1-16,1-2-2 0,1-1 0 0,-1 1 1 15,2-2 0-15,0-1 0 0,1-2-1 16,0 1 3-16,0 0-2 0,1-4 4 15,1-1 2-15,-2-3 3 0,4-3 4 0,-2 0 6 16,3-4 12-16,1-4 14 0,2 1 19 16,1-5 20-16,5-2 17 0,2-2 19 0,3-2 14 15,1-2 9-15,6-2-7 0,0-2-5 0,6 0-12 16,-1-3-20-16,4-2-22 0,4 0-22 16,-1 1-18-16,3-2-14 0,3 0-11 0,-2 2-10 15,2-2-14-15,-2 0-13 0,-1 1-25 16,-2-1-36-16,-4 1-56 0,-4 3-66 0,-5-3-78 15,-2 3-71-15,-7 0-67 0,-3 0-57 16,-9-1-4-16,-2 2 38 0,-6-2 70 0,-5-2 76 0</inkml:trace>
  <inkml:trace contextRef="#ctx0" brushRef="#br0" timeOffset="46318.7">588 7096 21 0,'-5'-3'47'0,"0"0"-9"0,0 0-8 0,1-3-7 16,1 2-2-16,1-1 3 0,2-1 3 16,-1 2 3-16,-1-1 3 0,2 1 6 0,-2-1 4 15,1-1 2-15,1 3 6 0,-2-1 2 16,-1 1 1-16,1-2-3 0,-3 2-1 16,2 0-2-16,-4 0-5 0,2 2-2 0,-3-2-4 15,0 3-3-15,-3 0-2 0,3 0-3 16,-3 1-3-16,0 2-3 0,0 0-3 15,1 5 1-15,-1 1 0 0,0 1 0 0,1 4 5 16,0 2 6-16,2 5 4 0,-2 3 7 16,1 2 5-16,3 2 5 0,-1 1-1 0,4 4-1 15,1-2-3-15,2 2-3 0,2-1-7 16,3-2-6-16,1-2-8 0,5-1-4 0,0-3-6 16,2-1-2-16,4-5-4 0,0-3-1 15,1-3-8-15,1-5-13 0,0-4-17 0,1-3-21 16,1-3-25-16,-2-4-27 0,3-2-22 15,-3-4-16-15,0 0-14 0,0-2-11 16,-3-1-11-16,1 1-10 0,-4-3-1 0,-1 1 13 16</inkml:trace>
  <inkml:trace contextRef="#ctx0" brushRef="#br0" timeOffset="47000.73">761 7179 114 0,'-1'-2'170'0,"-1"-1"-25"0,-2 1-32 0,-1 1-25 15,-1 1-18-15,-1 0-11 0,-1 0-12 16,-1 1-7-16,1 1-8 0,-3 1-6 16,2 2-5-16,-1 1-4 0,2 0-5 15,-2 1-1-15,0 4-1 0,0-1 2 0,2 4 1 16,-1 1 0-16,-1 1 2 0,4 0 0 15,-1 1-1-15,0 0 0 0,4-2 0 16,1-2 0-16,2 0 1 0,2 0 1 0,1-6 0 16,4 1-3-16,1-5-3 0,2-2-3 15,2-4-1-15,1-3-3 0,0-1-1 0,4-4 1 16,-4-2-3-16,1-1 1 0,-1-1 0 16,1 0 0-16,-3-1-1 0,-1-1 0 15,-1 1 0-15,-1 1 0 0,-2 0 1 0,-1 3 0 16,0 0 3-16,1 1 2 0,-3 2 1 15,0 3 1-15,-1 1 1 0,1 4 2 0,-1 1 1 16,1 5-1-16,0 1 0 0,0 1 1 16,2 2-2-16,-2 2-2 0,2 1-1 15,0 0-1-15,-1-2-2 0,3-1 3 0,0 0 9 16,0-3 10-16,-1-1 11 0,2-2 12 16,-1-3 11-16,2-3 3 0,-1-2 0 15,-2-2-5-15,1-6-9 0,0-1-9 0,-2-3-8 16,0-1-5-16,-2-3-8 0,-1-2-5 15,-2 1-4-15,-4-2-4 0,1 0-3 0,-3-1-1 16,-2-1 0-16,0-1-1 0,-1 2-1 16,-4-4 1-16,2 1-1 0,-2 2 0 0,1-1-2 15,-1 2 3-15,3 2 8 0,1 4 8 16,1 1 6-16,0 4 4 0,2 2 2 16,0 3-2-16,1 3-2 0,2 3-7 0,1 5-4 15,2 4-1-15,0 3 0 0,3 4-2 16,2 4-2-16,4 2-1 0,1 4-1 15,3-1-1-15,1 5-1 0,3 0 1 0,2 2 2 16,-3-1-3-16,5 1 2 0,-3-1 0 16,2-1 0-16,-2 2-3 0,1-4-9 15,-3-2-19-15,0-1-31 0,-3-2-36 0,-2-2-34 16,-2-5-42-16,-1-1-39 0,-3-3-33 16,-2-3-30-16,-3-4-19 0,-3-2 3 0,-2-5 27 15</inkml:trace>
  <inkml:trace contextRef="#ctx0" brushRef="#br0" timeOffset="47183.68">711 6960 155 0,'-11'-9'232'0,"2"3"-1"16,4 0-13-16,0 0-14 0,5 1-5 0,3 1 2 16,2-1 4-16,6-1 1 0,3-1-6 15,3-1-21-15,3-1-26 0,2-1-30 16,3-2-32-16,-2-2-44 0,2-1-69 0,-2 2-90 15,2-2-98-15,-3 1-106 0,-2-1-102 16,-3 2-37-16,-3 1 17 0,0 1 59 16</inkml:trace>
  <inkml:trace contextRef="#ctx0" brushRef="#br0" timeOffset="52870.24">463 10262 161 0,'-2'0'196'0,"2"2"-19"16,0 1-36-16,0 2-35 0,2 1-14 0,3 3-3 16,-1 1-2-16,4 2-4 0,2 3-4 15,-1 0 0-15,2 1-3 0,2 1-4 16,1 0-5-16,2 1-4 0,0-2-7 15,3 2-5-15,-2 0-5 0,2 0-7 0,-2 2-2 16,-1-2-4-16,2 0-2 0,-4 0-4 16,0-2-1-16,-1 1 0 0,-2-1 0 0,-3-1-1 15,-2-1 0-15,-1-2 2 0,0-2 6 16,1 1 18-16,-5-4 15 0,1-1 15 0,-4-1 6 16,1-4 4-16,-5-1-5 0,-1-3-16 15,1-4-17-15,-4-2-13 0,0-2-9 16,-2-1-6-16,1-1-7 0,-3-4-5 0,1 2-4 15,-1-1-3-15,0-1-4 0,-2 0-2 16,3 3-2-16,-2 0 1 0,4 1-1 0,-2 1-3 16,0 3 2-16,4 1-3 0,-1 2-1 15,-2 2-1-15,2 4 1 0,2 1 0 16,-3 3-1-16,3 6 2 0,0 2 0 0,-1 1 3 16,4 4-1-16,2 4 0 0,0-1 4 15,1 6-1-15,4 1 1 0,-1 0 1 0,4 2-1 16,0-2 1-16,4 0-1 0,1-3-2 15,1 0-2-15,1-5-5 0,3-2-7 16,0-5-15-16,2-2-24 0,1-5-32 0,0-4-35 16,4-4-40-16,-2-4-36 0,2-4-33 15,-1-2-25-15,0-3-16 0,1 0-11 0,-3-2-9 16,1-1 13-16,-4 1 33 0</inkml:trace>
  <inkml:trace contextRef="#ctx0" brushRef="#br0" timeOffset="53233.31">885 10383 41 0,'-11'-14'172'0,"3"2"-13"0,-3 0-26 15,0 2-23-15,0 1-22 0,1 1-18 0,-1 2-18 16,2 3-14-16,-3 0-10 0,2 2-7 16,0 1-4-16,0 0-5 0,0 3-2 0,2 1-2 15,0 3-1-15,1 1-2 0,0 4-3 16,2 2 2-16,0 1 0 0,2 3 3 15,1 0 2-15,1 1 4 0,1 2 5 16,3-1 2-16,0-2 3 0,0 1 4 0,4-4 3 16,0 0 5-16,1-3 4 0,2-3 1 0,2-1 1 15,-2-6-2-15,1-2-5 0,3-2-6 16,-1-4-8-16,-1-4-4 0,0-1-5 16,-1-3-4-16,1-2-2 0,-4-1-2 0,0 0 0 15,0-1-2-15,0 1 1 0,-5 0 0 16,0 1-1-16,-1-1-1 0,-2 2-3 15,0 3-7-15,-2 0-11 0,-1 3-14 0,-2 2-10 16,-1 2-13-16,0 2-9 0,1 3-4 16,0 2-2-16,2-1 0 0,-2 5-6 15,2 0-12-15,1 0-17 0,2 0-27 0,0 1-31 16,2 0-11-16,1-3 2 0</inkml:trace>
  <inkml:trace contextRef="#ctx0" brushRef="#br0" timeOffset="53768.53">969 10189 34 0,'0'-13'115'0,"-2"-1"-7"0,1 1-3 0,-2 1-1 15,-1 0 3-15,1 1 2 0,-2 1 3 16,2-1 1-16,-2 4-4 0,-2-3-7 0,2 3-10 16,-3 0-12-16,3 1-14 0,-3 0-13 15,2 1-11-15,0 1-9 0,1 0-9 16,0 4-6-16,0 0-6 0,-1 5-5 0,3 1-4 15,0 5 0-15,1 2-1 0,2 4-1 16,0 2 3-16,2 2 1 0,1 1-1 0,3 1-1 16,0-2 1-16,2 0-3 0,2-3 2 15,1-3 0-15,-2-3 0 0,3-3 2 16,0-1 1-16,-2-5 2 0,-1-3 3 0,2-3 5 16,-1-5 6-16,-2 0 2 0,1-3 7 15,-3-3-1-15,-1 1-2 0,0-2-4 16,-2-2-5-16,0-1-4 0,-1 2-4 0,-2-1-3 15,0 1 3-15,0 1 2 0,-2 1 5 16,1 1 4-16,1 1 2 0,-2 3-3 16,2 1-3-16,0 2-4 0,0 2-3 0,0 4 0 15,2 1 2-15,1 5 2 0,3 3 3 16,-1 5 0-16,1 2-2 0,2 5-4 0,3 3-4 16,-1 3-2-16,1 3-3 0,1 2-1 15,1 1 1-15,1 1 5 0,-3-1 14 16,-1 3 18-16,1 0 24 0,-5-2 26 0,-1 3 30 15,-2-3 21-15,-3 1 7 0,-3-1-3 16,-4-3-14-16,-3 1-22 0,-3-2-27 16,0-1-25-16,-4-5-19 0,-2-2-13 0,1-1-12 15,0-6-8-15,0-2-11 0,1-2-27 16,-2-6-45-16,3-3-61 0,-3-4-70 16,5-3-71-16,0-2-62 0,1-5-41 0,2-2-29 15,0 1-8-15,3-4 36 0,1 2 54 16,1 0 60-16</inkml:trace>
  <inkml:trace contextRef="#ctx0" brushRef="#br0" timeOffset="58084.67">1656 4372 23 0,'-1'-6'81'0,"-1"-1"-3"15,1 1-5-15,-1-2-7 0,-1 2-7 0,0-1-5 16,3-1-8-16,-2 1-5 0,1-1-1 0,1 1 0 16,0-1-4-16,0 0-1 0,0 0-1 0,0 0-3 15,0-1 1-15,1 0 3 0,1 2 8 0,1-2 6 16,0 0 8-16,-1 0 6 0,-1 1 5 0,1 1 1 15,-1-1-1-15,1 2-2 0,-2-1-3 16,2 2-2-16,-1-1 2 0,-1 0 3 0,2 2 6 16,-2-1 4-16,1 1 7 0,-1 1 1 0,0 0-2 15,0 0-3-15,0 1-8 0,0-1-9 0,0 3-10 16,0-1-11-16,0-1-9 0,-1 2-11 16,1 0-8-16,0 2-6 0,0-1 0 0,0 2-3 15,0 2 1-15,0-1 1 0,1 3 1 0,1 3 0 16,-2-2-3-16,3 3 1 0,-1 0 1 15,-1 2-3-15,1 2 1 0,4 2-1 0,-3-1 1 16,-1 2-3-16,1 2-1 0,0-2 0 0,2 3-1 16,-2-2 1-16,-1 2 0 0,3 0 1 15,-1 0 4-15,-1 0 0 0,0 0 3 0,1 0-1 16,-1 2 3-16,0-1 3 0,0 2 3 0,1 0 4 16,-3 3 3-16,1 2 7 0,1 1 7 0,0 3 6 15,-2 1 3-15,-1 2-2 0,0 2-3 16,0-1-9-16,0 2-9 0,0 0-8 0,0 2-7 15,0-1-4-15,2-1-2 0,-1 0-1 0,1-2-1 16,1 1 2-16,2-2 1 0,-2-1-1 16,4-1 1-16,-1 1-2 0,0-4 1 0,-1 1-1 15,1-2 1-15,1-1 1 0,0 2 2 0,-2-3 2 16,2 1 6-16,-4-1 4 0,0 1 6 16,0 1 5-16,-3-2 3 0,0 2 3 0,0 0-2 15,-3-1-3-15,1 1-1 0,-1 0-4 16,0 0 0-16,0 1-4 0,1 1-2 0,-1-2-4 15,1 2-5-15,2 2-1 0,-2-3-2 0,2 2-3 16,0 2 0-16,2 0 3 0,0 1 5 0,1 2 2 16,2-2 3-16,0 3 2 0,1-2 2 15,-1 1 2-15,4 1 0 0,-2 0 0 0,-1 0 4 16,4 0 2-16,-1 0 2 0,-1 0 0 16,2 0 0-16,0 2-7 0,0-1-6 0,1-1-4 15,0 3-6-15,0-1-2 0,0 1-5 16,2 0 3-16,-2 1-1 0,1 1 0 0,1 1 0 0,-2-2 1 15,2 2 0-15,1 0-3 0,-1 0 1 16,-2-1 0-16,2-1 1 0,1-1-2 16,-3 2 1-16,1-2-1 0,0 0 2 0,-3 0-1 15,2 1-2-15,-1-1 1 0,-1 0 1 0,0 2 0 16,-1-2 0-16,-3 1-1 0,2-1 2 16,-3 3 1-16,2-2-3 0,-4 1 1 0,3 1 0 15,-4 0-1-15,1 0-2 0,1 1 4 0,-1 3 2 16,-1-3-1-16,1 1-2 0,1-1 4 15,-3 1 2-15,2-1-4 0,-2 1 0 0,1-1-3 16,1-1 4-16,-2 2-4 0,0-2 0 16,0 1 0-16,-2 2 0 0,1-1 1 0,1-1 4 15,-2 2 4-15,1 0 2 0,-1 0 4 0,-1-1 3 16,1 2 2-16,-1-1-5 0,0 0-1 16,-2 2-1-16,3-1-5 0,-2 1 2 0,1-1 0 15,0 2 2-15,-2-1-1 0,2 1 4 0,-1 0 2 16,-2-2 1-16,0 2 4 0,1 0 5 15,-3-3 4-15,2 3 2 0,-1-1 3 0,-2-1-1 16,1-1-2-16,-2 0-5 0,1-1-2 0,1-1-2 16,0-1-4-16,0-2-1 0,-1-2-3 15,1 1 1-15,0 0-7 0,2-3-2 0,-2 1-3 16,3-1-1-16,-1 1-2 0,1-1-3 16,2 1 3-16,0-1 2 0,1 3-7 0,0-1 3 15,0-1 3-15,0 1 1 0,2-1-2 0,-2-1-5 16,1 3 8-16,1-1-5 0,-2-1-1 15,2 2 1-15,-1 2 3 0,-1-2 3 0,2 3 7 16,-2-2 9-16,2 3 7 0,-1 1 1 16,1-1 1-16,-2 1 2 0,2 1-3 0,-1 0-9 0,-1-2-8 15,2 1-3-15,-2-1-3 0,2 1-5 16,-1 1-2-16,1 0 0 0,0-1-2 0,1 2 2 16,-1-1 0-16,2-1 1 0,0 1-1 15,-1 0 3-15,1-2 0 0,1 3-7 0,0 1 2 16,0 1 1-16,1 0 1 0,0 2-2 15,1-1 0-15,-2 1 3 0,3 1-2 0,-1 0 3 16,0-2-2-16,1 1-2 0,-1 1 2 0,1-2 3 16,1-1 3-16,-1 0-4 0,2 0-2 0,-2-1 7 15,0 1-1-15,1-3-2 0,-1 0-4 16,2-2-3-16,-2-3 3 0,1 3-4 0,-2-4 1 16,-1 0 1-16,2-2-1 0,-1-2 4 15,-2-3-2-15,1 0 7 0,-3-3-5 0,1-2-1 16,-1-3 0-16,1-2 0 0,-2-2 2 0,3-2-8 15,-3-5 4-15,0-1 2 0,0-3 0 16,0-1 3-16,0-4-7 0,0 0 2 0,0 1-5 16,0-2-7-16,0 0-1 0,-3 0-7 15,3 0 1-15,-2 1-2 0,1 1 4 0,1 0 5 16,-2 1 2-16,-1-2 6 0,3 4 2 0,-2-2 0 16,2 0 0-16,-1-2-2 0,-1 2-1 0,2-1-4 15,0-1-2-15,0-2-4 0,0-1-7 16,0-1-14-16,0 0-17 0,0-1-14 0,-2-2-23 15,1-3-45-15,-5-5-62 0,1-2-80 16,0-4-82-16,-3-7-77 0,0-3-59 0,-4-7-42 16,1-7 21-16,-6-4 72 0,-1-8 87 0</inkml:trace>
  <inkml:trace contextRef="#ctx0" brushRef="#br0" timeOffset="61016.41">1024 4293 53 0,'0'-7'131'16,"-1"2"-6"-16,-1-1-4 0,2 1-5 0,-2 2-1 16,1 0-3-16,1 0 0 0,-2 2-3 15,2-2-3-15,-3 3-6 0,3 0-10 0,-2 0-8 16,2 0-5-16,0 3-3 0,0 1 1 16,2 2 6-16,-2 2 3 0,3 0-3 0,-1 3-6 15,1 1-6-15,0 0-13 0,2 2-14 16,1-1-10-16,-1 0-8 0,1 1-5 0,2-2-7 15,0 1-4-15,1-2-1 0,1-2 0 16,-2-1 4-16,3-2 9 0,0-2 8 0,-1-2 8 16,0-4 7-16,2-1 3 0,-1-4 0 15,1-3-3-15,0-1-5 0,-2-3-5 0,2-1-5 16,-3-2-2-16,0-2-5 0,-2 1-2 16,-1-3-2-16,-1 0 1 0,-2 2 3 0,-1-2 8 15,-1 0 10-15,-1 3 4 0,0 0 4 16,-1 0 10-16,1 3 7 0,-2 1 0 0,-1 4-1 15,1-1-2-15,1 2-9 0,-1 1-11 16,2 4-15-16,-1 1-12 0,-1 3-8 0,2 3-6 16,0 5-1-16,2 2-3 0,-1 4 4 15,1 2 0-15,3 4-2 0,-2 4 2 16,4 1 0-16,-2 1 0 0,3 2 1 0,0 1 0 16,0-1-1-16,5 1 0 0,-4-1 1 0,4 1 2 15,-2-1-3-15,0-1 1 0,-2 0 2 16,-1-1 1-16,-1-2-3 0,-1 1 1 0,2-1 4 15,-5-1-2-15,-3-1 2 0,0 1 5 0,-2-2 2 16,-5-1 0-16,0 0 0 0,-1 0-1 16,-4-4-3-16,1 1-4 0,-4-2-3 0,-2-3-9 15,-3-2-17-15,0-2-33 0,0-2-53 16,-2-2-67-16,4-4-77 0,-2 0-73 16,2-4-57-16,1-2-39 0,3-3-16 0,0-2 25 15,1 1 55-15,0-4 67 0</inkml:trace>
  <inkml:trace contextRef="#ctx0" brushRef="#br0" timeOffset="61699.82">1230 5026 124 0,'0'2'131'0,"0"-2"-22"0,0 3-25 16,0-2-18-16,0 1-10 0,0-1-5 15,0 0-2-15,0 1 3 0,0-2 5 0,-2 2 4 16,2-1 3-16,-2-1-4 0,1 0-5 16,-1 0-9-16,-1-1-6 0,0-1-9 15,-3 0-5-15,1 1-4 0,0 1-2 0,-3-1-3 16,-1-1-3-16,1 2-1 0,0-1 0 16,-2 1 0-16,0 0 4 0,-3 0 6 0,-1 1 8 15,-1-1 10-15,-2 3 8 0,1-2 8 16,-4 3 6-16,0-1 5 0,-3 0 1 15,-1 0-1-15,-3 0 0 0,2-1 3 0,-3 3 4 16,-1-2 9-16,2 0 6 0,-3 0 5 16,3 0 2-16,0 0-1 0,2 0-6 0,3-1-10 15,1 1-9-15,4-2-11 0,1 1-10 16,2-1-12-16,4 1-11 0,2-2-11 16,2 0-8-16,5 0-6 0,1 0-1 0,7 0-1 15,3 0 0-15,4 0-3 0,8 0-19 16,5 0-27-16,3 1-39 0,5-1-46 0,3 2-57 15,6-1-59-15,-1-1-51 0,6 0-56 16,-3-1-32-16,0-1 12 0,-2 1 37 0,2-1 53 16</inkml:trace>
  <inkml:trace contextRef="#ctx0" brushRef="#br0" timeOffset="63721.53">4036 8128 16 0,'-3'-12'88'0,"1"2"-2"16,1-1 4-16,-1 1 3 0,0 1 1 0,1-2 3 15,1 4-3-15,-2-2-6 0,2 1-8 16,-1 2-8-16,-1 2-10 0,2-2-8 16,0 3-9-16,0 0-8 0,0 1-7 0,-3 0-5 15,3 1 0-15,0 0 7 0,3 1 10 16,-3 1 11-16,3 2 12 0,-1 0 7 15,-1 2 2-15,3 1-3 0,-1 0-9 0,0 1-9 16,0 0-12-16,1 4-8 0,-1-1-7 16,3 1-2-16,-3 3-3 0,2-1-1 15,1 2-1-15,-1 2 1 0,0 1 2 0,2 0 0 16,0 0 2-16,-1 3 4 0,2 1 8 16,1 2 4-16,-2 0 3 0,-1 2 8 0,1 1 5 15,-1 1 6-15,0-1 2 0,0 2 2 16,-1 2 6-16,0-1 0 0,0 5 4 0,-2-1 1 15,0 4 0-15,2 2-1 0,-4 4 0 16,1 1 2-16,1 1-5 0,-3 4-2 16,2 1-3-16,-1 0-3 0,-1 3-4 0,2-1-5 15,-2 2-3-15,0 0-5 0,0 3-2 16,0 1-2-16,0 3-4 0,0-1-5 16,0 4-8-16,0-2-6 0,-2 2-6 0,2 2-7 15,-1-2-4-15,-1 3-2 0,2 3 1 16,-2-2 1-16,2 1 1 0,0 1-3 0,0-1 4 15,2 1-4-15,-2 0-2 0,3 2 4 16,-1-1 0-16,1 1 3 0,0-1-2 16,2 2-2-16,-2-2 1 0,3 1-4 0,-3 0 0 15,2 1-1-15,-2 1 0 0,2-1 3 16,-1-2 5-16,0 1 7 0,-2-1 8 0,4-1 10 16,-5 1 8-16,1-1 6 0,0 2 5 15,-2 0 3-15,-2 1-5 0,2-1-2 16,-3 1-5-16,1-1-6 0,-2 2-7 15,2 3-10-15,1 2-7 0,-1-1-7 0,2 1-3 16,2 1-4-16,-1-2 1 0,1 1 1 0,4-1 2 16,0-1 3-16,-1 0-1 0,2-4 3 15,-1-2-2-15,3 0 2 0,1-5-3 16,-2-2-3-16,1-2 2 0,1-3-5 0,-1-5-4 16,0-1 1-16,-1-4 1 0,0-4-3 15,0-4-6-15,0-1 3 0,0-5-9 0,-2-4-14 16,1 0-14-16,-1-3-13 0,0-4-18 15,-3-1-21-15,1-3-25 0,-3-3-29 16,1-1-44-16,-1-4-57 0,1-2-66 0,-2-1-54 16,2-4-46-16,-1-1-39 0,-1-5-9 15,-1-6 36-15,-1-5 65 0,2-4 68 16</inkml:trace>
  <inkml:trace contextRef="#ctx0" brushRef="#br0" timeOffset="65085.49">6520 8620 49 0,'-5'-3'119'0,"2"0"-33"16,0-1-25-16,3 1-19 0,0-2-8 15,0 2-5-15,0-1-7 0,2 1-1 16,-1-2 2-16,2 2 4 0,0 0 2 16,-1 2 5-16,-1-1 6 0,1 2 9 0,1 0 7 15,-1 2 8-15,-1-1 11 0,1 4 8 16,-2 1 7-16,2 1 1 0,-1 2 0 16,1 3-4-16,-2 1-9 0,2 4-6 15,-1 1-7-15,-1 3-6 0,3 2-4 0,0 2-2 16,-1 5-4-16,1 2-6 0,0 4-5 15,-1 1-3-15,-1 4-1 0,1 2 1 16,1 4 3-16,-3-1 7 0,2 4 8 0,-1 1 14 16,1 1 14-16,1 2 15 0,-1 2 19 15,1 1 20-15,3 1 14 0,-3 4 5 16,2 0-1-16,0 3-8 0,1 1-21 16,2 3-19-16,-2 2-16 0,2 2-10 15,2 2-4-15,2 3-4 0,-2 2 6 0,-1-1 2 16,4 1 5-16,-4 1 5 0,-1-3 5 15,0 0 5-15,-2-2 8 0,-2-1 18 0,-1 0 17 16,-3-1 13-16,0-1 10 0,0-1 8 16,-2-1-10-16,1-2-23 0,-1-2-28 15,2-2-29-15,0-2-29 0,0-3-22 16,0-2-9-16,2-1-6 0,1-1-5 0,0-1-3 16,0-1 0-16,2 0-2 0,4 2-2 15,-1-1-2-15,0 1 1 0,6-1-1 16,-4-1-2-16,3 2 1 0,2-1 1 0,-2 1 4 15,1-2 5-15,-1-1 1 0,1-1 2 16,-3-4 1-16,-1-3 2 0,-1-3-3 0,-1-6-6 16,-3-5-1-16,1-3-1 0,-2-2 0 15,-1-5-5-15,-2-1-2 0,2-4 0 16,-1-1-1-16,-1-2-3 0,-1 1-2 16,2-2 6-16,-1 1 0 0,-1 0 0 0,0 0-3 15,0 1-4-15,0 0-6 16,-3 0-12-16,2 0-11 0,-4-1-23 0,2-1-44 15,-2-1-73-15,-1-4-81 0,-2 1-108 16,-5-5-146-16,2-2-126 0,0-2-92 0,-5-6-26 16,0-3 34-16,-1-3 88 0,-3-7 143 15,0-5 143-15</inkml:trace>
  <inkml:trace contextRef="#ctx0" brushRef="#br0" timeOffset="69593.59">2754 4104 6 0,'3'-6'58'0,"-2"0"8"0,-1 1 6 0,2 0 1 15,-2 1 0-15,0 0-1 0,0 1-2 16,0 0-4-16,0 0-4 0,0 0-2 16,0 1-2-16,-2 1 1 0,2-2 0 0,0 1 1 15,0 1 3-15,0 1 3 0,0-2 0 16,-1 2 0-16,1 0-6 0,-3 0-7 0,3 0-10 15,-2 0-9-15,1 2-10 0,1-1-6 0,-2 2-2 16,2 2 3-16,-1 1 8 0,-1 1 10 16,0 2 18-16,1 5 18 0,-1-1 15 15,1 4 17-15,-1 2 13 0,-3 1 7 0,2 2 3 16,0 0 5-16,-3 3 2 0,1-1-5 0,-1 1-6 16,-1-1-10-16,-2-1-15 0,1 1-19 15,1 0-18-15,1-4-17 0,-2 2-15 0,2-1-10 16,0-3-7-16,-1 0-6 0,4-2-5 0,-2-2-8 15,2-2-18-15,-1-1-34 0,2-1-44 0,-1-2-51 16,3 0-51-16,-2-2-48 0,2 0-34 16,0-1-12-16,0-1-1 0,0-1 9 0,0-1 14 15,0-2 11-15,0 0 14 0,0 0 26 0,0-3 33 16</inkml:trace>
  <inkml:trace contextRef="#ctx0" brushRef="#br0" timeOffset="69888.64">2553 4314 205 0,'-5'-11'243'0,"0"1"-5"0,1 1-2 0,-1 0 8 16,2 1 15-16,0 2 21 0,0 2 18 0,-1-1 9 16,1 1-8-16,0 1-21 0,0 0-35 0,0 1-43 15,0 1-48-15,1-2-43 0,2 3-37 0,0 0-29 16,0 0-19-16,3 3-16 0,3 0-3 15,2 4-3-15,0 1-2 0,5 2 0 0,0 4-3 16,1 1 3-16,3 0-2 0,2 3-6 0,0 0-21 16,0 0-25-16,0-1-32 0,-2 1-40 15,2 0-39-15,-3-1-36 0,0 0-26 16,0-2-24-16,-4-3-17 0,0 1-12 0,-3-2-13 16,0-4-10-16,-2 1-12 0,-1-2-11 15,-1-5 20-15,-2 1 35 0,2-2 43 0</inkml:trace>
  <inkml:trace contextRef="#ctx0" brushRef="#br0" timeOffset="70143.73">2915 4380 245 0,'-2'0'336'0,"-2"0"48"0,2 0-11 0,-1 2-36 15,0 0-35-15,1 1-30 0,-1 0-20 16,1 0-14-16,1 3-16 0,-1 0-23 0,2 2-26 15,2 1-25-15,-1 0-29 0,3 1-29 16,-1 2-26-16,2 2-18 0,2-1-17 0,0 2-11 16,-1 0-8-16,2 0-3 0,0 0-6 15,-2 0-1-15,2 0 1 0,0 0-3 0,-1 0-12 16,0-1-16-16,0-1-36 0,-1-2-63 16,-1-2-95-16,-2 0-111 0,3-2-110 0,-3-1-104 15,0-1-28-15,-1-1 28 0,0-2 76 16,-2-2 104-16</inkml:trace>
  <inkml:trace contextRef="#ctx0" brushRef="#br0" timeOffset="71000.11">5105 4009 101 0,'-5'-10'136'15,"3"1"-15"-15,-2 0-9 0,1 0-2 0,1 1 1 16,1 1 1-16,-1 2 2 0,2-1 1 16,-2 3 1-16,2 0 1 0,-1 0-3 0,-1 2-3 15,2-1-6-15,-1 2-5 0,-1 2-1 16,2 2 3-16,-2 2 3 0,-1 5 6 0,1 2 7 16,-1 5 8-16,-1 5 3 0,-1 5-1 15,2 4-4-15,-2 4-10 0,0 3-13 0,-1 3-19 16,-3 1-19-16,2 1-17 0,1-2-18 15,-1 0-8-15,0-1 0 0,2-1 4 0,-1-3 9 16,-1-3 7-16,1 0 5 0,1-4 0 16,-1-3-6-16,1-2-9 0,2-4-21 0,0-3-37 15,0-3-57-15,1-3-85 0,0-1-101 16,2-5-100-16,0-2-80 0,0-4-58 0,0-4-1 16,0-4 57-16,2-2 84 0</inkml:trace>
  <inkml:trace contextRef="#ctx0" brushRef="#br0" timeOffset="71248.45">4833 4290 46 0,'-5'-9'246'0,"2"3"32"0,0-1-1 0,-2 3-39 16,4 0-27-16,-1 1-11 0,2 3 1 15,3 0 13-15,3 3 9 0,1 3 2 0,2 1-10 16,1 4-24-16,7 2-30 0,-1 2-41 15,1 3-33-15,4 0-30 0,-2 3-22 0,5 0-15 16,-2 0-13-16,1 2-4 0,-2-2-3 0,1-2-10 16,-2 0-15-16,0-1-28 0,-3-1-35 15,-1-3-50-15,-2-1-56 0,-3-1-57 16,0-3-54-16,-1 0-47 0,-2-3-55 0,-2-3-8 16,0-1 28-16,-3-2 50 0,0 0 61 0</inkml:trace>
  <inkml:trace contextRef="#ctx0" brushRef="#br0" timeOffset="71673.75">5293 4516 84 0,'-5'2'388'0,"0"-2"82"15,-2 1 64-15,2 1-12 0,2-2-71 0,-2 0-88 16,2 0-82-16,-1 0-72 0,3 0-61 0,-1-3-57 15,2 1-43-15,2-3-36 0,1 0-33 16,2-1-25-16,1-3-18 0,4 0-8 16,1-2-8-16,0 2-7 0,3 0-1 0,-3 0 3 15,2 1 4-15,-1 3 7 0,-2-1 6 0,0 3 11 16,-1-1 8-16,-1 3 10 0,-2 1 13 16,-1 3 10-16,-2 2 15 0,2 1 18 15,-4 3 22-15,1 1 21 0,-4 1 19 0,1 2 18 16,-4 2 14-16,2 0 10 0,-2 0-2 15,2 2-3-15,-2-3-6 0,0 2-8 0,2-1-12 16,2-3-14-16,-1-2-5 0,2 1-10 16,2-1-8-16,-1-1-7 0,4-1-2 0,1-2 1 15,3-2-1-15,1 1-2 0,0-2-4 0,4-3-10 16,2 0-14-16,-2-3-31 0,5-2-29 16,-2 1-29-16,-1-2-32 0,5 0-44 15,-5 0-55-15,4 0-75 0,-4 0-87 16,0 0-90-16,-3 0-88 0,-4 1-20 0,-3 1 32 15,-4 1 75-15,-2 3 99 0</inkml:trace>
  <inkml:trace contextRef="#ctx0" brushRef="#br0" timeOffset="73000.3">2490 3490 78 0,'-4'-9'234'16,"1"2"28"-16,0 1-22 0,-1 1-27 0,2 1-21 16,-1 1-7-16,1 0 0 0,-1 0 6 0,1 0 3 15,1 1 1-15,1 2-6 0,-2-2-11 16,2 1-13-16,0 1-18 0,0 0-9 0,3 0-6 15,2 3-4-15,2-1-2 0,2 4 1 0,0 0 2 16,3 3-6-16,5 1-10 0,2 4-10 16,0 2-14-16,3 2-14 0,-2 5-16 0,1 2-14 15,1 1-17-15,0 2-7 0,-4 2-7 16,2 1-3-16,-2 1-2 0,-1 3-3 0,-1-1 2 16,-5 1-5-16,0 1-1 0,0-2-3 15,-3 1-2-15,-3-2-2 0,1-5-7 0,-4-1-10 16,1-4-22-16,0-4-18 0,-3-2-31 0,0-5-49 15,0-3-64-15,-3-3-69 0,-2-3-57 16,0-3-40-16,-1-7-15 0,-2 0 16 0,-3-4 44 16,2 0 63-16,-1-4 62 0,-2 0 53 15,-1-1 42-15,-1 2 33 0,1-1 26 0,-1 0 18 16,-1 0 15-16,3 1 16 0,-2 2 14 0,1 0 13 16,-1 2 16-16,3 1 15 0,-1 0 16 15,0 1 16-15,4 1 18 0,0 1 20 0,-1 0 25 16,4 1 30-16,-3 1 30 0,3-1 26 0,0 2 20 15,1 0 6-15,-1 0-13 0,2 2-26 16,1-1-33-16,-1 1-42 0,0-1-41 0,3 1-34 0,0 1-22 16,2 1-13-16,2 1-5 0,3 2 1 15,2 2-1-15,4 2 2 0,4 2-2 0,-1 4-4 16,6-1-9-16,-3 4-7 0,5-1-5 16,-2 2-4-16,0 0 2 0,-1 0-3 0,-1 0 4 15,-3-1 7-15,-2-2 15 0,2-2 24 0,-6-1 40 16,-1-3 59-16,-1-1 48 0,-1-4 31 15,-3 1 6-15,0-4-11 0,-2-4-40 0,0-2-58 16,0-5-52-16,3-6-43 0,-3-2-36 16,2-6-31-16,-2-2-45 0,4-2-73 0,-2-2-73 15,2-3-78-15,-2 1-102 0,1-1-123 16,-1 1-98-16,0 3-60 0,0 0-29 16,-2 5 31-16,-3 3 87 0,-5 5 127 0,-1 2 130 15</inkml:trace>
  <inkml:trace contextRef="#ctx0" brushRef="#br0" timeOffset="73766.89">1560 3013 122 0,'0'-3'200'16,"1"0"-3"-16,1 3-37 0,0 0-41 0,1 5-22 15,2 1-10-15,1 1-6 0,3 5-4 16,-1 3-11-16,2 2-10 0,2 2-9 0,0 2-11 15,2 2-6-15,0 1-8 0,2 0-3 0,1 0-3 16,-2-2-2-16,2-1 2 0,-3-1 10 16,2-2 18-16,-3-3 22 0,-1-3 34 0,-2-2 45 15,-2-1 49-15,1-3 30 0,-1-1 7 0,-3-4-7 16,1-2-26-16,1-4-41 0,0-2-54 0,-2-4-38 16,0-1-28-16,-2-3-16 0,2 0-8 0,-2-3-7 15,0 0-4-15,0-1-3 0,-1-1-2 0,-1 0 0 16,-1 1-2-16,0 1-2 0,0 2 0 15,0 2 1-15,2 2-8 0,-2 3-14 0,0 2-15 16,0 1-7-16,1 3-2 0,1 3-2 0,1 4 8 16,2 3 12-16,0 4 12 0,0 3 7 0,2 1 2 15,1 1-4-15,0 2-7 0,0 1-8 16,3 1-1-16,0-3-1 0,-1-2 2 0,2-2 11 16,-4-1 24-16,2-3 30 0,-1 0 32 0,-1-4 27 15,0-2 23-15,1-3 12 0,-2-3 3 16,1-2-9-16,0-2-15 0,-2-2-10 0,2-5-11 15,-3 1-7-15,-1-2-6 0,1-2-5 0,-3-1-8 16,-2-3-11-16,0 0-14 0,-3 0-13 16,-2-1-20-16,-3-2-18 0,-1-1-18 0,-3 2-16 0,0-1-14 15,-2 0-11-15,-1 1-12 0,0 2-20 16,2 2-23-16,-1 2-37 0,1 2-47 0,3 2-57 16,0 4-54-16,3 1-41 0,2 4-31 0,2 0-16 15,3 4 2-15,0 7 44 0,0 0 58 0,3 5 61 16</inkml:trace>
  <inkml:trace contextRef="#ctx0" brushRef="#br0" timeOffset="74367.98">2155 3174 116 0,'0'-5'325'15,"0"2"59"-15,0-1 34 0,0-1-39 0,0 1-51 16,0-2-50-16,1 0-49 0,-1 0-47 0,2-2-46 15,1 1-38-15,2-1-32 0,-2 1-26 16,3-1-18-16,-1 0-10 0,0 0-6 0,1 0-3 16,-1-1-1-16,2 2 1 0,0-1-1 0,-1 1-4 15,-1-1-2-15,-2 1-5 0,2-1-4 16,-2 1-3-16,0 1-3 0,-3-2 0 0,2 2-1 16,-2-1 3-16,-2 1-1 0,-1 0 3 0,0 1 4 15,0-1 1-15,-2 3 4 0,0 0 3 0,-1 2 1 16,-1 1 0-16,-2 0 0 0,3 2-1 15,-1 2 0-15,-1 0 1 0,1 2 0 0,0 2 0 0,3 2-1 16,-1 1 0-16,0 2 2 0,3-1-1 16,-2 3-2-16,4-1 2 0,3 1 1 0,0-2 0 15,0 1-2-15,2-3 1 0,1 0 0 0,2 0-5 16,1-2-10-16,1-2-9 0,-2-1-14 16,3-1-15-16,-1-4-16 0,-1 1-16 0,-1-2-18 15,3-2-24-15,-3-1-22 0,0-1-23 0,1-1-17 16,-2-1-15-16,-1 2-3 0,-1-2 5 0,0 0 10 15,1 0 14-15,-3 0 16 0,0 1 19 16,0-2 24-16,-1 1 24 0,-1-2 25 0,1 2 24 16,1-1 24-16,-1-1 23 0,0-1 19 0,1 0 15 15,0 0 17-15,1 0 16 0,-2-1 13 0,1 1 11 16,0 0 11-16,-1 1 10 0,1 1 10 16,-1 1 5-16,1 0 0 0,-3 1 1 0,2 1-2 15,-1 1-4-15,-1 1-2 0,2 0 3 0,-1 4-1 16,1 1-5-16,2 0-8 0,1 3-11 15,-2 2-19-15,2 2-19 0,0 2-17 0,3 1-16 16,-2 3-9-16,2 0-7 0,-2 1-3 0,2 1-19 16,2-3-25-16,-1 1-33 0,-1-1-42 0,0-1-44 15,0-2-45-15,0-2-34 0,-2-2-21 16,1-2-18-16,0-2-12 0,0-4 16 0,-3 0 31 16</inkml:trace>
  <inkml:trace contextRef="#ctx0" brushRef="#br0" timeOffset="74530.56">2439 2832 209 0,'-8'-15'288'0,"2"4"34"0,-2 1-24 15,3 1-28-15,1 3-33 0,-1 0-38 0,2 1-43 16,-1 1-42-16,1 1-39 0,2 0-31 0,-1 1-25 16,0 1-24-16,2-2-30 0,0 3-40 15,0-2-47-15,0 2-53 0,4 2-55 0,-1-2-59 16,0 1-42-16,2 1-1 0,1 1 28 0,-1 1 41 15</inkml:trace>
  <inkml:trace contextRef="#ctx0" brushRef="#br0" timeOffset="74966.67">2603 2878 66 0,'-4'-6'257'15,"-1"0"22"-15,-1 0-3 0,1 2-70 0,0-2-65 16,-2 0-47-16,0 1-34 0,1 1-18 0,-1 1-13 16,1 0-9-16,0 1-7 0,0 0-5 15,-1 4-3-15,2 0-3 0,-1 2-2 0,3 2-1 16,-3 1 1-16,4 3-1 0,-1 2 1 0,1 0-1 16,1 1 1-16,-1 1 1 0,2-1 0 0,2 1-1 15,-1-1 0-15,1 1 1 0,1-4 2 0,2 2 2 16,-1-3 7-16,3 0 13 0,-1-1 16 15,-1-1 20-15,1-2 23 0,2-1 25 0,0-1 23 16,0-3 17-16,0 0 8 0,1-1 2 0,-1-2-8 16,0 0-18-16,1-2-21 0,-2 1-24 0,1-1-22 15,-2 1-20-15,-1 1-16 0,1-1-11 16,-1 2-9-16,0 0-6 0,-1 2 0 0,1 0-4 16,-1 3-2-16,0 2 0 0,1 2-1 0,-2 0 0 15,2 4-2-15,-2 1 1 0,-2 3-2 16,1 0 3-16,-2 2 0 0,-2-1 0 0,1 2 0 15,-2 2 2-15,-2-2 1 0,0 0-1 0,-1 0-2 16,1-2-15-16,-3 1-30 0,0-3-51 16,-1 2-65-16,1-4-73 0,0 0-74 0,0-3-65 15,0-2-55-15,4-1 2 0,-1-3 39 0,3-1 61 16</inkml:trace>
  <inkml:trace contextRef="#ctx0" brushRef="#br0" timeOffset="75635.57">2708 2856 184 0,'3'-12'337'0,"-3"1"54"0,0 2 6 15,0 3-54-15,0 0-67 0,0 1-66 0,0 3-61 16,0 0-51-16,0 2-39 0,2 3-25 16,-1 2-17-16,3 4-7 0,-1 3-3 15,4 2-4-15,-2 3-1 0,0 2-1 0,0 3 1 16,1 0-1-16,-1 2-2 0,1-1 1 15,-3-1 0-15,2-3 0 0,-2 1-2 0,2-4 1 16,-2 0 2-16,0-3 0 0,1-1 0 0,-2-3 1 16,0-2 0-16,1 0-5 0,-1-4-9 15,-1-2-10-15,3-1-11 0,-1-3-13 16,0-3-14-16,0-1-11 0,2-2-5 0,-2-3-4 16,3-2-1-16,-1-1 1 0,-2 0 3 15,2 0 9-15,0 0 5 0,-2 0 7 0,3 3 5 16,-3 2 4-16,2 1 0 0,-2 3 2 15,2 3 6-15,0 1 5 0,-2 4 5 0,2 2 7 16,-1 2 9-16,1 2 7 0,-2 1 3 16,0 0 2-16,2-1 1 0,-3 3 1 0,1-2 2 15,2-1 6-15,-1-2 8 0,1-2 11 16,-2 1 8-16,2-4 3 0,0-1 2 0,0-3-7 16,2-2-8-16,-2-2-11 0,2-4-9 15,1-2-7-15,-2-2-5 0,3-3-2 0,-2 0-2 16,-1-3 0-16,-1-3 1 0,-2 0 3 15,3-1 3-15,-6-2 3 0,0 0 2 0,-3-4 6 16,0 3 10-16,0-2 12 0,0 0 19 16,-2 3 24-16,2 2 26 0,-1 2 24 0,0 4 21 15,0 4 9-15,0 1-1 0,1 2-14 16,-2 3-23-16,2 5-26 0,-2 1-24 0,2 3-14 16,-2 3-10-16,3 6-1 0,-2 3 2 15,4 3 3-15,0 3 0 0,0 6-7 0,4 0-7 16,1 3-8-16,0 1-8 0,3 2-6 0,0 0-2 15,3-1-4-15,-3-1-2 16,3 1-3-16,0-3 2 0,0 2 0 0,0-4-1 16,0-1 0-16,0-1-2 0,0-4 1 0,-3-1-11 15,-2-1-22-15,-1-4-29 0,0-2-36 16,-2-1-51-16,-1-2-62 0,-2 0-58 0,-2-3-45 16,-1-1-35-16,-2-3-24 0,-3 0-9 0,0-1 30 15,-1-2 53-15,-2-3 55 0</inkml:trace>
  <inkml:trace contextRef="#ctx0" brushRef="#br0" timeOffset="75833.39">2871 2863 73 0,'0'-6'250'0,"0"2"42"0,0-1-2 16,3 1-17-16,2-1-12 0,1 1-7 15,0-2-7-15,2-2-6 0,2 2-14 0,4-3-24 16,-3 0-35-16,5-1-36 0,0-2-37 0,1-2-44 15,2-1-55-15,0 0-67 0,0 0-77 16,0 2-86-16,0-2-83 0,0 1-78 16,-5 2-63-16,-1 0 3 0,-1 1 45 15,-5 4 67-15</inkml:trace>
  <inkml:trace contextRef="#ctx0" brushRef="#br0" timeOffset="77067.8">4479 3518 137 0,'-3'-1'139'15,"1"0"-16"-15,1 1-18 0,-1-2-12 0,2 1-5 16,0 1-7-16,0-2-6 0,0 1-1 16,3-1 4-16,2-1 6 0,1 2 8 15,0-1 7-15,2 2 7 0,0-2 2 0,3 2-1 16,0 0-5-16,2 2-5 0,3 1-8 0,1 0-8 15,2 2-9-15,2 2-10 0,2 2-10 16,-2 1-8-16,6 3-8 0,-2 2-6 0,2 0-5 16,1 3-4-16,-1 0-4 0,-1 0-5 15,-1 3-3-15,0-2-2 0,-3 1-1 16,2 1-4-16,-5 0 0 0,0 0 0 0,-3 0-1 16,1-2-1-16,-4 0 0 0,1 1 0 15,-4-2-2-15,-2 0-4 0,2-3-11 0,-3 2-23 16,-1-5-35-16,-1 1-44 0,0-2-48 0,1-3-50 15,-3 2-48-15,0-3-43 0,-1-2-20 16,0 1 14-16,-2-3 36 0</inkml:trace>
  <inkml:trace contextRef="#ctx0" brushRef="#br0" timeOffset="77489.78">4964 3963 91 0,'-5'0'218'0,"2"-2"13"16,-2 1-8-16,2 1-5 0,-3-2 2 16,3 1 3-16,0-1 3 0,1-1-4 0,-1 0-12 15,0-1-20-15,1-1-25 0,-1-1-23 0,1 0-24 16,1 2-22-16,-1-2-17 0,2 0-16 16,-1 1-15-16,-1 1-13 0,2 1-12 0,0 0-9 15,0 1-6-15,-2-1-7 0,2 3-4 16,0-1-3-16,0 1 2 0,2 1 2 15,0 0 0-15,1 3 1 0,2-1 0 0,1 3 4 16,2 1-4-16,3 1 0 0,-2-1-1 0,3 2 2 16,0 0 0-16,1 2-1 0,1-2 3 15,-3 0-2-15,2-2 5 0,-1 2-2 0,-2-1 1 16,1-2 0-16,-3 0 5 0,0-2 12 16,-3 1 18-16,-2-1 24 0,0-1 26 15,1-1 25-15,-2 1 25 0,0-3 25 0,-1 0 15 16,-1 0-1-16,2-3-13 0,-1-1-24 0,-1-1-28 15,0-3-34-15,0-1-41 0,0-3-42 16,2-1-36-16,0-2-40 0,1-2-40 0,0-2-53 16,2-1-68-16,1-2-74 0,0-1-73 15,-1 1-61-15,3 0-53 0,-1 2-49 0,0-1 16 16,-2 4 63-16,-2 2 82 0,-1 2 87 16</inkml:trace>
  <inkml:trace contextRef="#ctx0" brushRef="#br0" timeOffset="79703.6">3938 2929 182 0,'-5'-9'230'0,"2"3"-11"0,-1 0-33 15,2 0-38-15,0 2-32 0,2 1-28 16,0 0-22-16,2 0-12 0,0 3 1 0,2 1 5 16,2 4 10-16,-1-1 12 0,3 5 8 15,1 3 0-15,-1 2-7 0,2 2-5 16,1 2-9-16,0 0-6 0,-1 3-5 0,2 0 3 16,-4 0 2-16,2 0 1 0,-2-2 7 0,1 1 5 15,-1-2 2-15,-2-3-1 0,-1 0-2 16,0-3-7-16,1 0-2 0,-1-3-4 0,-2-1 1 15,2-2 1-15,-2-2-2 0,0-1-2 16,2-1-7-16,1-4-7 0,-3-1-13 0,2-3-11 16,-2-1-9-16,2-4-4 0,-2 1-6 15,2-4-5-15,-1 1-3 0,1-1-2 0,-2-1-1 16,1 0-4-16,-1 3 2 0,0 0 3 16,0 2 0-16,-1 1 0 0,-1 3-1 0,1 1 1 15,0 2-2-15,-1 2 2 0,4 2 2 16,-2 5 1-16,0 3 3 0,2 3 2 0,3 3 2 15,-2 0-1-15,2 3-1 0,-2 2 0 16,2-1 1-16,0-1 1 0,3 0-1 0,-3-1-1 16,2-4-2-16,-1 0-5 0,-1-2-12 15,0-4-20-15,0 1-26 0,-1-5-32 16,0 0-33-16,1-4-32 0,-2-2-23 0,4-2-18 16,-4-2-10-16,-1-1-1 0,-2-2 6 0,0-1 15 15,-1-2 19-15,-2 0 28 0,-2 0 30 16,1 0 32-16,-3-1 28 0,1 1 22 0,-2-1 16 15,2 2 12-15,-2 0 13 0,-1 2 13 16,3 2 14-16,0-1 11 0,0 3 9 0,0 0 7 16,1 2 0-16,0 1-5 0,-1 0-5 15,3 0-7-15,-2 0-5 0,2 3 2 0,2-2 7 16,1 2 10-16,1-2 10 0,0 1 8 16,3 1 7-16,0-1 4 0,1-1 2 0,-1 1 2 15,-1-1-1-15,1-1-3 0,0 0-5 16,-2 0-9-16,0-1-10 0,0-1-9 15,-2-1-7-15,0 0-7 0,0-1-6 0,-3-1-2 16,0 1-9-16,0-1-8 0,-1 0-7 0,-1 1-3 16,-1 0-3-16,1 1-4 0,-1 1-1 15,0 1-3-15,-2 1-2 0,3 1-4 0,-2 2 1 16,-1 0 1-16,0 5 1 0,1 1 2 16,-1 3 2-16,0 3 2 0,0 1 1 15,2 4 1-15,-3-1-2 0,4 4 2 0,1-2-2 16,1 3 2-16,1-3 0 0,5 0-1 0,-2 0 1 15,0-3-2-15,1-2 0 0,0-2 3 16,1-1-2-16,2-4-5 0,0-1-14 0,3-4-16 16,0-2-23-16,0-4-26 0,-1-1-23 15,4-3-17-15,-5-1-9 0,1-2-2 16,1-3 7-16,-3-2 11 0,0 1 14 0,-3-2 17 16,-2-2 15-16,1 1 17 0,-2-1 15 15,-1 1 11-15,-1 1 10 0,-1 1 11 0,-1 1 11 16,1 2 10-16,-2 4 12 0,0-1 9 15,1 4 7-15,1 1 2 0,-1 1-2 0,0 1-5 16,2 1-8-16,-1 1-3 0,-1 2-4 0,2 2 6 16,0-1 2-16,0 3 7 0,3 3 6 15,-1 0 5-15,3 2 1 0,2 0-2 16,1 2 1-16,0 1-6 0,4 0-4 0,0 0-6 16,-1 1-6-16,3 1-6 0,-1-2-7 15,-2 0-3-15,2 0-4 0,-2-2-2 0,-2 1-3 16,-1-2-5-16,0-2-10 0,-3-1-19 0,1 0-29 15,-1-1-40-15,-4-2-44 0,-1-3-41 16,0 0-34-16,-6-3-23 0,3-2-7 0,-2-2 7 16,-1-2 16-16,1-2 32 0</inkml:trace>
  <inkml:trace contextRef="#ctx0" brushRef="#br0" timeOffset="79845.73">4525 2878 24 0,'-7'-15'193'15,"-2"2"11"-15,4 1 3 0,-3 1-1 16,3 2 4-16,0 0 9 0,1 2 9 0,-2 1-2 15,3-2-11-15,-1 2-27 0,1 2-33 16,0 1-43-16,1-2-63 0,1 2-76 0,-1 0-81 16,0 2-80-16,4-1-79 0,1 1-74 15,1-2-48-15,0 3 6 0,3 0 38 0,2 1 57 16</inkml:trace>
  <inkml:trace contextRef="#ctx0" brushRef="#br0" timeOffset="80285.89">4691 2846 214 0,'-5'-1'300'0,"0"-3"41"0,0 1-22 0,-1-3-50 15,0 1-45-15,3-1-37 0,-2 0-39 16,2 0-36-16,-2 0-32 0,3 2-27 16,-1-1-21-16,0 0-15 0,1 3-11 0,1-1-7 15,-4 1-5-15,4 2-1 0,-2 0 0 16,-1 3-1-16,1 0 2 0,-2 2 2 0,2 1 3 15,-2 1 0-15,2 1-1 0,0-1-1 16,0 4 0-16,2-2 0 0,-1 0-1 0,2 1 0 16,0-1 2-16,2 0 0 0,-1 0 0 15,1-1 1-15,-1-1 0 0,2 1 1 16,0-2 0-16,2-3 4 0,-2 1 0 0,2-2 1 16,2-1 0-16,2-1 0 0,-3-1-1 0,2-1-1 15,0-1 1-15,1 0-2 0,-1 0 0 16,0 0-1-16,-3 0 0 0,2 2-3 0,-1-1-1 15,-2 2 2-15,1 2 1 0,0 1 0 16,0 1 4-16,2 2 0 0,-2 5 2 16,-2-1 0-16,1 4-2 0,-3 2 0 0,1 1 0 15,-2 1 0-15,-2 0-1 0,2 1 0 0,-3 1-2 16,1-2-1-16,-2-2 0 0,-2 1-1 16,-1-2-1-16,1 1-10 0,-1-4-21 0,-1 2-40 15,1-4-55-15,0-1-59 0,1-1-63 16,3-2-57-16,-1-2-41 0,3-2 5 0,1-2 34 15,0 0 52-15</inkml:trace>
  <inkml:trace contextRef="#ctx0" brushRef="#br0" timeOffset="81038.39">4751 2899 165 0,'-5'-18'222'0,"2"0"-1"0,-2 0-25 16,0 0-13-16,0 0-2 0,-2-2 6 0,0 2 11 15,1 1 9-15,-2 0 16 0,0 1 12 16,2-1 0-16,-2 1-3 0,1 1-16 0,3 1-20 16,-2 2-33-16,1 2-30 0,3 1-32 15,-1 1-29-15,0 2-24 0,1 2-19 0,1-1-11 16,-1 2-14-16,2 0-5 0,0 0-2 16,0 3-1-16,2 0 1 0,1 3-1 0,2 2 4 15,1 4 1-15,3-1 0 0,1 5 1 16,3 2 1-16,2 3 2 0,-2 1-1 0,4 2 0 15,-2 0 1-15,2 3-3 0,-1-1 0 16,0 1 1-16,-2 0-2 0,0-2-1 0,-1 1 0 16,-1-4 0-16,-2-1 0 0,0-3 1 15,-1-1 0-15,-3-2 3 0,-1-3 1 16,1-2 1-16,-1-1-1 0,-2-3 0 0,3-3 0 0,-2-4-6 16,0-2-6-16,1-3-5 0,0-4-5 15,-2 0-7-15,2-2-7 0,-2-1-2 16,3-4-1-16,-3 2 1 0,-1 0 3 0,1 0 4 15,-1 3 9-15,-1-2 4 0,1 6 3 16,0 0 3-16,-1 4 0 0,-1-1 0 0,2 4-1 16,-2 2-1-16,2 2 1 0,-1 3 1 15,-1 3 2-15,2 3 1 0,-1 2 2 0,2 1 2 16,-1 1 1-16,1 1 1 0,0-1-1 16,0-1-1-16,2-1 0 0,-2-1 0 0,2 1 0 15,-2-4 0-15,3-1 4 0,-3-3-1 16,2-1-1-16,-2-2-2 0,2-3 1 0,0-2-1 15,0-2-1-15,-1-3-4 0,1-1 0 16,-2-1 1-16,-1-2-1 0,0-2-1 0,-1-2 2 16,-1-2 3-16,-1-1-2 0,-1 0 0 15,-1-3 2-15,-2-1 0 0,2-2-4 16,-5 0 2-16,3-2 1 0,-1 1 1 0,1-1 1 16,0 2 2-16,-1 1 8 0,3 4 5 0,-2 1 6 15,2 5 4-15,-2 0-2 0,2 5-2 16,0 2-7-16,1 1-3 0,1 4-6 0,-1 2-3 15,-1 5 0-15,3 3-4 0,0 3 3 16,3 5 1-16,0 2-1 0,2 5 1 0,0 3-1 16,1 3 4-16,2 2-2 0,0-1-5 15,0 2-4-15,0 0-7 0,3 0-11 0,-2-2-15 16,-1 0-23-16,-1-3-30 0,2-1-39 16,-1-1-38-16,-2-5-33 0,-1 0-25 0,0-5-29 15,-1-1-34-15,-4-3-31 0,0-4-34 16,-4-2-11-16,-1-5 11 0,-3-1 38 0,-2-1 55 15</inkml:trace>
  <inkml:trace contextRef="#ctx0" brushRef="#br0" timeOffset="81222.23">4836 2538 216 0,'-1'-2'305'0,"2"1"45"0,2-2-17 0,4-2-43 15,5-1-44-15,1-1-48 0,4-5-54 0,4-2-62 16,1-3-66-16,5 0-70 0,-2-3-67 16,3-1-75-16,1 0-79 0,-1-1-70 0,-2 1-19 15,-1 0 18-15,-1 1 41 0</inkml:trace>
  <inkml:trace contextRef="#ctx0" brushRef="#br0" timeOffset="83600.7">2543 5452 73 0,'-7'2'193'0,"2"1"-1"16,2-2-28-16,-2 1-32 0,3-2-24 15,-1 1-11-15,3 1-6 0,0-2 2 0,2 1 5 16,1-1 5-16,3 0 4 0,1 0 4 16,3 0 2-16,2 0-3 0,3 0-8 0,0 0-11 15,5 0-11-15,-2 0-10 0,5 0-11 0,1-1-6 16,1 1-8-16,1-3-6 0,4 0-7 15,2 0-7-15,-1 0-5 0,4-2-7 16,-2 1-7-16,2-2-4 0,-4 1-13 0,1 1-37 16,-4-1-58-16,-1 1-71 0,-4-1-79 15,-3 2-94-15,-3 0-48 0,-4 3 5 16,-5 0 39-16,-5 0 64 0</inkml:trace>
  <inkml:trace contextRef="#ctx0" brushRef="#br0" timeOffset="84067.72">3949 5488 114 0,'-3'-2'170'0,"3"0"-13"0,5-1-18 16,6-2-20-16,5 2-11 0,4-2-11 15,5 1-9-15,5 1-10 0,3-1-8 0,4 1-6 16,4 1-5-16,5-1-5 0,2 2-3 16,4-1-5-16,4 1-4 0,3 1-8 0,2-3-7 15,3 1-4-15,-3 1-8 0,1-2-4 16,-2 1-6-16,-6 1-7 0,-2-1-26 0,-6 0-55 15,-8 2-57-15,-5 0-67 0,-8 2-59 16,-7 1-28-16,-9 0 7 0,-7 2 44 16</inkml:trace>
  <inkml:trace contextRef="#ctx0" brushRef="#br0" timeOffset="84449.96">2844 6130 9 0,'-8'2'119'0,"2"-2"-5"16,-1 1-12-16,0 1-12 0,2-2-13 15,0 1-2-15,2 1 2 0,1-2 2 0,2 0 4 16,2 0 4-16,3 0 5 0,1 0 0 16,8 0-6-16,1-2-10 0,5 1-5 15,5-2-11-15,7 0-10 0,3 0-12 0,6-2-6 16,9 1-7-16,4-1-12 0,6 1-8 15,3-1-33-15,2-1-60 0,3 3-78 0,-3-1-79 16,0 0-40-16,0 0-20 0,-2 1 17 16</inkml:trace>
  <inkml:trace contextRef="#ctx0" brushRef="#br0" timeOffset="84717.46">4934 6199 48 0,'-8'6'183'0,"3"-1"6"0,-1-1-52 16,4 1-51-16,0-1-38 0,6-2-19 16,2 1-10-16,4-3-3 0,6-2-1 0,3 1 0 15,6-2 0-15,3-2 0 0,6 1 4 16,2-2 1-16,7 1-2 0,1-1 2 0,3 0-1 15,1 2-1-15,4-1-4 0,0 1-4 16,2-1-3-16,1 2-3 0,-1 2-9 16,0-1-23-16,-3 2-42 0,-1 2-58 15,-4-1-50-15,-5 4-25 0,-5-1-9 0</inkml:trace>
  <inkml:trace contextRef="#ctx0" brushRef="#br0" timeOffset="85036.34">3049 6960 81 0,'0'1'158'0,"7"-1"-4"0,5 0-15 16,4-3-17-16,10-1-15 0,5-1-5 0,7-1-1 15,8-1-3-15,5-2-5 0,6 1-10 16,4-2-14-16,6-1-17 0,5 1-19 16,1-1-15-16,4 1-15 0,1-1-41 0,1 2-64 15,-3 0-89-15,-2 2-56 0,-6-1-28 16,-5 2-12-16,-6 0 28 0</inkml:trace>
  <inkml:trace contextRef="#ctx0" brushRef="#br0" timeOffset="85267.2">5181 6836 84 0,'6'2'231'0,"2"1"14"16,0-3-23-16,0 2-60 0,4-2-56 0,1 1-32 16,6-1-15-16,2 0-6 0,6 0-10 15,4-1-10-15,6-1-10 0,7 1-7 16,2-3-7-16,6 2-8 0,6-1-13 16,1 0-28-16,2 0-37 0,3 1-45 0,-1-1-58 15,-1 2-55-15,-6-1-17 0,-5 0 10 16</inkml:trace>
  <inkml:trace contextRef="#ctx0" brushRef="#br0" timeOffset="85600.01">2931 7585 42 0,'-40'11'217'0,"4"-4"12"16,9 1-32-16,2-2-50 0,8-2-55 0,4-1-38 15,8 0-19-15,7 0-9 0,4-3-4 16,11-1 0-16,6-2-4 0,8-2-1 15,8-1-2-15,9-1-3 0,7-2-3 16,10 0-3-16,8 0-4 0,3 0-21 0,6 0-46 16,-1 1-69-16,-1 0-63 0,-2 3-33 15,-1-1-16-15,-5-1 10 0</inkml:trace>
  <inkml:trace contextRef="#ctx0" brushRef="#br0" timeOffset="85819.6">4703 7614 163 0,'7'3'243'16,"-1"1"13"-16,6-1-51 0,1-1-69 16,6-1-57-16,7-1-34 0,7-1-18 0,9-1-12 15,6-1-9-15,9 0-4 0,6-1-2 16,8 1-7-16,5-2-9 0,3 2-16 0,2-1-18 15,3 1-23-15,2-2-30 0,0 2-28 16,-4 0-39-16,0 1-22 0,-9 0-2 16,-6 0 13-16</inkml:trace>
  <inkml:trace contextRef="#ctx0" brushRef="#br0" timeOffset="86236.45">2771 8344 141 0,'-14'6'144'0,"0"-1"-16"0,1-1-20 0,2-1-17 0,3 0-13 16,0 0-11-16,3 0-8 0,-2-2-6 15,2 1-4-15,3 0-3 0,2-2-5 0,4 1-5 16,2 1-4-16,6-2-6 0,3 0-4 15,7 0-7-15,3-2-4 0,8 1-3 16,7-3-4-16,7 3-3 0,10-3-6 0,8-1-12 16,6 1-27-16,8-3-38 0,5 3-52 15,6-3-61-15,0 0-29 0,2 2-4 16,1-1 16-16</inkml:trace>
  <inkml:trace contextRef="#ctx0" brushRef="#br0" timeOffset="87033.76">5029 8422 14 0,'0'-4'288'0,"0"-1"29"0,2 2 16 0,1 1-55 15,1 1-82-15,4 0-81 0,4-2-49 16,3 0-27-16,4 0-15 0,5-4-9 0,3 0-7 16,6 0-7-16,2-4-10 0,1-3-31 15,5 1-44-15,2 1-54 0,1-1-66 0,-1-1-69 16,-2 2-29-16,0 1 8 0,-6 4 34 15</inkml:trace>
  <inkml:trace contextRef="#ctx0" brushRef="#br0" timeOffset="87450.9">2678 9448 45 0,'-3'0'200'0,"1"0"9"0,0-1-31 0,4-1-34 16,1 1-27-16,5-1-9 0,5 1 1 15,1-2 6-15,8-2 10 0,5 1-2 0,8-1-9 16,4 0-18-16,10 0-21 0,7 0-21 15,12 2-21-15,3 0-19 0,9 1-47 16,3 4-76-16,4 1-84 0,3 0-92 0,0 2-49 16,0-1-19-16,0 1 26 0</inkml:trace>
  <inkml:trace contextRef="#ctx0" brushRef="#br0" timeOffset="87684.93">5364 9372 14 0,'13'-2'322'0,"-4"2"32"0,-1-1 19 0,0 1-29 16,0 0-114-16,0 0-99 0,2 0-61 16,5 0-33-16,1 0-18 0,6 0-9 15,3-2-7-15,5 2-3 0,7-1-8 0,6-2-20 16,6 0-35-16,4 0-43 0,7 1-51 15,5-1-62-15,0-1-73 0,3 0-23 16,-3 0 12-16,-2 1 32 0</inkml:trace>
  <inkml:trace contextRef="#ctx0" brushRef="#br0" timeOffset="88017.39">3143 9869 161 0,'-32'8'279'0,"5"-2"15"0,8 2-24 0,5-4-80 16,6 2-81-16,10-1-50 0,7-2-28 16,7 0-14-16,11-2-7 0,6 1-5 15,8-1-2-15,10-1-1 0,6 0 0 0,7-1-2 16,4-1-1-16,5 2-12 0,5-1-38 16,-1-1-63-16,4 2-89 0,-7-1-51 0,0 1-26 15,-7 0-3-15</inkml:trace>
  <inkml:trace contextRef="#ctx0" brushRef="#br0" timeOffset="88251.9">5241 10099 96 0,'36'5'296'0,"2"-2"22"16,0 1 12-16,3 1-84 0,2-1-95 16,1 1-69-16,5 1-41 0,2-2-22 15,4 1-22-15,2-1-28 0,3-1-28 0,3 0-26 16,1 0-27-16,-1 0-29 0,2-1-26 16,-2-1-26-16,-3 2-28 0,-3-3-2 15,-5 2 14-15</inkml:trace>
  <inkml:trace contextRef="#ctx0" brushRef="#br0" timeOffset="88590.33">2901 10787 14 0,'-32'11'217'0,"7"0"18"0,9-5-21 16,5-2-46-16,11-2-57 0,11-2-40 15,5-2-24-15,11-1-14 0,8-3-5 0,12-1-7 16,10-2-4-16,9 0-4 0,7-2-4 15,9 1-2-15,5 1-3 0,5-2-4 16,4 1-3-16,1-1-19 0,4 4-43 0,0-1-75 16,-3 2-64-16,-5 3-32 0,-4 0-16 15,-10 1 11-15</inkml:trace>
  <inkml:trace contextRef="#ctx0" brushRef="#br0" timeOffset="88839.2">2311 11646 32 0,'-27'16'255'16,"8"-4"15"-16,2-1 6 0,10-4-84 0,6-1-90 15,7-1-62-15,9-3-34 0,5-2-17 16,10 0-5-16,5-2 2 0,9 0 0 0,2-1-23 16,6 0-47-16,3 2-78 0,1-1-44 15,-1 1-26-15,-3 1-6 0</inkml:trace>
  <inkml:trace contextRef="#ctx0" brushRef="#br0" timeOffset="89301.14">5183 11369 163 0,'18'-4'231'0,"4"-2"11"15,4 0-26-15,8-3-31 0,6 0-18 16,6-1-13-16,8-3-19 0,7 2-21 16,6-1-27-16,8-2-30 0,5 1-23 0,2 1-17 15,3-2-10-15,-4 4-14 0,1-1-43 16,-3 1-62-16,-8 2-85 0,-6 2-83 15,-10 2-43-15,-12-1-15 0,-9 3 27 16</inkml:trace>
  <inkml:trace contextRef="#ctx0" brushRef="#br0" timeOffset="89607.53">3943 11914 126 0,'-5'6'192'0,"5"0"-16"15,8-2-38-15,6 0-42 0,7-4-19 16,9 0-3-16,6 0 4 0,10-4 3 0,8 0 0 15,9-2-9-15,5-2-10 0,10 1-19 16,5 0-14-16,6-2-14 0,2 0-10 16,3 0-6-16,-1 1-19 0,0 0-27 0,-1 3-42 15,-5-1-56-15,-3 1-69 0,-7 1-35 16,-4 1-7-16,-8 1 18 0</inkml:trace>
  <inkml:trace contextRef="#ctx0" brushRef="#br0" timeOffset="90017.25">5201 12210 250 0,'18'7'313'16,"4"-2"33"-16,3-1-28 0,5-2-55 16,7-2-56-16,5-2-46 0,7-2-32 0,8-2-30 15,8 0-28-15,6-2-30 0,8-1-27 16,5 0-54-16,6-2-73 0,3 3-86 16,-1-2-117-16,3 0-59 0,-5 1-24 0,-6 0 23 15,-3-2 57-15</inkml:trace>
  <inkml:trace contextRef="#ctx0" brushRef="#br0" timeOffset="91901.86">8063 7638 7 0,'5'0'166'0,"3"0"-3"16,1-2-26-16,1-2-28 0,-1-1-15 16,1-1-10-16,2-1-4 0,1-1 0 15,1-2 7-15,-1-3 5 0,4 0 9 0,-4-2 8 16,4-1 1-16,-1-1-5 0,0-2-11 15,0-1-14-15,1-2-18 0,-1-2-19 16,5 0-16-16,-1-3-11 0,2-1-7 16,0 2-5-16,5-2-2 0,0 3-3 0,3 1 0 15,2 2-1-15,3 2 2 0,3 2 5 16,1 5 4-16,7 2 9 0,0 4 5 0,4 5 9 16,-1 2 2-16,-1 3-2 0,2 3-2 15,-2 3-5-15,2 0-4 0,-1 0-6 16,-3 2 3-16,3-4 10 0,-3 2 15 0,0-5 12 15,-3 0 9-15,-2-4 4 0,1-4-1 16,-2-1-12-16,0-6-16 0,0-4-15 16,0-1-9-16,1-5-8 0,3-3-4 15,-1-3-3-15,1-2 0 0,2-1-2 16,2-1-1-16,-1-1-1 0,5-1 2 0,0 2 0 16,1-1-2-16,2 4 3 0,2 0 1 15,-2 5-3-15,4 2-1 0,-4 3 2 16,4 3-1-16,1 4 1 0,0 2 2 0,3 3 2 15,-1 3 1-15,4 3-1 0,2 0 2 16,0 2 0-16,2-2-1 0,1 0-2 16,3-2 1-16,2-1 0 0,1-3 2 15,-2-3-2-15,1-3-1 0,-2-2 1 0,-3-3-2 16,0-3-2-16,-4-2 0 0,-4-5-2 16,-1-1 1-16,-4-1 0 0,-1-1 2 15,-5-5-1-15,-3 2-2 0,-1-3 0 0,-1 0-2 16,-2 0 0-16,0-1-3 15,-2 2 2-15,4 1 0 0,-1 2 1 0,2 2 1 16,-1 3 1-16,4 2 1 0,-1 2 0 0,-1 5 3 16,3 2-6-16,2 2-8 0,-3 2-9 15,-1 2-12-15,-1 2-13 0,-3-1-10 16,0 2-16-16,-5 0-15 0,-3 2-23 0,-4-3-32 16,-4 2-42-16,-4-1-44 0,-4 1-43 15,-4-1-41-15,-2 2-1 0,-5-1 25 16,-2-2 44-16</inkml:trace>
  <inkml:trace contextRef="#ctx0" brushRef="#br0" timeOffset="92534.22">13208 5737 98 0,'13'-14'141'0,"1"-2"-6"0,0 1-4 16,-1 3 3-16,-1-1 4 0,-2 2 8 15,2 1 10-15,-4 2 11 0,1 1 10 16,-5 1 10-16,2 1 3 0,-1 1-5 16,-2 1-13-16,2 0-16 0,-3 0-21 0,-1 1-23 15,1-1-25-15,-2 3-20 16,-2 0-17-16,-1 0-17 0,-2 3-12 0,-3-1-11 16,-4 4-5-16,-3-2-5 0,-5 4-5 15,-2 1 3-15,-8 0-2 0,-3 1 3 0,-7 2 1 16,-4 0-2-16,-10-1 1 0,-4 1-3 15,-9-2 1-15,-1-1-2 0,-4 0 3 16,0-1 3-16,1-2 2 0,0-3 5 16,6-1 5-16,5 0 21 0,5 0 22 0,9-2 27 15,6 0 23-15,4 0 13 0,11 0 6 16,1-2-18-16,8 2-22 0,7-2-25 16,4 1-23-16,5 1-16 0,3 0-6 0,5 0-2 15,4 3 0-15,3 2-3 0,2 1-2 16,2 2 0-16,2 5-3 0,-1 0-1 15,0 4-2-15,-2 4 5 0,0 1 2 16,-1 5-1-16,0 2 0 0,-2 4 0 0,-2 1-1 16,-1 4-4-16,-2 1-1 0,0 1-1 15,-2 4-3-15,-1-4 0 0,-2 2 1 16,-1-3 1-16,1 0-1 0,-2-3 1 16,0-1 3-16,-1-5 1 0,1-2 3 0,-3-5-1 15,2-2 2-15,-1-5 5 0,-1-1 12 16,3-4 23-16,-1-2 34 0,3-3 37 15,0-5 42-15,2-2 32 0,3-7 13 0,1-2-1 16,6-5-17-16,1-6-30 0,9-3-36 16,4-6-34-16,7-5-23 0,5-3-23 15,7-5-17-15,4-3-13 0,3-4-5 0,5-2-3 16,1-2-10-16,0-1-33 0,-1 1-85 16,-5 4-101-16,-2 0-153 0,-4 4-176 15,-7 2-163-15,-6 5-100 0,-3 3 17 0,-7 6 65 16,-4 5 133-16,-5 4 167 0</inkml:trace>
  <inkml:trace contextRef="#ctx0" brushRef="#br0" timeOffset="93635.84">15341 2889 149 0,'-3'-11'212'0,"0"4"-10"16,-1-1-37-16,3 2-32 0,-1 2-25 15,1-1-23-15,-3 2-19 0,0 2-14 16,4-1-8-16,-2 2-1 0,2 3 4 0,-1 2 7 15,-1 2 6-15,1 4 5 0,-1 2-1 16,2 2-3-16,-2 6-5 0,2 1-2 0,-1 4 2 16,-1 4 1-16,2 3 7 0,-1 2 5 15,1 4 9-15,-2 3 1 0,0 3-5 16,2 3-6-16,-1 3-8 0,-1 3-10 0,2 3 6 16,0 1 12-16,2 3 12 0,-1 4 10 15,1 1 6-15,1 2 2 0,0-1-11 0,-1 5-11 16,1-1-10-16,0 1-3 0,3 1-4 15,-4-1-4-15,0 2 1 0,-2-1-9 16,-2 2 3-16,0 3-5 0,-4 2-6 0,3-1-2 16,-2 4-7-16,-1 1-5 0,-1 0-12 15,-2 4-6-15,1 2-3 0,-1 0-2 16,1 0-1-16,-1 2 7 0,0-1 11 16,3 0 18-16,-2 1 17 0,2 1 15 0,3 3 10 15,-2 3 6-15,0 2-1 0,2 2-3 16,-2 4-8-16,2 1-3 0,-3 3 0 15,4 1 0-15,-1 2-1 0,0 4-11 0,1 3-4 16,2 5-7-16,0 1-4 0,0 4-13 16,2 1-9-16,-2-1-3 0,3 1-1 15,-1 0 0-15,-1 2-4 0,1-2-1 0,1 0-3 16,0-3-1-16,-1-2-4 16,-1-3-3-16,2-6-4 0,-1-3-1 15,0-5 5-15,1-3 6 0,0-4 26 0,0-4 21 0,1-1 16 16,-3-4 9-16,2-2 3 0,0-1-3 15,-1-1-22-15,-1-1-19 0,1-4-12 16,-2-2-9-16,0-4-10 0,0-2-3 16,0-4-3-16,0-5-3 0,0-5-2 15,0-6-4-15,0-4-13 0,0-4-58 0,0-7-75 16,-2-6-87-16,1-5-130 0,-1-7-140 16,-1-4-120-16,2-8-74 0,-1-5-12 0,1-5 42 15,-3-4 106-15,1-7 130 0</inkml:trace>
  <inkml:trace contextRef="#ctx0" brushRef="#br0" timeOffset="95253.77">13266 9065 37 0,'-20'0'162'16,"2"0"-11"-16,0 2-28 0,0-2-27 0,6 2-17 16,-1-1-9-16,2-1-5 0,5 2-2 15,1-1 3-15,5 1 8 0,3 1 15 16,5 0 21-16,7-1 26 0,3 0 21 0,11-2 17 15,5 2 5-15,7-2-7 0,7 0-16 16,7-2-27-16,5 2-30 0,10-2-33 16,6 2-23-16,5-1-15 0,5 0-11 15,8 1-5-15,4 0-3 0,1 0-3 16,4 1-4-16,2 0-1 0,0-1 0 0,1 0 0 16,3 0 0-16,-1 0-1 0,4 0 2 15,5 0-1-15,-1-1-2 0,5 1 0 16,0 0-4-16,0 0 2 0,1 0-4 0,-2 0 1 15,0 0 0-15,-1 0 0 0,-2 0 1 16,-2 1-2-16,-1-1-1 0,1 2-15 16,-5-2-10-16,0 2-6 0,-5-2-2 15,-3 0 0-15,-4-2 4 0,-3 0 12 0,-1 0 12 16,-3-1 8-16,1-2 5 0,-2 1 3 16,0-1 1-16,0-1 0 0,0 2 2 15,4-1-3-15,2 0-1 0,2 3-1 16,4 0-1-16,-3 1 1 0,7 2-1 0,-1 1-1 15,0 2 1-15,3 1 2 0,1 1 1 16,2 0-2-16,2 1 4 0,8 1-1 16,0-1-4-16,4 1-2 0,0-1 1 0,2 1-1 15,-1-2 0-15,-1-1 2 0,0 0 3 16,-2 1-1-16,2-3-2 0,0 0 0 0,5-1-3 16,-4-1-1-16,1 0-3 0,-1-1 0 15,-1 0-1-15,-2 0-10 0,-2-1-13 16,-1 0-15-16,-2-2-12 0,-4 0-11 15,0 0-7-15,-2 0 4 0,-2 0 11 0,-5 1 9 16,-4 0 2-16,-2 0-2 0,-9 0-4 16,-5 1-7-16,-9 1-11 0,-4-2-7 15,-7 2-9-15,-6 0-7 0,-8 2-9 16,-4-2-20-16,-6 3-28 0,-4-2-41 0,-7 0-17 16,-7 3 1-16,-2-1 14 0</inkml:trace>
  <inkml:trace contextRef="#ctx0" brushRef="#br0" timeOffset="98386.2">15183 2346 25 0,'-5'-5'144'0,"0"-1"-19"0,2 0-26 15,-3 2-9-15,4-1-3 0,-1-1 2 16,0 3-1-16,1 0-5 0,1 0-9 0,-1 2-12 16,2-1-16-16,-1 1-12 0,1 1-9 15,0 1-7-15,0 1-3 0,0 4-2 0,1 0 2 16,-1 3 3-16,0 4 2 0,-1 2 2 15,-1 5 1-15,-3 1 0 0,-2 3-1 16,-1 3-1-16,-4 3-2 0,0 1-3 0,-2 1-3 16,-4 1-1-16,2 0-2 0,-1 1 0 15,1-1-2-15,-3-3 1 0,6-1 1 16,-1-4 0-16,0-1-1 0,4-3-2 0,0-3-1 16,2-3 3-16,1-3 6 0,2-1 11 15,-1-4 8-15,3-2 4 0,2-4 2 0,1-2-1 16,1-3-7-16,2-3-9 0,2-4-3 15,1-2-1-15,2-3 3 0,0-2 6 0,1-5 9 16,1-1 11-16,1-4 17 0,0-2 16 16,0-3 13-16,-1-2 7 0,2-1 0 15,-1-1-4-15,-1-1-13 0,2 1-19 0,0 1-15 16,-3 1-15-16,2 4-12 0,0 4-9 16,-1 3-7-16,-1 3-2 0,-1 6 0 0,0 4 1 15,1 4 3-15,3 7 4 0,-4 4 0 16,1 7 0-16,2 5-1 0,2 5 1 15,-1 6-2-15,1 3-4 0,1 2 0 0,0 1 0 16,1 0-1-16,4-2 0 0,-1-1-1 16,2-3-1-16,2-1 0 0,-2-4-1 15,1-2 0-15,-1-4-3 0,-1-2-3 0,-3-3-6 16,1-3-28-16,-2-2-67 0,-1-1-91 16,-3-4-120-16,2-1-104 0,-4-1-51 15,-2-1-1-15,-3 1 51 0,-2-1 82 0</inkml:trace>
  <inkml:trace contextRef="#ctx0" brushRef="#br0" timeOffset="99951.87">24415 9049 102 0,'1'-5'144'15,"1"1"-12"-15,0 0-11 0,-2-2-2 16,1 0 0-16,-1 1 5 0,0-1-1 15,0 0-1-15,-1 0-4 0,1 0-4 0,-4-1-7 16,3-1-12-16,-2-1-12 0,-3 2-14 16,-2-4-13-16,0 1-14 0,-2-1-12 0,-4 1-9 15,-1-4-8-15,-2 0-5 0,0 1-3 16,-4-2-3-16,-1-1-2 0,3-1 0 16,-5 1 0-16,2 0 0 0,0 0 0 15,1 1 3-15,-4 0 9 0,3 0 10 16,-1 1 16-16,0 3 20 0,1-1 29 0,2 1 32 15,2 1 22-15,3 2 15 0,2-1-4 16,-1 5-13-16,6-2-26 0,0 2-32 16,4 0-26-16,3 3-22 0,2-1-11 15,6 4-5-15,3 1-4 0,7 1-3 0,0 4-3 16,5 2-2-16,4 1-2 0,4 2-3 16,0 2-1-16,1 1 0 0,4 3-5 15,2 0-12-15,-3 0-28 0,1-1-27 0,3 0-29 16,-2 1-20-16,2-4-10 0,0-2 2 15,2-3 21-15,-6 1 25 0,0-4 26 16,-3-2 18-16,-1-2 15 0,-4 0 10 0,-2-3 8 16,-4 0 5-16,-1-1 2 0,-5-1 4 15,0-1 2-15,-2 0-1 0,-4-1 1 16,-4 1 1-16,2-2 1 0,-3 2 2 16,-1-2 0-16,-2 3 2 0,-2-1-3 0,1 0-1 15,-2 1-2-15,-5 2-3 0,3 3-1 16,-4 0-2-16,-2 3 2 0,0 3 0 15,-2 2 2-15,-4 4-2 0,-4 4 2 16,0 4-1-16,-4 2-1 0,-5 3 0 0,-1 4 4 16,-3 1 4-16,-4 2 13 0,1-1 17 15,-3 2 23-15,2 0 29 0,0-1 22 16,0-2 21-16,7 0 7 0,-1-4-3 0,5 0-19 16,3-3-22-16,4-4-23 0,4-2-28 15,0-3-20-15,3-1-13 0,6-4-13 16,0-2-32-16,6-2-67 0,2-2-91 0,3-3-100 15,0-3-94-15,9-2-92 0,-4-4-51 16,5-1 22-16,1-4 68 0,2 0 89 16</inkml:trace>
  <inkml:trace contextRef="#ctx0" brushRef="#br0" timeOffset="100650.86">24655 9000 18 0,'3'-8'164'0,"2"2"-10"16,-2 0-19-16,-1 0-13 0,-1 0-9 15,1 2-7-15,-2-2-7 0,0 1-9 0,-2-1-7 16,2 3-9-16,-3 0-11 0,-2 2-10 16,1-1-7-16,-4 2-6 0,0 2-6 15,-3 1-5-15,-2 1-3 0,-1 2 1 16,-5 0-2-16,1 2 2 0,-3 1 6 0,-5 0 6 16,0 1 10-16,-5-1 7 0,0 0 3 15,-2 2 0-15,-4-2-2 0,1 0-1 16,-1-2-1-16,-2-1-3 0,1 2-4 15,0-4-2-15,0 2-6 0,-1-1-8 0,1 0-11 16,1 0-8-16,1 0-6 0,-1-1-4 16,1 0-1-16,1 3-1 0,1-3-1 15,-1 1 0-15,2 1 1 0,-2-2 0 16,1 1-1-16,1 1-1 0,-2-4 0 0,1 3 0 16,-1-2 1-16,4 0 0 0,-3-1 0 15,3 1-1-15,1-2 1 0,0 0-2 16,0-1 1-16,0 0 0 0,1 0-1 0,2 0 2 15,2 0-1-15,-1 0 1 0,1 0-2 16,2-1 0-16,-3 0-1 0,5 1 1 16,-4-2 1-16,2 1 0 0,-3 1 0 15,4 0 1-15,-3 0 0 0,-4 3 0 0,2-2 1 16,-1 2-2-16,0 0 1 0,-2 3 0 16,0-1 0-16,-4 1 0 0,4-2-1 15,-1 1 1-15,-3-1-1 0,4 1 1 16,-3-1-1-16,3-1 1 0,-1 2 1 15,0-2-1-15,1-2 2 0,-1 1-2 0,1-2-4 16,0-2-2-16,0 2-7 0,1-3-18 16,-1 0-15-16,0 0-14 0,3 0-6 15,-1-1-6-15,1 0-8 0,0 0 1 0,0 1-5 16,0-3-7-16,0 1-8 0,2 1-13 16,2-2-9-16,-2 0-10 0,2 2-14 15,-1-2-22-15,2 0-38 0,1 0-11 0,-2 0 5 16,-1 1 17-16</inkml:trace>
  <inkml:trace contextRef="#ctx0" brushRef="#br0" timeOffset="102202.04">15306 2607 54 0,'-1'-3'65'0,"-1"-2"1"0,0 1 1 16,-1-2 0-16,1 1-1 0,-1-4 1 0,-1 2-4 15,2-1 1-15,-1-2-6 0,0 1-3 16,0-2-3-16,0 1 2 0,-1-1-3 0,1 1-2 15,1-1 2-15,-1-1-2 0,-1 0-4 16,2 2-4-16,1-2 0 0,-1 1-3 0,2 1-2 16,-1-1-1-16,1 1 1 0,0 1-1 15,0 1-5-15,0 2-2 0,0 0-5 16,0 2-2-16,0-1-5 0,0 2-3 0,0 0 0 16,0 2-3-16,0 1 1 0,0 0-2 15,1 2 3-15,1 3 0 0,-1 3 1 16,4 2 2-16,-2 4 3 0,0 2 2 0,4 4 1 15,-3 2 0-15,3 4 1 0,0 2 1 0,0 5-2 16,1 2 0-16,1 2-1 0,2 4-1 16,-1 1-3-16,-1 1-4 0,4 2-2 15,-2 2-2-15,0-2-4 0,0 0-1 16,-1-2-1-16,-1 1 1 0,-1-4-1 0,-2-1-1 16,-1-1 0-16,-2-1 1 0,1-2 0 15,-3-1-2-15,-1 1 0 0,0-4-2 0,0-1 0 16,-1-1-4-16,1-2-16 0,-2-5-33 15,0-1-38-15,2-4-41 0,0-4-47 16,0-4-49-16,4-3-38 0,-3-4-7 0,2-5 19 16,2-5 30-16</inkml:trace>
  <inkml:trace contextRef="#ctx0" brushRef="#br0" timeOffset="102921.13">15330 2121 54 0,'-3'-3'98'0,"-1"3"-21"15,-2-2-19-15,3 2-12 0,-2 2-10 16,1-1-7-16,-1 2-7 0,-2 3-4 0,1 2-3 16,-2 2-5-16,0 2 1 0,-1 3-2 15,-2 3-1-15,0 3 5 0,-3 3 2 0,2 4 4 16,0 3 0-16,-6 0 5 0,6 2 6 15,-6-1 6-15,4-1 5 0,-2-1 9 16,3-1 9-16,-4-4 8 0,4 1 5 16,0-4 6-16,0-2 6 0,0-2 3 0,5-3 8 15,0-2 5-15,0-2 10 0,1-4 8 16,2-1 2-16,2-1-6 0,1-4-13 0,0-2-19 16,4-2-21-16,1-5-23 0,2-1-20 15,4-3-11-15,2-3-5 0,1-3-3 16,2-3-1-16,2-1-3 0,1-2 2 0,2-4 0 15,-2 0 0-15,5-2 1 0,-4 0 0 16,2 2 1-16,-1-2 1 0,-3 1-1 0,1 1 1 16,-4 2-1-16,0 1 0 0,-4-1 1 15,-1 4-1-15,-3 1 1 0,0 1 1 16,1 5 3-16,-3 0 2 0,-1 3-1 0,-1 3-3 16,1 2-1-16,0 2-2 0,-2 2-2 15,1 6-3-15,-1 2 0 0,3 5 5 0,-1 5 2 16,3 3 1-16,2 4 3 0,1 6 2 15,2 2 6-15,4 1 0 0,0 4 1 16,2 1 2-16,0-2 1 0,1 1 1 16,1-3 1-16,-1 2 3 0,-1-4 3 0,1-2 2 15,-2-2 3-15,-1-4-1 0,-3-2-2 16,1-2-4-16,-2-3-4 0,-2-2-3 0,-2-2-4 16,-1-4-1-16,1 1-7 0,-3-2-30 15,1-3-61-15,-1-1-75 0,-2 0-79 16,3-4-77-16,-3 0-74 0,-1-3-18 0,-1-1 36 15,-1-1 61-15</inkml:trace>
  <inkml:trace contextRef="#ctx0" brushRef="#br0" timeOffset="103317.75">15336 2136 52 0,'-6'-8'95'0,"-1"1"-17"0,0 2-13 16,2 1-15-16,0 2-11 0,0 1-5 15,0 1-1-15,-2 1 4 0,4 3 8 0,0 3 13 16,-1 0 13-16,3 4 8 0,-1 2 7 15,2 4 6-15,0 2 2 0,2 5 2 0,-1 3 1 16,-1 3 4-16,2 5 5 0,-2 2 2 16,0 4 0-16,-2 2-3 0,-1 5-9 15,-2 3-10-15,2 2-14 0,-2 4-12 0,-2 1-14 16,0 4-11-16,-1-1-9 0,2 1-6 16,-3-1-4-16,2-1-4 0,2-1-5 0,-1-5-2 15,1-2-3-15,-1-2-2 0,1-4-3 16,-1-5-1-16,1-4-3 0,2-4-27 0,0-6-51 15,1-3-69-15,1-4-86 0,1-4-92 16,-2-1-46-16,-1-3-1 0,3-4 40 16</inkml:trace>
  <inkml:trace contextRef="#ctx0" brushRef="#br0" timeOffset="106500.25">5726 5098 14 0,'2'-1'76'0,"-2"1"-16"16,1 0-7-16,-1 0-4 0,-1 0-1 0,-1 1 2 16,-1-1 6-16,1 2 3 0,-2-2 5 0,-1 0 3 15,0 0 3-15,1 0 1 0,-3 0-3 16,1 0-5-16,-1 0-8 0,-2-2-9 15,0 2-9-15,-1-3-7 0,-4 1-9 16,1 0-4-16,-2-1-4 0,-3 0-3 0,-3 0-2 16,-2 0-6-16,-1 1-1 0,-5-1-1 15,-2 0 0-15,-4 2 1 0,-1-2 0 16,-2 1 0-16,0 1-1 0,-5 1 0 0,2-2 0 16,-2 2-2-16,-2 0-1 0,-1 0 2 15,-2 0-2-15,-2 2 3 0,-1-2-2 16,-3 1 2-16,-1-1 0 0,1 2 1 0,-3-2-1 15,0 1-1-15,-1 1 1 0,-1-2-1 16,-1 1 0-16,0 2-1 0,0 2 2 16,-1-1 0-16,-1 2 0 0,2 3 0 0,-2-1 0 15,2 2 1-15,0 1-2 0,4-2 1 16,-2 3 1-16,1 0-1 0,-1-2 2 16,1 1-2-16,0-2 1 0,-1 0 0 0,1 0 6 15,1 0 7-15,2-2 3 0,-1-1 3 16,1 0 0-16,3 0 1 0,-1 0-6 0,2 0-8 15,-1 0-4-15,-1 2-2 0,2-1-2 16,0 2-1-16,-2 2 0 0,2-2 0 0,2 1 2 16,-2 1 0-16,4 2-1 0,0-1 1 15,2 0 1-15,0 2 1 0,1-2-1 0,3 0-1 16,-2 1 2-16,2-1-1 0,0 0-2 0,-2 0-1 16,2 0 0-16,-1 0 0 0,-3-1 0 15,1 1-1-15,0-2 1 0,-1 1 2 0,1-1-2 16,-1 1 1-16,3-1 1 0,0 1-1 0,2-1 0 15,2 2 0-15,2-1 0 0,2 1-1 16,3-2-1-16,3 2 2 0,2 0 0 0,4 0 0 16,1 0 0-16,3 0 0 0,2 2 0 15,2-2-1-15,3-1 0 0,2 2 2 0,1-1 0 16,1-2 0-16,0 2 0 0,4-2 1 16,1 1-1-16,1-2 0 0,1 0-1 0,1-2 1 15,1 1 0-15,4 0 1 0,0-1-1 0,1 1 0 16,4-1 0-16,1 1 0 0,3-1 2 0,1 2-1 15,5 0 0-15,2 0 1 0,3-1-1 16,5 2 1-16,2-1-2 0,3 0 1 0,2 0 0 16,4 0-1-16,3-1 0 0,4-2 0 15,0 1 3-15,3-2 0 0,1-2 0 0,2 0 1 16,1-2 1-16,3-1 0 0,0-1-1 0,1-4 2 16,1 1 2-16,1-3 1 0,2 0 0 15,3 0 0-15,0-2-2 0,0 0-1 0,3-2-2 16,0 1-2-16,0-2-1 0,2 1 1 15,-2-1 0-15,-1 2-1 0,-2-3 0 16,0 2 1-16,-3 0 0 0,0-1-2 0,-1 2 1 16,-1-1 0-16,-3 1-1 0,2-1 1 15,-5 1-1-15,2 0 0 0,-1 2 1 0,-3-3 1 16,2 4 1-16,-3-1-2 0,0 1-1 16,1-1 0-16,-3 1 0 0,-1 1 0 15,1 0-1-15,0 0 1 0,0 1 0 0,-4 1 0 16,1-1-1-16,-1 2 0 0,-1-1 1 15,-3 1 0-15,0 0-1 0,-1 0 0 16,0 1 1-16,1-1 1 0,-1 1 0 0,1 1-1 16,0-2 1-16,2 2-1 0,-2-1 0 15,4-1 0-15,-1 0 1 0,1 0 1 16,-1-1 0-16,0-1 2 0,1-1-2 0,-1 0 0 16,-1-1 0-16,0-2-1 0,-3 0 0 15,1-2 2-15,-6 1 0 0,0-2 2 16,-1 0 1-16,-4-2 4 0,-3-1 1 0,-2 0 6 15,-3 0 1-15,-3-1-1 0,-1-1-1 16,-2 1-2-16,0 1-3 0,-3 0-6 16,1 0-4-16,-1 0-1 0,-2 0 0 15,1 0-2-15,0 1 1 0,-2-1 1 16,1 2 2-16,-3-1 1 0,-1 2 11 0,-1 0 16 16,-3 0 17-16,-1 2 16 0,-3-2 14 15,-2-1 10-15,-3 3 1 0,-4-2-6 16,-2 0-10-16,-4-1-13 0,-6 1-10 0,0-2-10 15,-6-1-5-15,-2 2-3 0,-3-2-2 16,-3-2-2-16,-2 0-1 0,-3 1-2 16,-3 1-7-16,-3-1-11 0,-7 1-8 15,-4 1-9-15,-5 4-37 0,-6 1-45 0,-4 1-48 16,-5 5-48-16,-7 2-47 0,-5 2-50 16,-4 6-32-16,-6-1-3 0,-3 4 22 0,-4 2 38 15</inkml:trace>
  <inkml:trace contextRef="#ctx0" brushRef="#br0" timeOffset="117701.93">6667 8929 85 0,'-9'-4'109'0,"-1"1"-19"0,2-2-24 0,-3 2-8 15,0 0-9-15,0 0-8 0,-2 0-7 16,2 0-3-16,-3 0-4 0,1 2-3 15,2-3-3-15,-3 3 0 0,1 0 2 16,1-2-1-16,-1 1 2 0,-1 1-3 0,3-1-3 16,-2-1 0-16,-1 2-2 0,3-1-5 15,-2 0-3-15,2 0-3 0,0 0-1 16,2 1-2-16,-1-1-2 0,2-1 0 0,-3 2 0 16,2-1 0-16,-1 1-1 0,2-1 0 15,-3 0 1-15,0 2-1 0,0-1 0 16,0 0 1-16,0-1 1 0,-3 1 0 15,3-2 3-15,-1 1-1 0,-3 1 2 0,0-1-2 16,0-1 0-16,-4 1-1 0,3 1-2 16,-3 0 0-16,-2-2 0 0,-1 0 0 15,-3 1-1-15,-2 1 0 0,2-1 0 16,-1-1-2-16,-2 2 0 0,-1-1-1 0,1 2 2 16,0-2-2-16,-1 2 1 0,-1 0 0 15,0 0 2-15,2 2 0 0,-1-2 0 16,1 0 2-16,-2 0 0 0,1 0 1 15,4 0 0-15,-4 0 0 0,2 0 1 0,-1 0 0 16,1 0-1-16,2 0 1 0,-2-2 0 16,2 2-1-16,1-1-2 0,0 1 0 15,-1 0-1-15,1 0 0 0,4 1 0 0,-4-1 1 16,2 2 0-16,0 1 0 0,1-1 0 16,-1-1 0-16,3 2 0 0,0 0 0 0,-3 0 0 15,3 0 1-15,-2 0 0 0,1-1 1 16,1-1 2-16,0 2 4 0,-3-3 7 0,4 2 2 15,-4-2 2-15,2 1 0 0,-1-1 1 16,-1 0-7-16,-2 2-5 0,1-2-2 0,0 0-3 16,1 0 0-16,-3 0-1 0,0 0-2 15,1 0 2-15,3 0-2 0,-4 0 1 16,3 0 1-16,1-2 0 0,-1 1-1 16,0 1 1-16,3-2 2 0,-1 1 0 0,-1-1 0 15,2-1-1-15,0 0 0 0,-1 0-1 16,0 0 0-16,0 0 0 0,0 0-1 0,-1 0-1 15,-1 0 0-15,0 1 0 0,1 1 0 16,-3 0 0-16,-1-1-1 0,2 1 0 16,-4 1 1-16,0-2 0 0,1 2 1 0,-2 0 0 15,-1 0 3-15,-1 0-2 0,0 0-1 16,-1 0 2-16,1 0-4 0,-2-1 1 16,2-1-2-16,-2 2 1 0,1 0 1 0,-1 0-1 15,-1 0 1-15,0-1 0 0,-3-1 1 16,1 2-1-16,-2-1-1 0,1-1 1 0,-2 0 0 15,-1 1-2-15,-1 0 0 0,0-2 2 16,1 1 0-16,-2 1-1 0,1-1 0 0,2-1 0 16,-1 3 0-16,3-1-1 0,-1-1 2 15,2 2 1-15,2 0-1 0,1 0 0 16,-1 0 0-16,0 0 0 0,3 3 0 0,0-1-3 16,-2-1 2-16,2 2 0 0,2 0-2 15,-2 0 1-15,1 0 2 0,1 2-1 16,-2-1 0-16,3-1 0 0,0 1 1 0,-1 0 0 15,1 0 1-15,1-1 0 0,1 2-1 0,0-2 0 16,1 1 0-16,3 1 0 0,-1-1-2 16,0 1 0-16,2-1 0 0,2 2 0 0,-2 0 0 15,2 0-1-15,1 2 1 0,-2-2 1 16,3 1 0-16,-1 2 0 0,1-2-1 0,0 4 2 16,0-2-1-16,1 2-1 0,0 1 1 0,-3-2-1 15,3 2 1-15,-2 0 1 0,1-1-1 0,2 1 0 16,-1-1-1-16,0 0 1 0,2 0 1 15,2-2 0-15,-3-1-1 0,2 2 1 0,0-2-1 16,3 2 1-16,-1-2 0 0,-1 0 0 16,3 1 1-16,0 0-1 0,2 0 0 0,-3 0-1 15,2 2 1-15,2-2 0 0,0 0 0 0,2 1 0 16,-3 0-1-16,3 1 0 0,0 0 0 16,0-1 0-16,-1 1 0 0,1 1 1 0,0 0 0 15,0-2 0-15,0 2 0 0,-1 0 0 16,0-1 0-16,1 1 0 0,1-2 0 0,-1 2-1 15,1 0 1-15,1-1 1 0,1-1 0 0,0-1-1 16,1 0 0-16,1 1 0 0,1-2 0 16,2 1 0-16,-1 0 0 0,1-1 0 0,0 1 0 15,3 0 0-15,-2-2 1 0,2 2-1 0,0 0 0 16,2 0 0-16,-1-2 1 0,2 3 0 16,0-1 0-16,-1 0 0 0,4-2 1 0,-3 2-1 15,3-1 1-15,-3-1-1 0,5-1-1 0,-3 2 0 16,2-2 0-16,0-2 2 0,2 2-2 15,1-2 1-15,-1 1 0 0,2 0-1 0,1-1 0 16,1-1 0-16,1 1 0 0,0 0-1 0,2-1 2 16,1 0-1-16,-1 0 0 0,3-2 1 15,-2 1-1-15,4 0 1 0,-2-2 0 0,1 2 1 16,2-2 1-16,-3 0 0 0,3-2 0 16,0 2-1-16,0-1-1 0,0 0-1 0,0-1 0 15,0 1 1-15,0-1 1 0,-1-1 0 16,1 0 0-16,0 0 2 0,0 0-1 15,0 0-3-15,0 0 0 0,0 0 0 16,2 0 0-16,-2 2 0 0,0-1 0 0,3-1 0 16,-3 1 0-16,3 0 0 0,-1-1 0 15,-2 1 0-15,3-1 1 0,-2 0 1 16,-2 0-1-16,-2 0 0 0,3 0-1 0,-3 0-1 16,0 2 1-16,-2-2 0 0,0 1 0 15,-1-1 0-15,-2 1 0 0,2 1 0 0,-2 0 0 16,-1-2-2-16,-1 1 2 0,0 1-1 15,-2 1 1-15,1-2 0 0,-1 2 0 0,-1 0 1 16,2 0-1-16,-3 2 0 0,1-2 0 16,-1 1 0-16,1 1 1 0,1-2 0 15,1 1 1-15,-1 1-1 0,0-2-1 0,2 0 2 16,1 0-1-16,0-2 0 0,2 1-1 16,-1 1 2-16,1-2-1 0,2 1-1 0,0-2 0 15,2 1 0-15,-2-1 0 0,2 0 0 16,-1 0 0-16,2 2 0 0,-1-2-1 0,0 0 1 15,1 0 0-15,-1 1 0 16,1-1 0-16,1 3 0 0,-1-1 0 0,1-1 0 16,0 2-2-16,1 0 0 0,1 0 1 15,2 0 0-15,-1 0 2 0,-1 0 0 0,3 0 1 16,0-1 0-16,0-1-1 0,-3 1 0 16,3-1 1-16,-1 1-1 0,-2-2-1 15,1 0 0-15,-2-1 0 0,0 3 0 0,0-2 0 16,-1 0 0-16,-1 2-1 0,-3-1 1 15,2 1-1-15,-1-2 0 0,1 3 0 0,1-2 1 16,-1 0-1-16,1 2 1 0,2 0 1 16,0 0-1-16,0 0 1 0,2 0-1 15,-2 2 1-15,2 0-1 0,-1-2-1 0,-1 1 1 16,0 1-1-16,0-2 0 0,0 0 1 16,-1 0 0-16,-1 0 1 0,-1 0-1 15,0-2 2-15,0 1-1 0,-2 1 1 16,2-2-1-16,-3 2-1 0,1 0 0 0,-3 0 0 15,4 0 0-15,-3 2 0 16,4-2 0-16,0 1 0 0,0 1 0 0,0-1 0 16,3 2-1-16,0-1 1 0,3-1-1 0,0 1 2 15,-1-2-1-15,1 0 0 0,0 0 1 16,0-2-1-16,-1 2 1 0,1-3-2 16,-1 2 1-16,-2-1 0 0,0-1 0 15,0 0 0-15,0-1 0 0,-2 1 1 0,1-2-1 16,1 2 0-16,-2-2 1 0,4 0 1 15,0 0-1-15,-1 1 1 0,4-1-1 16,0 1 0-16,1-1 1 0,1-1-1 0,-1 0-1 16,3 0 0-16,0 0 0 0,-3-1 0 15,0-1 0-15,-1-1 2 0,-5 0 0 16,0 0 2-16,-3-1 3 0,-3-2 9 16,-4 1 7-16,-4-1 4 0,-2 0 3 0,-6 0 2 15,0-1-3-15,-3-1-9 0,-3-1-6 16,-2 2-6-16,-2-2-2 0,-1 0-5 15,-4-2 0-15,1 0 0 0,-4 1-2 16,-2-2-1-16,-1 0 0 0,-4 0-2 0,-1-1 0 16,-4-1 0-16,-1 2 0 0,-4 0 1 15,-3 2-2-15,0 1 0 0,-5 0 1 16,-3 3 1-16,-2 0 2 0,-2 2 0 0,-3 2 1 16,-3 2 0-16,-2 1 2 0,-2 1-2 15,-1 2-1-15,-4 1-1 0,1 1 0 16,-4 1-3-16,0 1-7 0,-2 1-13 15,2-1-16-15,-3 3-21 0,3 0-25 16,-2-1-29-16,4 2-27 0,-1 0-26 0,2 0-22 16,4 0 2-16,2 0 15 0</inkml:trace>
  <inkml:trace contextRef="#ctx0" brushRef="#br0" timeOffset="122573.39">21613 3184 162 0,'-2'-3'209'0,"2"0"-18"0,-1 0-46 15,-1 3-40-15,2 0-30 0,-1 0-20 16,1 2-5-16,-2 2 3 0,-1 2 8 0,0 2 10 16,2 1 17-16,-1 3 12 0,0 1 3 15,-3 2 2-15,2 5 5 0,2 1 9 16,-3 1 0-16,0 5-6 0,-1 2-11 0,0 1-14 16,1 2-16-16,-1 3-26 0,-2 0-16 15,1 1-11-15,-2 0-6 0,0-2-6 16,0 1-4-16,-2 1-4 0,0-2-6 0,0-2-38 15,2-2-54-15,1-5-57 0,0-2-55 16,3-7-64-16,0-2-65 0,4-8-23 16,0-6 21-16,0-5 42 0,2-4 46 0</inkml:trace>
  <inkml:trace contextRef="#ctx0" brushRef="#br0" timeOffset="122818.9">21465 3402 54 0,'-4'-9'223'0,"3"1"23"0,-3 4-24 0,3-2-55 16,-1 3-43-16,1 3-33 0,-2 0-18 15,3 4-11-15,3 4-8 0,-2 2-2 16,7 3-5-16,0 4-3 0,5 1-8 0,0 4-12 16,5 3-7-16,3 0-4 0,4 2-3 15,2 0-2-15,2 2 0 0,-3-2-1 0,1-2-5 16,-3 1-22-16,0-1-44 0,0-1-58 15,-7 0-71-15,2-3-68 0,-3 0-34 16,-4-1 2-16,1-2 33 0</inkml:trace>
  <inkml:trace contextRef="#ctx0" brushRef="#br0" timeOffset="123101.02">22408 3039 31 0,'-6'-20'230'0,"2"4"34"16,-1 1 2-16,-2 2-42 0,2 3-40 16,2 1-35-16,-3 3-33 0,3 3-30 0,-2 5-29 15,2 4-25-15,-2 4-15 0,2 8-7 16,-2 5-3-16,4 5-3 0,-4 5-1 0,0 5-1 15,2 2-3-15,0 2-1 0,-2 2-4 16,-1-1-13-16,-3 1-37 0,1-1-44 16,-5-1-57-16,0-3-69 0,-1-3-55 0,-3-3-18 15,1-6 20-15,-1-4 36 0</inkml:trace>
  <inkml:trace contextRef="#ctx0" brushRef="#br0" timeOffset="123301.25">22067 3219 187 0,'-5'-20'289'0,"2"5"26"0,0 2-33 0,1 2-60 15,1 5-51-15,2 2-31 0,3 4-21 16,2 4-12-16,3 2-9 0,6 5-12 0,3 0-16 16,3 5-18-16,6 2-18 0,3 0-14 15,5 1-11-15,4 2-7 0,-1-1-35 16,3-1-64-16,0 2-78 0,1-3-94 15,-6 0-79-15,0 0-41 0,-4-1 10 0,-2-1 49 16</inkml:trace>
  <inkml:trace contextRef="#ctx0" brushRef="#br0" timeOffset="123579.65">23139 3613 149 0,'-6'-7'238'0,"-1"2"9"0,2 4-46 0,-1 2-74 16,-2 4-55-16,4 5-32 0,-4 4-17 15,0 4-8-15,-3 4-6 0,1 5-3 0,-1 3-2 16,-3 6-3-16,1 3 0 0,-1 3-2 15,0 3 0-15,0 2-1 0,2-1-1 0,1-1-3 16,-1-3-22-16,4-1-28 0,1-4-39 16,1-4-45-16,0-3-53 0,1-6-29 15,-3-4 8-15</inkml:trace>
  <inkml:trace contextRef="#ctx0" brushRef="#br0" timeOffset="123803.52">22777 3919 199 0,'0'-15'222'16,"0"2"-15"-16,0 2-42 0,1 5-31 0,6 2-22 15,-3 4-12-15,5 4-14 0,1 4-11 16,3 2-16-16,3 4-13 0,-2 4-16 16,3 1-11-16,3 2-10 0,0 3-4 0,2-1-4 15,-3-1-2-15,3 1-2 0,-1-1-17 16,-2-2-30-16,0-1-43 0,-5-1-53 0,3-1-68 15,-5-2-47-15,-2-2-8 0,-2-1 16 16</inkml:trace>
  <inkml:trace contextRef="#ctx0" brushRef="#br0" timeOffset="124071.9">22540 4153 51 0,'-14'-10'231'15,"2"2"15"-15,1 2-18 0,0 3-59 16,0 5-64-16,0 2-41 0,-1 8-21 0,0 3-12 16,-2 5-9-16,2 5-5 0,-1 3-6 15,-1 4-4-15,-1 3-4 0,1 1-2 0,1 1 0 16,-4 2-1-16,4 0-1 0,-2-1 0 15,0-4-2-15,1-2-2 0,2-2-23 16,-1-5-35-16,0-2-39 0,5-7-51 0,0-3-57 16,-1-6-28-16,1-6 7 0</inkml:trace>
  <inkml:trace contextRef="#ctx0" brushRef="#br0" timeOffset="124252">22171 4338 159 0,'0'-21'225'0,"0"3"-8"0,2 3-36 15,-1 4-24-15,1 2-16 0,1 5-12 0,2 4-15 16,3 3-9-16,1 6-13 0,3 4-15 16,1 4-18-16,4 4-21 0,1 4-16 0,2 2-10 15,2 2-8-15,1-1-9 0,6 2-33 16,-3 0-47-16,3-3-53 0,1-1-68 16,-2-4-71-16,0-1-34 0,-3-3 10 0,-2-3 36 15</inkml:trace>
  <inkml:trace contextRef="#ctx0" brushRef="#br0" timeOffset="124525.47">22888 4456 249 0,'-5'-7'325'0,"0"-1"16"15,0 3-19-15,-2 4-105 0,0 2-89 0,-1 6-58 16,2 3-33-16,-2 5-17 0,-1 5-11 16,1 2-5-16,-2 4-5 0,-1 2-2 0,1 5 0 15,-1 3-1-15,-3 2 1 0,1 1-20 16,-2 1-26-16,0-1-26 0,-2-1-21 16,1-2-19-16,1-6-18 0,-2-2-3 15,0-4 2-15,4-4-8 0,-2-6-13 16,0-3-15-16,2-5-9 0,0-6 1 0</inkml:trace>
  <inkml:trace contextRef="#ctx0" brushRef="#br0" timeOffset="124710.35">22518 4837 126 0,'4'-24'133'15,"1"0"-3"-15,4 3-3 0,1 2-6 0,0 4-5 16,4 3-10-16,-3 3-8 0,3 4-6 16,0 5-7-16,0 5-8 0,1 2-11 15,0 7-8-15,0 2-12 0,-2 5-9 16,2 1-11-16,-4 3-6 0,2 0-6 0,-4 0-6 15,1 1-3-15,-1 0-4 0,-1-4-2 16,0-1-3-16,-3-3-23 0,3-3-49 16,-4-3-73-16,1-4-80 0,0-4-42 0,-2-4-23 15,-1-4 13-15</inkml:trace>
  <inkml:trace contextRef="#ctx0" brushRef="#br0" timeOffset="125020.76">22584 3403 128 0,'-5'6'172'0,"-1"6"-34"0,-1 5-48 0,-3 5-27 15,2 7-19-15,-4 4-14 0,-2 2-10 16,-2 5-7-16,-2 0-3 0,-2 2-4 0,-2 0-2 16,-3-1-1-16,3-3-2 0,0-3 1 15,0-2-2-15,-2-4 0 0,4-5 0 16,2-3-2-16,2-3-13 0,4-6-26 0,-1-3-30 16,4-5-30-16,1-4-27 0,4-4-16 15,1-4 5-15</inkml:trace>
  <inkml:trace contextRef="#ctx0" brushRef="#br0" timeOffset="125184.49">22226 3826 4 0,'0'-24'102'16,"2"0"16"-16,0 2 6 0,-1 1 8 0,3 3 4 16,-1 0-1-16,0 4-4 0,-1 1-8 15,1 4-11-15,0 1-11 0,3 3-10 0,-1 4-4 16,1 4-4-16,2 2-4 0,3 2-4 16,3 4-7-16,2 1-12 0,2 1-14 15,4 4-14-15,1 1-13 0,6 0-8 16,-2 0-9-16,1 0-47 0,2-2-67 0,0 1-81 15,-3-2-85-15,0-3-46 0,-5-4-19 16,-3 0 30-16</inkml:trace>
  <inkml:trace contextRef="#ctx0" brushRef="#br0" timeOffset="125683.8">22342 2299 84 0,'-22'-10'174'0,"1"-1"-17"0,5 4-47 16,1 0-44-16,3 5-25 0,0 0-15 15,3 4-12-15,0 4-7 0,2 4-5 0,1 5 2 16,-1 5-2-16,1 5 1 0,-1 5 0 16,-2 2 2-16,-1 4-1 0,-1 3-1 15,-3 3-2-15,3-2 0 0,-1-1-1 0,-3 0 0 16,2-3 0-16,-1-4 0 0,1-4 0 16,1-2 1-16,-1-4-1 0,1-4 0 0,-1-4 1 15,2-4 0-15,-1-4 0 0,0-4 1 16,4-4-1-16,-1-5 2 0,3-2 0 15,-1-5-1-15,2-2-1 0,2-2 1 0,2-5-1 16,1-3-1-16,0 1 0 0,0-5 0 16,1-1 0-16,2-1 2 0,2 0 11 15,-2 3 13-15,2 0 7 0,0 5 5 0,1 2 2 16,-1 5 0-16,1 4-9 0,1 4-10 0,-1 6-8 16,3 3-3-16,3 7-2 0,-3 4-2 15,7 7-2-15,-2 3 0 0,7 4-2 16,-3 4-3-16,3 5-16 0,6 1-42 0,1 2-71 15,-1 1-54-15,3 1-26 0,-3-1-13 16</inkml:trace>
  <inkml:trace contextRef="#ctx0" brushRef="#br0" timeOffset="126184.17">21238 2629 126 0,'-1'-16'161'0,"1"4"-36"0,-5 3-53 0,2 6-31 0,0 4-20 16,-2 8-7-16,-1 6-3 0,-2 6-4 16,-5 6-1-16,2 7 0 0,-3 4 0 0,1 6-1 15,-2 1-1-15,0 1 0 0,1 1 2 16,-2-2-3-16,2-3 1 0,0-3 7 16,1-3 9-16,1-5 12 0,0-4 16 15,1-4 21-15,-1-4 19 0,0-5 9 16,0-4-2-16,2-4-6 0,-1-4-15 0,0-7-15 15,3-2-11-15,2-4-2 0,1-4 2 0,0-1 10 16,3-5 11-16,0 0 10 0,4-5 8 16,0 1 10-16,3-4 13 0,0 2 9 0,1 0 2 15,1 2-5-15,2 4-11 0,1 1-21 16,-1 5-24-16,4 3-23 0,-1 5-19 0,1 5-10 16,4 5-6-16,2 5-2 0,4 7-2 15,0 4-2-15,4 7-3 0,3 2-9 16,-1 4-64-16,1 1-84 0,-2 3-101 15,-3-2-112-15,-1 2-56 0,-5 0-23 0,-2 0 46 16,-5 1 76-16</inkml:trace>
  <inkml:trace contextRef="#ctx0" brushRef="#br0" timeOffset="126653.29">20751 3502 145 0,'-10'-12'242'0,"2"3"10"16,1 2-48-16,1 1-69 0,-1 2-56 0,1 4-36 15,2 5-23-15,0 4-8 0,3 8-5 16,-1 2-2-16,2 6-1 0,2 4-1 0,-1 4 1 16,-1 2-3-16,0 2-1 0,-1 1 1 15,-1 1-1-15,-1 0 1 0,-2-2 0 16,0-2 1-16,-4-1-1 0,-1-4 2 16,-1-3 0-16,-3-3 0 0,0-4 0 0,-2-4-1 15,0-4 0-15,1-4-1 0,0-5-1 0,0-3 1 16,3-6-1-16,-2-3 2 0,5-5 0 15,1-1 3-15,1-3-1 0,1-1 11 16,3-3 12-16,3 0 8 0,0 1 4 16,3 0 2-16,3 2 2 0,-1 1-10 0,3 3-12 15,2 3-8-15,2 3-5 0,3 4-2 16,0 5-3-16,6 3-3 0,3 6 0 0,2 3-7 16,3 6-28-16,3 2-49 0,2 3-59 15,4 5-64-15,2-1-51 0,-2 3-24 0,-2-2 16 16</inkml:trace>
  <inkml:trace contextRef="#ctx0" brushRef="#br0" timeOffset="126925.68">21555 3831 222 0,'-18'-5'239'0,"6"5"6"16,-2 5-75-16,-1 2-75 0,5 5-45 0,1 6-24 16,1 3-14-16,0 8-7 0,-1 2-4 15,0 5-9-15,0 3-20 0,-2 5-31 16,-4-1-31-16,0 2-36 0,-2-3-34 15,-2-1-27-15,3-2-5 0,-3-6 16 0</inkml:trace>
  <inkml:trace contextRef="#ctx0" brushRef="#br0" timeOffset="127118.22">21183 4246 18 0,'3'-22'207'0,"0"1"26"0,4 3-24 16,-1 3-37-16,3 2-31 0,-1 5-26 15,2 3-22-15,6 4-19 0,-3 5-13 0,0 5-13 16,5 5-12-16,-1 1-9 16,3 6-7-16,-2 0-7 0,3 2-7 0,-2 3-6 15,1 1-24-15,1 0-46 0,-3 0-64 0,-1 2-81 16,-3-4-47-16,0 2-23 0,-4-1 7 16</inkml:trace>
  <inkml:trace contextRef="#ctx0" brushRef="#br0" timeOffset="127522.61">20880 4338 63 0,'-5'-6'190'16,"-3"3"11"-16,-1 4-47 0,-3 4-58 0,1 5-37 15,-3 5-18-15,3 5-14 0,-1 4-9 16,-1 3-6-16,-1 4-5 0,2 5-3 16,0 2-2-16,-1 1-1 0,4 3-6 0,-3-2-36 15,0 1-62-15,1-4-55 0,-2-1-28 16,4-3-16-16</inkml:trace>
  <inkml:trace contextRef="#ctx0" brushRef="#br0" timeOffset="127717.47">20471 4545 192 0,'-4'-20'300'0,"-1"5"20"16,4 3-20-16,1 3-89 0,3 5-75 15,4 2-57-15,6 7-35 0,4 2-19 0,4 5-14 16,8 6-8-16,2 3-7 0,4 6-35 16,4 2-52-16,1 4-69 0,1 1-85 15,0 2-45-15,2 0-20 0,-2 0 20 16</inkml:trace>
  <inkml:trace contextRef="#ctx0" brushRef="#br0" timeOffset="127971.03">21792 4524 18 0,'-9'-2'198'16,"0"5"9"-16,-3 4-16 0,-1 6-74 0,0 5-49 15,1 3-27-15,-1 6-18 0,2 4-8 16,-1 5-6-16,0 3-3 0,3 3-3 0,-4 2-3 16,0 2-15-16,0 2-35 0,-2 2-53 15,0-2-57-15,-3 0-29 0,1-2-14 16</inkml:trace>
  <inkml:trace contextRef="#ctx0" brushRef="#br0" timeOffset="128176.66">21376 4920 123 0,'3'-29'331'0,"2"5"41"0,-2 3 27 16,3 3-83-16,-3 6-78 0,2 5-68 0,3 4-58 16,5 6-38-16,-2 4-25 0,3 5-18 15,7 6-15-15,-1 2-14 0,5 2-46 0,-1 2-65 16,3 0-64-16,3 0-65 0,-1-1-57 15,1-4-57-15,-2-4 0 0,1-4 38 16,-4-4 53-16</inkml:trace>
  <inkml:trace contextRef="#ctx0" brushRef="#br0" timeOffset="128368.47">21852 4936 45 0,'0'-19'232'16,"0"-4"52"-16,-3 1 12 0,3-2 12 0,0 1 13 15,0 1 6-15,3 2-12 0,-3 2-28 16,1 3-49-16,4 1-50 0,0 3-51 0,1 3-45 15,2 4-31-15,1 2-20 0,0 5-12 16,2 5-10-16,1 4-6 0,1 6-8 16,3 4-3-16,0 7-4 0,1 2-9 0,2 7-61 15,5 2-105-15,3 5-111 0,3 2-113 16,0 1-99-16,6-2-43 0,2 1 32 16,4-4 91-16</inkml:trace>
  <inkml:trace contextRef="#ctx0" brushRef="#br0" timeOffset="129167.98">22311 4625 127 0,'-4'-2'204'0,"1"-1"-9"0,2 0-28 16,-3 0-19-16,1 1-19 0,2 2-23 0,-1 0-22 16,-1 0-23-16,0 3-18 0,-3 3-12 15,-1 3-5-15,-1 6-1 0,-2 8 6 16,-3 5 6-16,-2 7 5 0,-4 8-1 0,-3 8-3 16,-3 9-4-16,-5 10-10 0,-6 6-11 15,-2 4-9-15,0 5-26 0,-2 2-61 16,2-3-78-16,5-3-84 0,3-3-43 0,6-6-24 15,5-6 9-15</inkml:trace>
  <inkml:trace contextRef="#ctx0" brushRef="#br0" timeOffset="135402.19">25428 9166 87 0,'-6'-6'128'0,"1"2"24"16,1 2 11-16,-3 2 12 0,1 2 13 15,-1 2 15-15,-2 5 6 0,1 2-18 0,0 1 6 16,-3 6 14-16,2 3 18 0,-3 4 11 15,0 5 2-15,-1 5-8 0,-1 5-16 16,0 5-27-16,-2 3-34 0,-1 6-39 16,-2 2-29-16,0 4-27 0,-3 1-25 0,0 4-15 15,1-1-14-15,-5 1-5 16,4-4-5-16,1-2-8 0,0-4-38 0,0-2-85 16,2-9-106-16,5-3-111 0,-2-5-102 15,5-6-101-15,1-6-24 0,0-6 48 16,2-6 90-16,0-7 102 0</inkml:trace>
  <inkml:trace contextRef="#ctx0" brushRef="#br0" timeOffset="135720.19">24794 9709 51 0,'-3'-22'202'0,"2"2"4"0,2 5-18 0,2 0-45 16,4 4-37-16,4 1-24 0,1 2-18 15,4 1-14-15,3 3-13 0,3-1-1 0,3 4 3 16,2 2 6-16,2 2 12 0,-2 3 9 16,1 3 12-16,1 5 5 0,-4 4 2 15,-1 6 11-15,-5 4 12 0,0 5 21 16,-5 5 24-16,-5 5 25 0,-1 4 13 16,-1 2-4-16,-2 4-16 0,1-1-27 0,0 2-34 15,0 0-37-15,2-3-27 0,5-3-20 16,0-3-10-16,1-5-8 0,2-4-4 15,1-4-4-15,2-8-3 0,3-3-10 0,0-7-59 16,2-5-106-16,-2-5-114 0,2-4-122 16,-1-6-92-16,-2 0-39 0,-4-3 32 15,1-3 89-15</inkml:trace>
  <inkml:trace contextRef="#ctx0" brushRef="#br0" timeOffset="135983.71">25533 10092 203 0,'-7'-6'384'0,"-1"0"47"0,1 2 25 0,0 3-73 16,3 1-94-16,-1 3-79 0,0 3-55 15,2 4-39-15,0 6-24 0,1 5-21 0,4 1-21 16,1 7-18-16,1 2-12 0,1 4-7 15,2 1-6-15,-2 3-5 0,4 3-4 16,-1 0-3-16,-2 2-6 0,1-1-20 0,2-1-61 16,-3-3-79-16,2-5-88 0,0-2-92 15,1-5-89-15,-1-8-34 0,0-4 37 16,0-5 68-16</inkml:trace>
  <inkml:trace contextRef="#ctx0" brushRef="#br0" timeOffset="137041.07">14318 1899 42 0,'3'-20'237'15,"-1"4"27"-15,-1 4-16 0,-1 1-43 16,-1 4-58-16,-1 4-37 0,-1 4-29 0,-2 4-21 15,0 5-11-15,-1 4-4 0,2 5-7 16,-1 5-3-16,1 5 0 0,1 7 5 0,0 3 2 16,3 7-2-16,0 8 2 0,0 3 1 15,0 5-8-15,-2 4-8 0,1 1-7 0,-2 5-4 16,-3 0-5-16,-1 0-5 16,-4 2-4-16,-1-4-2 0,-1-4-5 0,-4-3-6 15,1-4-42-15,-2-9-55 0,2-3-61 0,2-8-68 16,2-6-68-16,-4-7-34 0,3-7 22 15,3-7 44-15</inkml:trace>
  <inkml:trace contextRef="#ctx0" brushRef="#br0" timeOffset="137284.9">13929 2556 190 0,'-8'-29'263'0,"0"2"15"0,2 5-13 0,-2 1-34 16,3 4-31-16,2 2-32 0,0 4-32 15,1 1-33-15,2 2-31 0,5 4-23 0,3 3-14 16,6 2-8-16,5 5-2 0,5 3-4 16,6 5-3-16,3 1-4 0,2 3-3 15,4 3-2-15,1 3-2 0,-2 0-3 0,0 1-3 16,1 2-3-16,-4 0-2 0,-2-1-3 16,-3 1-6-16,-1 0-15 0,-4-5-57 0,-6 1-74 15,0-4-86-15,-4-2-81 0,-2-4-41 16,-3-2-6-16,-2-5 46 0</inkml:trace>
  <inkml:trace contextRef="#ctx0" brushRef="#br0" timeOffset="137618.22">14514 2532 93 0,'-6'-5'315'15,"-1"-1"60"-15,-1 3 48 0,1-1-5 16,0 1-34-16,1 1-28 0,1-1-23 0,0-1-39 15,2 1-53-15,3-3-63 0,0-2-53 16,3-2-53-16,2-1-37 0,3-2-17 16,5-2-10-16,-1 1-5 0,3-1-13 15,0 2-7-15,0 1-9 0,0 3-13 0,-2 1-5 16,1 4-1-16,-3 4 4 0,1 4 8 16,-2 7 8-16,-2 2 10 0,1 5 6 0,-5 5 5 15,2 2 4-15,-1 2 2 0,-2 5 0 16,2-1 0-16,0 1-1 0,-2-1 1 15,2-1 0-15,2-3 0 0,-2-1 2 0,3-4 2 16,0-4 3-16,3-3 2 0,-1-3-2 16,1-3-3-16,6-6-13 0,0-3-47 15,-1-3-77-15,6-4-92 0,-2-3-105 0,3-1-121 16,-1-4-79-16,0 0-4 0,-6-2 49 16,1-2 77-16</inkml:trace>
  <inkml:trace contextRef="#ctx0" brushRef="#br0" timeOffset="147336.51">20315 2889 117 0,'0'-15'176'0,"0"-2"-14"15,-2 2-6-15,2 2 4 0,-4-2 7 16,2 1 10-16,-1 2 15 0,2 2 22 15,-1-2 23-15,0 3 16 0,1 0 6 0,-1 1-8 16,2 2-23-16,-1 0-38 0,1 2-42 16,-2 1-45-16,0 0-37 0,2 3-27 15,-1 3-21-15,-1 4-11 0,2 5-5 0,0 8 1 16,-2 8-1-16,1 5 0 0,-2 9 1 16,-5 6 0-16,3 5-2 0,-4 4-1 0,1 0-4 15,-1 3-2-15,-1 0-1 0,2-1 2 16,-3-2 0-16,5-2-35 0,-1-4-62 0,2-3-77 15,1-5-83-15,-2-4-81 0,2-4-73 16,3-4-46-16,-1-5 6 0,2-7 46 16,-1-4 68-16,-1-3 71 0</inkml:trace>
  <inkml:trace contextRef="#ctx0" brushRef="#br0" timeOffset="147550.81">20070 3264 32 0,'-3'-15'241'0,"-2"3"18"0,4 1 10 16,2 2-61-16,5 2-58 0,2 2-42 15,5 2-24-15,4 0-16 0,4 2-19 0,1 1-16 16,3 1-12-16,5 0-8 0,4 3-6 16,2 0-2-16,3-1-4 0,1 2-1 15,1-1-2-15,2 2-5 0,-2 0-23 0,-1 1-43 16,-4 0-48-16,2 0-53 0,-8 1-67 15,-5 1-38-15,-3 0 2 0,-5 1 32 16</inkml:trace>
  <inkml:trace contextRef="#ctx0" brushRef="#br0" timeOffset="147925.1">19556 3010 105 0,'2'-18'238'0,"-1"3"17"0,1 3-32 15,-2 2-70-15,0 2-51 0,0 2-38 16,2 4-27-16,-2 6-15 0,1 5-8 16,2 4-2-16,-1 8 0 0,0 6 1 15,0 5 4-15,2 4 2 0,-4 4-2 0,1 5 0 16,-1 2-4-16,0 1-1 0,0 1-3 16,0 1-4-16,-1 1 1 0,-3-2-2 15,0 2-1-15,-1-1-3 0,0-2-5 0,-1-2-17 16,-1-2-46-16,0-2-67 0,1-3-77 15,1-5-40-15,2-4-20 0,-2-4 5 16</inkml:trace>
  <inkml:trace contextRef="#ctx0" brushRef="#br0" timeOffset="148150.74">19404 3337 116 0,'-8'-9'281'0,"2"3"16"0,-3 2-2 16,2 0-81-16,4 3-75 0,2 4-36 0,1 0-11 15,6 3-5-15,6 1 2 0,3 3 1 16,7 0-14-16,6 1-20 0,9-1-20 0,2 2-15 16,5-1-16-16,2 0-44 0,2 0-66 15,-2 1-82-15,-1 0-98 0,-3-1-56 16,-6 2-27-16,-4-1 24 0,-6 2 52 15</inkml:trace>
  <inkml:trace contextRef="#ctx0" brushRef="#br0" timeOffset="148468.31">20079 3771 193 0,'0'-12'335'0,"2"1"26"0,-2 2 14 0,0 2-113 16,0 0-100-16,0 3-70 0,0 1-44 15,0 5-27-15,0 1-11 0,0 6-6 0,0 4 1 16,0 5-1-16,0 5 0 0,2 5-3 15,-1 4-2-15,-1 1-2 0,0 6-11 0,0 3-38 16,0 1-46-16,0 2-50 0,-1 0-48 16,-1-1-56-16,0-4-49 0,-1-1 3 0,-2-6 29 15,2-1 44-15</inkml:trace>
  <inkml:trace contextRef="#ctx0" brushRef="#br0" timeOffset="148688.06">19860 4072 120 0,'-8'-21'292'0,"-1"2"28"0,2 4-7 15,2 4-64-15,2 2-59 0,1 3-44 16,2 3-24-16,4 5-13 0,2 1-11 16,2 4-9-16,6 4-13 0,2 1-19 0,3 3-20 15,4 0-15-15,3 3-9 0,-1-2-6 16,5 1-6-16,1-1-5 0,0-1-25 15,1-1-61-15,-2-4-77 0,0 1-85 16,-2-4-91-16,1-2-46 0,-4-2-3 0,-3 0 47 16</inkml:trace>
  <inkml:trace contextRef="#ctx0" brushRef="#br0" timeOffset="149234.46">20170 1721 17 0,'-7'-2'260'0,"2"-1"24"0,-1 1 15 0,2 1-76 16,0 1-68-16,0 1-60 0,0 5-41 15,-1 2-22-15,1 5-15 0,-1 7-4 0,1 4-6 16,-1 5-1-16,-2 8-5 0,1 1-2 16,-3 6-5-16,-1 4-20 0,-1 2-42 0,-1 2-41 15,-1 2-42-15,0-2-43 0,0 0-46 16,2-3-12-16,-3-4 22 0</inkml:trace>
  <inkml:trace contextRef="#ctx0" brushRef="#br0" timeOffset="149490.03">19782 2325 39 0,'-3'-32'184'0,"2"2"6"0,1 2-17 0,0 2-7 16,3 1-3-16,0 2-6 0,1 5-5 15,1 2-11-15,-2 2-6 0,2 2-1 16,2 5-3-16,-1 1 6 0,3 3-2 0,2 3-2 15,-1 3-10-15,4 4-15 0,1 4-19 16,2 2-24-16,-1 4-20 0,4 0-15 0,0 6-13 16,3 1-10-16,2 0-4 0,0 2-10 15,2 1-54-15,0-2-81 0,1 1-81 16,-1-4-95-16,1-2-90 0,-2-2-42 16,0-3 24-16,-3-4 65 0</inkml:trace>
  <inkml:trace contextRef="#ctx0" brushRef="#br0" timeOffset="149761.29">20808 1717 127 0,'-9'-19'293'15,"1"2"18"-15,0 4 8 0,2 4-105 0,-4 3-79 16,4 6-60-16,0 4-36 0,-2 7-19 16,-2 8-7-16,2 7-6 0,0 7-2 15,0 4-3-15,-4 7-1 0,1 4-3 0,-2 3-4 16,0 3-5-16,1 4-30 0,-4 2-38 16,2 3-40-16,-4-1-45 0,4-1-55 15,0-4-46-15,0-2 2 0,1-5 25 0</inkml:trace>
  <inkml:trace contextRef="#ctx0" brushRef="#br0" timeOffset="150034.57">20451 2189 86 0,'-6'-26'254'16,"-4"2"35"-16,3 4-15 0,-2 2-50 15,5 5-42-15,-3 1-40 0,6 3-36 0,-1 4-28 16,2 2-19-16,3 3-10 0,5 5-1 16,4 2 0-16,5 5-4 0,5 3-3 0,2 1-7 15,4 6-5-15,7-1-9 0,3 3-9 16,-2-2-6-16,2 2-3 0,-1-1-3 16,-3-1-2-16,1-1-3 0,-2 0-9 0,-6-1-44 15,-1-2-62-15,-4-2-75 0,-4-1-98 16,-6 0-52-16,-4-1-18 0,-4-1 29 0,-4 1 57 15</inkml:trace>
  <inkml:trace contextRef="#ctx0" brushRef="#br0" timeOffset="150686.9">20149 2335 28 0,'0'-1'134'15,"0"-2"-34"-15,0 3-35 0,0 0-25 0,0 0-14 16,0 3-7-16,-1 1-4 0,1 4 2 16,-2-1 1-16,0 2 3 0,-1 3 0 0,2 0 1 15,-1 3-1-15,0 0-1 0,-1 1-1 16,1 1 1-16,-1 1 2 0,2 2 0 16,-4-1 0-16,1 2-2 0,0 0 0 0,0 0 3 15,-3 0-2-15,2 0 0 0,-4-1 6 16,1-1 5-16,2-1 7 0,-1-1 4 0,-2-2 6 15,4-2 10-15,0-1 11 0,-1-3 18 16,1 0 24-16,4-3 37 0,-4-1 37 16,2-2 16-16,2-3-6 0,1-3-20 15,0-3-29-15,0-5-46 0,1-2-48 0,2-4-28 16,3-4-12-16,-3-1-7 0,2-4-5 16,0-2-2-16,-2-1 0 0,1-2 1 0,-3-4-2 15,-1 1-1-15,0-4 0 0,-1 2-3 16,-1-1-5-16,-1 1-48 0,-1 0-63 15,3 1-73-15,-1 4-69 0,2-1-82 0,0 3-62 16,3 4 10-16,-1 4 44 0,1 3 65 16</inkml:trace>
  <inkml:trace contextRef="#ctx0" brushRef="#br0" timeOffset="151377.12">20024 2284 71 0,'13'-3'174'0,"-1"2"-20"0,0-1-24 0,2 4-15 16,-1 0-12-16,2 5-10 0,1 0-14 15,1 4-11-15,-2 2-14 0,2 2-15 16,-1 5-8-16,1 1-11 0,-1-1-5 0,3 5-6 16,-2-3-3-16,-1 1-1 0,1-1-3 0,0 1-2 15,1-1-4-15,-2-1-2 0,2-1-25 16,-2-2-46-16,1-3-66 0,2-2-57 16,-7-2-30-16,1-4-12 0,0 2 14 15</inkml:trace>
  <inkml:trace contextRef="#ctx0" brushRef="#br0" timeOffset="151984.79">19262 1944 125 0,'0'-6'183'0,"3"3"-32"15,-3-2-32-15,0 3-26 0,2 2-22 0,-2 2-9 16,1 3-5-16,1 4 7 0,-1 3 10 16,1 4 18-16,0 4 20 0,-2 4 18 15,0 3 21-15,0 3 15 0,-4 1 6 0,1 5-6 16,-3 2-12-16,0 1-21 0,-1 1-30 15,-1 2-33-15,-1 2-24 0,1-1-15 0,0 2-14 16,0-3-8-16,-1 2-5 0,3-4-8 16,-1 1-13-16,1-2-72 0,1-5-87 0,-1-1-94 15,1-6-106-15,2-4-54 0,0-6-16 16,0-3 53-16,-1-3 78 0</inkml:trace>
  <inkml:trace contextRef="#ctx0" brushRef="#br0" timeOffset="152218.2">19022 2206 27 0,'-4'-15'272'16,"0"3"26"-16,1 2 24 0,1 2-40 16,4 4-36-16,1 0-23 0,6 8-1 0,6 0 7 15,0 4 2-15,5 4-17 0,3 3-43 16,7 3-39-16,2 3-40 0,4 1-29 0,2 3-26 15,6 3-14-15,2 0-12 0,2 2-5 16,-1 0-20-16,4 0-74 0,-1 2-105 0,-1-3-111 16,2 3-114-16,-2 1-80 0,-6 0-27 15,-2 1 49-15,-4 2 92 0</inkml:trace>
  <inkml:trace contextRef="#ctx0" brushRef="#br0" timeOffset="154919.31">18918 3307 21 0,'10'-18'56'0,"2"0"8"0,-4 3 8 15,1 2 9-15,-5 2 10 0,1-1 9 16,0 3 10-16,-2 0 9 0,-1 2 14 16,0-1 12-16,-1 2 15 0,-1 0 21 0,0 2 26 15,0-1 19-15,0 1 12 0,0-1 9 16,0 4-1-16,-1-2-16 0,1 0-28 0,-2 1-32 15,0 1-33-15,1 1-34 0,-1 0-30 16,1 0-23-16,1 3-23 0,-2 3-9 16,0 1-11-16,2 7-1 0,-3 4-5 0,1 6-2 15,-2 4 0-15,-5 7-1 0,-3 5 3 16,-2 5 0-16,1 3 1 0,-4 1 3 16,1 1-2-16,-1-2-2 0,1-3-5 0,0-2-26 15,4-2-77-15,-2-5-97 0,4-3-101 16,2-4-91-16,1-4-84 0,3-5-57 15,-1-5 31-15,4-5 74 0,-1-2 91 0</inkml:trace>
  <inkml:trace contextRef="#ctx0" brushRef="#br0" timeOffset="155155.04">18706 3492 241 0,'-2'-21'305'16,"2"3"58"-16,-1 3-19 0,1 0-2 15,0 3-7-15,1 0-20 0,2 2-28 0,2 2-40 16,1 0-51-16,4 2-52 0,1 3-42 16,3 2-33-16,5 1-20 0,-2 1-19 0,9 5-10 15,-1 5-8-15,3 1-10 0,2 4-5 16,0 4-9-16,0 5-26 0,0 3-72 16,-6 6-106-16,2 2-106 0,-8 3-112 0,-1 1-88 15,-5 4-24-15,-3-1 45 0,-2-1 90 16</inkml:trace>
  <inkml:trace contextRef="#ctx0" brushRef="#br0" timeOffset="155467.56">19348 3625 100 0,'-4'-21'250'15,"1"2"37"-15,-2 1-10 0,2 3-40 16,1 2-28-16,-1 3-31 0,-1 3-31 0,1 1-32 16,0 4-32-16,-4 4-30 0,2 5-24 15,0 5-13-15,-4 6-5 0,5 6-2 0,-3 5-3 16,2 4-1-16,0 4 0 0,2 4-2 15,-3 4-3-15,2 1-6 0,0 2-2 0,-1 0-8 16,1-2-35-16,0-2-50 0,0-2-60 16,-1-4-68-16,0-2-80 0,1-5-36 0,-1-2 11 15,-2-7 40-15</inkml:trace>
  <inkml:trace contextRef="#ctx0" brushRef="#br0" timeOffset="155688.17">19123 3874 174 0,'-5'-12'291'0,"0"3"33"15,4 5 19-15,1 1-32 0,3 6-16 16,3 1-6-16,2 4 1 0,5 4-11 0,1 3-37 16,6 3-58-16,3 3-59 0,4 2-52 15,3 3-37-15,2 1-23 0,1 3-32 16,3 0-74-16,0 2-94 0,2-2-100 0,-1-2-96 15,-1 1-108-15,-1-4-36 0,-5-1 38 16,-3-1 73-16,-4 1 91 0</inkml:trace>
  <inkml:trace contextRef="#ctx0" brushRef="#br0" timeOffset="193168.42">17520 5406 8 0,'0'-18'38'0,"0"0"-4"15,0 0-1-15,0-2 1 0,0 2-1 16,0 0 5-16,-2 0 0 0,0 0 3 16,1 1 2-16,-1 3 0 0,1-1 1 15,-4 1 1-15,2 2 0 0,-2 0-4 0,2 3-2 16,-2 0 0-16,-3 1-5 0,3 3-6 16,-4-1-5-16,1 1-2 0,0 2-7 15,-1 3-6-15,-2 0-2 0,-1 3-2 16,0 2-3-16,-1 2-2 0,-1 4 1 0,3 2-1 15,-2 5-1-15,1 5 1 0,2 4 5 16,1 3 0-16,-2 4 1 0,1 2 0 16,5 3 0-16,1 2 0 0,2-2-2 0,4 1 0 15,1-1-2-15,3-3 7 0,7-1 5 16,1-6 1-16,5-1 3 0,5-6 3 16,3-4 2-16,1-4-4 0,2-5-2 15,3-7 1-15,-1-3 5 0,0-3 9 0,-1-7 11 16,-1-2 15-16,-4-4 12 0,-1-2 13 15,-6-4 9-15,-2-2 4 0,-4-2 4 16,-4-2 2-16,-6-1-4 0,-3-1-6 16,-3-1-15-16,-6 1-17 0,-4-1-14 0,-2 2-17 15,-1 2-11-15,-6 0-8 0,1 5-5 16,-3-1-1-16,1 4-1 0,-3 2-6 16,1 5-3-16,3 4-1 0,-4 4-6 0,0 5-31 15,-3 5-49-15,1 5-44 0,-1 7-42 16,4 5-46-16,3 8-54 0,1 5-26 15,4 5 18-15,4 5 31 0</inkml:trace>
  <inkml:trace contextRef="#ctx0" brushRef="#br0" timeOffset="193718.65">17855 6043 23 0,'-3'-21'187'16,"-1"2"-6"-16,-3 1-15 0,-1 1-28 15,0 1-42-15,-3 2-26 0,1-1-16 0,-1 2-12 16,-1 0-10-16,0 2-5 0,1 2-3 16,-1-2-2-16,1 2-7 0,-2 2-4 15,2 0-3-15,-2 3-2 0,2 1-4 16,-1 3-3-16,0 3 1 0,-2 5-2 0,1 5-1 16,1 5 1-16,3 8 2 15,-1 4 3-15,1 7 0 0,2 5 1 0,4 5 1 16,3 4-1-16,5-1-1 0,3 2-1 15,4-1-1-15,6-5 1 0,4-4-2 0,3-6 1 16,4-4 1-16,2-10-1 0,1-5 1 16,0-8 2-16,-1-6-2 0,-1-8 1 15,0-7 23-15,-1-4 23 0,-3-7 15 0,-3-2 10 16,-3-5 6-16,-3-2 3 0,-4-2-22 16,-5-1-22-16,-2-2-17 0,-8-1-12 15,-5-1-6-15,-4 2-6 0,-6-1-2 16,-3 2-3-16,-8 5-4 0,0 4-15 0,-6 4-22 15,-2 5-20-15,-3 6-19 0,-1 3-16 16,-1 9-13-16,-2 4 3 0,1 7 3 0,-1 6-4 16,0 4-10-16,2 4-26 0,1 7-25 15,0 2-8-15,3 4 8 0</inkml:trace>
  <inkml:trace contextRef="#ctx0" brushRef="#br0" timeOffset="194203.14">17069 5989 72 0,'-8'-31'124'0,"-2"4"-9"0,-7 1-10 0,1 5-15 15,-4 3-37-15,-4 3-23 0,-1 3-14 16,3 5-5-16,-7 2-2 0,4 4-1 16,-2 5 3-16,4 5 3 0,-3 5 6 0,5 4 2 15,1 7 1-15,4 5 2 0,0 5-3 16,5 5-3-16,2 4-6 0,7 1-4 16,2 3-3-16,8-3-3 0,3 0-1 0,8-5 1 15,4-2-2-15,7-5 2 16,4-6 0-16,4-7-2 0,3-4 2 0,1-9 0 15,1-7-1-15,0-6 0 0,-3-6 16 16,-1-4 11-16,-2-7 8 0,-6-2 3 16,-4-4 3-16,-3-2-1 0,-8-4-16 15,-5 2-8-15,-3-3-9 0,-8 0-5 0,-10 0-2 16,-2 0-1-16,-7 2 0 0,-8 1-1 16,-2 3 0-16,-7 3 1 0,-4 1-1 0,-3 5-3 15,-2 5-1-15,-1 4-2 0,-3 3 1 16,3 4-2-16,0 5 0 0,3 5 1 15,1 5 0-15,6 7 0 0,2 2-14 0,6 5-43 16,6 6-69-16,6 3-55 0,6 2-29 16,9 2-14-16</inkml:trace>
  <inkml:trace contextRef="#ctx0" brushRef="#br0" timeOffset="194719.83">18611 6271 42 0,'-15'-10'142'16,"-3"2"-11"-16,1 1-22 0,-5-1-29 0,2 2-18 16,-1 3-13-16,-1 0-8 0,-1 3-5 15,-1 3-2-15,-2 3 0 0,1 3-7 16,-2 6-2-16,0 5 2 0,2 5 2 0,0 7 3 15,7 7-1-15,1 4 0 0,4 5-4 16,10 1-7-16,5 4-6 0,9-2-4 16,8-1-4-16,8-2-4 0,4-6 0 15,9-6-2-15,3-5 0 0,2-5 1 0,2-7 0 16,-2-7 3-16,0-7-1 0,-1-7 2 16,-6-7 11-16,-4-4 19 0,-2-7 17 15,-3-4 11-15,-8-3 8 0,-4-6 7 16,-3-3-4-16,-6-3-16 0,-7-1-16 15,-1-4-11-15,-5 2-8 0,-5 0-11 0,-2 3-8 16,-4 3-8-16,-2 2-18 0,-4 5-37 16,-5 5-46-16,-2 8-61 0,-1 4-71 15,-6 7-45-15,-4 8-10 0,-3 8 24 0</inkml:trace>
  <inkml:trace contextRef="#ctx0" brushRef="#br0" timeOffset="195185.13">17684 7053 131 0,'0'-32'134'0,"0"4"-9"16,-3-1-10-16,0 5-28 0,-4 2-17 0,-1 2-15 15,-4 5-14-15,-1 3-13 0,-2 3-11 16,-3 5-5-16,-1 2-4 0,-3 7 0 16,3 4-1-16,-5 3 2 0,2 7 4 15,1 4 2-15,-1 7 1 0,2 4 2 0,2 5-1 16,4 3 0-16,1 3-4 0,6 0-3 16,4-1-2-16,4-4-2 0,8-1-3 15,4-6 6-15,4-4 7 0,6-5 5 0,2-6 7 16,5-7 7-16,0-4 17 0,2-9 12 15,1-5 13-15,0-7 14 0,-1-5 10 16,-2-5-1-16,-1-3-8 0,-6-5-16 16,-1-1-20-16,-7-3-18 0,-5-2-15 0,-3 1-10 15,-7 1-8-15,-5 0-3 0,-6 0-2 16,-2 5-4-16,-9 0-4 0,0 6 1 16,-5 4-1-16,-3 5-2 0,-3 5-2 0,-2 4-8 15,1 7-25-15,-3 3-26 0,4 6-27 16,0 6-31-16,-1 2-35 0,3 8-41 15,4 3-31-15,3 4-20 0,7 2 4 0,1 4 20 16</inkml:trace>
  <inkml:trace contextRef="#ctx0" brushRef="#br0" timeOffset="195818.18">17223 6574 105 0,'-17'-12'177'0,"0"2"-13"0,1 1-29 16,1 0-39-16,-1 1-24 0,-2 2-16 16,1 0-17-16,0 5-11 0,-2 1-11 0,1 1-8 15,-1 5-4-15,3 5-3 0,-1 4 1 16,-2 3 11-16,5 6 9 0,-2 6 8 16,3 6 4-16,4 3 3 0,1 6 0 15,5 3-12-15,3 2-5 0,8 2-8 0,3-1-4 16,3-3-2-16,8-5-1 0,4-5 0 15,0-4-3-15,4-7 2 0,2-4-1 16,-2-8 7-16,0-8 9 0,2-7 9 0,-4-4 16 16,2-10 19-16,-3-4 20 0,-3-6 6 15,-2-3 1-15,-2-4-5 0,-3-4-14 16,-4 1-19-16,-3-2-23 0,-5-3-15 0,-3 1-8 16,-6-1-7-16,-4 0-3 0,-1 2-4 15,-9 2-6-15,1 2-24 0,-4 5-34 16,1 2-33-16,-4 7-33 0,3 4-31 15,-4 7-34-15,3 5-20 0,0 6-26 16,1 5 3-16,1 8 16 0</inkml:trace>
  <inkml:trace contextRef="#ctx0" brushRef="#br0" timeOffset="196352.17">18312 6922 104 0,'-18'-10'187'0,"1"1"-11"15,0 1-29-15,-1 3-34 0,-1 4-18 0,-3 1-12 16,0 3-7-16,0 5-7 0,-4 1-6 16,1 4-2-16,-2 5-1 0,1 6-4 15,0 3-5-15,1 6-6 0,1 3-4 16,2 6-9-16,6 5-9 0,0 2-6 0,8 4-4 15,5 0-6-15,6 3-3 0,5-2-2 16,5-3-2-16,8-3 0 0,6-4 0 16,4-8 0-16,4-5-1 0,5-7 3 0,2-9-1 15,-1-7 1-15,1-8 1 0,-2-8-2 16,-2-7 1-16,-3-6 0 0,-3-4 1 16,-4-7-1-16,-4-2-1 0,-6-4 0 15,-4-4-1-15,-5 0 0 0,-4-3-2 16,-5-2-1-16,-6 1 0 0,-2-1 0 0,-8 3-2 15,2 0-3-15,-8 5-6 0,1 5-19 16,-5 5-25-16,-2 5-21 0,1 6-23 16,-3 6-24-16,0 5-23 0,0 4-17 0,2 7-18 15,-1 5-19-15,4 5 5 0,3 5 16 16</inkml:trace>
  <inkml:trace contextRef="#ctx0" brushRef="#br0" timeOffset="196874.18">19363 7203 141 0,'-20'-23'222'0,"-1"4"-8"0,2 1-16 0,-1 1-37 15,2 4-36-15,-2-1-23 0,-1 4-19 16,0 2-20-16,-1 1-16 0,0 4-9 15,0 1 0-15,-2 4 2 0,2 4 6 0,-3 4 11 16,3 5 11-16,1 6 4 0,2 5-1 16,3 4-6-16,-1 6-8 0,7 3-13 15,6 6-15-15,-1 1-11 0,10 4-7 16,4 1-4-16,4 0-1 0,9-3-4 0,5-3 0 16,5-5 2-16,4-7-1 0,2-4-2 15,6-10 0-15,1-7 0 0,2-7-1 16,1-10 0-16,-3-5 0 0,0-8 0 15,-1-5 2-15,-6-4 2 0,-7-3-2 0,-2-3 2 16,-6-3-3-16,-7-2 0 0,-6 1-2 16,-6-2-4-16,-6 0-2 0,-6 2-5 15,-7 1-26-15,-7 1-45 0,-3 7-40 0,-7 4-42 16,-3 6-38-16,-3 6-42 0,0 6-27 16,-6 6-4-16,-2 6 16 0,-4 6 29 15</inkml:trace>
  <inkml:trace contextRef="#ctx0" brushRef="#br0" timeOffset="197378">18546 7983 21 0,'-10'-9'199'0,"2"0"17"0,-2 1-27 0,0 2-44 16,-1 2-39-16,-2-1-23 0,4 3-20 15,-4 2-15-15,2 0-12 0,1 4-11 16,-2 2-10-16,4 2-3 0,2 3 2 0,-3 4 4 15,6 5 1-15,-1 2 1 0,2 5 0 16,4 3 0-16,4 2-7 0,2 0-2 16,2 3-4-16,4-2-3 0,2-1-1 0,4-3-1 15,2-3 0-15,1-2-2 0,2-3 0 16,2-6 1-16,-2-5 1 0,0-3-1 16,-1-6 0-16,1-5 0 0,0-5 3 15,-3-7 0-15,1-2-1 0,-3-5 10 16,2-3 16-16,-6-2 9 0,2-4 4 15,-7-1 2-15,0-1 2 0,-7-1-11 0,0 1-14 16,-6 1-9-16,-3 1-6 0,-6 4-4 16,-1 1-4-16,-7 6-2 0,-2 4-3 0,-8 4-15 15,-2 5-31-15,-4 7-35 0,-7 4-36 16,-3 4-34-16,-4 5-34 0,-3 3-25 16,-2 6-10-16,1 2 6 0,-1 5 24 15</inkml:trace>
  <inkml:trace contextRef="#ctx0" brushRef="#br0" timeOffset="197818.21">17586 7899 116 0,'-14'-26'206'0,"0"4"4"0,1 1-27 15,-3 1-34-15,3 4-28 0,-1 2-14 0,2 4-13 16,-4 2-15-16,3 4-14 0,0 5-3 16,-1 7 4-16,3 4 8 0,0 7 7 15,3 5 5-15,2 8-1 0,1 2-13 16,5 5-15-16,5 5-17 0,1 0-16 15,7 2-9-15,3-1-6 0,6-4-2 0,3-1-2 16,5-6 1-16,3-5 1 0,2-7-1 16,2-5-1-16,-1-7 2 0,0-5-2 0,2-7-1 15,-3-5 1-15,-4-7-2 0,-1-1 2 16,-5-4-4-16,-5-4-1 0,-3 0 1 16,-6-3-1-16,-6-2-3 0,-6 0-2 15,-6-1-4-15,-8 1-7 0,-3-1-43 16,-7 3-45-16,-4 2-43 0,-2 1-37 0,-3 3-32 15,0 6-27-15,-1 2 0 0,1 6 7 16,1 3 11-16,-1 4 17 0</inkml:trace>
  <inkml:trace contextRef="#ctx0" brushRef="#br0" timeOffset="198252.48">16895 7927 59 0,'8'-31'101'0,"-5"0"-12"0,-1 5 0 15,-4 0 4-15,-3 3 8 0,-5 3 7 0,-2 0 7 16,-4 3 5-16,-1 4 0 0,-2 0-2 15,-2 3-13-15,1 3-14 0,-3 4-21 16,3 2-19-16,-2 4-18 0,2 4-12 16,1 7-9-16,1 2-4 0,4 7-3 0,0 4 0 15,4 3 8-15,5 3 7 0,5 3 1 16,5-2 2-16,5 2 1 0,7-3-2 16,2-3-7-16,8-3-6 0,5-4-2 15,3-7-2-15,2-4 0 0,1-4-1 0,-1-8 0 16,-2-5 2-16,-4-4 0 0,-1-6 1 15,-3-1-1-15,-5-5 0 0,-4-2 0 16,-4-4 0-16,-6 0-2 0,-5-3-1 0,-5 0-1 16,-6-4-3-16,-7 1-2 0,-5-1-6 15,-5 0-29-15,-3 3-45 0,-4 2-44 16,-1 4-46-16,0 2-58 0,-1 5-56 16,1 3-2-16,0 4 27 0,0 6 36 0</inkml:trace>
  <inkml:trace contextRef="#ctx0" brushRef="#br0" timeOffset="198656.37">16621 7171 88 0,'-9'-22'199'0,"-2"1"11"0,0 3-48 15,-1 3-57-15,-3 1-37 0,-2 5-24 16,1 2-12-16,-3 2-11 0,1 4-6 16,-2 1-5-16,-2 1-1 0,0 5-1 15,1 2-2-15,2 2-2 0,0 2 1 0,0 6-1 16,2 3 0-16,3 3-2 0,-2 2 2 16,3 4-3-16,3 1-2 0,1 4-2 0,6-2 0 15,6-2 1-15,3-1 0 0,6-3 2 16,4-4 0-16,4-5 2 0,4-5-1 15,1-4 0-15,2-6-1 0,-2-6 0 16,2-6 0-16,0-4 0 0,-2-5 0 0,-1-6 0 16,-3-3 0-16,-1-2 0 0,-4-2 3 15,-5-2-1-15,-3-2-1 0,-5 2-1 16,-4 0 0-16,-6 2-3 0,-4-1-12 0,-5 2-22 16,-6 2-22-16,1 1-24 0,-5 3-22 15,-1 1-26-15,-2 2-23 0,-1 3-11 16,2 3 4-16</inkml:trace>
  <inkml:trace contextRef="#ctx0" brushRef="#br0" timeOffset="199102.37">16308 6501 143 0,'-6'-17'188'0,"0"1"-26"0,0 4-40 16,-4 0-53-16,-1 1-28 16,0 2-8-16,-3 2 0 0,1 1 2 0,0 1 8 15,-1 1 5-15,1 2 1 0,0 2-2 16,-2 2-7-16,1 2-8 0,1 5-10 0,2 3-6 15,-3 3-5-15,6 6-3 0,0 3-3 16,2 4-1-16,3 6 0 0,3 0-2 16,3 4 1-16,5-1-1 0,3 1-2 0,8-2 0 15,1-3 3-15,7-3 0 0,5-6-1 16,1-5 2-16,6-4 0 0,-1-7 1 16,2-5-3-16,-2-6 1 0,0-6-1 15,-5-8 1-15,-1-3-1 0,-7-3 0 0,-3-6 1 16,-5-1 0-16,-7-1-1 0,-5-2-3 15,-7-2 0-15,-6 2-6 0,-9 2-12 16,-2-1-25-16,-8 4-24 0,-3 2-17 16,-5 3-16-16,-1 3-18 0,-3 1-25 0,0 5-26 15,3 0-4-15,1 4 4 0</inkml:trace>
  <inkml:trace contextRef="#ctx0" brushRef="#br0" timeOffset="199602.62">16519 4999 125 0,'-10'-1'111'0,"-1"2"-18"16,-1 2-20-16,1 5-15 0,-1 0-3 15,0 6 0-15,-1 3-1 0,1 4 0 16,-1 2-2-16,2 6 0 0,-3 3-4 0,1 5-3 15,-1 2-5-15,1 2-1 0,-1 2 0 16,1-1-3-16,4-1-2 0,-1-2-4 16,4-2-3-16,1-4 2 0,8-3 7 15,2-5 5-15,6-3 5 0,5-6 2 0,6-7 1 16,6-4-7-16,4-8-14 0,5-8-8 16,-1-4-8-16,5-4-6 0,0-7-1 15,-3-1-2-15,-1-4 0 0,-4-1-2 0,-5-2 1 16,-4-1 0-16,-5 1 1 0,-10 1-2 15,-6 1-1-15,-4 1-3 0,-6 4-4 16,-7 3-3-16,-3 3-4 0,-5 6-7 16,-5 6-14-16,-5 4-25 0,-1 5-28 0,-2 8-40 15,-3 2-49-15,-3 7-48 0,0 3-20 16,0 6 6-16,0 4 23 0</inkml:trace>
  <inkml:trace contextRef="#ctx0" brushRef="#br0" timeOffset="206699.55">16380 2760 78 0,'0'0'110'0,"0"-2"-11"0,0 2-18 0,0 0-17 16,0 0-14-16,0 0-10 0,0 0-8 16,0 0-5-16,0 0-3 0,0 0-5 0,0 0-3 15,0 2-3-15,0-2-3 0,0 1-1 16,0 1-4-16,1-2 0 0,1 1-1 15,-1 2 0-15,3-1 0 0,-1 0 2 0,0 2 2 16,5-1 2-16,-4 1 1 0,1 2 2 0,2-1 0 16,1 2-3-16,-1-1 1 0,1 2 0 15,0-1 2-15,0 2 0 0,3 0 0 16,0 2 0-16,-1-1 0 0,1 1-2 16,0-1-2-16,0 1-2 0,2-1 0 0,-2 2-3 15,1 0 0-15,-1-1-1 0,1 1 1 16,0 0 2-16,-1-2 3 0,-1 1 4 0,1-1 3 15,-2-1 2-15,4 0 2 0,-4 0 1 16,-1 0-1-16,2-1-2 0,-1 1-2 0,-1-2-2 16,0 1-1-16,1-1-1 0,-2 1 2 15,-1-1 2-15,1 2 1 0,-1-1 1 16,2-1 3-16,-4 1-2 0,1-1-4 0,-2 1-2 16,2-1-2-16,-1 1-2 0,0 1-2 15,2-2-1-15,1 2-2 0,-3 0 0 16,3 0-2-16,-1-1-1 0,2 1-1 0,-2 0 1 15,2 0 1-15,2 1 0 0,-1-1 0 16,-1 0 1-16,2 0 1 0,0 0-1 16,0 2 11-16,-2-2 12 0,3 0 11 0,-1 1 3 15,1 1 2-15,0-1 3 0,-2 1-12 16,3-1-12-16,-2 2-9 0,1-1-5 16,-1 2 0-16,2-1-4 0,0 0 1 0,-1 2-1 15,1 1 0-15,0 0 0 0,1 0 2 16,-1 1 1-16,1 0 5 0,2 2 8 0,0 1 7 15,0-3 3-15,1 2 1 0,0-1 0 16,-2 1-5-16,3-2-7 0,-2 1-6 0,2-1-3 16,0 1-2-16,-2-1-1 0,2-1-2 15,-3 2 2-15,2-1-2 0,-2 1-2 16,2-1-1-16,-2-1 1 0,-1 1 0 0,3 1 0 16,-2 0-1-16,2-1 1 0,-2 1-1 15,0-2 0-15,2 1 0 0,2 1 0 0,-4-1 0 16,5-1-1-16,-2 2 0 0,-1-1 0 15,1 1 1-15,-1-1-1 0,3 1 0 16,-3 2 0-16,1-1 2 0,-1 0 0 16,2 2 0-16,-4 1-2 0,3-2 2 0,-1 1 1 15,0 1 0-15,-2-2 1 0,0 1 0 0,2 1 0 16,-2-2-1-16,2 2 1 16,2-1-2-16,-4-1 2 0,3 2-2 0,2-1 5 15,-1 1 23-15,4-2 17 0,-2 1 8 16,3 1 7-16,-2-2 3 0,3 1-1 0,0-1-22 15,-2 1-14-15,2-2-10 0,-1 0-5 16,-2 0-3-16,1-2-3 0,-3 1 3 16,0-1-3-16,0-1-2 0,0 0 1 0,-1 0 1 15,-3 2 0-15,3-2-1 0,-1-1 2 16,-1 2 0-16,4-1 0 0,-1 0 0 0,2 0 0 16,1-1 3-16,3 2 20 0,-1-1 14 15,0 0 11-15,1 0 2 0,2 1 2 16,1-1-3-16,-2 0-18 0,0 2-15 15,-3-1-9-15,4-1-3 0,-2 2-5 0,-1-3 0 16,-2 2 0-16,-1 0-4 0,-1 1 2 16,0-2-2-16,-2 3 0 0,2-2 0 15,-2 2 1-15,2 0-1 0,1 0 0 16,-2 1-1-16,1 1 1 0,2-2-3 0,-1 2 3 16,1-1-1-16,-1 1-1 0,1-2 2 15,-1 1-1-15,-1 1-1 0,2-1 0 16,-3-1-1-16,2 2 0 0,-4-2 0 0,4 1 2 15,-3-1 1-15,0 2-3 0,-1-2 2 16,-1 1 1-16,2 1-2 0,-2-1 0 16,1 2-1-16,2-1 1 0,-5 1-1 15,5-2 0-15,-3 1 1 0,1-1 1 0,-1 2 1 16,1-1-1-16,1-1 2 0,-1 2-3 16,-1 0 1-16,3 0-1 0,-2 0-1 15,-1 0 1-15,5 2-1 0,-5-1 1 0,3 2-1 16,-1 0-2-16,2 0 1 0,-2 2 1 15,0-1 0-15,4 1 1 0,-2 1 0 16,1 0 3-16,1 0-3 0,2-2 1 16,-1 4 0-16,3-2 0 0,-4 1 2 0,3 1-2 15,2-1 1-15,-2 1-2 0,2-1 1 16,-1 2-2-16,1 0 0 0,0 0-3 16,-1-1 1-16,1 1 1 0,-2 0-2 0,2-2-1 15,2 1 4-15,-7-1 0 0,5 1 1 16,-2-2 0-16,0 0 4 0,1-2-2 15,-1 1 0-15,1-1-2 0,-1-1 0 16,0 2 1-16,-1-2-1 0,0-2 1 0,-1 2-1 16,1 0 0-16,-2 0 0 0,0-1-1 15,0 1-2-15,0-2 2 0,-1 1 1 16,0-2 0-16,-1 1 2 0,-1-1-1 0,2 2-1 16,1-2 2-16,-5-2-4 0,2 1 2 15,1 1-4-15,-2-3 4 0,1 1 1 16,-1 1 1-16,0-1-2 0,1-1 1 0,1 2 1 15,-2-1-3-15,3 1-2 0,0-1 0 16,-1 1 2-16,3 0 1 0,-2 1 1 16,5 2 1-16,-4-2 1 0,3 2-2 15,0 1-1-15,-2 0-1 0,3 0-1 0,0 1 0 16,-1-1 1-16,0 2 0 0,-1 1-1 16,3-2 1-16,-2 1 0 0,0-2 0 15,2 1-1-15,0-1 0 0,1 2 1 16,-2-2-1-16,3 0 2 0,-3 1 1 15,4-1-1-15,-1 0 0 0,-1 0 1 0,2 1-1 16,0 0-1-16,-1-1 0 0,1 1 1 16,-2-1-1-16,-1 2 0 0,1-1 0 15,0-1 0-15,-3 2 0 0,2 0-1 0,-1 0 0 16,0 0-1-16,0-1 2 16,1 1 3-16,-1-1-1 0,1 2 0 0,1 0 0 0,2-2 1 15,0 3-1-15,0-2-2 0,2 2 0 16,-2-1 0-16,2-2 0 0,-2 2 0 15,-2 0 0-15,2 2 0 0,-1-3 0 16,-3 2 2-16,1 0 0 0,2-1-2 16,-7 1-1-16,3 0-2 0,1-1 3 15,-3 0 0-15,0 0 0 0,-1-2 0 0,0 2 0 16,0-3 2-16,-3 0-3 0,1-1 0 16,-4-1-1-16,2-1-2 0,-1-1-2 15,-3-1 1-15,2-1 0 0,-3-1-1 0,-1-1 0 16,1-2 2-16,0-1-2 0,-5-1-19 15,1-3-29-15,-3-1-43 0,1-2-74 0,-2-1-90 16,-1-1-101-16,-4-4-75 0,0 0-21 16,0-4 18-16,-4 0 60 0</inkml:trace>
  <inkml:trace contextRef="#ctx0" brushRef="#br0" timeOffset="207969.49">22023 7431 34 0,'-3'-6'190'0,"-2"1"20"0,3 4 9 0,0 2 3 16,2 2-4-16,2 5 3 0,1 4 3 16,1 3-6-16,2 6-41 0,2 4-32 15,3 7-32-15,-2 2-24 0,4 5-19 16,1 3-18-16,1 2-15 0,2-1-14 0,3 1-9 15,0-1-7-15,3-3-6 0,-1 0-2 16,2-5-4-16,-2-1-16 0,2-4-58 16,-2-5-73-16,-1-3-74 0,-6-5-83 0,1-3-79 15,-3-6-28-15,-7-4 33 0,-3-4 61 16</inkml:trace>
  <inkml:trace contextRef="#ctx0" brushRef="#br0" timeOffset="208468.05">21942 7653 92 0,'-13'-27'171'0,"4"3"-24"0,2 0-27 0,5 3-23 15,2 0-21-15,4 3-19 0,4-2-18 16,3 4-11-16,5-1-9 0,2 2-4 16,3 0-1-16,5 3 2 0,4 2 5 15,-2-1 5-15,5 2 4 0,-1 2 2 0,0 2-3 16,-6 2-3-16,0 2-6 0,-5 2-7 15,-4 5-2-15,-4 2 8 0,-7 2 18 16,-4 2 21-16,-6 3 22 0,-2 2 22 0,-5 2 23 16,-6 2 11-16,-3 1-1 0,-3 3-4 15,1 0-13-15,-3-1-15 0,-1 0-22 16,4-1-20-16,1-2-20 0,1-3-16 16,6 0-12-16,1-3-8 0,2-2-1 0,5-2-5 15,4-1-1-15,4-1 0 0,6-1 0 16,5-2-1-16,4-2 1 0,5-1 0 15,4-1-2-15,8-2 1 0,2 0 0 16,2-2 1-16,4 2 0 0,-2 0 2 0,0 0-1 16,-4 2 0-16,-4 2 0 0,-4 2 1 15,-7 3 0-15,-6 3 0 0,-3 2 3 16,-11 4 1-16,-2 1 3 0,-9 1 0 16,-4 1 17-16,-4 1 28 0,-5-1 23 0,-1 2 16 15,-3-2 13-15,2-2 8 0,3 0-12 16,-4-1-28-16,8-2-23 0,0-3-18 15,2-3-14-15,7-2-11 0,1-2-50 16,3-4-86-16,7-4-100 0,5-1-95 0,3-4-96 16,10-1-76-16,1-4 0 0,6-1 64 15,2-2 86-15</inkml:trace>
  <inkml:trace contextRef="#ctx0" brushRef="#br0" timeOffset="208852.72">22755 7733 60 0,'-2'-13'256'0,"-1"0"35"0,0-1 5 16,-5 2-52-16,3 0-48 0,-1 1-41 0,-1 1-35 15,-2 2-30-15,0 0-25 0,-1 2-20 16,0 0-15-16,-2 3-7 0,-1 0-4 16,-1 1 0-16,1 4-3 0,-1 1-2 0,2 0 0 15,0 4-4-15,0 1-2 0,1 4-3 16,-2 1 0-16,5 4-2 0,0 1-2 15,3 2 0-15,2 3-1 0,2 0-1 16,2-1-1-16,6 2 0 0,1-3 1 0,1-2 0 16,5-1 0-16,2-4 0 0,2-3 1 15,0-5 0-15,0-3 0 0,2-5 2 16,-2-4 0-16,1-2-1 0,-5-3 2 16,0-4 0-16,-2 0 3 0,-2-3-1 0,-2-2 2 15,-5 1-2-15,1-2 0 0,-4 0 0 16,-4 0-5-16,1 1-1 0,-2 1-2 15,-4 2-3-15,1 1-3 0,0 4-3 16,0 3-17-16,-3 1-45 0,3 5-57 0,-1 2-64 16,2 1-79-16,0 3-57 0,4-1-13 15,3 5 29-15,1-1 49 0</inkml:trace>
  <inkml:trace contextRef="#ctx0" brushRef="#br0" timeOffset="209252.54">22876 7533 12 0,'-3'-11'282'0,"-2"4"40"0,-1 0 28 15,3 2-49-15,-2 0-81 0,2 4-68 16,-2 1-51-16,4 1-38 0,-3 5-28 0,1 3-16 16,3 3-7-16,2 2-5 0,-1 1-4 15,4 4-1-15,0 1-3 0,0-1 1 16,1 1-1-16,0-1-1 0,2-2 1 0,0-1 1 15,-1-4 1-15,-1-1 2 0,3-4 0 16,-2-4 2-16,1-1-2 0,-2-4 2 16,2-4-2-16,-2-1-2 0,2-4 0 15,-3-1-1-15,4-1 2 0,-4-2-1 0,0 0-1 16,0-1 3-16,-2 2 0 0,0-1 6 16,0 0 11-16,2 0 10 0,-2 1 4 15,0 2 0-15,0 2 2 0,2 1-7 0,0-1-13 16,-2 6-7-16,2 3-7 0,-1 1-2 15,1 4-1-15,-2 2-2 0,2 3-1 16,-2 3 0-16,2 1-2 0,0 3-1 16,-1-1-1-16,1 0-1 0,2-2-2 0,-3-1-21 15,1-1-37-15,0-4-44 0,3-3-49 16,-4-2-49-16,4-2-41 0,-3-3-18 16,2-3 6-16,0-3 22 0,0-1 30 0,-3-1 35 15</inkml:trace>
  <inkml:trace contextRef="#ctx0" brushRef="#br0" timeOffset="209620.43">23156 7497 86 0,'-1'-8'118'0,"1"2"-1"0,-2 0-11 16,0 1-8-16,1 3-11 0,-1-1-9 0,1 3-13 15,-4 0-8-15,5 1-5 0,-1 2-3 16,-1 2-3-16,2 2-3 0,0 0-3 0,0 3-9 16,0 2-5-16,3 0-8 0,2 1-4 15,-2 2-5-15,2-2-3 0,3 3 2 16,-2-3 2-16,3 2 2 0,-1-3 2 15,0 0 0-15,0-1 0 0,-2-2 1 0,1-4-2 16,-4 0-5-16,0-2-1 0,-1-3-1 16,1-3-3-16,-1-3-3 0,-2-1-2 15,1-4 1-15,-1-1-1 0,2-1-1 16,-1-1 1-16,-1-1 2 0,5 0 0 0,-4-1-2 16,2 1 1-16,1 0 2 0,1 1-1 15,-2 2 0-15,2 3 0 0,-1 2 1 16,4 2-1-16,-3 2-1 0,0 5-1 0,-1 2 0 15,1 4 1-15,2 2-1 0,-1 0 1 16,-3 4-1-16,2 0 0 0,-1-1 2 16,0 1 0-16,1-2 1 0,-1-2-1 15,4-1-1-15,-2-1-13 0,2-4-45 0,5-2-72 16,-5-4-71-16,1-2-36 0,4-2-20 16,0-2 5-16</inkml:trace>
  <inkml:trace contextRef="#ctx0" brushRef="#br0" timeOffset="210285.55">23591 7141 54 0,'2'-6'158'0,"-1"2"-17"16,3 4-32-16,0 3-18 0,2 4-9 16,2 5-6-16,0 3-1 0,2 3 0 0,2 5-1 15,0 1-3-15,3 4-5 0,0 2-4 16,2 0-10-16,1 2-10 0,0-1-10 15,3-1-10-15,-4-1-4 0,2-2 3 0,-3-3 10 16,0-3 22-16,-3-3 41 16,-3-4 36-16,-3-1 20 0,-2-6 3 0,-4-4-6 15,-2-4-21-15,-3-4-41 0,0-4-37 16,-4-3-22-16,-2-3-13 0,1-1-7 0,-5-2-3 16,-1-2-3-16,-2 0 0 0,3 1 0 15,-7-1-1-15,5 2 0 0,-3 2-2 16,-1 3 1-16,2 2-4 0,-2 4 1 15,2 2 2-15,-4 4-1 0,4 4 1 0,-3 4 0 16,0 4 2-16,3 2 0 0,-2 5 0 16,5 1 1-16,-1 4 0 0,2 3 2 15,2 0-1-15,4 3 1 0,2-2-1 16,3-1 0-16,5-4 0 0,3-2 0 0,2-4 0 16,4-4-3-16,5-3-6 0,2-4-42 15,4-5-69-15,1-6-78 0,6-2-75 16,1-4-78-16,-1-3-48 0,2-3 14 0,-1-1 54 15</inkml:trace>
  <inkml:trace contextRef="#ctx0" brushRef="#br0" timeOffset="210885.59">23934 7275 166 0,'-13'-3'220'0,"0"1"4"0,-4 2-64 0,0 0-52 15,1 3-39-15,-3 2-24 0,3 2-20 16,-1 1-11-16,0 1-6 0,3 3-4 16,1 1-3-16,-1 2 0 0,4 3 1 15,2 1 0-15,1 3-2 0,3 0 0 0,4-1 0 16,4 0 0-16,0-1-1 0,5-1 0 16,1-4 1-16,3-3 0 0,3-3 0 15,-4-4 0-15,6-4 1 0,-2-2-1 0,1-4 0 16,0-2-1-16,-3-4 0 0,4-3 1 15,-4 1-2-15,-3-3 2 0,2-1 0 16,-2-1 0-16,-3 2 1 0,-1-2 0 16,0 1 2-16,-2 1-1 0,-2 1 2 0,0 1-1 15,-1 4 4-15,-1-1-1 0,4 4 1 16,-4 2-1-16,-1 2-2 0,2 3 0 16,-1 5-3-16,1 0 2 0,0 5-3 15,1 0 1-15,0 4 0 0,0 1-1 0,2 1 0 16,-2-1 0-16,3 0 0 0,-3-1 1 15,2-2 3-15,-1-2 15 0,-1-1 10 16,0-4 6-16,0-2 3 0,0-3-2 16,1-3-1-16,-2-2-14 0,2-4-11 0,0 0-6 15,0-2-4-15,0-2 0 0,3 0 0 16,-1-1-2-16,2-1-1 0,-2 2 1 16,1-2 0-16,-2 3 0 0,-1 0 1 0,2 3-1 15,1 1 1-15,-6 2 0 0,2 3 1 16,1 3-4-16,-4 3 1 0,0 2 1 15,-2 2 2-15,0 2 0 0,-1 0-1 16,2 0 3-16,-3 2-1 0,3-4 1 0,-1-1 1 16,1 0 1-16,1-1-1 0,1-5 1 15,1 0-2-15,3-5-2 0,-2-1-8 16,3-4-21-16,-1-1-26 0,4-2-32 0,-1-4-33 16,0 1-31-16,5-4-30 0,-5 1-9 15,1-2-10-15,-1-2 14 0</inkml:trace>
  <inkml:trace contextRef="#ctx0" brushRef="#br0" timeOffset="211537.77">24243 7086 117 0,'-4'-2'200'0,"1"-1"-3"0,0-1-11 16,0-1-12-16,1-1-17 0,1 0-19 16,-1-1-24-16,0-1-26 0,2 1-24 15,0-1-19-15,0 0-14 0,0 3-12 0,4 0-9 16,-3 1-6-16,2 2-4 0,1 2 0 15,4 5-1-15,-2 1-2 0,3 4 2 16,-1 2 0-16,2 3 1 0,2 2-1 0,-2 2-3 16,0 1 4-16,0-2-2 0,1-2 2 15,-1-1-1-15,-1-3 1 0,-1-1 3 16,-1-5-1-16,-1-4 1 0,3-2-1 0,-2-2-1 16,-2-6-1-16,1-2-1 0,-1-4 1 15,0 1 1-15,1-2-1 0,0-3 0 16,-3 1 1-16,2 1-1 0,-2-2 1 15,4 1-1-15,-1 1-1 0,-2 2 1 0,1 1-2 16,0 4 0-16,1 1-1 0,-1 5 1 16,4 3-1-16,-2 3 0 0,1 6 2 15,3 4 0-15,1 7 0 0,0 4 1 16,2 5 2-16,0 4 1 0,2 3-1 0,-3 6 1 16,2 3 2-16,-5 3-3 0,-4 0 2 15,-3 1 19-15,-6 1 26 0,-3 1 22 16,-5-2 20-16,-7 1 15 0,1-4 8 0,-9-2-15 15,1-2-23-15,-5-3-17 0,0-3-22 16,0-5-12-16,-1-4-9 0,-1-5-3 16,0-5-5-16,5-5-2 0,1-4 0 0,0-5-4 15,6-6 1-15,2-5-3 16,9-5-3-16,1-5-1 0,8-9-3 0,8-5 0 16,6-5-4-16,8-5-1 0,7-5-1 15,5-4-23-15,6-1-35 0,4-2-38 16,2 1-34-16,5 2-26 0,1 5-10 0,-1 1 17 15,1 4 34-15,1 5 37 0,-2 5 39 16,1 7 28-16,-3 2 17 0,-5 9 12 0,-4 3 8 16,-5 5 13-16,-8 4 20 0,-4 4 28 15,-10 3 29-15,-2 3 22 0,-6 0 12 16,-7 1-3-16,-3 2-17 0,-4 0-30 16,-2 0-35-16,-2 0-41 0,-2 0-78 15,0-3-97-15,0-1-114 0,0-4-67 0,1-1-35 16,3-3-3-16,0 0 54 0</inkml:trace>
  <inkml:trace contextRef="#ctx0" brushRef="#br0" timeOffset="213889.64">20650 6826 39 0,'0'2'99'15,"0"-2"-8"-15,0 1-9 0,0 1-8 16,0-2-4-16,2 0-2 0,-1 0-2 0,1 0-2 16,1-2-2-16,0 1-3 0,5-2-9 15,-1-2-10-15,3 0-9 0,0-2-7 16,6-2-7-16,0-4-4 0,4-2 7 16,3-6 5-16,4-2 4 0,3-5 3 0,1-4-1 15,7-1-1-15,-3-3-9 0,-1-3-7 16,3 0-6-16,-1 0-3 0,-1-1-1 15,0-1-3-15,-3 2-1 0,-1 2-1 16,-2 1 0-16,-4 1-2 0,-1 5 1 0,-6 3 1 16,-2 3-1-16,-3 5-2 0,-7 2-3 15,1 3-7-15,-6 6-18 0,-1 0-21 16,-1 5-24-16,-3 2-28 0,-1 2-34 0,-2 2-35 16,1 2-19-16,-4 2 2 0</inkml:trace>
  <inkml:trace contextRef="#ctx0" brushRef="#br0" timeOffset="214457.57">21271 6135 28 0,'9'-9'111'15,"-1"0"-17"-15,1 1-15 0,-3 1-8 0,1-1-2 16,-1 4 1-16,-1-2 3 0,0 3 3 15,1 0 4-15,-5 0 8 0,2 1 3 16,-1 1 4-16,0-1 6 0,-2 0 5 16,1 2 5-16,-1 0 1 0,-1 0-9 0,1 0-10 15,-4 0-15-15,1 0-18 0,-2 2-19 16,-4 0-16-16,0-1-11 0,-3 2-7 16,-2 2-5-16,-2-1-2 0,-2 1 0 15,-4 1-2-15,1 1-1 0,-5-1 1 0,1 2 1 16,0-1 0-16,0 1 0 0,1-1-1 15,0-1 3-15,2 0-1 0,3 0 0 16,3-2 0-16,5 1-1 0,0-3 1 16,2 1-2-16,5-3 1 0,3 0 0 0,2-2 0 15,7-1 0-15,2-3 0 0,6 0-1 16,1-3 0-16,5 0 2 0,2-3 0 16,1 0-3-16,2-1 2 0,-1-1 1 0,0 1 0 15,0-1-1-15,-3 1 1 0,1 2 0 16,-5 1-1-16,-2 1 1 0,-2 1-1 15,-3 4 1-15,-2 2-2 0,-4 2 1 16,1 3 1-16,-1 3 0 0,-5 2 1 0,2 1 0 16,-3 3 0-16,2 1 1 0,0 3 0 15,-2 4 1-15,1 1-3 0,1 2 1 16,-1 1-1-16,3 1 2 0,-1 2 0 16,0 0-1-16,0-1 2 0,2 1 1 0,-2-5 1 15,0 1-1-15,0-4-1 0,0 1 0 16,1-6-2-16,-3 0 1 0,3-3 0 15,-3-2 0-15,2-3-2 0,2-2 0 0,-2 1-6 16,0-4-49-16,0 1-94 0,-3-2-112 16,0 0-59-16,0 0-30 0,-5 0-14 15,1 1 42-15</inkml:trace>
  <inkml:trace contextRef="#ctx0" brushRef="#br0" timeOffset="-213928.3">20568 7449 81 0,'8'-16'84'0,"0"0"-8"0,1 3-8 15,-1-2-4-15,0 1-3 0,0 1 0 16,3-1-1-16,-3 4 1 0,-1-1 2 16,0 1 3-16,-2 2 4 0,0 1 1 0,-2 1 1 15,0 1-1-15,0 2-3 0,-3 0-5 16,0 1-8-16,0 1-7 0,-1 2-10 15,-3 1-8-15,0 4-6 0,-3 2-8 0,-2 2-6 16,-2 2-4-16,-5 5-1 0,2 2-4 16,-5 2 0-16,-2 2 1 0,-1 1 3 15,-5 3 25-15,1 1 19 0,-4-1 12 16,0 2 11-16,-4-1 16 0,3-1 8 0,-3 0-16 16,0-1-11-16,0-2-9 0,3 0-7 15,-3-3-12-15,4-3-9 0,4 0-1 16,-1-5-2-16,5-1-1 0,2-3-1 15,5-2-5-15,2-2-7 0,2-3-7 16,3-5-7-16,3-3-4 0,2-3-2 0,2-5 1 16,2-2 1-16,2-5 2 0,4-2-1 15,-1-4 1-15,5 2 0 0,0-4-1 16,3 1 1-16,-3 1-1 0,4 0 1 0,-3 3 0 16,1 1-2-16,-1 2 2 0,-2 5 0 15,0 1-2-15,-1 3 0 0,-3 3 1 16,-1 1 1-16,0 4 1 0,-2 1 2 0,-3 3 2 15,0 1 0-15,-5 4-1 0,1 2 1 16,-4 1 0-16,-5 2-2 0,2 4-1 16,-5-1 2-16,0 4 0 0,-4-1-2 15,1 4-1-15,-3-2 1 0,0 0 1 16,-2 0-2-16,2 0 0 0,-2-2 0 0,0 0 0 16,2 1-1-16,3-2-1 0,-1-1 1 15,5-2 0-15,1-2-3 0,3-1 2 16,0-1-2-16,6-2 0 0,1-2 0 0,4 1 2 15,0-2 2-15,3-2 0 0,2-1 7 16,2-1 1-16,3-1-2 0,0-1 1 16,2 0 7-16,-1 0 15 0,5-1 9 15,-2 1 10-15,2 1 6 0,-2 2 3 0,3 0-7 16,-1 3-17-16,0 2-12 0,-2 2-9 16,4 4-4-16,-4 1-3 0,0 4-3 15,0 1 0-15,-2 1-3 0,0 0 0 16,-4 1-7-16,2 1-38 0,-3-4-71 0,0 0-90 15,-1 0-105-15,2-6-93 0,0-1-47 16,1-3 10-16,-1-3 58 0</inkml:trace>
  <inkml:trace contextRef="#ctx0" brushRef="#br1" timeOffset="-205811.55">7059 13596 89 0,'14'0'131'16,"-1"0"-29"-16,-2-2-35 0,3 2-24 0,-2-1-14 15,0-1-11-15,-1-1-6 0,0 2-4 16,0-2-4-16,0 0-1 0,-3-1 2 15,3 2 3-15,-3-1 5 0,0 0 2 0,1 1 5 16,-4 1 7-16,2-2 2 0,-1 1 0 16,0 0 0-16,2 1 1 0,-2 0-1 15,2-1-3-15,2-1-1 0,1 0-2 16,0 0-4-16,0-2-2 0,3 1-5 16,-1 0-3-16,1-2-2 0,-1 0-3 0,2 0-1 15,-2 1-2-15,-3 1 0 0,2-1 0 16,-2 1 0-16,-2 1 1 0,0 0 10 15,-4 1 12-15,1-1 19 0,-2 3 16 0,-1-2 20 16,-2 2 14-16,-2 0 8 0,-2 0 4 16,-3 2 4-16,-2-2 3 0,1 2-3 15,-5-1 9-15,-1 1-4 0,-2 1-6 16,-3 0-3-16,-1 0-7 0,-3-1-10 0,-3 3-16 16,-3 0-13-16,-4 1-9 0,-2-1-15 15,-6 3-13-15,-3 0-9 0,-7-1-3 16,0 2-5-16,-4 0 0 0,-5 0-2 15,-5-1-1-15,-3 1 0 0,-6-2-2 0,-5 1 0 16,-3-4 0-16,-5 2-3 0,-3-3 1 16,-2-1 0-16,-1-1 0 0,-2-1-2 15,0 0 1-15,0-1 2 0,0 1-1 16,0-4 1-16,0 3 1 0,2 0 1 0,1-1 0 16,1 1-1-16,-1-1-2 0,0 2 1 15,-1 0 0-15,3 2 0 0,0-1 0 0,3 1 0 16,0 0-1-16,5 2 0 0,0-1 1 15,1 1-1-15,5 2 1 0,0-1 0 16,5 2 2-16,3-1 1 0,3 2-2 0,5-2 0 16,3 1 2-16,5-1-2 0,8 0-1 15,4 0-1-15,4-1 1 0,6-2-1 0,6 0-2 16,4 0-1-16,1-2 0 0,6 2 0 16,3-2-1-16,0-1 1 0,1 2 0 0,3 0 3 15,1-2 1-15,-1 1 1 0,3-1 0 16,0 0 3-16,0 2-3 0,-1-2 0 0,3 1 0 15,-2 1 0-15,-1-2 0 0,1 1 0 16,-3 2 2-16,0 0 2 0,1-2-1 16,-3 3 1-16,0-1-1 0,-1 1-1 0,-1-1 0 15,-1 2-1-15,0-2 0 0,0 0 0 16,-3 0 1-16,4 0 0 0,1-2 0 16,-2 2-2-16,3-1 0 0,0-1-1 0,3 2 0 15,0-3-3-15,-1 2-1 0,3-2 1 16,0 1-2-16,0-1 3 0,1 0 1 15,-1 0 2-15,1 0 0 0,2 0-1 0,-1 2 2 16,-3-2-1-16,3 0 1 0,-2 0 1 16,-2 1 0-16,2 1 1 0,-2-2-2 15,-1 1 1-15,-2 1-2 0,0-1-1 0,0 1 0 16,2-1 1-16,-2-1 0 0,1 1 0 16,-2 1 0-16,3 0 0 0,-1-1 0 0,1-1-1 15,-2 2 3-15,4-1-1 0,-1-1 0 16,0 0 0-16,0 0 2 0,-4 0-3 0,4-1 0 15,-1-1 0-15,-1 2 0 0,-1 0 1 16,-1-1-1-16,1 1-1 0,0 0 0 16,-3 0 0-16,3 0-1 0,-1 0 0 0,-1 0-2 15,1 0 2-15,1 0 1 0,0 1 0 16,1-1 1-16,0 2 1 0,-1-1-1 0,3-1 0 16,2 0 1-16,-2 0-3 0,3 0 0 15,-2 0 0-15,1 0 1 0,1 0 1 16,-1 0 0-16,1 0-1 0,1 0 1 15,1 0-1-15,-2 0-1 0,2 0 0 0,-1 0 1 16,-1 0 2-16,2 0 0 0,-2 0 1 16,2 0 1-16,0 0 0 0,-3 2-1 15,3-2 0-15,0 0-2 0,-2 1 0 0,1 1 0 16,1-2 1-16,-2 1-1 0,-2 1-1 16,1-2-3-16,0 1 1 0,-1 0 0 0,1 1-1 15,0 1-3-15,0 0 2 0,-1 2 2 16,1-1-3-16,-1 2-1 0,1 0 3 15,0 3 1-15,-1 2 1 0,1 1-1 0,0 2 3 16,0 3 0-16,-2 1-1 0,3 3 2 16,-1 2-1-16,-1 2 0 0,2 3 0 15,1 3-1-15,1 2 3 0,1 1 1 0,5 2-2 16,-1 2 5-16,3 2-1 0,5 1 1 0,-1-2-1 16,3 1-2-16,3 1 0 0,-2-3-2 15,3 1 1-15,2 1 0 0,-2-1 0 16,1-3 2-16,1 1-1 0,-2-3-1 0,3 0 1 15,0-1-3-15,0-2 0 0,4-1 0 0,-1-3-1 16,5-1-1-16,3-2 3 0,5-4 1 16,3 0 0-16,8-5-1 0,5-3 3 0,6-3 0 15,8-3 0-15,9-4-1 0,6-4 2 16,10-3-2-16,11-2 0 0,6-2-1 0,8-3-2 16,9-1 0-16,5-1-1 0,3 1 1 15,2-1 2-15,4 2 0 0,3 2 1 16,0-1-1-16,0 4 1 0,-2 1-3 0,-6 1-1 15,-5 1 1-15,-9 2-1 0,-7 1-1 16,-12 1 1-16,-11 0 0 0,-12 1-1 0,-10-1-1 16,-12 0 4-16,-9 0 4 0,-11-1 1 15,-8-1 4-15,-6-2 2 0,-8-2 1 0,-5-3-2 16,-5-5-2-16,-3-4-2 0,-4-3-5 16,-2-3-2-16,-2-4-3 0,-1-1-1 15,1-4-3-15,3 0-2 0,2-3-2 0,2 1-1 16,3-1-17-16,4 2-62 0,2 1-79 15,0 2-76-15,5 4-89 0,-1 1-79 16,0 5-26-16,-2 6 41 0,-1 3 66 0</inkml:trace>
  <inkml:trace contextRef="#ctx0" brushRef="#br2" timeOffset="-199576.78">7470 13230 48 0,'-4'0'164'0,"-1"0"-20"0,-2 0-32 0,1 0-33 16,0 0-22-16,-4 0-18 0,2 0-15 15,-1 0-10-15,-2 0-6 0,1 0-2 16,-1-2-2-16,-1 2-1 0,1-1 7 0,1-1 7 16,-1-1 6-16,0 2 3 0,1-2 5 15,0 0 0-15,0 0-4 0,0 0-8 16,-2 0-5-16,1 0-2 0,-2 0 3 15,0 0 3-15,2 0-1 0,-3 0 1 0,0 0-1 16,-2 1-1-16,0-1-5 0,-1 0-4 16,1 0-1-16,-3 2-2 0,0-1 0 15,0-1 2-15,-3 2 5 0,-2-3 6 16,0 3 6-16,-1 0 3 0,-2-1 1 0,-3-1 1 16,-1 2-4-16,-3-1-6 0,0-1-5 15,-4 0-4-15,0-1-2 0,0 1-1 0,-2-2 5 16,-1 1 7-16,0-2 7 0,0 0 2 15,0 0 4-15,0-2 0 0,-1-1-5 16,0 1-6-16,1 0-7 0,1-2-4 16,-2 3-1-16,-1 0-3 0,3-2-2 0,-2 1-2 15,2 0 0-15,-1 1-1 0,0 0 0 16,3 1 0-16,0 0 2 0,0 0-1 16,-1 0-1-16,2 1 1 0,2-1 0 15,-1 0-1-15,1 0 0 0,-2 0-1 0,0 2 0 16,2-2 1-16,-1 0 0 0,-1 1 0 15,-1-1 0-15,1 2 0 0,0-2 1 0,1 1 0 16,-1 1 0-16,-2-1-2 0,3 1 1 16,-2 1 0-16,0-2-1 0,-2 2 0 0,1 0 1 15,-1 0 0-15,-1 0 1 0,-1 2-1 16,-1-2 0-16,-3 1-2 0,2 0 1 16,-2 2-1-16,0-1 0 0,1 1 2 0,-2 0 0 15,-2 0-1-15,3 0 0 0,-3 1 1 16,2-1 0-16,-2 0-1 0,0 2 1 0,-2 0 1 15,-1-2 1-15,0 0 0 0,0 0 0 16,-2 0-1-16,2 0-1 0,-1 0 0 16,0 0 0-16,-1 0 0 0,3 0-1 0,-1 0-1 15,0-2 1-15,1 0 0 0,-2 2 2 16,-1-1-1-16,2 1 0 0,-1-3 1 16,0 3-1-16,-1-1 0 0,3-1-1 0,-2 2-1 15,-1 0 1-15,2 0-2 0,-2 0-1 16,0 0 2-16,1 3-2 0,-3 0 3 0,2-2 1 15,-1 4 0-15,0 0 0 0,1-1 0 16,2 2-1-16,-2 2-1 0,2-1 0 0,0 2 0 16,1-1 2-16,2 2-2 0,0-1 1 15,2 2-1-15,1-1 0 0,-2 2 0 0,4-2-1 16,0 4 1-16,4-2 2 0,-1 2 0 16,0-1 0-16,2 2 0 0,0 0-1 0,0 2-1 15,3-1 0-15,-1 2-1 0,4 2 0 0,-2-1 0 16,4 2 1-16,-1 0 1 0,2 0-1 15,2 2 1-15,-1-2 0 0,4 3 1 0,0-2-1 16,2 1 0-16,1-1 0 0,2-1-1 0,2 2 0 16,1-2 0-16,4 1-1 0,1 1 0 15,4-2 0-15,1 2 2 0,4 0 0 0,2 0 0 16,2 1 1-16,1-1 2 0,4 2-1 16,1-3-1-16,2 2-1 0,2 0 0 0,0 2 0 15,2-2 1-15,1 1 0 0,3-1 2 0,-1 2 0 16,3-3 1-16,-1 3 0 0,2-2 0 15,-1 1-1-15,2 0-1 0,1-1 1 0,3 0 0 16,-1 0-1-16,0-2-1 0,3 1 1 0,1-1 1 16,-1 1-1-16,1-3 0 0,2 3 1 15,0 0 1-15,0-2 1 0,2 1-1 0,0-1 1 16,-1 2-2-16,1-2 1 0,1 0-2 0,0 0 0 16,-1 0 1-16,3-2-1 0,0 2-1 0,1-1 1 15,0-1 0-15,-1-1 1 0,3 0-2 16,2 0 0-16,0 0 1 0,0 0-1 0,1-1 1 15,3 1 1-15,-2-3 1 0,0 1 1 0,1 0 0 16,1 1 2-16,2 0-1 0,-1-2-2 16,2 1-1-16,-1 1-1 0,4-2 1 15,1-1-1-15,0 2 0 0,2-1 0 0,1 0 0 16,1-2 2-16,-1-1-2 0,3 0 2 16,0-1-1-16,0-2 0 0,1-2 3 0,1-1-1 15,-1-1 1-15,4-2 1 0,-3-3 1 0,1 0 0 16,0-2-1-16,1-1-1 0,1-2 1 15,0 3 0-15,1-3-2 0,3 1-3 0,-3-2 0 16,4 1 1-16,-1 1-1 0,2-1-1 16,0 1 0-16,3-1 2 0,-3-1-1 15,0 0-1-15,1 0 0 0,-3 0 0 0,2 2 1 16,-4-3 0-16,3 0 2 0,-2 1 0 16,-2 0 0-16,2-3 1 0,0 2-1 0,1-1 0 15,0-1-3-15,-1 0 1 0,2 2 0 0,-1-4 0 16,2 2-1-16,0-1 1 0,-2-1 0 15,1 1-1-15,-4-1-2 0,2-1 2 16,-5 0-2-16,2 0 2 0,-4 0-2 0,1-1 1 16,-4-3-1-16,1 2 0 0,-3-1 2 15,-1-3 0-15,-1 1 0 0,-2-1 0 16,-3-1 1-16,-2-1-1 0,-3 2 0 0,-3-1 0 16,0-1 0-16,-5 2 0 0,-1 0 0 15,-4-1 0-15,-2 1 0 0,-1 0 0 16,0 0 0-16,-4-2 0 0,-2 2 1 0,0-1 0 15,-2-1 0-15,-3 1-1 0,-1-1 0 16,1 1 0-16,-4-1-1 0,-2 2 1 16,1 0 0-16,-1 2 0 0,0-2 1 0,1 1-1 15,-2 2 1-15,-1 0-1 0,2 0 0 16,1 0 0-16,-1 2-1 0,2-3 0 16,-2 3 0-16,3-2 0 0,-2 2 0 15,1-3 1-15,-1 3 0 0,1-2 0 16,-2 0 0-16,3 0 0 0,-3 0 1 15,-2-1 0-15,-1-1 1 0,-2 1 1 0,0-1-2 16,0-1 1-16,-3 3 0 0,-3-3 0 16,0 3-1-16,0-1 1 0,-4-1 1 15,-1 1-1-15,-2 1-1 0,-2 0 0 0,0-1-1 16,-6 2-1-16,2-3-1 0,-2 4 1 16,-4-2-1-16,-2 1 0 0,0-1 1 15,-5 2 0-15,1-2 0 0,-4 0-2 0,-1 1 2 16,-2 1 1-16,-4-1 1 0,-2 0 1 15,1 3 0-15,-4-3-1 0,0 1 1 16,-2 1-1-16,-2 0 0 0,0-1-1 0,-2 2-1 16,-2-3 2-16,-1 1 0 0,-1-2-1 15,0 1 0-15,-3-2-1 0,0 1 1 16,-1-3-1-16,-1 1 0 0,1-1 1 16,1-1-2-16,1 1 1 0,-1-1-1 0,1 1 1 15,-1 2-1-15,-2 0 1 0,2 1 0 16,-1 1 1-16,-1 2 2 0,1 0-1 15,-1 2 1-15,-1-1-2 0,0 1 1 0,2 1 0 16,-3 0-1-16,3 1-2 0,-2-1 0 16,-2 2 1-16,4-1 0 0,-2 1 0 15,1-1 0-15,4 2 1 0,-1-1 0 0,1 1 1 16,0-2-1-16,6 2 0 0,0-1 0 16,0 1 0-16,4-2-1 0,1 2-1 0,0 0 1 15,1 0 1-15,1 2 1 0,-1-2 0 16,2 0 1-16,-2 0 2 0,2-1-1 15,1 3-1-15,-2-2-2 0,1 0 0 16,-1 0-1-16,2 0 0 0,-2 2 0 0,1-1 0 16,-1 2 0-16,-1-1 0 0,-3 1 0 15,2 1-1-15,-5 1 1 0,1 1-1 0,-2 0 1 16,-1 1 1-16,2 1-2 0,0 1 1 16,0 0-2-16,0 0 2 0,1 1-1 15,-2 1-1-15,3 1 0 0,-3-1 1 0,2 2 2 16,0 0-1-16,-3 2 0 0,1 0 0 15,1 2 1-15,0-1 0 0,0 1-1 0,-2 0 0 16,1 5-1-16,-1-1-2 0,0 1 1 0,-1 1-1 16,0 2 2-16,-2 2-1 0,-1 0 0 0,0 0 2 15,1 1 0-15,-3 3-2 0,3-1 1 16,-1 0 1-16,3 0 0 0,-1 1 0 0,1-1-1 16,2 3 2-16,2-1-3 0,1 0 1 15,1 2-1-15,-1 0 0 0,4 1 1 0,0-1 1 16,-1 4 1-16,1 1 0 0,1 3 0 15,2 0 0-15,2 1-1 0,0 4-1 0,2-2 1 16,1 1 0-16,2-1-1 0,1 3 0 16,4-3 0-16,1 2-2 0,6-1 1 0,-1-1 1 15,2 0-1-15,4 0 1 0,0 0 0 16,5 0 1-16,1 0 1 0,1 0 1 16,3-2 0-16,2 2 0 0,3-1 0 0,1-1 2 15,3 3-3-15,2-3 2 0,6 2-1 16,0 0-1-16,2 0-1 0,4 2-1 15,3-2 2-15,3 1-1 0,5 0 1 0,4-1 0 16,3-1 3-16,4-1-1 0,4-1 2 0,1-1 0 16,7-3 1-16,2-2-1 0,3 0-1 0,4-3 0 15,3-3-1-15,5-2 0 0,2-1 0 16,4 0 0-16,-1-3-1 0,1-3 1 0,3 2-2 16,0-5 0-16,1 1 0 0,0-2 0 0,1-1 3 15,1 1 1-15,-2-4 1 0,2 1 1 0,1-1-1 16,3 1 1-16,0-2-1 0,4 0-3 15,0-2-1-15,2 1 0 0,3-2 0 0,-1 0 1 16,-1-3-2-16,1 0 1 0,1-2-1 16,1-1 2-16,-1-1 1 0,-1-2-1 15,-2-2 2-15,1-1-1 0,0 0-2 0,-1-3 0 16,-2 0-1-16,2-1 0 0,-3-1 0 0,0-1-1 16,-3-2 1-16,0-1 1 0,-4 1-1 15,-2-1 0-15,2-2-1 0,-3-1 3 0,-2-1 0 16,1-1-1-16,0 1 2 0,-2-2 1 15,2 0 0-15,-1 0-2 0,1 0 0 16,1 1-1-16,-1 1-1 0,3-1 0 16,1 2 0-16,-2-1-1 0,1 1-2 0,0-2 0 15,2 1 2-15,-4 1-2 0,2-3 0 0,-3 1 2 16,3-1 0-16,-4 0 1 0,-1-1 0 16,-3-1 0-16,0 1 0 0,-3-4 0 15,-2 2 0-15,-1-2 0 0,-3 3 1 16,-2-3 0-16,0 2 0 0,-3-1-1 0,-3 2 0 15,0-1 0-15,-4 0-2 0,-2 2 2 16,-3-1-1-16,-2 1 0 0,-3 1 0 16,-1-2 0-16,-6 2 2 0,-3-3-2 0,-3 2 0 15,-7-4 1-15,-2 0 0 0,-8 0 1 16,-4-3-1-16,-7-1 1 0,-7-3 0 16,-7 2-1-16,-10-2 0 0,-8 0 0 0,-10 0 0 15,-4 0 0-15,-10 1-2 0,-3-1 0 16,-7 1 1-16,-1 1-2 0,-4 0-1 15,-1 1 3-15,0 0 1 0,-4-1 1 16,-1 5-1-16,1-1 0 0,-2 1 2 16,1 2-2-16,-4 2 1 0,0 2 0 0,-4 2-1 15,1 3 1-15,-2 3-1 0,2 2-1 16,2 0-3-16,3 5 2 0,1 0 0 0,1 2-1 16,5 3 2-16,4 0 0 0,4 2-2 15,7 1 0-15,5 0-12 0,3 1-30 16,4 1-35-16,5-1-45 0,5 4-49 0,4-1-57 15,5 2-36-15,2 0 4 0,7 0 22 16</inkml:trace>
  <inkml:trace contextRef="#ctx0" brushRef="#br2" timeOffset="-198094.31">8313 12988 58 0,'-5'-7'217'0,"0"1"19"0,-1 1-13 16,3-1-19-16,0 1-25 0,0 3-20 0,1-3-7 16,-1 2-12-16,1 2-19 0,1-1-21 15,-1 2-18-15,0 0-21 0,2 3-2 16,2 3-3-16,0 3 3 0,1 5 2 16,3 4 3-16,1 2 1 0,3 5-18 0,0 2-17 15,1 0-9-15,2 0-4 0,1-2-4 16,0-1-2-16,1-1-3 0,2-5 2 15,-3-2 2-15,3-5 6 0,-2-4 0 16,2-5 2-16,-2-5 2 0,0-5-2 0,-2-4-3 16,1-4-9-16,-1-5-2 0,-2-3-1 15,0-3 0-15,-2-2-1 0,-1 1-1 16,-2-4 2-16,-1 2-1 0,-2 0-3 16,-1-1-3-16,-2 2-1 0,0 1 2 0,0 2 1 15,0 4 1-15,0 0 1 0,0 8 2 16,0-1-1-16,0 4-3 0,0 2 0 15,0 5 0-15,0 4 0 0,0 1 0 0,3 5 4 16,0 5 3-16,1 3 0 0,0 3 1 16,1 4 7-16,4 3 22 0,-2 3 12 15,1 3 10-15,1 1 15 0,-1 3 27 16,3 0 15-16,0 1-7 0,0 1 4 0,-1 0 3 16,2 0-7-16,-2-2-22 0,-2 2-16 15,0 0-5-15,-1-3-10 0,-2 2-7 16,-1-2-10-16,-3-1-4 0,-1 0-5 0,-3-3-9 15,0 1-8-15,-2-5-8 0,-1 1 1 16,0-2-1-16,-4-2 0 0,0-3-3 16,-7-1-3-16,1 0 1 0,-3 1-3 15,-3-4-1-15,0 0-2 0,0-2-2 16,-3-1-32-16,1-1-64 0,0-2-105 0,3-3-119 16,-1 0-115-16,5-5-106 0,3-2-57 15,1-5 18-15,4-5 82 0,4-4 106 16</inkml:trace>
  <inkml:trace contextRef="#ctx0" brushRef="#br2" timeOffset="-197578.19">8341 12564 17 0,'0'-2'179'0,"2"2"0"0,-2 0-11 16,3 0-24-16,-3 0-12 0,2 0-7 15,-1 2 0-15,-1-2 10 0,0 0 17 0,0 0 23 16,0 0 19-16,0-2 4 0,2-1-11 16,-2-1-24-16,3-3-35 0,-1-1-39 15,1-3-36-15,1-1-21 0,1-3-13 16,0 0-9-16,0-1-4 0,1-1-3 0,3-1-1 16,-2 2 0-16,1-2-2 0,0 1 0 15,4 1 0-15,-1 2 0 0,-1 0-1 16,4 3 0-16,-3 2-1 0,5 1 0 15,-3 2 1-15,1 2-2 0,0 4 0 0,2 1 1 16,-2 5-1-16,1 3 1 0,0 5 2 16,-2 1 0-16,1 4 0 0,-3 2 1 15,2 2 0-15,-4 1 1 0,-1 1 0 0,0-1-3 16,-2 2-1-16,-1-2-1 0,-2-3-1 16,0-2-3-16,-1-1-8 0,1-1-64 15,-1-4-86-15,0-2-87 0,1-3-101 16,3-1-67-16,-2-1-30 0,3-3 46 0,-1-1 76 15</inkml:trace>
  <inkml:trace contextRef="#ctx0" brushRef="#br2" timeOffset="-195776.47">9024 12355 89 0,'0'-14'151'0,"0"1"-21"0,0 0-31 0,-1-1-19 15,-1 1-11-15,1-1-4 0,-1 2-4 16,-1-2 4-16,-2 1-4 0,-1 1-2 15,-2-1 0-15,0 1 2 0,0 0-3 0,-3-2-4 16,-2 1 0-16,-1-1 5 0,0 1-4 16,-3 1-5-16,1-2-1 0,-3 1 3 15,1-1 3-15,-2 1-2 0,-2 2-3 16,1-1-3-16,-3 2-3 0,2 0-10 16,-3 2-12-16,0 0-6 0,-1 2-5 0,-1 2-6 15,2 1-3-15,-2 1-1 0,-1 2-1 16,1 0-1-16,0 3 0 0,2 0 1 15,-1 0 0-15,1 1 0 0,0 3-1 0,3-1 0 16,-2-1 0-16,2 3 0 0,0 1 0 16,0-1 1-16,3 2 0 0,-2-1 0 15,2 2 0-15,0-1 0 0,-1 2 0 0,4 0-1 16,-3 0 0-16,1 1 1 0,1 3 0 16,-2-3 1-16,3 2 0 0,-1 2-1 15,1-2 1-15,1 2 0 0,-2 1 0 16,2 0 0-16,2 1-3 0,-3 1 1 15,2 2 0-15,0 2 1 0,1 0 0 0,0 3-1 16,-1-2 2-16,1 3 1 0,-2 1 1 16,2 3-1-16,-2-2 0 0,0 3 0 15,1 0 1-15,1 1 24 0,0 0 15 0,-1 4 10 16,3-1 7-16,-1 4 2 0,-1 0 2 16,3 2-24-16,1 0-15 0,3 1-11 0,-1 1-4 15,2 2-3-15,2-2-2 0,3 1-1 16,0 2-1-16,0 3 2 0,3 0 0 15,2 2-1-15,0 1 2 0,2 1-3 16,2 1 2-16,0 1-3 0,1-2-1 16,5-1 0-16,0 0 0 0,2-1 0 0,1-3 0 15,2-1 0-15,4-3 0 0,-2-1 0 16,5-3 0-16,2-1 1 0,-1-3 1 0,2-3 3 16,3-2 1-16,-1-1 1 0,3-2-2 15,2-3-1-15,0-3 0 0,2-2-3 16,1-1-1-16,2-3 0 0,0-3 0 0,1-1 0 15,2-4-1-15,1-2-2 0,3-4 0 16,0-1 1-16,0-4-2 0,0-4 0 16,0-1 0-16,0-4 0 0,-3-2 1 0,1-3 0 15,-2-3 0-15,1-4 1 0,-5-1 2 16,1-3-2-16,-2-1 2 0,-4 0 0 0,-1-2-1 16,-3 0 2-16,-4-1 0 0,-3 1 1 15,-3-2-2-15,-1 0 3 0,-5 2 1 16,-2-3 0-16,-3 0 0 0,-3 0 1 15,-3-4 2-15,-2-2-1 0,0-1-1 16,-3-1-1-16,0-4-4 0,0 1 0 0,0-4-5 16,2-2 1-16,0-1 0 0,0-1 1 15,2 0 0-15,0 0 3 0,1 0 2 0,-2 3 1 16,2 2 0-16,-3 1 1 0,1 1-1 16,-3 4 1-16,-3 2 0 0,0 2-1 15,-4 2 0-15,-1 1-2 0,-1 1 2 16,-1 0-3-16,-1 4-1 0,-4 0 0 0,2-1 0 15,-3-1 2-15,0 2-1 0,1-4-1 16,-2 1 2-16,0-1-1 0,0-1 2 16,-4 0-2-16,2-1 1 0,-3 2 1 0,0 1-1 15,-2-1 1-15,1 4-1 0,-3-2-1 16,-1 3 23-16,-3 1 17 0,0 1 9 16,0 1 5-16,-2 3 3 0,1-1 1 15,-1 2-20-15,2 2-19 0,-1-2-8 0,-1 2-5 16,3 1-4-16,1 1-2 0,0 1 2 15,2 0 0-15,0 2-2 0,2 2 0 16,3 1 0-16,-1 1-2 0,2 1-2 16,0 4-1-16,0 2-1 0,0 2 1 0,-1 3 1 15,-1 2 1-15,-2 2 0 0,3 2 2 16,-4 3 0-16,0 2-1 0,-2 0 1 16,2 5 0-16,-4-1 2 0,1 1 0 0,2 0 1 15,-2 4 1-15,3 0-1 0,-2-1-1 16,0 2-2-16,2 0 0 0,0 2-2 15,2 2 0-15,-2-1 0 0,3 1 0 16,0 3 2-16,1-1 0 0,1 0 3 16,2 1-1-16,-2 1 0 0,1 1-1 0,4 1-1 15,-3 2 0-15,1 2-1 0,0-1 2 16,3 4-1-16,-2-1-1 0,3 4 3 16,0 1-1-16,3 0 1 0,2 3-1 0,0 0 2 15,4 1 0-15,2 1-2 0,2 1 0 16,3 1 0-16,5 2 0 0,0 3 0 15,3 2 1-15,6 1 0 0,2 1 0 16,2 1-1-16,2-3 0 0,3 2 1 0,-1-3 0 16,4-1 0-16,-1-3-1 0,2-3 1 15,0-3 1-15,2 0 2 0,1-6 2 16,0-1 1-16,3-4 1 0,-1-2 2 0,0-6-3 16,3 2-2-16,0-5-1 0,4 2 0 15,0-4-1-15,3-2-1 0,1 1-1 16,3-2 1-16,1-2-3 0,3-1 1 0,2-3-1 15,-1-3 1-15,0-1-2 0,1-7 1 16,-3-1 0-16,-2-6 1 0,-3-4 0 0,-1-4 0 16,-4-4 1-16,-2-3-1 0,-3-6 2 15,-3-1-2-15,0-5 0 0,-3-3 0 16,-1-5-1-16,0-4 1 0,-3-3-3 16,-2-4 0-16,-1-7 0 0,-2-5 0 0,-3-4-2 15,-2-4 1-15,-2-1 3 0,0-2-1 16,-5 0 0-16,-2 0 2 0,-2-1 1 0,-3 2 1 15,0-1 0-15,-3 1 2 0,-1 1 2 16,-2 1-2-16,-2 1 0 0,-1 1 0 16,1 2-1-16,0 0-2 0,-3 4-1 15,1 0 1-15,-3 2-1 0,2 4-2 0,0 1 1 16,-3 4-2-16,3 4 3 0,-3 0-1 16,0 8 0-16,0 0 0 0,-3 5 0 15,3 2-1-15,-1 3-2 0,-1 3 2 16,0 1 0-16,0 5-1 0,0 2-3 0,1 2-1 15,-1 2-12-15,0 2-54 0,1 3-65 16,2 4-74-16,1 1-73 0,0 3-81 16,-1 0-56-16,2 0 16 0,0 3 46 15,0 1 65-15</inkml:trace>
  <inkml:trace contextRef="#ctx0" brushRef="#br2" timeOffset="-194327.69">9853 12613 65 0,'-22'9'110'0,"4"-1"-18"0,-4-1-20 15,2 2-12-15,1-1-4 0,0-3 0 16,0 2-3-16,3-1 0 0,0-2 2 0,2 0 4 16,3 0 3-16,0-3 7 0,3 2 0 15,1-3-6-15,-2-1-6 0,6-2-8 16,0-1-11-16,1-1-15 0,1-3-8 15,2-2-5-15,1-1-3 0,4-4-3 0,3 0-2 16,1-3-2-16,1-3 0 0,7 0 0 16,0-1-1-16,3-2 0 0,6-2 1 15,1 1 0-15,2 1 0 0,5-2 0 16,0 2-1-16,4 3 0 0,-1 0-1 16,0 5 0-16,-3 2-1 0,-1 4 1 15,-3 5 0-15,-4 5 1 0,-2 5-1 0,-6 7 2 16,-3 6 0-16,-6 7 1 0,-4 8 0 15,-5 6 2-15,-4 4 14 0,-6 7 18 16,-1 1 17-16,-4 5 27 0,1 2 23 16,-3-1 20-16,-1 3 0 0,3-1-8 0,-2-1-13 15,-1-1-22-15,4-2-19 0,0-2-21 0,-1-5-13 16,6-3-11-16,2-4-2 0,1-5-5 16,2-3-5-16,6-5-3 0,0-4-3 15,2-4-38-15,1-4-77 0,4-3-92 16,2-3-104-16,0-3-54 0,-1-4-30 15,5-1 23-15,-4-2 66 0</inkml:trace>
  <inkml:trace contextRef="#ctx0" brushRef="#br2" timeOffset="-194147.98">10134 13523 186 0,'-4'11'364'0,"0"-2"45"16,1 0 19-16,0-2-69 0,1 0-76 15,0-1-66-15,2-2-53 0,2 1-38 16,2-2-24-16,0 0-25 0,1-2-34 16,2 2-43-16,-1-1-105 0,0-1-137 0,0 1-141 15,-2-1-74-15,-1 0-36 0,-2 3 1 16,3-1 81-16</inkml:trace>
  <inkml:trace contextRef="#ctx0" brushRef="#br2" timeOffset="-191778">3386 13555 1 0,'16'3'128'0,"0"2"10"0,4-2-1 16,3 1-12-16,4-1-15 0,-1 1-19 0,3 0-34 15,-1 2-24-15,2-2-9 0,0 1-6 16,-1 1-2-16,-1-2-2 0,-3 1 1 0,-2-1-1 15,-3 1-1-15,-4-1 5 0,0-1 27 16,-5 2 32-16,-2-3 32 0,-4 2 27 16,-3 0 18-16,-4-1 4 0,-4 3-25 15,-7-1-28-15,0 1-31 0,-7-2-25 0,-2 2-18 16,-2 0-10-16,-5-1-7 0,-1-1-1 16,0 0-5-16,-3 3-1 0,-2-4-2 15,-2 1-2-15,0-1 0 0,-1 2-3 0,0-2-1 16,-3 1 1-16,3-1 0 0,0 0 0 15,2-2 1-15,1 1 1 0,3 0-1 0,2-2 0 16,3 0-1-16,4 0-1 0,3 0-3 16,5 0-3-16,1-2-3 0,6 0-4 15,5 2 1-15,6 0 2 0,5 0 1 0,8 0 4 16,7-1 4-16,7 1 2 16,8-1 1-16,5-1-1 0,6-1 0 0,6 0 0 0,-1-1-1 15,5 0 1-15,-1 0 0 0,1-2-1 16,-4 3 1-16,-3-2 0 0,-7 3 1 15,-6-1 4-15,-7 1 2 0,-9 1 2 0,-5 1 1 16,-12 1 1-16,-6 2 0 0,-11 1-2 16,-6 1-2-16,-9 1-1 0,-5 0-1 15,-7-1-1-15,-6 1-1 0,-4-2 13 0,-1-1 14 16,-2 2 11-16,1-2 5 0,-1 0 5 0,5-2 0 16,1 1-9-16,5-1-15 0,2-1-11 15,5 0-6-15,3 0-4 0,5 0-2 16,1-1-5-16,8-1-5 0,2 1-2 15,6-2-4-15,3 0-1 0,7-1 0 0,4 3 0 16,10-2 2-16,3 2-5 0,11-1-38 16,5 2-69-16,10 2-76 0,8-1-86 0,5-1-83 15,10 3-39-15,5-2 18 0,9-1 58 16</inkml:trace>
  <inkml:trace contextRef="#ctx0" brushRef="#br2" timeOffset="-190794.68">5295 13897 21 0,'12'2'180'16,"6"1"-9"-16,4 0-20 0,3-2-35 0,5 2-41 16,6-1-24-16,2-1-18 0,0-1-13 15,5 0-7-15,1-1-6 0,-1-1-3 16,1-1-1-16,-3 0 0 0,-1-1 0 0,-1 1 1 16,-2-2 13-16,-6 1 9 0,-2-2 7 15,-4 1 14-15,-4 2 22 0,-4-1 22 16,-4 1 5-16,-5 0 14 0,-4-1 16 15,-4 3 2-15,-7 0-9 0,-6-1-16 0,-6 2-12 16,-2-1-20-16,-9-1-19 0,-3 2-18 16,-3-1-11-16,-5-1-9 0,-4 2-5 15,-2-1-2-15,-1-2-4 0,-4-2 1 0,0 1-1 16,1-1 19-16,1-1 13 0,3 0 10 16,2 2 14-16,6-1 9 0,3-1 3 15,7 3-17-15,5 0-16 0,4 0-11 16,7 2-16-16,8-1-11 0,7 2-5 0,7 0 2 15,9 2-1-15,9-2 3 0,10 1 1 16,8-1 0-16,7 0 0 0,6-1 0 0,2-1 1 16,5-1-1-16,0 0-1 0,-2-3-1 15,-1-1 0-15,-4-1 1 0,-5 1 0 16,-6-2 1-16,-5 1 5 0,-8 1 2 0,-5 0 1 16,-9 2 1-16,-5 0-1 0,-8 1 0 15,-10 0-3-15,-11 4-5 0,-4 0 0 16,-10 4 0-16,-7 0 0 0,-6 2-1 15,-8 0 0-15,-3 2 2 0,-2 1 0 0,-4 0 2 16,-1 0-1-16,4 0 4 0,-1 0 0 16,4 0-2-16,6 0 1 0,2-2-2 15,6-1 0-15,8 0-5 0,5-1-3 0,7-1-2 16,6-1 0-16,7-1-1 0,8-1 1 16,9-1 2-16,8-1 4 0,8-2 0 0,9 0 1 15,7-3-2-15,5-2-3 0,8 1 0 16,3-2-2-16,3-2-32 15,1-1-27-15,-3 0-15 0,-4 2-10 0,-5-1-5 16,-9 1 2-16,-8 2 32 0,-5 4 27 0,-10-1 19 16,-10 4 14-16,-8 1 6 0,-12 1 3 15,-6 4 4-15,-8-1 2 0,-6 2 4 16,-7 2 8-16,-3 1 1 0,-3 0 1 16,-2 1-1-16,2-1 0 0,1 0-7 0,2 0-8 15,6 0-3-15,3-3-4 0,4 0-7 16,6-1-6-16,4-1-13 0,4 1-51 15,2-4-75-15,6 2-80 0,4-3-96 0,1 0-48 16,3 0-14-16,3-3 36 0,4 0 65 16</inkml:trace>
  <inkml:trace contextRef="#ctx0" brushRef="#br2" timeOffset="-188727.75">9796 12127 190 0,'-10'3'204'0,"0"-1"-29"0,3-1-43 16,2-1-45-16,2-1-30 0,5-4-21 0,3-2-14 16,4-2-4-16,7-4-1 0,6 0 0 15,5-5 6-15,7-1 7 0,6-6 5 0,6 0 1 16,8-3 2-16,6-2-3 0,3-3-7 16,8-3-7-16,0 0-7 0,7-2-5 15,4-1-2-15,3-1-3 0,2-1 1 16,-1-1-3-16,4 0 0 0,-3-1-1 0,1 1-1 15,-1 0-2-15,-6-1 0 0,-2 3 2 16,-6 3-1-16,-4 1 2 0,-9 3-1 16,-6 1 0-16,-5 5 2 0,-6 2 0 15,-8 2-1-15,-2 5-1 0,-9 3-1 0,-4 1-1 16,-5 6-8-16,-5 2-25 0,-6 2-31 16,-6 4-40-16,-3 4-47 0,-6 0-55 15,-3 4-26-15,-5-2 7 0</inkml:trace>
  <inkml:trace contextRef="#ctx0" brushRef="#br2" timeOffset="-188160.83">11736 11028 189 0,'5'-2'217'0,"-5"-1"-17"0,-2 2-41 0,-6-1-38 16,-1 2-24-16,-7 2-14 0,-2-1-10 15,-4 1-9-15,-6 1-9 0,-2-1-11 16,-3 2-12-16,-4-1-8 0,-4 1-9 0,-3 1-7 16,-2-1-4-16,0 1-3 0,-1-1 0 15,1 1 0-15,0-1-2 0,2 1 1 16,1-2 1-16,4 1 0 0,4-1-1 0,3 1 0 15,7 0 1-15,3-3-1 0,3 2-1 16,3-1 1-16,5-1-1 0,3 2 1 16,6 1 0-16,2 0 2 0,5 0 1 15,3 2-2-15,6 2 2 0,2-1 0 16,3 2-2-16,5 3 0 0,0 3 0 0,3 3 1 16,1 5-2-16,0-1 1 0,1 5-1 15,-1 0 1-15,-1 3 2 0,0 0-1 16,-5 0 0-16,-1 0-1 0,-4-1 3 0,-3-3 29 15,-4 0 31-15,-1-3 34 0,-1-2 35 16,-3-5 37-16,-2-1 42 0,1-1 13 16,-1-4 11-16,1-2-2 0,-1-4-13 15,0-1-18-15,2-3-32 0,3-3-34 0,2-6-39 16,5-3-26-16,4-6-19 0,2-3-17 16,4-4-11-16,5-5-8 0,0-6-6 15,2-3-3-15,1-3-6 0,-1-3-2 0,1 0 2 16,-1 0-3-16,-2 1-1 0,-3 4-1 15,-2 2 1-15,-5 4-13 0,-2 2-55 16,-3 5-114-16,-2 2-140 0,-3 4-142 16,1 3-117-16,-2 2-51 0,1 5 23 0,4 0 95 15,0 4 133-15</inkml:trace>
  <inkml:trace contextRef="#ctx0" brushRef="#br2" timeOffset="-185776.26">22484 6082 26 0,'-3'-1'177'0,"3"1"-7"0,-1-2-23 16,1 2-35-16,1-1-28 0,1-1-21 15,3-1-10-15,-1 2-7 0,2-3-2 16,2 2 0-16,2-1-2 0,1 0 0 16,2 1-3-16,-2-1-4 0,3 0-2 0,-1 0 3 15,1 0 2-15,-1-1 1 0,-1 1 6 16,1 1 3-16,-2-1 0 0,1 0-6 16,-4 0-4-16,0 0-3 0,-1 2-9 15,-2-2-7-15,1 1-4 0,-5 1-2 0,1 1-5 16,-4-2-4-16,-1 2-1 0,-5 0-4 15,-3 2-2-15,-2 1-2 0,-7 1-1 16,-4 0 0-16,-2 3 0 0,-4-1 2 0,-1-1 1 16,-3 2-1-16,-4-1 3 0,-1-2 1 15,0 0 1-15,0 0-1 0,-1-1 1 16,3-2 2-16,-2 2-1 0,5-3-1 16,2 2 1-16,3-2 1 0,5 0-1 0,1 0-2 15,6 0 0-15,2 0 0 0,1 0-1 16,5 0-2-16,2 0 0 0,2 0 3 15,4 1 0-15,1-1 0 0,1 2 2 16,2 0 1-16,4 0-1 0,1 0 1 0,4 1 0 16,0-2 2-16,5-1 7 0,0 2 15 15,4-2 11-15,4-2 6 0,-1 1 5 16,6-2 3-16,3-1-6 0,2 0-15 16,0-2-11-16,-1 2-7 0,1-2-4 0,2 0-4 15,-4-2 0-15,0 2-3 0,-1-1 0 16,-2 2 0-16,-3-1-1 0,-1 0 0 15,0 2-1-15,-4-1-1 0,-3 2 1 0,0-1 0 16,-3 1 0-16,-1 1 1 0,-2 1-1 16,0-1 3-16,-5-1 0 0,0 3-2 15,-2-2-1-15,0 2 0 0,-4 0 0 16,-7 0 0-16,-1 0-1 0,-4 2 1 0,-5 0 1 16,-3-1 1-16,-4 2-1 0,-5 2-1 15,-3-2 0-15,-1 1-2 0,-4 1 1 16,-3 1 0-16,0-1-1 0,0 3 0 15,2-2 2-15,-1 0 0 0,2 2-1 0,4-2 0 16,2-1-1-16,2 2 1 0,4-3-1 16,3 1 0-16,3-1 0 0,4-1 0 15,1-1 0-15,6-1 1 0,2 1-1 0,6-2 1 16,3-2 0-16,6 1-1 0,5-1 1 16,6-1 1-16,6 0 0 0,4 0 0 15,3 0 0-15,3 0 0 0,0 0 1 16,2 0-1-16,-3 0 0 0,-2 0 0 0,-5 2 0 15,-3-2-1-15,-7 1 1 0,-4 2 0 16,-5-1 0-16,-5-1 1 0,-6 2 0 16,-4 0 1-16,-6 0 1 0,-3 0-3 15,-9 0 1-15,0 0 0 0,-6-1 0 0,-4-1 1 16,2 2-1-16,-4-1 0 0,0-1-1 16,1 2 1-16,1-2 0 0,-1 2-1 15,3-1 0-15,0 0 0 0,5 1 0 0,-2 0-2 16,6 0 1-16,1 0-2 0,3 0 0 15,2 0-2-15,2 0-1 0,4 0 1 16,4 1 0-16,2 0 2 0,3-1 0 16,2 2 3-16,3 1 2 0,-1 0 0 0,5 0 0 15,1 3-1-15,1 2 1 0,0-1-2 16,0 4 2-16,2 2 0 0,0 2 1 16,0 2 0-16,4 2-1 0,-4 4 3 15,4-1-2-15,-1 4-2 0,-1 2 0 0,0 1 0 16,0 2-1-16,-3 1 1 0,-4-1-1 15,-1 1 1-15,-4-2-1 0,1-2 0 16,-3-2 0-16,-1-4 1 0,-1-1 2 0,-1-3 0 16,0-3 1-16,-1-1 0 0,0-4 2 15,-1-2-1-15,-1-4-2 0,2-2 1 16,-1-2-2-16,1-6-1 0,2-2 0 16,-1-2-1-16,0-5 0 0,2-3-1 0,0-2 0 15,0-2 0-15,-1-2-1 0,-3-2 1 16,-3-1 1-16,1-3 0 0,-2 2 0 15,-4-4-1-15,2 2 1 0,-3 0-2 16,-1-1 1-16,2 2 0 0,0 1-1 16,-2 2 2-16,2 4 0 0,3 2 0 0,0 2 0 15,2 5-2-15,1 1-2 0,1 3-1 16,1 3-1-16,0 3 1 0,1 3 1 16,3 5 1-16,3 3 3 0,1 6 0 0,2 0 1 15,0 6-1-15,2 3 1 0,2 1-1 16,0 4 1-16,2 1 1 0,-3 2-2 15,2 2 1-15,-1 2-1 0,-4-1 1 16,3 1 0-16,-2-1-1 0,-4-4 1 0,0 1-1 16,-1-5 3-16,-2-2-1 0,0-4 1 15,-2-1 1-15,2-4 2 0,-2-3 1 16,-1-3 0-16,2-1-2 0,-1-5-1 0,0-3 0 16,-1-6-4-16,3-2 0 0,0-5-1 15,0-2 0-15,0-6 0 0,2-2 0 16,-1-3-2-16,-1 0 1 0,2-4 1 0,-2 0-1 15,0-2 0-15,0 1 0 0,-2-1 2 16,2 4 0-16,-1 1-3 0,-1 1 1 16,2 5 2-16,-1 2-5 0,1 3-1 15,0 5 0-15,0 2 2 0,0 4-3 0,0 5 1 16,0 5 4-16,1 5 2 0,-1 7 0 16,2 4 0-16,-1 6 0 0,3 3 0 15,-3 7 0-15,2 4-2 0,1 2-2 16,2-1-1-16,2 0 0 0,-2-3-17 0,2-4-32 15,0-4-35-15,4-5-37 0,-2-5-36 16,1-5-34-16,3-6-20 0,-1-3-1 16,1-6 0-16,1-4 7 0,0-3 8 15,-2-4 23-15</inkml:trace>
  <inkml:trace contextRef="#ctx0" brushRef="#br2" timeOffset="-184537.37">22596 6216 21 0,'9'-14'112'0,"-1"-1"-5"0,-4 2-6 15,2 0-5-15,-3 2-1 0,1 0-4 16,-3 2-7-16,1 0-4 0,-2 2-2 0,-2 1-5 16,2 0-10-16,-1 0-7 0,-1 1-11 15,0 0-10-15,-1 3-10 0,2 0-9 16,1-1-4-16,-3 3-5 0,1 0-2 15,2 0-2-15,0 3 0 0,5 0-1 0,-4 3 0 16,4 2 2-16,0 4-1 0,1 1-1 16,1 5 1-16,2 1 0 0,-1 6-1 15,0 0-1-15,-2 4 0 0,2 1 2 16,-3 0 0-16,0 3-1 0,-2 0 2 0,-2-2-1 16,1 2 0-16,-2-4-2 0,0-2-1 15,-2 0 1-15,2-5 0 0,-1-4 0 16,-1-1 2-16,2-4 1 0,-1-2 1 0,-1-4-1 15,2-2 1-15,0-4-3 0,2-2 1 16,-1-5-1-16,1-4-2 0,1 0 0 16,0-5 0-16,0-1 0 0,1-2-1 15,-3-3-1-15,4-3 1 0,-5-1 0 16,0-1 1-16,0-1 0 0,0-2 0 0,-5-1 1 16,4 0-1-16,-3 0 1 0,1 3 0 15,2 1 14-15,-3 3 14 0,1 3 10 16,2 4 2-16,-3 0 1 0,3 5 0 0,-1 3-15 15,1 5-13-15,1 3-7 0,0 5-5 16,0 4 1-16,1 6 0 0,1 3 1 16,1 6 1-16,2 2-3 0,0 6 1 0,1 1-2 15,2 3 0-15,0 0-1 0,0 0 0 16,1 0 1-16,0-4 0 0,-1-2 1 16,-3-3 0-16,2-5 2 0,-1-1 16 15,-3-6 28-15,-2-4 15 0,3-4 8 0,-4-4 6 16,-4-5 0-16,3-5-14 0,-1-5-29 15,-2-3-15-15,1-6-10 0,0-1-6 16,-1-4-4-16,-1-3 0 0,2 0-1 16,-2-3-3-16,2-1 2 0,0 0-1 0,-1-1 0 15,1 2 1-15,-1 2-3 0,4 2 2 16,-1 5-3-16,1 2 0 0,0 5 0 16,1 5-1-16,1 4 0 0,1 5-17 15,3 4-36-15,0 5-38 0,1 7-37 0,-1 4-35 16,2 6-35-16,1 3-12 0,1 4 19 15,-2 4 28-15,0 1 33 0,-2 0 34 16,-1 0 34-16,-2-3 31 0,-1-2 22 16,-1-2 24-16,-2-2 17 0,-1-5 17 15,-1-1 17-15,0-6 13 0,-1-1 9 0,0-4 3 16,-4-2-5-16,3-4-4 0,0-3-7 16,1-1-6-16,-3-2-11 0,3-3-7 0,-1-1-5 15,4-1-8-15,-3-1-7 0,1-1-3 16,-2 2-1-16,2-4-6 0,-2 2-4 15,-2 0-2-15,-1 0-2 0,-2 2-3 16,-2-1-1-16,-3 1 0 0,-4 2 0 0,-2-1 1 16,-4 3-2-16,-5-1 1 0,0 2 0 15,-5-1 0-15,-3 3 7 0,-2-1 9 16,-2 1 6-16,1 1 3 0,-1-1 3 0,4 3 0 16,-1-1-6-16,5-1-7 0,4 1-6 15,1 1-3-15,7-3-3 0,5 1-2 16,3-1-1-16,6 0-1 0,4 0 0 15,8-1 1-15,5-1-1 0,10 1 2 0,4-2-1 16,8 1-2-16,7-1 0 0,5 0-1 16,3 1-1-16,2 1-1 0,3 0-1 15,0-1 3-15,1 1-1 0,0 1 1 16,-4-1 1-16,-5 1 0 0,-6 0 1 16,-4 0 0-16,-6 1 1 0,-8 0-1 0,-5 1 1 15,-9 0 1-15,-5 2 1 0,-6 0 1 16,-10-1-1-16,0 2 0 0,-8-3 0 15,-2 2 0-15,-6-1 0 0,-3 0-1 0,0-2-1 16,-1 1 1-16,-2 1 0 0,0 0-2 16,3-2 0-16,2 2 0 0,5 0 2 15,-1 0-2-15,7 0 0 0,5-1 0 16,4 1 0-16,5-2 0 0,8 2-1 0,7-1 1 16,7-1 1-16,6-1-1 0,6 0 0 15,10-1-2-15,2-1-1 0,3 0 0 16,5 1-2-16,-2 0 0 0,2 1 0 0,-5 0-1 15,-5 0-14-15,-4 0-25 0,-7 1-28 16,-7 2-29-16,-6 2-35 0,-9-1-39 16,-7 2-33-16,-9 0-15 0,-3 0 9 15,-6 1 21-15</inkml:trace>
  <inkml:trace contextRef="#ctx0" brushRef="#br2" timeOffset="-179067.36">21288 6981 4 0,'23'-23'9'16,"2"-1"-3"-16,1 0-3 0,-4 0-1 0,0 0 1 15,0 2-2-15,-4-1-1 0,1 2-7 16,-2 2-12-16</inkml:trace>
  <inkml:trace contextRef="#ctx0" brushRef="#br2" timeOffset="-178227.53">21503 6558 36 0,'-12'3'90'0,"0"0"-17"0,2 0-14 15,1 0-15-15,1-2-11 16,-1 0-10-16,4 1-9 0,1 0-4 0,1-1-6 16,2-1-3-16,2 2-1 0,2-2 0 15,6-2 0-15,0-1-1 0,4 0 0 0,4-1 1 16,-1-4 0-16,4 1 0 0,-1-1 0 15,3-1 2-15,-1 0 0 16,0-2-1-16,-1 1 1 0,0 1-1 0,-3-1 0 16,-4 2-1-16,0 1 0 0,-1-1 0 0,-3 4 0 15,-3 1 1-15,1-2 0 0,-4 2-1 16,0 3 0-16,-1 0 0 0,-2 0-2 16,0 2 1-16,-2 2 0 0,0 2 1 0,1 2-1 15,-1 1 1-15,2 3 1 0,0 3-1 16,0 1 3-16,0 2 1 0,0 3 3 15,0 0 6-15,2 2 6 0,-1 1 5 16,1-2 6-16,0 1 3 0,-2-2 2 16,2-2-2-16,-2-1-4 0,0 0-7 15,0-3-6-15,0-1-4 0,0-4-4 0,0-1-2 16,0 0-5-16,0-1-1 0,0-4-13 16,2-1-31-16,-2-3-52 0,0 0-44 0,3-3-22 15,0-1-10-15</inkml:trace>
  <inkml:trace contextRef="#ctx0" brushRef="#br2" timeOffset="-177227.68">22911 6303 31 0,'-1'-11'173'0,"-1"1"-6"0,2-1-23 15,2 1-32-15,2-2-19 0,3-2-13 16,4 2-5-16,-2-3-1 0,6 2 0 0,3-4 1 16,4 2-3-16,4-1-2 0,1-1-4 15,5 1-9-15,4-2-11 0,0 1-8 16,2-1-9-16,2 2-8 0,1-1-6 0,-2 2-8 15,3 0-1-15,-2 2-3 0,-2-2-3 16,0 1 0-16,1 1-2 0,-2 1-1 16,-2-2-1-16,-2 4-1 0,0-2 2 15,-3 1-2-15,-3 2 0 0,0 0 0 0,-4 2-7 16,-3-1-24-16,-1 2-26 0,-5 0-33 16,-3 2-39-16,-1-1-50 0,-6 4-56 15,-4 1-10-15,0 0 10 0,-4 0 23 16</inkml:trace>
  <inkml:trace contextRef="#ctx0" brushRef="#br2" timeOffset="-176861.13">23511 5806 75 0,'-10'-4'177'16,"2"-2"-12"-16,2 0-34 0,4 0-27 0,2 1-16 15,2-1-9-15,2 0-6 0,1 3-1 16,2 0-1-16,1 0 0 0,2 2-2 15,3 1-7-15,3 0-8 0,0 0-8 0,4 3-10 16,2 0-9-16,2 1-10 0,3-1-4 16,2 2-4-16,1-1-4 0,-2-1-1 15,1 0-2-15,-3-2 1 0,0 3-2 16,-2-4-1-16,-6 1 2 0,1-1-2 0,-3 2 2 16,-3-2 1-16,-4 0 0 0,1 0 11 15,-4 1 11-15,0-1 6 0,-3 2 3 16,-3-1 4-16,-1 2 1 0,-2 1-8 0,-6 4-9 15,-1 1-5-15,-1 2-3 0,-3 2-1 16,-2 3-2-16,-2 4-1 0,0 0-2 16,-3 2-1-16,0 1-2 0,4-1-1 15,-4-1-2-15,4 1-1 0,3-2-1 0,-2 0-2 16,6-3-4-16,2-3-25 0,4-2-59 16,2-3-84-16,4-3-92 0,2-4-47 15,8-2-24-15,0-5 11 0</inkml:trace>
  <inkml:trace contextRef="#ctx0" brushRef="#br2" timeOffset="-176226.52">24258 5364 98 0,'-12'-21'203'16,"1"1"-3"-16,1 2-27 0,1 3-42 15,2 3-34-15,3 0-19 0,-1 3-14 16,-2 2-14-16,6 2-8 0,1 2 1 0,0 3 2 15,1 5 5-15,2 2 6 0,2 4 8 16,2 5 5-16,1 2-6 0,3 6-7 16,-2 2-10-16,2 2-10 0,3 2-13 0,-1 2-8 15,3-1-6-15,-2 2-3 0,2-1-2 16,-2-1-1-16,2-2 2 0,-3-1-2 16,1-2-1-16,-3-4-1 0,-1 0 0 15,-2-2 0-15,-2-2 0 0,0-3 3 16,-3-3 1-16,2-2 22 0,-2 0 28 0,-1-4 16 15,-1 0 8-15,-2-5 2 0,-1 1 1 16,-3-4-19-16,1-3-30 0,-6 0-15 16,-1-3-9-16,2 1-5 0,-4-4 0 0,-1-1-3 15,-1 0 0-15,0-1-2 0,-1 1-1 16,0 1 1-16,2 1-1 0,-4-1 0 16,1 4-2-16,1-1 1 0,1 2 0 15,-1 3 0-15,-2 0-1 0,6 2 1 0,-4 2 0 16,3 4 2-16,2-1 0 0,0 4-1 15,3 2 1-15,2 1 1 0,-1 2-1 16,4 2 0-16,0 1 1 0,3 1 0 16,5 1-1-16,-1-1 1 0,4-1 0 0,1 1-2 15,4-5 1-15,0 0-5 0,6-3-7 16,-1-3-39-16,2-3-46 0,4-3-48 16,-2-3-41-16,0-3-37 0,3-2-29 0,-1-1 4 15,0-1 5-15,-2-2 1 0,0-2 16 16,-1 1 26-16</inkml:trace>
  <inkml:trace contextRef="#ctx0" brushRef="#br2" timeOffset="-175842.25">24514 5523 51 0,'-4'-9'178'0,"-3"-1"-5"0,0 3-34 16,0-2-22-16,2 2-18 0,-1 1-16 0,0-1-18 15,0 3-14-15,-2 3-15 0,0-1-13 16,1 4-9-16,0 2-4 0,-1 2-3 0,1 3-3 16,-1 3 1-16,1 2-1 0,-1 1 0 15,1 1 0-15,4 4 0 0,0-1 0 16,3-1-1-16,1 2-1 0,3-2 0 16,2 0-1-16,4-3-1 0,2-3 1 0,-1-2 0 15,5-2 1-15,-2-4-1 0,3-2-1 16,-2-2 1-16,2-3 0 0,-2-4-1 15,0-1 1-15,0-3 0 0,-2-1 2 16,0-1 0-16,0-2 0 0,-4-2 1 16,-2 1 0-16,-2-2 0 0,-1-2 0 0,-4 0-1 15,0 3 1-15,-1 0-4 0,-2 1-1 16,-1 1-2-16,0 4 0 0,-3 1-1 0,1 4-2 16,-3 1 1-16,2 5-1 0,1 2-1 15,-1 2-21-15,1 4-45 0,3-1-65 16,2 2-54-16,2 0-27 0,2 0-14 15</inkml:trace>
  <inkml:trace contextRef="#ctx0" brushRef="#br2" timeOffset="-175311.18">24777 5335 129 0,'-13'-15'243'0,"2"2"32"0,-1 1-34 0,1 1-56 15,-2-1-39-15,-1 3-29 0,2 0-31 16,-1 5-29-16,1 1-21 0,1 3-16 16,0 3-8-16,2 1-6 0,1 7-4 0,0 1-1 15,3 3-1-15,5 3 0 0,0 1 0 16,5 1-1-16,3-2-1 0,1 0-2 16,2-2 0-16,3-1 0 0,-1-4 0 15,1-2 0-15,-1-3 2 0,-2-3 0 0,2-3 1 16,0-3 1-16,-3-3 2 0,-2-2 1 15,0-2 3-15,0-1-1 0,0-3 0 16,-3 0 0-16,0-1 2 0,-2 0 0 0,2 0 0 16,-4-1 0-16,4 3 0 0,-1 1 0 15,1 2 1-15,2 1 4 0,-3 3 0 16,3 4 1-16,2 4 1 0,-1 4-1 16,3 3-5-16,0 4-2 0,0 7-1 0,1 2-3 15,1 5-1-15,0 3 0 0,4 6 0 16,4 3-1-16,5 6 1 0,0 3 0 15,1 0 1-15,2 2 1 0,-3-2-1 16,-5-2 2-16,0-1 13 0,-12-3 43 16,-3-5 47-16,-7-2 54 0,-8-3 52 0,-4-6 53 15,-8-1 20-15,-1-6-22 0,-5-4-39 16,-3-3-47-16,0-6-51 0,-2-3-51 0,2-3-34 16,3-5-20-16,1 0-12 0,0-6-7 15,4-1-5-15,6-3 0 0,-1-1-11 16,8-4-47-16,0 1-83 0,2-2-116 15,4 1-116-15,3 1-117 0,1 2-85 0,5 1-8 16,1 2 59-16,1 4 102 0</inkml:trace>
  <inkml:trace contextRef="#ctx0" brushRef="#br2" timeOffset="-173156.47">10663 12715 104 0,'0'-9'91'16,"0"-1"-19"-16,-2 1-9 0,2 0-3 16,-2-2 3-16,-1 1 2 0,2 1 0 0,-1-2 4 15,0 2 4-15,-1 0 3 0,3 2 1 16,-2 0 1-16,2 2-2 0,-1 0-5 16,1 1-8-16,1 2-6 0,1 2-2 15,3 3 1-15,3 3 3 0,3 5 3 0,3 5 1 16,1 4-3-16,3 4-8 0,3 3-11 15,-2 4-11-15,5 2-9 0,-2 2-8 16,1 0-5-16,0 3-2 0,0-1-2 0,-1-1 0 16,-2 1 3-16,-2-4 22 0,1-3 14 15,-3-2 7-15,-2-6 5 0,-1 0 16 16,-5-4 35-16,1-5 7 0,-4-2 5 16,-2-7 0-16,-1-2 0 0,-4-5-16 0,-1-3-40 15,-2-6-25-15,-2-2-17 0,-3-4-9 16,-1 0-4-16,-3-3-2 0,-1 0-2 15,-2 0-1-15,1 0-1 0,-3 2-2 16,1-1 1-16,0 4 1 0,1 1 1 0,2 1-3 16,-2 5-4-16,3 1 1 0,0 6-1 15,1 2 0-15,0 2 0 0,1 5 0 16,2 2 5-16,-1 3 0 0,3 3-4 0,0 1 1 16,3 4 2-16,2-1-2 0,2 2 0 15,1 0 3-15,1 0-1 0,4-1-1 16,1-2 0-16,2-3 0 0,6-3-3 15,-2-2 0-15,3-4-20 0,1-3-52 0,3-5-58 16,0-2-62-16,3-3-53 0,0-5-55 16,2-2-32-16,0-1-5 0,1-1 4 0,2-1 32 15,-2-1 41-15</inkml:trace>
  <inkml:trace contextRef="#ctx0" brushRef="#br2" timeOffset="-172842.04">11151 12880 100 0,'-3'-7'210'0,"-2"-1"6"15,0 1-21-15,-1-3-6 0,-2 3-1 16,0-2 4-16,0 0 3 0,-1 2 0 0,1-1-9 16,2 2-19-16,-2 0-26 0,0 1-29 15,2 1-32-15,1 3-29 0,0-1-21 16,0 4-16-16,2 2-7 0,0 2-5 16,-2 3-3-16,2 5 0 0,3 1 1 0,0 4-1 15,2 2 0-15,1 5 0 0,4 1 0 16,0 0 1-16,3 0 0 0,4-3 0 15,0-2 0-15,3-4 0 0,-1-4 0 16,6-7 0-16,-3-2 1 0,2-7 3 0,-1-5 0 16,1-4 1-16,-4-6-1 0,0-1 0 15,-5-2-1-15,-3-1-2 0,-1-3-3 0,-5 1-1 16,-3-1-3-16,-3 2-23 0,-5 1-45 16,0 1-55-16,-3 2-53 0,-4 3-58 15,0 3-56-15,0 3-37 0,-2 3-15 16,2 2 25-16,0 2 38 0,3 0 50 0</inkml:trace>
  <inkml:trace contextRef="#ctx0" brushRef="#br2" timeOffset="-172323.08">11407 12589 58 0,'-11'-10'283'0,"-6"1"40"0,-1-2 27 15,0 4-67-15,-2-1-71 0,-2 1-56 16,3-1-45-16,0 2-38 0,2 0-27 16,2 2-20-16,0 1-12 0,4-2-7 0,0 2-6 15,3 2-4-15,1 1 0 0,1 1-3 16,1 5 0-16,4 2 0 0,1 4 2 16,1 4 3-16,4 5-1 0,3 2 1 0,0 2-1 15,6 2-1-15,2 0 1 0,1 0-3 16,4-1 3-16,1-4 0 0,0-2 2 15,0-5 1-15,-1-2 0 0,-1-5 4 16,-2-4 0-16,-2-4-1 0,-1-3 0 0,-3-5 2 16,-1 0 0-16,-1-4-1 0,-3-4 2 15,1 2 0-15,-2-3-4 0,0 1-1 16,-2-1-1-16,0 2 0 0,-2 0-2 16,1 3 0-16,0 2-1 0,-1 1 0 0,1 4 1 15,2 2 1-15,1 3 0 0,0 6 0 16,2 3 4-16,2 5 3 0,2 4 8 15,0 3 10-15,2 4 15 0,0 2 20 16,-1 4 29-16,3 4 31 0,-2 3 31 0,-2 4 36 16,-2 1 32-16,-2 2 17 0,1 2-6 15,-6-4-18-15,-4 0-29 0,-2 1-43 16,-7-2-45-16,-1-1-42 0,-2-4-20 0,-5-4-16 16,-1-1-11-16,-1-7-7 0,-2-2-26 15,1-7-64-15,-2-4-126 0,1-6-144 16,3-6-141-16,3-7-115 0,1-7-37 15,5-5 32-15,5-8 108 0,7-5 134 16</inkml:trace>
  <inkml:trace contextRef="#ctx0" brushRef="#br2" timeOffset="-171843.62">11981 12622 6 0,'-8'0'195'0,"-1"1"24"16,1 1-5-16,3-2-21 0,0 2-12 16,0-2-10-16,1 1-10 0,-1 1-11 0,5 1-2 15,0 0 1-15,3 2 0 16,0 3 3-16,2 2 3 0,3 3 0 0,0 2-7 16,4 1-9-16,1 2 1 0,0 0 7 15,1 0 10-15,-1 0 10 0,1-2-3 16,-3 1-3-16,3-5 25 0,-3-2 35 0,-1-2 25 15,2-3 9-15,0-7 4 0,2-2-7 16,0-8-47-16,3-5-67 0,1-7-54 16,2-3-36-16,2-6-24 0,-1-3-13 0,1-6-7 15,2-3-3-15,-3-3-3 0,2-3-7 16,-2-1-3-16,-2-2-45 0,-2 1-77 16,0 4-88-16,-1 2-118 0,-2 5-151 15,-2 6-144-15,0 4-101 0,-2 6-18 0,-2 6 37 16,-2 7 92-16,-3 7 140 0</inkml:trace>
  <inkml:trace contextRef="#ctx0" brushRef="#br0" timeOffset="-157527.78">25727 2814 182 0,'-17'-12'211'0,"-5"-1"-7"16,0 3-35-16,-1-2-24 0,0 2-6 16,-3-1 3-16,1 2-1 0,3 0-4 15,-2 2 2-15,1 0 5 0,2 2 7 0,0 0 3 16,4 2-6-16,-2 2-9 0,3 1-16 15,1 3-25-15,-1 1-24 0,0 7-14 16,0 2-10-16,0 5-4 0,0 4-1 0,-1 7-3 16,3 4-5-16,-3 6-5 0,-1 5-5 15,2 4-5-15,2 2-8 0,0 2-4 0,4-1-3 16,5 0-1-16,5-3-1 0,5 0-1 16,5-5 1-16,7 0 2 0,2-2-4 15,10-5 0-15,-1-1-3 0,10-5-1 16,0-6-4-16,3-3-16 0,0-6-17 0,2-6-18 15,-4-3-16-15,-1-6-11 0,-3-3-12 0,0-4-14 16,-7-3-20-16,-5 0-34 0,-1-5-37 16,-5-2-39-16,-4-2-39 0,-4-4-15 15,-2-1 5-15,-5-1 21 0,-2-5 37 0,-2-2 43 16,-2-4 49-16,0-1 46 0,-3-3 42 0,-1 0 40 16,-1-2 35-16,1 0 29 0,-2 0 26 15,2 1 21-15,-2 3 27 0,0 1 21 16,0 5 19-16,1 2 21 0,1 4 21 15,0 3 23-15,2 4 13 0,-2 3 4 0,3 4-14 16,0 1-25-16,2 2-34 0,0 3-44 16,0 3-42-16,1 3-18 0,1 5-1 0,-4 2 4 15,5 5 21-15,5 5 16 0,-2 4 6 16,2 4-7-16,-1 4-18 0,5 4-15 16,0 3-23-16,3 3-19 0,1 1-8 0,1 1-7 15,4 2-4-15,1-1-4 0,-1 3-4 16,3-1-3-16,1-1-6 0,2 1-1 0,-2-4 1 15,-3-1-6-15,2-4-48 0,-5-4-93 16,-1-4-114-16,0-6-114 0,0-3-109 16,1-4-94-16,-2-5-4 0,2-5 62 0,0-5 103 15,0-5 104-15</inkml:trace>
  <inkml:trace contextRef="#ctx0" brushRef="#br0" timeOffset="-157110.62">26161 3257 102 0,'-2'-14'304'0,"-1"0"77"0,0 4 32 16,-1-1 18-16,1 1 7 0,-2-1-2 0,0 2-14 16,1-1-18-16,-4-1-26 0,2 1-37 15,-1-1-40-15,-1 0-46 0,-2 3-52 0,0-2-51 16,0 3-49-16,1 0-40 0,-1 2-29 16,1 2-16-16,-3 3-15 0,0 3-8 15,-2 5-3-15,-2 2 2 0,1 4 0 0,-1 4 2 16,-2 1 3-16,2 4 1 0,-1 1 2 15,6 1-2-15,1-1-3 0,1 0-5 16,3-1 0-16,4-2-3 0,2-2-2 0,3-2 2 16,4-4 0-16,2-4 4 0,2-3 0 15,5-3 4-15,0-3 3 0,3-6 2 0,0-1 1 16,1-4 1-16,1-1 4 0,-2-4 0 16,0-1 2-16,-2-2 2 0,1-1 1 15,0-1 3-15,-3 0 1 0,-1 0 1 16,-1 2 0-16,-4-1-3 0,4 5-2 0,-5 2-5 15,1 1-8-15,-2 3-6 0,2 4-3 0,-3 5-1 16,1 3-1-16,1 3 4 0,2 5 2 16,2 2 5-16,-3 5-2 0,4 2-2 15,0 2-5-15,-3 0-37 0,3 0-72 0,-2-1-81 16,5-2-104-16,-2-2-117 0,2-3-111 16,2-3-70-16,-1-2-17 0,3-4-14 0,1-5 56 15,3-3 93-15,-1-2 102 0</inkml:trace>
  <inkml:trace contextRef="#ctx0" brushRef="#br0" timeOffset="-156759.36">26716 2866 131 0,'-13'-15'268'0,"-3"2"51"0,-3-1-12 0,-1 4-30 15,-1 1-33-15,-3 1-34 0,0 0-43 16,1 4-48-16,0 1-43 0,3 3-30 0,1 0-23 15,3 3-13-15,4 3-5 0,2 3-2 16,5 2-1-16,4 3 1 0,2 3 1 16,6 1 1-16,2 3-3 0,5 0 2 0,2 0-2 15,5 2 0-15,1-1-2 0,-1-1 1 16,1-1 1-16,0-1-1 0,1-1 2 0,-3-1 0 16,-2-1 2-16,0-1-1 0,-2 0 2 15,-5-3-1-15,1 2 2 0,-4-2 23 16,-3 1 16-16,-2-1 12 0,-3 2 6 0,-1-1 3 15,-4 1-1-15,-2-1-23 0,-3 0-18 16,-2 1-13-16,-1-2-8 0,0 2-9 0,-2-4-53 16,0 1-76-16,2-1-86 0,-1-2-85 15,6-2-96-15,0-5-51 0,4 1 23 16,4-2 60-16,4-5 78 0</inkml:trace>
  <inkml:trace contextRef="#ctx0" brushRef="#br0" timeOffset="-156392.33">26992 2778 234 0,'5'-14'272'0,"-5"2"-9"0,-5 3-45 16,1 2-47-16,-5 1-50 0,-2 1-49 15,-3 5-32-15,1 0-18 0,-4 5-9 0,1-1-4 16,-1 4-3-16,-1 0-2 0,3 3 1 15,0-1-2-15,1 4 0 0,5 0 0 16,1-1-1-16,2 2 0 0,3-3-1 16,3 2 2-16,3-1-2 0,3 1 0 0,3-1 0 15,3-1-1-15,1 0 2 0,2 2-1 16,0-4 2-16,2 2-2 0,0 0-1 0,-3-2 0 16,2 4 0-16,-2-2-1 0,-1 0 1 15,-1 0-1-15,-2 2 1 0,-1-1 1 0,-4 1 0 16,-2 1 1-16,-3-2 3 0,-1 2 2 15,-4 0 0-15,-3 2 2 0,0-1 1 0,-1 1-1 16,-4-2 0-16,2 0-4 16,0-2-2-16,-2-1-3 0,5 0-10 0,0-3-40 15,2-2-61-15,3 0-80 0,-2-6-66 0,5-1-31 16,6-4-11-16,2-4 31 0</inkml:trace>
  <inkml:trace contextRef="#ctx0" brushRef="#br0" timeOffset="-156193.78">27125 2929 86 0,'0'-9'231'0,"-2"5"23"0,1-1-31 15,-3 4-51-15,0 1-47 0,-1 6-40 0,0 1-27 16,2 4-18-16,-2 4-18 0,4 1-9 16,-3 5-6-16,4 0-1 0,0 3-2 0,2 2-3 15,1-2-3-15,1 1-1 0,2-1-6 16,0 0-30-16,4-3-38 0,-4 0-52 15,0-3-62-15,-1-3-45 0,-2-3-20 0,2-3 16 16</inkml:trace>
  <inkml:trace contextRef="#ctx0" brushRef="#br0" timeOffset="-156024.09">27190 2820 59 0,'-5'-21'251'0,"2"3"44"15,-2 3 0-15,2 3-46 0,0 1-54 16,1 2-43-16,1 2-48 0,-3 1-45 0,4 3-59 16,0-1-77-16,0 4-73 0,0 0-84 15,5 0-55-15,2 2-30 0,2 0 10 16,0 1 49-16</inkml:trace>
  <inkml:trace contextRef="#ctx0" brushRef="#br0" timeOffset="-155643.62">27318 2736 79 0,'5'-2'260'16,"-2"-2"40"-16,4-2-17 0,1-2-25 16,0-2-24-16,0-2-24 0,2-3-35 0,-1-2-19 15,1-1-21-15,1-3-20 0,-3-1-16 16,0-4-8-16,0-1-8 0,-1-3-13 16,0 0-7-16,-2-1-3 0,-1-1-2 0,0 1-11 15,-3-1 6-15,1 5 8 0,-2 2 2 16,-2 2-6-16,1 4-4 0,-3 4-8 0,0 3-19 15,-1 4-15-15,-3 3-6 0,-5 7-5 16,4 4-4-16,-5 8 1 0,-1 4 3 16,0 7 0-16,0 10-1 0,2 4 4 0,-1 4 1 15,5 7-1-15,0 1 1 0,5 2-3 16,4 3 4-16,6 4-2 0,4 0 0 16,3 0 1-16,6 2 0 0,3-3-2 0,2 2-1 15,-1-4-2-15,1-3 1 0,-4-2 1 0,-2-4 0 16,-6-2 0-16,-4-3 1 0,-4-6 1 15,-4-2 1-15,-5-4-3 0,-3-2 0 16,-5-4 3-16,0-4-20 0,-4-3-48 16,1-4-78-16,-1-6-95 0,3-3-97 0,-2-6-102 15,2-5-61-15,1-5 5 0,5-2 53 0,2-5 84 16</inkml:trace>
  <inkml:trace contextRef="#ctx0" brushRef="#br0" timeOffset="-155294.48">27392 3064 75 0,'0'-10'260'0,"0"1"39"16,0 3-5-16,0-1-45 0,0 3-47 16,0 1-40-16,3 0-14 0,0 2-1 15,0-1-2-15,5 1-5 0,4 1-4 16,3-2-6-16,1 0-32 0,6 0-41 0,2-3-30 16,1 2-17-16,-2-1-13 0,0-1-48 15,-1-1-47-15,-1 2-49 0,-7-1-44 0,-1 0-42 16,-1 1-29-16,-4 1 18 0,-3-1 35 15,-2 1 41-15,-1 1 42 0,-2 0 45 16,-2 2 32-16,2 0 23 0,-1 0 13 0,-1 0 10 16,2 0 11-16,-1 2 8 0,1 0 6 15,0-2 14-15,0 1 8 0,1 2 3 16,1 2 13-16,4 0 6 0,-2 3 4 0,3 1-8 16,3 3-6-16,0 2-4 0,2 2-20 15,-1 2-12-15,3 2-11 0,-1-1-4 0,-4 2-3 16,4 0-1-16,-4 0 0 0,-1-1-1 15,0-1 0-15,-2-2-3 0,-3-1-24 0,1-3-36 16,-3-2-49-16,1-4-71 0,-2-2-48 16,0-5-24-16,0 0 10 0</inkml:trace>
  <inkml:trace contextRef="#ctx0" brushRef="#br0" timeOffset="-155120.16">27840 2788 194 0,'-4'-15'336'0,"3"3"90"16,-4 1 12-16,2 3-19 0,-3 0-39 16,3 2-52-16,-1 2-77 0,3 1-86 0,-1-2-74 15,2 2-52-15,2 2-40 0,-1-1-85 16,4 2-116-16,3 2-124 0,0-1-122 16,0 0-61-16,3 3-20 0,1-1 52 0,1 1 102 15</inkml:trace>
  <inkml:trace contextRef="#ctx0" brushRef="#br0" timeOffset="-154740.18">28341 2749 161 0,'-19'-13'164'0,"0"-1"-13"15,-2 2-18-15,5 2-16 0,-2 1-10 16,1 1-9-16,0 4-10 0,1 0-10 0,-1 4-9 16,-2 4-10-16,3 2-11 0,-3 3-13 15,-1 4-9-15,1 4-3 0,-3 4-3 0,2 4-1 16,2 2-1-16,2 5-2 0,0 1-1 15,3 1-4-15,6 1 0 0,2 1-2 16,7 0-1-16,2-3 0 0,7 0-1 0,5-3-2 16,5-2-5-16,2-2-10 0,2-4-25 15,5-4-35-15,-1-3-34 0,0-4-31 0,1-4-29 16,0-4-29-16,-2-1-17 0,1-4-2 16,-4-2 13-16</inkml:trace>
  <inkml:trace contextRef="#ctx0" brushRef="#br0" timeOffset="-154076.91">28579 2835 91 0,'-9'-10'196'16,"-7"3"-14"-16,2 1-25 0,-5 1-14 16,-1 3-10-16,0 0-9 0,-3 2-16 0,1 3-11 15,-1 0-12-15,1 3-18 0,0 2-22 16,5 1-17-16,-4 3-12 0,6 1-5 15,-1 4-5-15,4 2-2 0,0 1 0 0,4 2-1 16,1 0 0-16,4 1 0 0,2 0 3 16,4-2 0-16,2-2-1 0,3-2-2 15,3-2 0-15,3-2-4 0,4-4-4 0,-1-3-3 16,3-2-2-16,0-4 0 0,0-1 0 16,-1-5 5-16,-2 0 5 0,0-3 5 0,-4-3 2 15,-1-1 5-15,-2-2 9 0,-2-2 11 16,-1-1 6-16,-2 0 8 0,1-1 10 0,-3-1 17 15,0 2 5-15,0 2 1 0,-1 2-4 16,-1 1-8-16,3 3-10 0,-3 3-21 0,3 1-19 16,-3 3-11-16,2 3-6 0,2 5-1 15,-1 2-1-15,3 4 0 0,1 0 1 0,3 5 0 16,-2 0 0-16,3 2-2 0,1-3 1 16,0 2 2-16,0-4 1 0,-2-1-2 0,0-1 1 15,2-4 3-15,-5-1 0 0,1-5 1 16,-1-2-1-16,3-2 3 0,-1-4-3 0,-2-4 0 15,-1-3-1-15,0-2 1 0,-3-3 0 16,0-3-1-16,1 0 1 0,-2-3 0 16,-2-3-1-16,2 2 0 0,-1-6 0 0,-2 1 0 15,0-2 1-15,1-3-1 0,1 1 45 0,-2-1 33 16,1 2 25-16,-1 2 40 0,2 5 32 16,0 3 18-16,-2 5-31 0,0 2-32 0,0 5-24 15,0 2-39-15,0 4-32 0,0 4-17 16,0 5-12-16,0 5-4 0,0 4 1 15,0 6 1-15,3 3 0 0,2 4-1 0,0 5 1 16,4 3-2-16,2 3-1 0,0 1-3 0,1 2 0 16,1 1-1-16,1 0 0 0,-2 1 0 15,0-2-2-15,1-2 3 0,-4-1 0 16,-1-1 0-16,2-4 2 0,-6-2 0 0,1-4 2 16,-2-1-3-16,1-6-3 0,-3-2-14 0,1-3-40 15,-2-3-65-15,0-2-92 0,0-4-92 16,0-1-82-16,2-4-59 0,-2-4-30 0,0-1 2 15,0-4 59-15,-2-4 76 0,-1-2 73 16</inkml:trace>
  <inkml:trace contextRef="#ctx0" brushRef="#br0" timeOffset="-153892.33">28679 2773 84 0,'-14'-10'224'0,"-2"-1"10"0,5 4-2 15,1 1-2-15,3-1 0 0,2 3 0 16,2 0-14-16,1 1-24 0,5-4-27 0,2 3-27 15,4 0-36-15,4-2-36 0,4 0-31 16,1 1-19-16,4-1-14 0,5 2-50 0,0-2-66 16,3 1-69-16,1-1-69 0,3 1-77 15,-1 1-63-15,-3-2 9 0,1 2 44 0,-1-1 59 16</inkml:trace>
  <inkml:trace contextRef="#ctx0" brushRef="#br0" timeOffset="-153692.25">29117 2713 155 0,'3'15'155'0,"0"3"-24"0,0 3-26 0,2 0-27 16,0 3-19-16,2 2-21 0,-3 0-15 16,2 2-11-16,-1 0-5 0,0-1-4 0,0 0-3 15,0-5 0-15,-2 0 0 0,0-3 0 0,0-2-1 16,-2-4 2-16,1-2-4 0,-1-4-25 15,1-1-42-15,0-3-61 0,-2-3-33 0,1-3-18 16,3-3-5-16</inkml:trace>
  <inkml:trace contextRef="#ctx0" brushRef="#br0" timeOffset="-153513.65">29138 2671 45 0,'-10'-18'269'0,"2"3"58"0,-1 3 33 0,2 2 2 15,-1 1-10-15,2 3-11 0,-2 0-23 0,4 1-40 16,0 1-55-16,0 0-58 0,0 2-51 16,3-1-49-16,1 1-49 0,0 1-75 15,0 1-120-15,3 0-128 0,2 1-145 0,1 2-76 16,5 1-29-16,0 3 37 0,4 0 98 0</inkml:trace>
  <inkml:trace contextRef="#ctx0" brushRef="#br0" timeOffset="-153011.03">29568 2704 59 0,'-7'-4'126'0,"2"-1"-11"16,-2 2-16-16,1 0-15 0,-3 2-17 16,1 1-14-16,-2 1-12 0,-2 2-10 0,0 1-2 15,-2 4-1-15,-1 2 1 0,-4 3 0 16,1 2-2-16,-2 3-4 0,-2 4-3 15,-1 2-6-15,-1 3-5 0,-2 2-4 0,4 1-2 16,0-2 0-16,6 2-2 0,2-5-1 0,5 3 0 16,2-6 1-16,7-1 0 0,4-1 2 15,5-4 1-15,5-2 1 0,2-4-2 0,8-4-1 16,3-1 1-16,1-5-3 0,2-3 0 16,0-4 0-16,2-1 2 0,-2-3 3 15,-3-2 1-15,-3-4 16 0,-1-2 13 0,-1-2 12 16,-6-2 4-16,2-1 1 0,-7-3 0 0,-4 0-16 15,0 0-11-15,-2 0-12 0,-4 2-2 16,-1 1 1-16,-1 3-1 0,-4-1-3 0,0 6-2 16,-3 3-2-16,0 1-10 0,0 3-29 15,0 4-38-15,-1 3-44 0,3 2-54 16,1 4-55-16,3-1-23 0,6 1 8 0</inkml:trace>
  <inkml:trace contextRef="#ctx0" brushRef="#br0" timeOffset="-152641.83">29743 2688 130 0,'-2'-9'231'0,"2"1"5"0,-1-1 0 15,1 3-4-15,-2-1-13 0,1 2-23 0,1 0-30 16,0 3-37-16,0-1-45 0,3 1-38 16,-2 2-25-16,4 2-18 0,3 2-8 0,2 2 0 15,2 2 4-15,1 2 1 0,3 1 1 16,0 2 1-16,-2 2-1 0,0-2-1 0,-1 3-3 15,-2-3 2-15,-1-1-1 0,-1 0 0 16,-3-3 2-16,-1-1 4 0,0-3 5 0,-2 2 4 16,0-4 8-16,0-2 12 0,0-1 2 15,-1-1 1-15,1-4-1 0,2-1-4 0,-1 0-6 16,5-1-9-16,0-2-4 0,0 0 0 16,3-2-1-16,3 1 2 0,0-1 1 15,2-1 4-15,0 2-2 0,2 1-7 0,2 0-3 16,-5 3-3-16,2 0-3 0,-1 4-5 15,0 2-2-15,-1 2-1 0,-2 5-4 0,-1 2-11 16,1 5-50-16,-2 2-68 0,0 4-78 0,-2 4-100 16,-2 1-55-16,0 4-20 0,-3 0 33 15,0 3 62-15</inkml:trace>
  <inkml:trace contextRef="#ctx0" brushRef="#br0" timeOffset="-151460.48">30385 3177 21 0,'0'-3'177'0,"-2"1"-4"0,2 1-15 16,-1-2-17-16,-2 3-17 0,-2-2-22 0,-1 2-20 15,-2 0-17-15,-3 2-13 0,-2-2-6 0,-4 3-4 16,-1 0 0-16,-5 0-2 0,-3 1-2 15,-4 2-5-15,-4 0-8 0,-4 0-7 0,-7 3-6 16,-5-1-1-16,-6 1 1 0,-5 0 4 16,-7 1 3-16,-5-1 8 0,-9 2 9 15,-5-2 2-15,-10 0 2 0,-2 1 4 0,-9-1 11 16,0 0 6-16,-4 2 9 0,0-2 13 0,1 0 19 16,-2 1 28-16,-1 1 2 0,0-1-7 15,-6 2-12-15,-4-1-17 0,3 2-26 16,-4-1-33-16,0 2-22 0,0 1-8 0,3-2-7 15,4 2 3-15,2 0-1 0,9-1 2 16,3-1 2-16,9-1 0 0,3-2 3 0,8 0 10 16,7-3 19-16,8 1 22 0,8-4 20 15,6 2 25-15,7-3 11 0,10-1-4 16,7 1-13-16,2-3-20 0,6 0-19 0,7 0-25 16,3-3-14-16,0 1-7 0,7-1-7 15,3 0-5-15,3-1-5 0,3 1 1 0,3-4-3 16,2 5-1-16,5-3 2 0,0 2-1 15,4-1 3-15,0 0-1 0,2 0 2 16,5 1-1-16,-3 0-1 0,1 0 2 16,0 0 0-16,1 0 1 0,-3-1 1 0,0 1 0 15,-4 1 2-15,0-1 0 0,-4 0-2 16,-2 3-1-16,-2-1-2 0,-7 1 1 16,-1 1 1-16,-3-1-1 0,-5 3 2 0,-6 2-2 15,-4-1 3-15,-2 2-3 0,-4 0 1 16,-2 2 1-16,-1 1-1 0,-3-2 1 15,0 2 0-15,-4 0 2 0,1-1-3 0,-2 1-1 16,2 0 0-16,-3 1 2 0,1-1-3 0,-4 0-1 16,-1 2 1-16,0-2 2 0,1 1 0 15,-2 1-1-15,0-1-1 0,-2 1 1 16,-1-1-3-16,-1-1 2 0,3 2 0 0,2-3 0 16,4 2 3-16,1-3 2 0,6 1-3 15,4-2-3-15,6-2-3 0,7-1-2 16,7 2 0-16,5-4 0 0,6 1 6 0,10-2 2 15,6-2 4-15,12-1-1 0,6-1-1 16,8-1-5-16,10-2-10 0,11 0-3 0,9 0-7 16,12-2-9-16,9 0-16 0,7 0-16 15,11-1-13-15,4-1-14 0,9 1-14 16,4-1-4-16,1 1 2 0,-2 1-9 0,-2 0-34 16,-8 0-37-16,-9 1-35 0,-10 2-34 15,-12 0-27-15,-16 2 5 0,-13 1 36 16,-16 1 51-16,-13 2 53 0,-17 2 59 15,-15 1 46-15,-13 1 39 0,-16 2 29 0,-13 2 21 16,-10-1 13-16,-10 1 4 0,-12 2 0 16,-10 1-8-16,-8-1-7 0,-8 1 2 0,-11-1 8 15,-8-1 17-15,-8 2 21 0,-6-2 31 16,-3 0 23-16,1 0 19 0,3 0 4 0,5 0-6 16,10-2-18-16,9 1-26 0,13-1-27 15,13-1-38-15,15 0-28 0,12-1-22 0,15-1-11 16,11-1-9-16,16-1 0 0,14-2 2 15,15-4 3-15,15 2 3 0,17-1-3 16,18-3-2-16,18-2-2 0,15 1-2 0,17-1-1 16,11-2 3-16,13 1 4 0,11 0 0 15,12-2 0-15,15 1-1 0,6-1-2 0,6-1 0 16,-6 0-5-16,3 0 0 0,0-1-6 0,-1-1-1 16,-5-1-3-16,-2 0-7 0,-10-1-1 15,-10 1 2-15,-6 0 7 0,-10-2 3 16,-10 4 4-16,-7-1 4 0,-13 4 2 0,-6-1 1 15,-7 4-1-15,-11-1-1 0,-7 3 1 0,-9 3-5 16,-6 0 0-16,-14 1-2 0,-7 1 0 16,-9 1 1-16,-5-1 1 0,-9 2 5 0,-7-1 2 15,-5 2 3-15,-6 0 2 0,-4 0-2 16,-3-1-1-16,-3 2-5 0,-2 0-6 16,0 0-20-16,0 0-26 0,0-1-33 0,1-1-39 15,-1 1-48-15,4-2-49 0,-1 0-30 0,2 3-24 16,2-3-27-16,4 1-18 0,-3-1 21 15,2 1 42-15</inkml:trace>
  <inkml:trace contextRef="#ctx0" brushRef="#br0" timeOffset="-143342.33">22126 8651 35 0,'0'0'98'0,"0"0"-19"16,0 0-15-16,0 0-11 0,0 0-9 15,0 0-4-15,0 2 2 0,0 0 3 16,0-1 7-16,1 2 1 0,-1 2 11 0,5-1 10 16,-4 4 6-16,1 1-1 0,-1 1-1 15,1 1 2-15,0 2-6 0,-2 2-7 16,0 0-6-16,0 1-2 0,-2 1-4 15,0 1-3-15,1 1-1 0,-2 0-3 0,-2 1-3 16,0 0-7-16,-3 3-3 0,2-1-3 16,-2 1-8-16,-3-1-5 0,2 2-6 15,-3 2-4-15,-2-1-3 0,1 2-3 16,-4-1-2-16,1 2-1 0,-3-1-7 0,-1 2-9 16,2-1-11-16,-4 1-7 0,2-1-6 15,-1-1-5-15,-1 0 4 0,-1 0 9 16,2-1 8-16,-1-2 9 0,-2-1 7 0,0 0 4 15,4-2 4-15,-4 0 1 0,2-3 2 16,0-1 4-16,3-4 7 0,-2-1 4 16,5-1 5-16,-3-2 3 0,5-4 3 0,-2 0 1 15,4 0-1-15,-2-4-1 16,2-1 0-16,2 0-2 0,2-4-4 0,0-3-4 16,3 0-5-16,1-4-5 0,1 0-5 0,3-1-3 15,2-5 1-15,1 2 0 0,0-1-1 16,2-1 2-16,3-1 1 0,-1 2 4 15,0-1 0-15,0 4 6 0,-3-1 1 16,1 2 1-16,-2 3-1 0,-1 2-2 16,0 1-3-16,-2 3-5 0,-2 3-1 0,-3 1-3 15,0 4-3-15,1 1 0 0,-4 3 1 16,-2 1-2-16,1 2 2 0,-1 3-2 16,-2 0 3-16,1 2 14 0,-2 1 25 15,-3 0 34-15,3 1 36 0,-4 1 41 0,1-2 32 16,-3 0 19-16,0 0 5 0,2 0-8 15,-2-2-18-15,1-1-23 0,1 0-25 16,3-2-25-16,1-2-23 0,4 0-26 0,-2-2-17 16,6-2-16-16,4 1-5 0,2-1-6 15,7-1-3-15,1 2 0 0,6-2-4 16,4-2-3-16,2-1-13 0,4 2-19 16,1-2-34-16,1 0-59 0,0-2-92 0,0 0-107 15,-4 3-103-15,-2-4-108 0,-2 1-41 16,-4-1 21-16,-8 0 72 0,-2 0 99 15</inkml:trace>
  <inkml:trace contextRef="#ctx0" brushRef="#br0" timeOffset="-142544.45">19839 10446 97 0,'2'7'225'0,"0"-1"19"16,1 0-14-16,3 0-18 0,-2-1-9 16,4-1-1-16,1-1 1 0,1 0 1 0,0-2 1 15,1 1 3-15,1-2 3 0,1-2-6 16,0 1-9-16,0-3-20 0,1-1-26 0,2-4-32 16,-4-1-34-16,6-4-31 0,-4-2-22 15,2-2-13-15,0-5-7 0,-1-2-7 16,-2-2-8-16,1-3-11 0,-4-3-23 15,-2-2-24-15,-1-1-26 0,-4-3-24 16,-3 2-16-16,0-2-2 0,-4 1 6 16,-2 2 15-16,-1 2 18 0,-2 0 22 0,-2 3 21 15,-2 1 12-15,2 3 14 0,-3 2 7 16,-1 1 7-16,2 3 2 0,-2 1 3 16,-1 5 4-16,2 1 7 0,0 3 8 0,0 2 6 15,2 3 7-15,-2 1 9 0,5 5 14 16,-2 3 15-16,3 5 12 0,1 2 13 0,1 4 13 15,1 3 13-15,1 5 7 16,2 2 4-16,4 4 3 0,2 2-1 0,1 3 4 16,3 3-2-16,0 0-3 0,6 0-8 15,-1 2-9-15,2-1-9 0,2-3-17 0,1 0-19 16,0-3-16-16,2-1-12 16,2-3-14-16,-1-3-19 0,1-1-22 0,0-5-28 15,0 0-38-15,2-5-39 0,-2-1-33 16,0-3-39-16,-2-3-48 0,0-3-50 0,-3-1-47 15,-1-2-42-15,-2 0-34 0,-2 0-16 16,-3-3 8-16,3 1 32 0,-5-1 44 16,-2 0 46-16,-2-1 52 0</inkml:trace>
  <inkml:trace contextRef="#ctx0" brushRef="#br0" timeOffset="-142324.83">20318 10278 84 0,'-2'-12'109'0,"2"0"-3"15,-1-2-2-15,1 0-2 0,0 1 1 0,1 1 3 16,-1 2 10-16,2-1 8 0,1 2 13 15,-1 2 12-15,0 1 21 0,1 1 19 16,2 5 17-16,-2 2 13 0,3 4 0 16,0 2-7-16,2 5-21 0,-1 3-28 0,1 1-34 15,1 2-37-15,-1 1-25 0,-2 1-23 16,2 0-17-16,1 0-17 0,-2-1-29 16,-1-2-40-16,-1-1-59 0,3-3-63 15,-4-2-65-15,1-3-59 0,2-2-45 0,-1-1-32 16,2-4-22-16,-2-4 25 0,1-2 43 15,-4-2 53-15</inkml:trace>
  <inkml:trace contextRef="#ctx0" brushRef="#br0" timeOffset="-142139.35">20274 9913 135 0,'-8'-10'244'0,"2"2"26"0,-1 0-46 0,1 3-52 16,3 0-46-16,0 1-35 0,1 0-33 16,2 4-36-16,0 0-43 0,4 0-45 15,-1 4-49-15,3 0-60 0,0 1-59 0,0 0-21 16,3 0 9-16,-3 3 25 0</inkml:trace>
  <inkml:trace contextRef="#ctx0" brushRef="#br0" timeOffset="-141426.08">20431 10075 216 0,'-2'1'287'16,"1"1"28"-16,-1-2-43 0,0 2-47 16,2 1-37-16,2 1-31 0,0 2-23 0,2 2-12 15,2 1-12-15,2 3-15 0,0 0-16 16,2 3-10-16,1 0-11 0,-2 3-11 15,4 0-6-15,-4 0-1 0,1 0-1 16,-2 0 3-16,1-2 8 0,-2-1 9 0,-3-1 7 16,0-1 9-16,0-2 6 0,-2-4 2 15,2 0 0-15,-2 0-8 0,0-4-11 16,-1-2-12-16,2-2-12 0,1-2-13 16,-1-5-10-16,3-1-9 0,-1-1-4 0,4-2 0 15,-1-2-3-15,0-2 0 0,0-2-1 16,5 0 0-16,-4 0-1 0,2 0 0 15,-1 0-2-15,-1 2 0 0,1 3 1 0,-1 3 4 16,-1 2 2-16,0 5 4 0,1 3 9 16,-1 3 6-16,0 5 3 0,0 2 1 15,0 3 1-15,0 4-3 0,-2 0-6 16,-1 2-4-16,2 1 2 0,0-2 0 0,0 0 4 16,-3 0-2-16,1-3-3 0,0-2 2 15,3-1-4-15,-2-3 1 0,0-3-6 16,4 0 1-16,2-6-1 0,1-2-2 0,1-2-7 15,2-3-11-15,1-2-6 0,1-3-9 16,1-3-5-16,-1-2-4 0,0-2 0 16,1-4 3-16,-3 0 6 0,1-2 7 15,-4-2 2-15,0-1 4 0,-4-1 2 0,-1 2 4 16,-3 0 0-16,-2 1 2 0,-1 3 5 16,-2 2 0-16,-2 1-1 0,-2 4 0 15,-1 3 1-15,-3 3 1 0,0 2-2 16,-5 3-1-16,2 5 3 0,-4 1 7 0,2 5 12 15,-3 3 6-15,2 5 14 0,-2 2 12 16,5 7 4-16,0 2-3 0,0 4-6 16,4 2-7-16,3-1-14 0,2 0-8 15,4 0-7-15,1-3-1 0,5-1-3 16,4-4-3-16,4-2-1 0,5-5-10 0,2-3-14 16,4-5-26-16,0-2-33 0,3-5-38 15,0-5-36-15,0-1-31 0,0-4-32 0,-1-1-33 16,-4-2-33-16,-1-2-28 0,-5 0-35 15,-2 0-50-15,-4-3-8 0,-4 0 26 16,-6-2 49-16,-4 4 58 0</inkml:trace>
  <inkml:trace contextRef="#ctx0" brushRef="#br0" timeOffset="-140604.78">20285 9948 28 0,'-3'0'78'0,"-2"-2"-9"15,2 0-5-15,2 2-4 0,-1-2-1 16,0 0-4-16,2 1-5 0,-1-1 1 0,1-1 0 16,0 2 1-16,0-1 2 0,0-1 0 15,0 1 0-15,0 1 1 0,1 0 0 16,-1-1 0-16,4 1-4 0,-3 1-3 15,1 0-5-15,1 0-6 0,1 0-7 16,-1 0-9-16,-1 0-5 0,1 1-3 0,1 1-3 16,-3 0 0-16,2 0 2 0,-3 1 5 15,2 0 5-15,0 0 8 0,-2-1 13 16,-2 2 13-16,0-1 14 0,-1 0 13 0,2 0 13 16,-4 0 9-16,0-1 2 0,-3-1-4 15,4 1-11-15,-5-2-13 0,1-2-19 16,2-1-14-16,-1 0-15 0,-2-1-12 15,5-1-8-15,-3-1-6 0,1 0-4 0,5-1-2 16,1-2 0-16,1 0 0 0,7-2-1 16,-2 1 2-16,4-1-1 0,2 1-1 15,1-1-5-15,3 2-5 0,-2 2-11 16,3 1-19-16,-1 3-32 0,-2 0-35 0,2 4-48 16,-4 4-56-16,-2 4-73 0,-6 2-49 15,-8 6-5-15,-6 2 17 0,-5 6 40 0</inkml:trace>
  <inkml:trace contextRef="#ctx0" brushRef="#br0" timeOffset="-129841.77">25702 12186 222 0,'-11'-8'261'0,"4"1"13"0,-1-1-11 15,4 4-2-15,-4-2-4 0,3 3-10 16,0 0-15-16,1 0-24 0,-1 1-39 16,2 1-39-16,-2 1-36 0,4 1-18 0,-2 2 2 15,3 5 13-15,0 2 15 0,0 5 17 16,0 5 16-16,3 5 5 0,-2 4-12 15,5 7-16-15,-3 4-14 0,2 7-15 16,3 2-15-16,-1 4-15 0,-1 0-14 0,2 2-11 16,-2-1-11-16,2 0-6 0,3 0-5 15,-1-3-2-15,1-1-3 0,3-3 1 16,-1-2-2-16,2-1-6 0,0-7-21 0,2-4-39 16,-3-3-69-16,0-5-107 0,-1-3-111 15,-2-5-97-15,2-1-79 0,-2-4-59 16,0-5 20-16,-5-1 76 0,-3-1 99 15</inkml:trace>
  <inkml:trace contextRef="#ctx0" brushRef="#br0" timeOffset="-129294.24">25431 12637 140 0,'-10'-28'194'0,"2"-1"-30"16,3-3-16-16,2 1-16 0,3 1-10 16,3-3-5-16,3 0-2 0,5 0-2 0,3-1 0 15,5-1 3-15,5 1 6 0,3 1 0 16,8-2 1-16,4 5-4 0,4-2-5 16,4 4-12-16,3 1-17 0,3 3-16 0,7 2-16 15,0 4-14-15,4 3-16 0,2 4-7 16,1 5-7-16,3 6-4 0,-2 6-4 15,-3 5 0-15,-3 7-1 0,-5 4-2 16,-8 7-1-16,-8 2 1 0,-11 5 0 0,-11 3 2 16,-8 3 0-16,-14 3 2 0,-10 2 0 15,-10 1 1-15,-10-2 0 0,-10 1-2 16,-11-1 0-16,-4-2 3 0,-7-4 3 16,-3-1 6-16,-5-4 8 0,0-2 9 0,0-5 7 15,-1-2 3-15,6-5 2 0,3-3-2 16,5-3-3-16,5-3 0 0,7-2 11 15,8-2 17-15,5-2 7 0,8-2 1 16,9-2 0-16,9-2-6 0,6-2-17 0,12-1-19 16,7-2-19-16,13 3-5 0,7-3-2 15,10 2-4-15,7 2-1 0,7 1-1 16,7 1 5-16,2 5-2 0,4 2-2 0,3 1-1 16,-6 3 1-16,-4 3-1 0,-6 1-3 15,-8 1-7-15,-10 2-21 0,-8 0-36 16,-7 1-54-16,-8 1-62 0,-8 0-61 15,-3 0-54-15,-3-1-41 0,-5-1-19 0,-5-2-4 16,1-2 8-16,0-2 23 0,1-4 44 16,0-3 49-16</inkml:trace>
  <inkml:trace contextRef="#ctx0" brushRef="#br0" timeOffset="-128427.15">26508 13041 70 0,'7'-8'198'0,"-3"2"3"0,3 2-20 15,0-3-17-15,1 2-12 0,0-1-10 16,0-1-9-16,3 0-9 0,0-2-10 16,1 0-12-16,2-3-14 0,-3 0-18 0,1-1-17 15,-1-4-14-15,1 2-15 0,-3-3-9 16,-1 2-8-16,-2-2-3 0,-1 0-3 16,-2 0-2-16,-1 1-1 0,-2 2-1 15,-3 2 1-15,0 2-1 0,-4 2-1 0,-3 3 1 16,0 2 1-16,-2 2 0 0,0 2 1 15,-6 3 1-15,1 2 3 0,1 2 2 16,-3 4 3-16,2 2 4 0,-4 4 4 0,4 1 4 16,-4 4 2-16,6 2 3 0,0 0 4 15,6 2-1-15,0 1 0 0,7 0-3 16,4-2-4-16,7 1-4 0,3-4-8 16,6-2-14-16,4-4-18 0,7-2-32 0,1-5-36 15,4-2-42-15,1-4-35 0,4-6-21 16,0-1-8-16,0-4 8 0,4-4 22 0,-4-3 30 15,1 0 30-15,-2-3 26 0,-2-1 22 16,-4-1 19-16,-4-1 15 0,-4-1 12 16,-2-1 9-16,-5 1 8 0,-2-1 7 15,-6 2 8-15,0 3 6 0,-5 0 5 0,-3 0 10 16,-2 3 6-16,-3-2 6 16,0 6 2-16,-4-3 7 0,0 4 3 0,-2-1-1 15,0 0 1-15,-2 3 0 0,1-2 0 16,-3 3 0-16,1 1-1 0,0 1 1 0,-2 1-2 15,-1 3 0-15,4 1 2 0,-6 4 8 16,2 2 10-16,-1 5 12 0,1 1 13 16,1 3 10-16,-2 3-1 0,2 3-9 15,4 1-14-15,1 2-20 0,3 0-20 0,3 0-20 16,8-1-14-16,0-2-5 0,5-2-6 16,4-2-1-16,1-4 0 0,2-4-3 15,1-3 2-15,1-4-5 0,-1-4 1 0,-1-3 0 16,2-3 1-16,-2-3 2 0,-2-1 1 15,-1-1 13-15,-1-4 10 0,-3-1 18 16,0 0 12-16,-3 0 17 0,-2-3 21 16,-1 2 14-16,1-1 7 0,-3 4 2 0,1 1-6 15,-1 1-15-15,-1 4-19 16,4 4-18-16,-3 3-13 0,1 4-16 0,1 5-8 16,0 5-2-16,2 4-2 0,-4 4-8 0,4 7-7 15,0 2-2-15,0 8-3 0,-2 3 2 16,0 6 0-16,5 3 3 0,0 2 10 15,1 1 7-15,5 0 13 0,-2 1 4 16,-3-1 11-16,2-3 6 0,-1-1-1 0,-6-5 2 16,0-3 9-16,-4-3 19 0,-4-3 22 15,-4-5 21-15,-2-4 21 0,-3-1 7 16,-2-7-9-16,-5-3-19 0,0-2-30 16,-6-5-31-16,2-1-26 0,-3-5-22 15,-3-2-17-15,0-2-18 0,-1-4-52 0,-3-1-73 16,1-3-85-16,3-3-101 0,0 0-115 15,3-4-103-15,5 1-55 0,6 0-23 16,6-2-6-16,8 1 56 0,5-1 94 0,6 2 101 16</inkml:trace>
  <inkml:trace contextRef="#ctx0" brushRef="#br0" timeOffset="-127877.91">27452 12798 3 0,'-3'-8'148'0,"-2"2"-19"16,2 0-11-16,0 1-12 0,0 1-7 15,1 1-5-15,0 2 8 0,1-1 13 16,1 2 16-16,1 3 27 0,3 0 26 15,-1 1 29-15,3 4 10 0,2 1-1 0,3 2-14 16,2 1-30-16,2 3-33 0,2 0-33 16,1 1-33-16,0 2-29 0,2 2-16 15,-2-1-15-15,-2-1-6 0,-2-1 2 16,-5-1 7-16,-1-2 11 0,-1-4 6 0,-4 1 13 16,0-4 5-16,-6-2-9 0,0-3-6 15,0-3-8-15,-2-2-12 0,-2-4-8 0,2-4-8 16,1-2 0-16,-1-4-4 15,2 1-1-15,2-4 3 0,1-1-4 0,3-2-3 16,0 1-9-16,4-3-19 0,2 1-43 16,0-2-62-16,5 2-72 0,1 3-73 15,3 2-63-15,2 4-48 0,0 3-24 0,2 4-1 16,-3 4 42-16,3 4 60 0,-3 4 63 16</inkml:trace>
  <inkml:trace contextRef="#ctx0" brushRef="#br0" timeOffset="-127543.83">27896 12880 80 0,'-4'9'236'0,"0"0"40"0,-2-3-9 0,3-1-22 16,2-1-28-16,1-2-32 0,0-4-34 15,3-1-39-15,2-3-41 0,1-1-26 16,2-2-12-16,0-2-11 0,0-1-4 16,1-1-7-16,-3-1-2 0,1-1-2 0,-2-1-3 15,-1-1-2-15,1 0 1 0,-4 3 0 16,-1-3-1-16,-1 4-1 0,-5-1 4 15,1 4 2-15,-2 1 4 0,-1 1 1 0,-2 5 4 16,-3 3 4-16,0 3 4 0,-3 2 11 16,-1 4 12-16,0 4 14 0,-1 2 12 15,2 3 10-15,2 3 6 0,1 1 2 16,4 3 0-16,1 0-5 0,7 2-9 16,1 0-7-16,6 0-12 0,5 0-12 0,3-1-17 15,7-4-18-15,2-3-28 0,4-1-50 16,2-5-68-16,2-4-70 0,1-5-64 15,-1-2-53-15,1-5-34 0,0-3-9 0,-4-3 13 16,1-2 24-16,-5-2 39 0,-2-2 50 16</inkml:trace>
  <inkml:trace contextRef="#ctx0" brushRef="#br0" timeOffset="-127177.8">28316 12591 54 0,'-4'-15'191'15,"0"1"-1"-15,-3 0-17 0,-1 4-14 16,-3 0-10-16,2 2-11 0,-4 4-7 16,-3 1-6-16,0 1-4 0,-1 4-2 0,0 1 2 15,1 3 3-15,-1 2 3 0,1 3 1 16,-2 1-5-16,4 1-10 0,2 4-17 16,0 1-17-16,6 2-20 0,3-1-18 0,3 2-15 15,8-2-9-15,1 3-7 0,5-3-2 16,6 1-5-16,0-1 1 0,5 1-3 15,0-2 0-15,4-2 0 0,-1 0-1 16,0 1 0-16,0 0 0 0,-3-1 0 0,-1-1 0 16,-4 2 0-16,-4 1-1 0,-3-2 1 15,-5 2 1-15,-7 0 3 0,-1 0 3 16,-5 0 7-16,-4 0 7 0,-3 0 4 0,-6 0 4 16,2 0 1-16,-6-3 1 0,0 0-6 15,0 0-5-15,-2-3-4 0,-1 0-8 16,1-3-9-16,0-1-51 0,4-4-91 15,0-1-106-15,7-4-118 0,0-4-85 0,8-2-40 16,2-4 22-16,10-2 77 0</inkml:trace>
  <inkml:trace contextRef="#ctx0" brushRef="#br0" timeOffset="-126776.89">28648 12502 181 0,'-13'-11'261'0,"-4"1"24"16,-3 2-44-16,-2 4-60 0,-1 0-49 0,-2 2-38 15,-2 2-24-15,3 3-22 0,-2 0-10 16,3 3-1-16,2 2 12 0,2 0 14 16,2 5 18-16,4 0 20 0,1 2 10 0,4 1 5 15,3 1-4-15,3 3-11 0,5-1-16 16,6 2-18-16,3 0-15 0,1 0-17 15,2 0-14-15,6 0-10 0,1-1-8 0,2-1-4 16,1 1-6-16,1-1-2 0,1-1-2 16,-1 0 1-16,3 0 1 0,-2 0 4 15,-1 0 2-15,0-1 2 0,-7 1 1 0,0-2 0 16,-7 1 2-16,1-1 3 0,-8 1 6 16,-4-1 14-16,-2-1 16 0,-6 0 18 15,-4 2 15-15,0-2 12 0,-6 0 3 0,-1 0-8 16,-2-2-12-16,-2 1-16 0,-1-2-17 15,-2 0-15-15,-2-3-11 0,4 0-14 0,-1-3-52 16,5-1-92-16,2-1-110 0,7-4-105 16,5-2-111-16,5-2-54 0,4-4 17 15,5-2 75-15,5-4 97 0</inkml:trace>
  <inkml:trace contextRef="#ctx0" brushRef="#br0" timeOffset="-126571.43">28946 12705 17 0,'3'-14'370'0,"-3"3"82"16,-1 3 60-16,-2 3 15 0,-1 1-73 0,0 2-87 15,-2 5-91-15,-1 3-71 0,2 3-58 16,1 3-50-16,0 5-39 0,3 2-25 0,-1 4-15 16,4 0-11-16,-1 5-7 0,3 0-4 15,0 2-20-15,1 0-48 0,2 0-61 16,2 0-76-16,-3-3-79 0,1-1-80 15,1-4-62-15,-1-2-52 0,-4-5 9 0,1-3 51 16,-3-5 65-16</inkml:trace>
  <inkml:trace contextRef="#ctx0" brushRef="#br0" timeOffset="-126374.43">28976 12612 261 0,'-3'-26'404'0,"-2"2"78"15,-1 5 30-15,2 1-48 0,-1 3-60 16,-2 0-86-16,2 3-78 0,1 1-73 16,-2 2-63-16,1 1-50 0,2 4-29 0,-1-2-44 15,1 3-73-15,3 2-108 0,3 1-110 16,2 1-111-16,2 2-105 0,2 2-29 0,-1 2 38 16,2 2 86-16,0 5 101 0</inkml:trace>
  <inkml:trace contextRef="#ctx0" brushRef="#br0" timeOffset="-125877.18">29501 12742 63 0,'8'-18'189'0,"-1"0"-4"0,-1 0-11 16,-2 2-8-16,1 1-3 0,-3-1-4 15,-1 3-5-15,-2 1 0 0,-1 1 0 0,-3 3 0 16,-4 0 3-16,1 2 1 0,-5 3 4 16,-2 2-2-16,-1 2-6 0,-6 5-4 0,0 3-10 15,-5 3-6-15,1 4-5 0,-1 4-3 16,-3 4-5-16,4 2-10 0,-3 5-17 15,2 2-17-15,4 1-18 0,5 3-18 0,3 0-14 16,6-1-9-16,9 0 0 0,5-1-6 16,8-2-3-16,3-5-3 0,6-2-4 15,5-4-8-15,4-5-6 0,1-6-2 0,3-1-3 16,-2-9-1-16,2-1 1 0,-4-6 1 16,-1-3 5-16,0-3 7 0,-3-3 3 0,-2-3 3 15,-5-3 7-15,-1-2 12 0,-7-2 6 16,1-2 5-16,-8-1 3 0,-2-3 0 15,-6 3-3-15,-2-2-11 0,-6 2-1 0,0 0-9 16,-5 3-4-16,-3 1-3 0,-1 3-5 16,-1 3-4-16,-1 3-11 0,0 2-35 0,2 4-68 15,2 2-107-15,4 3-111 0,4 3-110 16,7 2-99-16,3 2-44 0,6 0 27 16,7 2 87-16,3-1 102 0</inkml:trace>
  <inkml:trace contextRef="#ctx0" brushRef="#br0" timeOffset="-125443.64">29776 12573 94 0,'4'-15'367'0,"-1"1"95"0,-3 2 89 0,0 0-16 15,-2 3-38-15,1 2-64 0,-3 1-84 16,3-1-87-16,-1 6-84 0,0 1-66 16,1 3-48-16,-1 6-31 0,2 3-13 0,2 4-8 15,1 2-6-15,0 7-6 0,4-1 0 16,1 2-1-16,1 2-1 0,2-1-3 15,-1 0 3-15,1-2 0 0,0-2 0 0,-3-4 2 16,-2-1 0-16,2-4 4 0,-3-2-1 16,-1-5-1-16,1-2 0 0,-1-4 0 0,0-2 0 15,1-4-3-15,1-1 1 0,-1-3-1 16,1-3 1-16,1-1-1 0,2-2 1 0,0-2-1 16,3-2 1-16,-2-2 2 0,3-3-1 15,3-2 1-15,0-2-1 0,3-2 3 16,2 0-3-16,1 1-1 0,1 2 0 0,1 5 2 15,-2 4 1-15,-1 3-3 0,-1 6 1 16,-5 4 4-16,0 7-1 0,-4 3 3 0,-1 8-1 16,-1 2 2-16,-2 4 0 0,1 5-2 15,-4 0-2-15,4 3-2 0,-2 0 1 16,2 2-1-16,1-3 0 0,3 0 0 0,-4-2 0 16,2-3-1-16,2 0-2 0,-4-4-4 15,3-2-7-15,-2-3-26 0,1-3-58 16,0-4-115-16,-1 0-129 0,0-3-131 0,-1-2-121 15,0-2-41-15,0-3 23 0,-3 3 94 16,0-3 123-16</inkml:trace>
  <inkml:trace contextRef="#ctx0" brushRef="#br0" timeOffset="-124576.59">30817 13466 75 0,'12'-2'142'16,"-2"-1"-10"-16,1 0-6 0,-3 0-5 15,-2 0-1-15,1 1-1 0,-1 0-2 0,-2 0-5 16,0 0-3-16,-3 1-8 0,-1-1-9 16,2 1-10-16,-2-1-11 0,-2 2-10 0,-3 0-10 15,1 0-8-15,-7 0-7 0,-4 3-5 16,-2 0-8-16,-6 0-6 0,-7 2-5 15,-7-1-4-15,-7 2-3 0,-8-2-5 0,-10 3 2 16,-8 0-1-16,-9-1-1 0,-11 0-1 16,-9-1 1-16,-17-1 3 0,-13-3-2 15,-14 1 0-15,-21-2 6 0,-12-2 12 0,-13 1 15 16,-16-2 17-16,-13 0 25 0,-11-1 30 16,-4 2 23-16,-5-1 23 0,-2 0 21 15,-2 3 11-15,3 0-1 0,8 1-13 0,11 3-18 16,12 0-20-16,10 2-32 0,10 0-25 15,11 2-22-15,17 1-15 0,13 0-10 16,17-2-13-16,20 1-7 0,16-4-3 16,18 2-4-16,21-4-4 0,19-1-5 0,17-1-10 15,20-1-19-15,18-4-27 0,21-1-28 16,17 0-40-16,17-1-46 0,21-1-38 16,20-1-33-16,17 0-19 0,13 2-14 15,12-1 7-15,7 0 15 0,10 3 17 0,8-1 22 16,8-1 19-16,3 5 16 0,2-1 10 15,2 1 10-15,-3 2 9 0,2 2 5 0</inkml:trace>
  <inkml:trace contextRef="#ctx0" brushRef="#br0" timeOffset="-124226.52">29901 13567 35 0,'108'14'90'0,"-9"-2"-10"16,-15 0-8-16,-8-2-7 0,-14-1 0 0,-10-1 4 15,-14-2 6-15,-8 0 10 0,-12-2 13 16,-6 0 11-16,-11 0 6 0,-5 0-1 15,-9-1-9-15,-4 0-14 0,-7 0-18 0,-6 0-19 16,-7 2-16-16,-5-2-17 0,-7 1-10 16,-10 2-9-16,-7-1-2 0,-10-1-4 15,-6 1-2-15,-13-1-2 0,-3-1 1 0,-10 2 0 16,-7-2 0-16,-7-2 1 0,-3 2 0 16,-4 0 5-16,-3-2 1 0,-3-1 3 15,-5 2 1-15,-2 0 3 0,-5 1 3 0,0 0 0 16,-3 0-1-16,-1 1 1 0,0 1 10 15,-1-1 6-15,0 2 6 0,4 0 1 16,1 2 1-16,4-2 1 0,4 1-9 0,10-1-6 16,8 2-6-16,15-2-1 0,13 0-2 15,14-2 0-15,14 1-4 0,16-2-7 0,15-2-12 16,13 1-18-16,13-2-26 16,17-2-34-16,12 1-42 0,16-2-50 0,8 0-63 15,12-2-34-15,6 1-1 0,7-1 20 16</inkml:trace>
  <inkml:trace contextRef="#ctx0" brushRef="#br0" timeOffset="-120842.86">25061 12940 124 0,'-4'-4'149'0,"-2"1"-27"0,-1-2-25 0,-1 2-18 16,0 0-13-16,1 0-8 0,0 2-7 16,-1-2-5-16,3 1 0 0,-1 1-3 15,-2-1-1-15,2 1-5 0,0 1-5 16,1 0-6-16,-2 1-1 0,-2 2-4 15,1 2-4-15,-2-1-2 0,-2 4 1 0,-1 2-4 16,-5 2-5-16,-2 3-2 0,-3 3-2 16,-3 3-2-16,-4 3-1 0,-3 2 1 15,-3 2 1-15,-2 4 6 0,-6-1 13 0,-2 2 13 16,-3 2 14-16,-2 1 16 0,4 0 15 16,-5 1 10-16,2 1 4 0,1-2 4 15,2 0-2-15,4 0-4 0,2-4-7 16,5 2-11-16,0-4-13 0,7-5-15 0,4-1-12 15,4-3-13-15,2-5-6 0,7 0-4 16,0-4-1-16,3-5-1 0,6-1 0 16,3-4-2-16,3-4-1 0,5-2-2 15,0-5-4-15,3-2-6 0,1-6-5 0,4 1-3 16,0-4-6-16,0-2-6 0,1-2-3 16,-1-3-4-16,1-1 1 0,1-1 1 15,-1 1 1-15,-1-1 4 0,2 1 1 0,-1 0 5 16,-3 3 2-16,-1 1 1 0,-1 3 2 15,1 3 2-15,-5 3 2 0,1 2 1 16,-2 4 0-16,-2 2 2 0,0 3 0 16,-4 4 1-16,-1 4 1 0,-3 3 2 0,-4 3 3 15,-1 5 1-15,-6 2 1 0,-2 4 0 16,-4 2 2-16,-4 5 0 0,-1 0 2 16,-4 2 3-16,1 2 3 0,-1-1 4 0,3 1 2 15,0-1 5-15,1-1 2 0,6-3-2 16,0-1-1-16,5-4-1 0,1-1 1 15,5-3 8-15,7-1 6 0,2-4 4 16,7-2 2-16,6-4 1 0,4-1-5 0,7-1-14 16,5-5-9-16,5 0-9 0,5-2-4 15,4-2 0-15,0-1-3 0,3-1-1 0,-2 0-1 16,0 0-5-16,-2-1-7 16,-3 1-9-16,-2-2-3 0,-8 0 0 0,-5 1 1 15,-4 0 7-15,-6-1 9 0,-7-2 13 16,-3-1 10-16,-5-3 10 0,-5 1 10 15,-4-2 8-15,-4-1 9 0,-3-2 9 16,-3-2 5-16,1 1-3 0,-5-2-3 0,1-2-8 16,0 0-10-16,1 0-12 0,-1-1-12 15,4 0-5-15,0 0-6 0,4 1-4 0,3-1-3 16,3 3-18-16,2 2-35 0,3 1-57 16,1 1-65-16,4 4-69 0,1 2-80 15,3 2-62-15,-2 5-4 0,4 1 33 16,1 6 54-16</inkml:trace>
  <inkml:trace contextRef="#ctx0" brushRef="#br0" timeOffset="-118409.93">22829 12799 74 0,'3'3'171'0,"3"-3"-22"15,1 0-22-15,-1-1-18 0,2-2-17 0,1-2-14 16,1-1-16-16,0-1-8 0,2-2-9 15,-1-3-4-15,2 0 0 0,-1-3 1 0,1-2 0 16,3-1-5-16,-3-1-3 0,-2-2-7 16,0-3-10-16,-2 0-6 0,-1-5-4 15,-2 1-3-15,-3-4-3 0,1-1 0 16,-4-1 0-16,-4 1 0 0,1-3 0 16,-4 0 0-16,-1 0 1 0,-2 0 0 0,-1 1 2 15,2 1 7-15,-1 0 5 0,-2 5 9 16,4 1 9-16,-2 3 10 0,2 3 10 15,1 4 4-15,-2 1 6 0,5 5-4 16,-3 3-5-16,1 5-3 0,1 5 0 0,-1 5 4 16,0 5 3-16,-1 7 12 0,0 6 8 15,0 7 3-15,2 6-6 0,1 6-11 16,-1 5-12-16,1 4-14 0,4 1-9 0,4 1 4 16,-1-2 11-16,3-1 7 0,4-3 8 15,4-1 0-15,0-5-1 0,4-2-12 0,-1-2-16 16,4-5-12-16,1-3-11 0,0-5-6 15,0-2-20-15,2-5-38 0,3-5-61 16,-4-2-65-16,4-4-70 0,-3-4-67 16,0-1-62-16,-2-4-30 0,-6-1 23 15,-1-4 46-15,-2-3 60 0</inkml:trace>
  <inkml:trace contextRef="#ctx0" brushRef="#br0" timeOffset="-118193.66">23221 12520 1 0,'-1'-4'214'0,"-3"2"36"0,3 5-7 16,-3 3-22-16,4 5-23 0,0 3-27 15,0 4-30-15,0 4-33 0,4 2-29 16,-3 1-24-16,4 4-19 0,2 1-14 16,-3 0-7-16,4-1-8 0,-2 2-8 0,2-3-26 15,2-1-42-15,2-3-48 0,0-5-56 16,-3 0-66-16,4-6-56 0,-2-4-6 15,-2-3 21-15,-3-3 39 0</inkml:trace>
  <inkml:trace contextRef="#ctx0" brushRef="#br0" timeOffset="-118033.09">23237 12379 204 0,'-13'-22'257'0,"4"2"0"0,1 5-47 15,-1 2-50-15,2 2-48 0,2 4-38 0,-1 4-33 16,3 3-39-16,0 3-45 0,6 1-52 16,-2 5-62-16,6 3-66 0,-1 2-33 0,2 2-4 15,4 2 25-15</inkml:trace>
  <inkml:trace contextRef="#ctx0" brushRef="#br0" timeOffset="-117410.08">23344 12579 4 0,'-3'4'255'0,"-2"-2"46"16,2 1 35-16,-3-3-43 0,3 1-48 16,0 1-48-16,1-1-46 0,1 2-43 0,1 0-38 15,1 4-30-15,4 3-17 0,3 0-9 16,0 2-6-16,0 2-2 0,3 2-2 16,0 1-2-16,-2 1-1 0,4 0 1 15,-5 0-1-15,1-3-1 0,-2 1 0 0,0-4 0 16,-2 0 1-16,0-3 2 0,-2-3 0 15,0-1 0-15,1-5-2 0,-3-2-1 16,2-2 0-16,1-4 0 0,0-1-2 0,1-1 0 16,0-4 2-16,1-1 0 0,0 0 2 15,4-1 5-15,-1-1 7 0,1-1 8 16,1 3 6-16,0-1 5 0,0 2 3 16,1 4-3-16,0 1-3 0,-1 3-4 0,3 3 0 15,-3 4 1-15,3 4 1 0,-3 2-1 16,1 4-2-16,0 2-2 0,-1 2-5 15,2 0-5-15,-4-1 0 0,1 1 11 16,1-3 20-16,-3 0 28 0,0-3 32 0,-3-2 22 16,2-1 9-16,-1-3-5 0,-1-3-18 15,2-3-29-15,1-3-31 0,-1-3-24 16,1-3-12-16,-3 0-9 0,2-5-2 16,-3-1-5-16,2-1 0 0,-1-2 0 0,0-3-2 15,-2 0 0-15,0-2 0 0,-1 1 1 16,0 1 1-16,-1 2-1 0,1 0 1 15,-1 4-5-15,-1 5 2 0,0 1-1 0,0 5 1 16,-3 0-1-16,2 5 2 0,-3 4 3 16,1 6 0-16,0 3-2 0,0 2-1 15,-1 5 2-15,1 2-2 0,2 2 1 16,-2 0-3-16,3 3 3 0,3-1 1 0,1-2-1 16,3-1 0-16,1-2 0 0,2-1 3 15,4-4-1-15,-2-2-9 0,6-4-16 16,-2-3-27-16,1-1-38 0,0-4-50 0,1-4-51 15,-1 0-50-15,-1-2-39 0,3-2-27 16,-5-2-10-16,3-1 1 0,1 0 13 16,-2 0 21-16,0-1 24 0,-2-1 29 15,-5 1 30-15,4 0 30 0</inkml:trace>
  <inkml:trace contextRef="#ctx0" brushRef="#br0" timeOffset="-116610.58">24141 12517 33 0,'0'-4'122'0,"0"-1"2"16,-1-1-1-16,1 2 0 0,-2-1 2 0,0 1 2 15,-1-1 4-15,2-1 4 0,-5 0 2 16,3 2-3-16,-2-1-8 0,-2 1-13 16,2-2-15-16,1 3-21 0,-2 0-21 15,-1 1-15-15,1 1-12 0,-1 1-10 0,-2 1-9 16,1 4-3-16,-1 0-2 0,1 3-3 16,-5 1-2-16,2 3 2 0,0 3 0 15,-2 2-1-15,4 2-1 0,-4 2 0 0,4 0-1 16,1 3 1-16,1-2-1 0,3 1 0 15,2-2 1-15,2-3 0 0,6 2 1 16,1-5-1-16,1-2-3 0,1-4-6 16,4 0-10-16,0-6-4 0,0-2-7 0,2-3-3 15,1-3 0-15,-4-2 6 0,6-2 9 16,-6-3 7-16,0-2 9 0,2-1 6 16,-6-1 6-16,0-2 5 0,-1-2 7 15,0 1 5-15,-2-2 1 0,-2-2 1 0,0 1 1 16,0 0 3-16,-1 2 1 0,-1 0 1 15,1 3 0-15,1 4 0 0,-3 1-3 16,1 2-7-16,1 2-8 0,-1 2-6 0,3 3-5 16,-3 2-5-16,4 4 0 0,-2 1 2 15,2 2-1-15,3 3 1 0,-2 2 2 16,1-1 1-16,1 2 0 0,0 0 1 16,1 2-1-16,0-1-1 0,-1 1 1 0,2-2 1 15,-2 0 3-15,0 0 0 0,-2-2 3 16,2-1 0-16,-4 0 0 0,1-1-3 15,0-3-3-15,-2 2-2 0,2-3-2 16,-2 1 0-16,2-1-2 0,-4-2 1 0,1 1-1 16,-1 0 5-16,1-2 1 0,0 1 1 15,-2-2 5-15,0-2 1 0,-2 1-1 16,0-2-2-16,-1-2-1 0,3-4-2 16,0 0-2-16,0-3-1 0,2-3-2 0,1-3-2 15,0-3-2-15,5-3 1 0,0-2 0 16,1 1 0-16,0-2 0 0,0 2 0 15,5 1 2-15,-3 1 0 0,3 2-2 0,-1 5 0 16,-2 1 0-16,0 4 0 0,0 4 0 16,1 4 2-16,-2 4 0 0,0 4 2 15,-2 2-2-15,1 4 5 0,-2 1 12 16,-1 3 12-16,-3 0 26 0,2 0 35 0,-2 0 34 16,-1 1 31-16,1-2 26 0,-3-4 27 15,1 1 34-15,-1-4 22 0,3-2 2 16,2-4-17-16,0-2-25 0,3-4-36 15,1-2-59-15,1-5-60 0,1-3-47 0,5-2-39 16,-2-2-44-16,3-5-35 0,3 0-29 16,2-5-24-16,1-1-21 0,1-3-17 0,3 0-20 15,-2-1-44-15,1 0-70 0,0 3-75 16,0 1-73-16,-3 5-68 0,-7 2-19 16,1 5 37-16,-9 6 77 0,-3 5 93 15</inkml:trace>
  <inkml:trace contextRef="#ctx0" brushRef="#br0" timeOffset="-116090.83">24695 12588 35 0,'4'-3'219'15,"0"1"24"-15,-3 2-26 0,-1-1-45 16,-1-1-42-16,-1 2-35 0,-1 0-30 0,0 2-18 16,-4-1-9-16,0 1-4 0,-1 1 0 15,-4 1-1-15,2 1 1 0,-5 1-5 16,0 0-6-16,-5 3-6 0,-2 0-5 0,-4 3-3 15,-4 0-4-15,-7 3-4 0,-4 1-1 16,-6 2 0-16,-4 2 1 0,-9 2-1 16,-8 2-1-16,-6 0 0 0,-5 3 3 0,-7 0 16 15,-3 2 22-15,-1-1 29 0,-1 1 35 16,2-1 36-16,2-1 36 0,4 0 26 16,3-1 16-16,6-4 12 0,8-1-5 15,7-3-16-15,10-3-23 0,7-3-33 0,10-1-36 16,9-4-36-16,10-4-30 0,9-3-18 15,11-3-13-15,12-4-10 0,9-5-2 16,12-4-4-16,8 2 0 0,14-6-2 0,11 1 0 16,11-4-5-16,4-1-29 0,7 0-49 15,0-2-77-15,0 0-84 0,-2-2-80 16,-3 2-52-16,-5-1-16 0,-3 1 24 0,-7-1 60 16,-7 1 74-16,-1 1 67 0,-10 1 43 15,-4 3 16-15,-7 0-12 0,-3 2-42 16,-10 2-27-16,-5 4-8 0,-7 1 1 15</inkml:trace>
  <inkml:trace contextRef="#ctx0" brushRef="#br0" timeOffset="-112908.64">20851 10668 132 0,'-2'4'145'0,"1"2"-20"16,1 0-11-16,1 0-7 0,4-2-1 15,0 1 2-15,4 0-3 0,-1-2-7 16,2 0-7-16,1-1-5 0,-2 2-8 0,3-3-9 16,2 1-12-16,-5 1-12 0,2 0-10 15,2 0-11-15,0 1-9 0,-4 2-7 16,4 0-2-16,-2 3-5 0,1 0-1 16,-1 3 0-16,1 0-2 0,-2 2-1 0,2-1 0 15,-3 4-1-15,0-3 1 0,1 0 1 16,0 1 2-16,-1-3 2 0,-3 0 3 15,1-1 15-15,-2-1 18 0,-4-2 24 0,1-1 22 16,-4 1 21-16,1-2 9 0,-6 1-4 16,-3-1-16-16,-7 2-20 0,1-2-24 15,-7 1-22-15,-3 1-14 0,0 1-11 16,-4 0-5-16,-4 0-4 0,1 0-1 16,-2 0 0-16,-3 1 2 0,1-1 1 0,-1 2 1 15,-4-1 2-15,3 1 0 0,-4-1 1 16,2 0 1-16,1 0 0 0,0-2 3 15,3 0 2-15,5-2 0 0,4-1 0 0,4-3-2 16,8-2 0-16,2-2-3 0,6-4-1 16,5-3-1-16,3-2-2 0,3-4 1 15,5-1 1-15,5-1 1 0,1 1-2 16,3-2 1-16,1 1 1 0,1 2 0 16,0 2 0-16,-5 2 0 0,3 2 3 0,-5 3 1 15,-4 0 1-15,-2 4 0 0,-2 2-2 16,-5 4 1-16,-4 0 0 0,-3 4-3 0,-3-1 0 15,-3 4 0-15,-4 1 0 0,0-1 4 16,-3 3 2-16,0-2 5 0,-1 2 5 16,0-1 6-16,2-1 3 0,-2 2-1 0,-2-4 9 15,5 2 10-15,-3-2 2 16,5 0 1-16,0-1-2 0,3-2 1 0,5 2-13 16,1-1-12-16,3-1-9 0,3 0-5 15,2 1-1-15,5 0-1 0,3-1-4 0,3 1-1 16,8-4 3-16,2 2-2 0,1-3 1 15,3 0 1-15,5-1 1 0,0-2 1 16,0 0-2-16,2-3 3 0,-2 1 1 0,-3-1 6 16,-2 0 12-16,-6 0 21 0,0 0 18 15,-6 0 17-15,-2-1 14 0,-5-1 12 16,1-1 0-16,-7-1-7 0,0-2-9 16,-7 0-17-16,2-2-13 0,-3 1-15 0,-1-4-13 15,1-1-11-15,-3 0-11 0,-1-2-4 16,0 1-7-16,3-2-3 0,-4 0-5 15,4 0-16-15,-2 0-42 0,3 2-81 16,1 1-102-16,-1 1-112 0,5 2-107 0,0 3-99 16,0 2-13-16,2 2 49 0,-1 3 89 15,1 2 104-15</inkml:trace>
  <inkml:trace contextRef="#ctx0" brushRef="#br0" timeOffset="-109777.64">16961 11221 68 0,'-1'0'139'0,"-1"0"-23"16,2 0-24-16,-1 0-20 0,1 0-18 15,0 0-7-15,1 2-10 0,-1 1-1 0,2 3 1 16,-1 1-1-16,-1 2 0 0,0 3 0 16,0 1 2-16,0 3-2 0,-1 0 1 15,-1 4 1-15,1-1 7 0,-4 1 4 16,4 1 1-16,-1-2 4 0,2 0 1 15,0 1-3-15,2-2-5 0,-1-1-10 16,4-2-7-16,-1-2 5 0,1-1 14 0,2-3 11 16,2-1 4-16,2-4 5 0,2-2 2 15,1-4-12-15,0-2-20 0,5-2-17 0,-3-5-8 16,1 1-7-16,-1-5-3 16,2 0-4-16,-2-3-3 0,-1 0 0 0,-3-1-1 15,-2 1 0-15,1-2 1 0,-4 0 1 16,-2 1 1-16,-2-2 1 0,-3 0 0 0,0 0 0 15,-3 1 0-15,0-1 0 0,-2 2 0 16,0 1 0-16,0 1 1 0,-1 2-1 16,1 2 2-16,1 1 0 0,0 3-1 0,1 1-1 15,0 4-1-15,0 0 1 0,1 4 0 16,0 4 0-16,1 0 1 0,-1 5 1 16,2 2 1-16,2 0 1 0,-1 3 3 15,4 1 3-15,-2 3 3 0,2 0 4 0,2 2 6 16,0 1 11-16,3 1 8 15,0 0 6-15,0 3 7 0,0 0 4 0,1 0-2 16,0 1-8-16,-1 3-8 0,-2-2-9 16,0 1-8-16,2 2-10 0,-3 0-5 0,-1 0-3 15,-1-1-3-15,-2-1-1 0,2-1 0 16,-4-1 4-16,-1-2 20 0,0 0 16 16,-1-2 14-16,-4-2 13 0,0-1 7 15,-1-1 3-15,-2-1-19 0,-2-4-15 0,0-1-15 16,-3-1-10-16,0-4-13 0,-1-1-7 15,0-1-5-15,-1-5-3 0,1 0-34 16,-2-4-59-16,4 0-69 0,-2-3-71 0,4-1-72 16,2-1-70-16,0-1-47 0,5-2 17 15,2-2 47-15,2 1 62 0</inkml:trace>
  <inkml:trace contextRef="#ctx0" brushRef="#br0" timeOffset="-109493.33">17395 11458 127 0,'0'-3'195'0,"1"3"-14"0,3 0-33 0,-3 0-27 15,4 0-18-15,1 2-17 0,2-1-15 16,0-1-17-16,2 2-14 0,0-2-16 16,3 0-9-16,0-2-8 0,3 2-5 0,-2-3-3 15,2 2-4-15,-2-1-15 0,0 2-22 16,1-1-32-16,-2 1-37 0,-4 1-51 16,-1 2-46-16,-7 2-12 0,-2 1 8 15</inkml:trace>
  <inkml:trace contextRef="#ctx0" brushRef="#br0" timeOffset="-109293.38">17414 11727 133 0,'6'4'161'0,"0"-1"-25"0,2-1-20 0,2-1-19 15,2-1-13-15,1-1-13 0,4-2-14 16,-1 0-14-16,2-4-10 0,2 3-9 15,-2-3-10-15,0 0-5 0,-1 0-7 0,0 0-9 16,-3 1-28-16,0 0-38 0,-3 1-57 16,-3 1-50-16,-2-1-25 0,-2 2-6 15</inkml:trace>
  <inkml:trace contextRef="#ctx0" brushRef="#br0" timeOffset="-108525.95">17834 11485 157 0,'-3'-6'151'0,"0"0"-22"0,1 2-20 15,-1-3-16-15,3 5-11 0,-2-3-7 16,2 2-7-16,0 2-1 0,2-1 3 0,-2 1 7 16,3 1 9-16,-1 0 6 0,1 1 8 15,0 2 4-15,2 3-1 0,0 0-4 16,3 3-8-16,-4 2-10 0,3 2-14 16,-1 4-15-16,-1-1-12 0,4 4-13 0,-4-1-8 15,-2 2-6-15,2 0-5 0,-2 0-3 16,1-1-1-16,-1-1-2 0,-2-3 0 15,4 1-2-15,-4-3 0 0,1-2 2 16,-1-3 2-16,3-3 0 0,-3-2-3 0,4-4 1 16,0-1 1-16,0-4-3 0,1-2-4 15,-2-2-2-15,3-3 1 0,-1 0 1 16,-1-4-1-16,3 2 1 0,-4-3 2 16,1 1 1-16,-1-2 1 0,0 0-1 0,0 0 0 15,-1 1-1-15,0 1 2 0,1 0 1 16,-2 5 0-16,-1 3-1 0,1 2 2 15,1 3-1-15,-3 3 2 0,4 5-2 0,-3 1 0 16,2 3 1-16,-1 1 0 0,1 4 1 16,0 1-2-16,-1 0 1 0,4 1 2 15,-3-1-3-15,2 0-1 0,-2 0 1 16,2-3 1-16,-2 0 0 0,2-3 0 0,1-1 0 16,-3-2 2-16,4-2-2 0,-3-2 2 15,1-4-2-15,0-1 2 0,3-3-2 16,0-1-2-16,-4-2 0 0,1-3-1 15,0-2 1-15,3 0-3 0,-5 0 1 0,0-3 2 16,2-1 0-16,-2 0-1 0,2 0-1 16,1 2 0-16,0-1 0 0,-1 2 1 15,2 5-2-15,-1-1 2 0,0 5 0 0,3 3 1 16,-2 3 2-16,-1 3 0 0,1 6 0 16,0 2 1-16,-2 1 1 0,2 3 0 15,-1 1 0-15,-1 2 5 0,0 0 4 16,2 2 0-16,0-2 1 0,-3 0 1 0,3-2-2 15,-1-1-5-15,0 0-4 0,1-3-4 16,-3-3-5-16,1 0-15 0,0-5-53 16,1 1-66-16,-1-3-77 0,1-4-92 0,-1-3-57 15,2 1-18-15,-3-5 36 0,2 0 56 16</inkml:trace>
  <inkml:trace contextRef="#ctx0" brushRef="#br0" timeOffset="-108151.36">18565 11332 211 0,'-2'-2'241'0,"0"0"0"16,-1 2-48-16,3-2-44 0,-1 2-35 15,1-1-22-15,-3-1-18 0,1 2-13 0,2 0-10 16,0 0-8-16,0 0-6 0,0 0-4 16,0 0-4-16,-1 3-3 0,-1 1-4 15,1 4 3-15,-3 1 1 0,-1 3 0 16,1 3 1-16,-3 3-2 0,0 3-1 0,-1 3-4 16,0 3-3-16,-5 3-1 0,2 2-1 15,1 1-1-15,-2 1-4 0,-1 1-2 16,0 1-4-16,1 0-4 0,-1-3-2 15,2-4-1-15,3-1-2 0,2-4 1 0,-1-6-8 16,4-5-33-16,2-3-46 0,1-5-49 16,0-5-51-16,3-5-55 0,0-5-55 0,2-3 2 15,0-2 27-15,0-5 40 16</inkml:trace>
  <inkml:trace contextRef="#ctx0" brushRef="#br0" timeOffset="-107922.88">18326 11410 139 0,'-5'-9'206'0,"0"3"-7"0,2 2-20 16,3 0-17-16,0 4-10 0,2 4 1 15,1 0-2-15,5 2-4 0,0 2-9 16,4 2-13-16,1 1-18 0,4 2-21 16,0 2-21-16,-2 0-18 0,4 2-18 0,-1-1-12 15,-1 2-5-15,0 0-5 0,1 0-2 16,-4 0-3-16,-3-1-3 0,2 0-5 15,-2-1-4-15,-3 0-42 0,1-2-56 16,-2-1-65-16,-1-2-75 0,0-2-80 0,0-5-39 16,-1 1 17-16,-2-4 44 0</inkml:trace>
  <inkml:trace contextRef="#ctx0" brushRef="#br0" timeOffset="-106943.05">18794 11568 38 0,'-8'1'99'0,"0"1"-13"16,2 0-12-16,-2 0-7 0,2 1-4 0,1-1-4 16,0-1-2-16,0 2-4 0,1 0-1 15,1-1-3-15,0-1-6 0,1 1 0 16,0 1 7-16,2-2 11 0,2 1 11 15,1-1 15-15,5 2 18 0,-2-1 14 0,5-1 6 16,3-1 3-16,1 0-3 0,4-1-7 16,0-1-13-16,3-1-13 0,3 2-18 15,2-2-18-15,0 0-14 0,3 0-14 16,-3 0-9-16,3 0-8 0,0 1-4 0,-1 1-3 16,1 1-3-16,-4 0-2 0,-2 1-3 15,-2 1-4-15,-4-1-4 0,-1 2-28 16,-4 0-54-16,-4 0-62 0,0 0-69 0,-4-1-78 15,-2-1-58-15,-3-1-3 0,0 0 35 16,0 0 56-16</inkml:trace>
  <inkml:trace contextRef="#ctx0" brushRef="#br0" timeOffset="-106640.59">19083 11422 112 0,'-3'-3'230'0,"-1"0"21"16,1 0-28-16,-1 2-29 0,3-1-28 0,-1 2-20 16,0-1-19-16,2 1-15 0,0 1-13 15,0 2-10-15,0 3-8 0,2 0-6 16,1 2-3-16,2 2 1 0,3 2-2 16,-4 2-5-16,4 1-4 0,1 1-2 0,0 2-8 15,2 3-13-15,-1 0-14 0,0 0-7 16,2 2-4-16,0-1-7 0,-1 0-5 15,0 0-4-15,-1-1-2 0,2-2-6 16,-2-1-24-16,-2-1-58 0,1-4-67 0,-2 1-74 16,1-4-76-16,-2-2-76 0,2-4-19 15,-2-2 38-15,0-2 56 0</inkml:trace>
  <inkml:trace contextRef="#ctx0" brushRef="#br0" timeOffset="-106323.31">19411 11178 109 0,'-3'-16'223'15,"-2"3"10"-15,2 3-20 0,-2 1-26 0,0 2-23 16,-1 3-19-16,0 1-15 0,2 6-15 15,0 1-14-15,0 4-8 0,3 5-4 16,-1 5-5-16,2 4-8 0,3 5-10 16,1 4-8-16,0 4-9 0,4 0-15 0,2 5-11 15,-1-1-8-15,1 1-8 0,2-1-4 16,-1 2-6-16,2-4 0 0,0-1-3 16,0-1-2-16,0-2-2 0,-3-5-7 0,1-1-35 15,-2-3-47-15,0-4-50 16,-1-2-53-16,-4-5-60 0,4-2-65 0,-3-7-9 15,0-1 23-15,-2-3 38 0</inkml:trace>
  <inkml:trace contextRef="#ctx0" brushRef="#br0" timeOffset="-106010.2">19496 11599 181 0,'-5'-10'249'0,"0"2"2"0,2 0-9 16,2 1-12-16,1 0-15 0,1-2-14 15,2 1-17-15,1 1-14 0,2-1-13 0,2 1-14 16,1-1-17-16,4-1-19 0,-2 0-21 16,7 2-20-16,-2-1-22 0,2-1-18 15,4 3-12-15,-2 2-7 0,3-1-4 16,-1 4-3-16,0-1-2 0,-2 4-3 0,2 1 3 16,-4 1-1-16,-2 4 1 0,2-1 0 15,-6 4 0-15,0 2 2 0,-2 1 2 16,-5 1-2-16,-5 1 0 0,-1 1 2 15,-6 1 0-15,-2 0-1 0,-1 1-2 16,-2-1 2-16,-7 0-3 0,0 0-5 0,-2-2-5 16,-1 0-40-16,-1-1-68 0,2-3-81 15,-3-2-82-15,4-2-93 0,-4-4-60 0,6-4 5 16,1 0 51-16,1-3 70 0</inkml:trace>
  <inkml:trace contextRef="#ctx0" brushRef="#br0" timeOffset="-105326.15">19185 11583 63 0,'1'0'84'0,"-1"-2"-14"16,2 2-11-16,-1-1-6 0,-1 1-4 0,2-2 1 15,0 1 2-15,-2 1 2 0,1-2 0 16,-1 0 1-16,2 2-4 0,-1-1-3 16,1 0-5-16,2 1-3 0,0-2-4 0,0 2-4 15,1 0-4-15,0-1-5 0,1 1-5 16,4-2-5-16,-2 2-4 0,1-1-2 16,2-1-3-16,0-1 0 0,1 2-2 15,1-3 0-15,0 2 0 0,1-1-1 0,-1 1-1 16,0-1 0-16,-1 2-2 0,-2-1 2 15,0-1 0-15,-3 1 2 0,0 1 6 16,-3 1 6-16,1 0 4 0,-3 0 0 16,-1 0 1-16,-2 0-1 0,-1 3-6 0,-3-1-6 15,1 1-4-15,-3 0-2 0,0 0-1 16,-1 0-3-16,0-1 1 0,-2 2 3 16,-1-1-3-16,0 0-1 0,0 0 1 15,-2 0-1-15,2-2-3 0,-3 0-13 0,1 3-23 16,-2-3-26-16,-1 1-38 0,0-2-49 15,0 1-43-15,-3-1-11 0,3 0 12 16</inkml:trace>
  <inkml:trace contextRef="#ctx0" brushRef="#br0" timeOffset="-102108.95">18056 11926 24 0,'-2'0'131'0,"-1"-1"-25"0,3-1-21 16,-2 2-13-16,1 0-11 0,-1 0-6 0,2 0-7 16,-1 0-6-16,1 0-5 0,0 0-5 15,0 0-4-15,0 0-1 0,0 2 2 16,0-1 3-16,0 1 3 0,1 0 3 16,2 2 1-16,-1-1 2 0,3 1-2 0,0 3-3 15,1 1-2-15,-3 1-6 0,2 3-5 16,-2 0-4-16,-2 2-5 0,1 2-3 15,-2 2-5-15,-2 2-1 0,-2-1 0 16,-3 3-2-16,-2 0-2 0,-1 0 2 0,-2-1-1 16,-2 0 0-16,-1 0-1 0,0 0 2 15,-2-3 8-15,0 0 14 0,3-3 10 16,-2 0 6-16,2-3 4 0,0-1 1 16,3-3-9-16,-3-1-13 0,4-3-10 0,4 1-5 15,-2-4-4-15,0-2-3 0,3-2-2 16,2 0-1-16,1-3-1 0,1-2 0 15,1-1 0-15,0 0 1 0,1 0-1 0,-1 0 1 16,4-1 1-16,-3 1 0 0,2 0 1 16,-1 1-1-16,-2 2 0 0,2 2 0 15,-2 1-2-15,-2 3 0 0,0 1 1 16,-1 2 1-16,-3 5 1 0,-1 1-1 0,1 0 1 16,-3 1 2-16,1 1 1 0,-2 1 9 15,-1 0 8-15,3-2 14 0,0 1 11 16,2-1 10-16,-2-2 8 0,0 1-2 0,5-3-2 15,-2 0-5-15,4-2 18 0,-1 1 12 16,4-3 9-16,1 2 6 0,2-3 3 16,3 1-2-16,2-2-30 0,3 0-22 15,1 0-18-15,2-2-17 0,1 2-7 0,0 0-13 16,0 0-5-16,-3 2-50 0,3 1-81 16,-5 0-94-16,-3 2-112 0,0 0-70 15,-2 4-35-15,-4 0 28 0,-3 2 68 16</inkml:trace>
  <inkml:trace contextRef="#ctx0" brushRef="#br0" timeOffset="-101443.06">16569 12469 127 0,'-8'0'132'0,"-1"-1"-24"16,1 1-22-16,0 1-19 0,-1 1-15 15,-4 4-10-15,0-2-9 0,-1 5-4 0,0-1-1 16,-3 2 3-16,1 1 2 0,-3 0 2 16,1 3 4-16,1-2 7 0,-2 3-1 15,3-1 1-15,-3 1-2 0,7 0-3 0,-4-2-6 16,6 0-6-16,1 1-6 0,2-2-5 16,3 1-7-16,4-2-4 0,6 1-2 15,0-1 0-15,7-1-1 0,1-1 0 16,2 0-2-16,6 2-1 0,0-1 1 0,1 0-1 15,0 1-1-15,3 1 1 0,-3 0 1 16,-2 0-1-16,-1 0 0 0,-2 2-1 16,-6-1 1-16,-2 1 0 0,-1 1-1 15,-4 1 1-15,-5-1 0 0,-2 2-2 0,-7-2 0 16,1 1 1-16,-3 1-1 0,-3-1 1 16,0-1 0-16,-2 0 0 0,2-1-2 15,-2-2-2-15,3-2-1 0,2-1-21 0,-1-3-41 16,3-3-47-16,3-1-52 0,1-5-50 15,4-3-23-15,2-2 5 0</inkml:trace>
  <inkml:trace contextRef="#ctx0" brushRef="#br0" timeOffset="-100825.68">16647 12601 133 0,'1'-16'214'0,"-1"4"-10"16,0 3-24-16,-1 1-25 0,-2 2-23 15,1 3-23-15,-1 2-20 0,2 3-18 0,-1 3-13 16,0 3-6-16,2 1-7 0,0 4 1 16,0 2 1-16,4 2 0 0,-3 4-2 15,2 0-4-15,3 2-3 0,-1 3-12 16,0 1-8-16,1 2-7 0,-1-2-4 16,2 0-4-16,0-2-2 0,1-1-1 0,0-3-3 15,1-2-2-15,-2-2-2 0,-1-2-3 16,2-3-23-16,0-4-36 0,0-2-43 15,-2-3-40-15,2-3-36 0,0-2-31 0,1-3-4 16,1-2 19-16,-3-2 33 0,2-3 34 16,-3 0 35-16,2-2 35 0,0 0 27 15,0-3 24-15,-2 2 19 0,1 0 22 16,-3 0 17-16,1 0 19 0,0 0 19 0,-1 0 19 16,1 2 16-16,-3 1 10 0,-1 1 13 15,-1-1 15-15,0 2 13 0,-1 0 8 16,-1 3 5-16,-1 1 1 0,0 0-9 0,-2 2-20 15,1-1-26-15,-1 2-29 0,0 3-27 16,0 0-24-16,0 3-20 0,1 2-12 16,-1 0-5-16,0 5-2 0,2 0-2 15,2 2 0-15,-3 3-1 0,4 2 0 0,-1 1 2 16,1 0-2-16,1 0-1 0,1-2 0 16,1 0 1-16,0-2-1 0,4-2-1 15,0 0 0-15,0-3 4 0,1-3-2 0,1-3 1 16,2-3-2-16,2-4 2 0,1-2-1 15,0-4 0-15,2-1-1 0,-2-3-2 16,-1 1 0-16,3-3-2 0,-5 0 1 16,1 0-1-16,-2-2-4 0,-3 0 1 0,-6 1-3 15,-1 2-3-15,-5 0-6 0,-1 3-3 16,-4 2-7-16,0 2-19 0,-5 3-14 16,0 3-13-16,2 2-12 0,-5 2-14 15,4 2-11-15,-2 2-4 0,4 0-13 0,-1 3-20 16,2-2-27-16,3 1-35 0,1 1-41 15,4-2-8-15,3-1 14 0,3-1 27 16</inkml:trace>
  <inkml:trace contextRef="#ctx0" brushRef="#br0" timeOffset="-100292.85">17072 12585 196 0,'6'-11'224'0,"-2"2"-26"16,-1 2-32-16,0 1-32 0,-1 2-27 0,1 2-23 15,0 3-21-15,0 4-17 0,0 1-9 16,1 2-11-16,2 6-5 0,-2 1-9 16,1 2-5-16,0 4-1 0,3 0-3 15,0 3-3-15,-2 1 0 0,2 1-1 0,-1-1 0 16,2 1-2-16,0-4 1 0,-2-1 1 16,-1-3 1-16,2-3-1 0,-4 0 0 15,1-3 1-15,0-3 1 0,0-1 3 16,-2-3 1-16,-1 2 2 0,-1-4 0 0,1 0 0 15,-2-3-3-15,0 0-2 0,0-2-1 16,-2-2-1-16,-2-1 0 0,-1-1 0 16,-2-1 0-16,1-4 0 0,-3 1 0 15,-1-5 0-15,2-2 0 0,-4-1-2 0,2-3 1 16,0-3 0-16,-2-1 1 0,2-4 0 16,2-1 0-16,-1-1 4 0,4-1 10 15,1 1 12-15,2 1 5 0,2 1 6 16,3 2 2-16,2 3 2 0,3 0-14 0,1 5-8 15,3 1-7-15,1 3-5 0,4 3-2 16,0 1 1-16,0 5-1 0,4 1-1 16,-1 5 1-16,-1 5-1 0,3 4 0 15,-4 5-2-15,-2 2 3 0,-2 5-3 16,-5 3 0-16,-4 2 0 0,-2 2 0 0,-6 1 1 16,-2 1-2-16,-3 0 2 0,-4-1 2 15,-3 0 0-15,-2-1-1 0,3-3-1 0,-3-3 1 16,2-1-4-16,1-6-1 0,1-1-5 15,4-4-13-15,0-4-38 0,2-3-42 16,4-4-45-16,1-3-46 0,2-3-43 0,2 0-31 16,1-5 3-16,4 0 26 0</inkml:trace>
  <inkml:trace contextRef="#ctx0" brushRef="#br0" timeOffset="-99958.64">17333 12669 21 0,'8'1'173'16,"0"2"3"-16,0 2 0 0,-2-3-4 15,-1 3-1-15,-2-2-4 0,2 2-5 16,0-4-9-16,1 1-15 0,0-4-17 0,2-1-24 16,0-3-25-16,1-1-26 0,1-4-18 15,0 1-14-15,2-1-6 0,-2-1-4 16,-4 0-2-16,2 2-1 0,0 1-1 0,-4 0 1 16,0 3-1-16,-4 1-1 0,0 2-2 15,-4 2 1-15,-2 2-1 0,-2 2 1 16,0 2 1-16,-1 2 2 0,-2 1 3 15,1 2 10-15,2 0 11 0,0 3 8 0,1-3 11 16,0 3 9-16,3 0 9 0,0 2-5 16,1 0 4-16,3-2 8 0,3 1 7 15,2-2 2-15,2 0-5 0,-1-2-1 16,6-2-12-16,0-1-19 0,3-4-17 16,0 0-15-16,3-3-6 0,-2-3-10 0,3-1-39 15,0-4-72-15,-3 1-98 0,4-4-114 0,-5 1-93 16,-1-1-43-16,-1-3 8 15,-2 3 60-15</inkml:trace>
  <inkml:trace contextRef="#ctx0" brushRef="#br0" timeOffset="-98876.93">19793 11989 56 0,'-1'-2'207'0,"-3"0"19"15,2-1-16-15,0 1-13 0,0-1-11 16,2 2-9-16,-1-1-14 0,-1 1-13 15,2 1-4-15,0 1-2 0,2 2-4 0,-1 2-3 16,3 0-2-16,2 6-7 0,2 0-19 16,0 3-25-16,1 3-22 0,4 1-19 15,0 2-17-15,0 0-13 0,2 2-5 16,0-1-4-16,2 0-4 0,0-3-4 16,-1-3-2-16,1-2 1 0,-1-4-1 0,1 0-1 15,-1-6-2-15,1-2-7 0,-4-3-31 16,3-1-42-16,-5-5-44 0,1 1-42 0,0-4-35 15,-1-1-23-15,-2-2 10 0,-1 0 19 16,-1-1 27-16,-3 0 29 0,2 0 27 16,-4-1 22-16,-2 3 20 0,-2 0 20 15,2 2 19-15,-1 1 16 0,-4 0 14 0,2 5 13 16,0 0 14-16,0 1 16 0,0 0 14 16,-1 3 11-16,-1 0 15 0,2 1 14 15,2 1 9-15,-4 0 14 0,2 3 14 16,2-1 15-16,-1 0 10 0,2 1 3 0,2-1-5 15,2 2-14-15,2-2-22 0,2 0-26 16,0 0-23-16,5 0-22 0,0 0-17 16,-1-2-12-16,2 2-5 0,1-1-2 15,0-1-4-15,-2 1 0 0,3 1 0 16,-5 0 1-16,0-2-1 0,0 3 2 0,-5 1 1 16,1 3-1-16,-4-1 3 0,-3 2 14 15,-1 0 19-15,-3 2 25 0,-2-1 26 16,-1 2 24-16,-2 0 15 0,-2 2-3 0,1-1-10 15,-4 2-19-15,2 0-23 0,-4 0-21 16,3 0-16-16,0 0-15 0,-1 0-8 16,3-1-8-16,0-3-9 0,3 2-31 15,4-4-87-15,-1 0-120 0,1-2-131 0,3-4-117 16,1-3-61-16,3-1-6 0,0-3 70 16,5 0 110-16</inkml:trace>
  <inkml:trace contextRef="#ctx0" brushRef="#br0" timeOffset="-98276.74">20536 11891 35 0,'-9'0'233'0,"-4"4"34"16,5 0 1-16,-1 5-41 0,0 0-39 0,2 4-34 15,2 1-29-15,2 1-31 0,3 0-27 16,2 2-24-16,3-3-17 0,1 2-10 16,6-3-8-16,0-2-2 0,0-2-4 15,6-2 1-15,-4-4-2 0,2-1-1 0,-2-2 0 16,2-4 0-16,-5 0 1 0,3-3 2 16,-3-3 1-16,-1 0 22 0,0 0 21 15,-2-4 19-15,-1 1 19 0,-2-1 17 0,1-2 16 16,-5 0 0-16,2 0-1 0,-3 1-2 15,2 0-5-15,-2 3-10 0,2 2-11 16,-1 1-18-16,3 1-21 0,0 5-15 16,0 3-13-16,2 3-10 0,1 5-4 0,0 4-2 15,1 4 0-15,0 4-3 0,1 5-3 16,2 4-1-16,-3 2-3 0,0 5-2 16,-3 2-1-16,-4 2 0 0,-1 1 7 15,-1 1 3-15,-2 0 9 0,-7-2 29 0,2 0 27 16,-4 0 22-16,-2-5 8 0,-3 0 6 15,-1-6-3-15,2-4-29 0,-5-2-25 16,3-7-26-16,-2-2-37 0,1-6-103 0,-1-3-149 16,4-5-156-16,0-5-126 0,5-3-65 15,1-6-10-15,1-2 74 0,6-4 136 16</inkml:trace>
  <inkml:trace contextRef="#ctx0" brushRef="#br0" timeOffset="-97709.15">21120 12210 119 0,'-2'0'210'0,"2"0"-5"16,0 0-26-16,0 0-25 0,0 0-19 15,0 0-12-15,2 0-11 0,-1 0-9 16,1 0-10-16,0 0-14 0,1 0-14 15,2 0-14-15,-1 0-14 0,2-2-14 0,2 2-9 16,0-3-7-16,2 2-8 0,-1-1-6 16,1-1-5-16,0 2-19 0,-1-1-25 15,-1 1-23-15,-2-3-21 0,1 3-14 16,-3-2-8-16,4 0 11 0,-3 0 20 0,-2 2 24 16,0-2 24-16,-1-1 17 0,-1 2 12 15,1-1 6-15,-2 0 4 0,0 0-12 16,0 0-28-16,0-1-43 0,0 0-57 0,0 0-30 15,2-1-16-15</inkml:trace>
  <inkml:trace contextRef="#ctx0" brushRef="#br0" timeOffset="-97426.86">21292 12040 206 0,'-3'-1'249'0,"2"-1"2"0,1-1-28 16,0 2-25-16,0-2-24 0,0 1-22 15,1 1-25-15,1-3-25 0,1 4-22 16,1-1-20-16,1 2-14 0,0 3-16 16,1 0-6-16,2 2-7 0,3 3-5 0,-3 3-5 15,2 2-4-15,1 1-3 0,0 1-4 16,-1 2-6-16,0 2-12 0,-2-1-51 15,-1 1-54-15,-2-2-55 0,-1-3-51 16,2-2-55-16,-3-2-36 0,-1-4 24 0,0-4 42 16</inkml:trace>
  <inkml:trace contextRef="#ctx0" brushRef="#br0" timeOffset="-97262.02">21283 11905 119 0,'-10'-19'175'16,"1"1"-21"-16,3 1-20 0,-1 3-23 16,2 3-26-16,0 2-24 0,2 0-23 0,2 4-18 15,-2 0-19-15,3 4-40 16,0 1-62-16,4 5-58 0,1 1-31 0,0 1-16 16</inkml:trace>
  <inkml:trace contextRef="#ctx0" brushRef="#br0" timeOffset="-96626.35">21363 11917 224 0,'-1'0'266'0,"-1"0"15"0,-1 0-67 0,3 2-64 16,5 2-54-16,-2 2-39 15,3 3-22-15,1 3-14 0,1 2-8 0,1 2-6 16,0 4-2-16,0-1-2 0,1 3-1 15,0 1-1-15,-2 0 1 0,0-1 0 16,-1-1-2-16,2-3 1 0,-5-1 4 0,0-4 18 16,0-2 13-16,-2-4 4 0,1-1 4 15,-3-4 1-15,1-4-3 0,-1-2-22 0,3-4-11 16,-1-1-5-16,3-3 0 16,0-2-4-16,1 0 1 0,3-3 1 15,-1 1-2-15,2-2 0 0,1 1 0 0,2-1 0 16,-1 3 0-16,1 2 0 0,0 1 1 15,-1 2 2-15,-2 5-1 0,-1 2 2 16,-1 3-1-16,1 4 1 0,-4 2-1 0,2 3 1 16,-2 3-3-16,-1 1 0 0,2 1-1 15,-3 3 2-15,1-4-2 0,-1 0 0 16,0 0 3-16,0-4 15 0,-1-2 23 0,0-1 13 16,-1-2 6-16,-1-4 5 0,2-2-1 15,-1-3-16-15,3-4-22 0,-2-3-12 16,0-1-6-16,0-3-4 0,-2-2-1 15,-2-3 0-15,0 1 3 0,0-3 11 0,-2-1 8 16,0-3 7-16,-3-1 5 0,-1-2 1 16,2 0-2-16,-3-3-9 0,1 0-4 0,1 0 13 15,1 1 16-15,-2 4 15 0,3 2 9 16,2 5 3-16,-2 5-1 0,4 2-20 16,-3 5-21-16,4 5-15 0,0 5-11 15,0 5-5-15,2 7-3 0,1 4-2 0,2 6-1 16,2 5-4-16,3 5 0 0,0 6-1 15,1 2 1-15,3 1 2 0,1 1-1 0,-1-1-1 16,0-1-3-16,2-4-30 0,-4-1-45 16,-2-3-52-16,1-4-58 0,-3-6-54 15,-3-1-52-15,-2-4-28 0,-1-5-11 16,-2-2-5-16,-4-4 26 0,-1-5 38 16,-3-2 48-16</inkml:trace>
  <inkml:trace contextRef="#ctx0" brushRef="#br0" timeOffset="-96441.95">21551 11998 77 0,'-10'-13'211'0,"3"1"3"0,1 3-10 0,3 1-13 15,-1 0-15-15,3 1-19 0,1 3-25 16,1-3-26-16,4 3-27 0,2-2-23 16,2 0-21-16,5 0-17 0,1 0-11 0,3-1-8 15,6-1-4-15,0 1-27 0,0-2-44 16,3 1-51-16,-4-1-57 0,4 0-63 15,-3-1-44-15,-2 1 0 0,-2 0 31 16</inkml:trace>
  <inkml:trace contextRef="#ctx0" brushRef="#br0" timeOffset="-95859.92">21853 11905 9 0,'-1'12'164'0,"-4"1"-9"15,2-2-14-15,3 0-10 0,-1-4-2 16,1 0-1-16,1 0-1 0,1-4-5 15,-1-2-10-15,4-1-15 0,-1 0-19 0,1-3-19 16,0-1-20-16,0-4-15 0,0 1-8 16,1-4-7-16,-3-1-4 0,0 0-3 15,2 0-2-15,-2-1 1 0,0 1-1 16,1 0-1-16,-3 1 1 0,2 2 0 16,-3 0 0-16,2 2 0 0,-2 1-2 0,0 1 1 15,-2 2 0-15,1 0-2 0,-2 3 1 16,-1 3-1-16,0 0 1 0,-1 3 0 15,0 1 0-15,-3 4 2 0,4 3 0 0,-3-1 2 16,2 3 1-16,2 3 0 0,-2 0 2 16,4 0 1-16,-2 3 3 0,6-3 0 0,-2 1-2 15,4-4 1-15,0-1 0 0,1-1-1 16,1-2-3-16,0-3 2 0,1-5 6 16,4 1 2-16,-2-4 4 0,0-4 3 15,1 0 4-15,2-3 2 0,-2-1 0 0,0-2 4 16,1-2 4-16,1-1 5 0,0 0 6 15,-4-1 7-15,1-4 6 0,1 2-1 16,-3-1-2-16,0-1-7 0,-2 2-8 16,3 2-14-16,-4-1-11 0,3 2-6 15,-3 3-6-15,0 1-4 0,0 4-2 0,1 1 0 16,-2 5-1-16,1 2 2 0,2 4 2 16,-3 1-1-16,0 3 3 0,0 1-1 0,-2 1 0 15,-1 1-2-15,-1-2 0 0,-1 1 3 16,1-1 16-16,-5-4 24 0,4 2 28 15,-1-4 17-15,0-2 9 0,-1-2 2 16,2-3-14-16,-1-3-22 0,2-3-28 0,2-2-16 16,-1-2-9-16,6-2-7 0,-1-3-4 15,0-1-3-15,2 0-3 0,0-2-6 0,4-1-31 16,0 1-64-16,-3-2-79 0,4 2-84 16,0 0-83-16,-1 3-86 0,-2 0-19 15,-1 3 39-15,2 2 67 0</inkml:trace>
  <inkml:trace contextRef="#ctx0" brushRef="#br0" timeOffset="-95509.85">22348 11797 21 0,'3'-10'177'0,"2"-2"0"0,0-1-28 16,0 0-24-16,-2 1-24 0,3 0-19 15,-3 0-17-15,-1 0-9 0,-1 3-7 16,-1 0-7-16,-1 3-4 0,-2 2-4 16,-2 1-2-16,-1 1 1 0,-1 4 2 0,-1 1 7 15,-1 3 9-15,0 2 8 0,-1 3 12 16,-1 1 7-16,2 3 8 0,-3 2 12 16,4 2 1-16,-1 2-2 0,4 2-10 15,1-1-9-15,0 2-18 0,4-2-19 0,2 0-16 16,1-1-12-16,4-3-6 0,1 0-6 15,1-4-4-15,4-1-5 0,-4-5-4 0,5 0-14 16,-3-3-34-16,3-4-41 16,-1-1-40-16,1-4-39 0,1-2-38 0,-1-2-25 15,-1-1-2-15,-1-3 8 16,2 0 13-16,-2-1 14 0,-2-2 24 0</inkml:trace>
  <inkml:trace contextRef="#ctx0" brushRef="#br0" timeOffset="-94425.85">22514 11809 57 0,'-1'-3'92'0,"-1"0"-2"0,1 0-2 16,-3 0-2-16,3 2 0 0,-1-1-1 16,1 2-4-16,-3-1-4 0,2 1-4 15,2 0-7-15,-2 0-9 0,0 0-10 0,2 0-11 16,-1 0-9-16,-1 0-10 0,2-2-5 16,0 1-6-16,0 1-4 0,2-2-1 0,-1 1-2 15,-1-1 1-15,2 1-2 16,0-1 2-16,0-1 1 0,0 2 0 0,0-1 0 15,-2-1 0-15,1 3-1 0,-1-1 0 16,2 1 0-16,-1-3 0 0,-1 3 0 16,2-2 0-16,-2 1 0 0,0 1 0 15,0-2-1-15,0 0 1 0,0 2 0 0,0 0 0 16,0 0 0-16,0 0 0 0,0 0 1 16,0 0 0-16,0 0-1 0,0 0 0 15,0 0 0-15,0 0 0 0,0 0 0 0,0 0-2 16,0 0 2-16,0 0 0 0,0 0 0 15,0 0 0-15,0 0 1 0,0 0 1 16,0 0-1-16,0-1 0 0,0 1-1 16,0-1-2-16,0-1 0 0,2-1 2 0,-2 2-1 15,1-2 0-15,-1 0 2 0,2 0 1 16,-2-2-1-16,0 1-1 0,0-1 0 16,-2 1 1-16,2 0 0 0,-1 0-1 15,-3 1 0-15,3 0 0 0,-2 2 0 0,-1-2-1 16,0 3 1-16,-1 0 1 0,2 3 1 15,-2-2 4-15,0 4 1 0,-1 0 1 16,0 2 5-16,1 2 1 0,0 1 7 16,2 2 2-16,-2 2 3 0,4 1 2 0,-3 3-1 15,1 1-1-15,2 2 0 0,1 2-1 16,0-3-2-16,0 3-1 0,1-2-2 16,2-1-3-16,2-1-4 0,0-1-4 0,2-3-5 15,1-1-3-15,2-4-3 0,2-1-2 16,-2-3-10-16,2-3-18 0,0-3-24 15,1-3-23-15,0-3-26 0,-1-3-22 0,1-1-11 16,-2-6 0-16,0 2 11 0,-1-4 18 16,-1-3 22-16,0-1 21 0,-1 2 18 15,-3-3 16-15,2-1 15 0,-4 2 10 0,0-1 8 16,1 2 8-16,-2 2 13 16,-1 2 14-16,-1 4 16 0,0 1 12 0,0 1 7 15,0 4 7-15,0 1 4 0,-1 3-4 16,-1 3-2-16,2 1-8 0,-1 4-3 0,1 2 1 15,1 4-2-15,1 2 0 0,1 2 0 16,0 3 4-16,1 3 5 0,0 0 1 16,0 3-5-16,0 2-8 0,0 1-8 0,2 1-12 15,-2-1-5-15,1 2-7 0,2-1-4 16,-3 2-2-16,4-1-3 0,-3 0-1 16,0 2-7-16,-1-3-5 0,0-1 0 15,-3-1-1-15,3-2-3 0,-3-3 2 0,2-2-2 16,-3-4 0-16,3-3 0 0,-1-1 1 15,-2-4 2-15,0-4-1 0,0-2-1 16,0-3 0-16,-2-6-2 0,-1-1-2 16,-1-3-1-16,0-3-1 0,-1-3-1 0,-1-3 0 15,0-3 0-15,-4-3 0 0,2-1-1 16,-3-5 1-16,4-3 1 0,-1-2-1 16,0-1 2-16,-1-1 1 0,5-1-2 15,-1 0-1-15,4 3 1 0,2-1 0 0,5 4 0 16,-1 4-1-16,5 2 0 0,1 4 1 15,3 4 1-15,0 3-2 0,4 3-1 16,-1 3-2-16,0 4-1 0,2 5 1 0,-1 2 0 16,-1 4-1-16,-1 3 2 0,0 1 0 15,-3 4 3-15,-3 1 1 0,2 3-1 16,-6 0 3-16,-3 3 3 0,-1 0 1 16,-4 3 2-16,-3-2 0 0,-3 2 2 0,-2 0-1 15,-2 0-1-15,1 0-4 0,-3-3-2 16,1-1-6-16,1-4-19 0,2-1-45 15,2-3-55-15,0-3-59 0,7-4-61 16,1-2-57-16,1-6-16 0,6-5 27 0,1-3 44 16</inkml:trace>
  <inkml:trace contextRef="#ctx0" brushRef="#br0" timeOffset="-94143.66">22930 11623 163 0,'2'-19'219'0,"-2"-1"-14"0,-2-1-13 16,-1 2-10-16,2-1-6 0,-2 1-8 0,-1 1-10 15,3 0-8-15,-3 1-9 0,1 2-12 16,2 3-17-16,1 2-19 0,-2 0-20 16,0 5-19-16,2 0-18 0,0 5-14 0,4 3-10 15,-3 3-3-15,2 5-1 16,2 4-1-16,0 3-2 0,3 4-2 0,0 5 1 16,0 0-4-16,-2 3-2 0,5 2 0 15,-5-1-3-15,2 0-1 0,-1 1 0 0,0-2 2 16,0-1 0-16,-1-2 1 0,1-3 0 15,-3-3 0-15,1-5 0 0,-1-2-11 16,1-4-40-16,0-6-54 0,2-4-57 16,1-2-56-16,-1-6-56 0,1-2-51 0,0-4-12 15,1-1 25-15,-4-4 44 0</inkml:trace>
  <inkml:trace contextRef="#ctx0" brushRef="#br0" timeOffset="-93959.02">22896 11524 99 0,'-16'-1'219'0,"2"-1"16"0,2 2-9 0,4-1-4 16,3-1-1-16,5 2-1 0,5-3-4 15,3 2-19-15,6-5-33 0,2 1-34 16,6-4-33-16,4 2-33 0,-2-4-29 0,4-1-16 16,2 0-11-16,0-1-14 0,0-1-39 15,0 1-65-15,-5 1-74 0,2-1-86 16,-5 3-92-16,-2 2-42 0,-3 1 9 0,-4 4 51 15</inkml:trace>
  <inkml:trace contextRef="#ctx0" brushRef="#br0" timeOffset="-81592.73">19033 11962 26 0,'11'-3'122'0,"1"0"-19"16,0 2-18-16,2-1-8 0,-5 1-13 0,3 1-4 16,1 0-5-16,0 0 0 0,1 1-2 15,-1 1 0-15,4-2 6 0,-1 1 9 16,5-1 1-16,-2 0-3 0,1-1-4 15,2 1-11-15,-1-2-12 0,0 1-19 0,-3-1-7 16,0 0-5-16,-1 0-2 16,-2 0 1-16,-1 1 4 0,-3-1 6 0,-3 1 8 15,1-1 9-15,-1 2 11 0,-3-1 14 16,-2 1 14-16,0 0 15 0,-1 0 9 0,-2 1 1 16,-2-1-4-16,-1 2-2 0,-3-1-4 15,-4 2-10-15,-2-1-10 0,-3 2-6 16,-2 1-5-16,-2 1-11 0,-5-1-12 15,-3 3-9-15,-3 1-7 0,-1-1-5 0,-2 2-2 16,-6 1-4-16,-1-2-2 0,-2 1 0 16,1 0-2-16,0 0 4 0,3 0 6 15,2-2 13-15,4 1 16 0,2-2 13 0,5-1 6 16,7-1 3-16,1-1-5 0,4-1-12 16,6 0-18-16,5-3-11 0,5 0-8 15,7 0-6-15,2-3-2 0,7 0-3 16,2-1 2-16,6-2-2 0,1 1-4 0,4-1-8 15,0 0-21-15,-1 0-24 0,2 1-29 16,-2 1-27-16,0 0-22 0,-1 1-14 16,-3-2 1-16,0 2 13 0,-4 0 19 0,-2 2 25 15,-4-1 21-15,1 2 21 0,-6-1 18 16,-2 1 14-16,-1 0 10 0,-1 0 6 16,-3-2 3-16,-2 2 4 0,-1 0 1 15,-2 0 0-15,-2-1-1 0,-1 1 0 16,-2 0 0-16,-3 0 0 0,-2 1 1 0,-2-1-1 15,-3 3 1-15,-3 0-2 0,-2 0 1 16,-4 2-1-16,1-1-3 0,-5 2 0 16,1 0-1-16,-1-1-1 0,-1 1 0 0,1 1 1 15,0-1 0-15,1 2 1 0,4-4 0 16,1 2-1-16,4 0-3 0,5-2 0 16,0 1-1-16,9-2 0 0,4-1 2 15,4-1-1-15,9-2 4 0,4-2-1 0,9-4 1 16,2 0-1-16,7-4-3 0,6 0-1 15,-2-1-9-15,4-2-21 0,-1 1-17 16,0-1-8-16,-2 1-2 0,-6 1 0 0,1 1 6 16,-5 0 20-16,-6 1 16 0,-1 3 10 15,-5 1 5-15,-4 1 5 0,-6 1 3 16,0 1 2-16,-8 3 0 0,-5 0-1 16,-1 3-1-16,-5 0-1 0,-7 3-2 0,-1 0 2 15,-4 1-1-15,-4 2 2 0,-5 0 1 16,0 0 1-16,-2 0 5 0,-3 1 10 0,-4 1 8 15,2-2 13-15,-1 0 10 0,-2-1 12 16,0-2 10-16,3 0 2 0,1 0 1 16,-1-2-4-16,5 1-7 0,4-1-9 15,5-1-16-15,6 0-11 0,5-2-8 16,4 1-8-16,10 0-7 0,7-2-4 0,8-2-2 16,6 0-4-16,9-2-2 0,8-2-10 15,1 0-33-15,4-1-36 0,4-2-34 16,-1-2-24-16,2 2-18 0,-5 0-3 0,-1-1 29 15,-4 1 34-15,-5 0 34 0,-1 1 26 16,-5-1 19-16,-5 3 13 0,-3 0 8 16,-4 3 3-16,-5 0 2 0,-2 2 0 15,-3-1 1-15,-5 2-1 0,-5 2 0 0,-3 1-2 16,0 1 1-16,-6 2 0 0,-2 2-1 16,-1 1-1-16,-4 1-1 0,-3 0-2 15,-2 4 1-15,-3 0-1 0,-2 1 0 0,-4 1 1 16,1-1 2-16,4-1 18 0,4-1 15 15,2-1 12-15,6-3 7 0,4-3 4 16,8-2-1-16,4 0-15 0,7-3-15 0,3-1-12 16,9-1-9-16,4-3-6 0,6 0-9 15,3-2-23-15,3-2-27 0,3 3-29 16,-1-3-21-16,-2 0-15 0,-1 1-3 0,-2 1 18 16,-2 0 24-16,-2 2 26 0,-7-1 22 15,0 2 17-15,-5 2 11 0,-3-1 8 16,-5 2 8-16,-1 2 13 0,-5-1 13 15,-1 4 14-15,-7-1 12 0,-5 2 12 0,2 0 7 16,-6 0 8-16,-1 2 10 0,-4-1 3 16,-3 2 5-16,-2 0-1 0,0 0-1 15,0 0-11-15,0 1-15 0,2-2-16 16,3 1-14-16,6-1-12 0,5-2-11 0,6 0-9 16,9-2-7-16,5-1-3 0,4 0-8 15,7 0-24-15,2-3-37 0,7-3-38 16,1 0-32-16,0 0-27 0,2-3-14 15,-2 0 17-15,-2-1 29 0,0-1 36 0,-2 1 34 16,-4-1 30-16,-5 2 22 0,-3 2 13 16,-4 1 13-16,-7-1 15 0,-3 3 9 15,-5 1 5-15,-3 1 0 0,-6 4-1 0,0 0-8 16,-5 1-12-16,-3 0-10 0,1 1-8 16,-2 0-5-16,1 0-8 0,-2 0-29 15,5-2-50-15,-2-1-70 0,5-2-37 16,1-2-18-16,0-2-5 0</inkml:trace>
  <inkml:trace contextRef="#ctx0" brushRef="#br0" timeOffset="-80409.89">18609 11989 107 0,'14'-2'166'15,"1"0"-12"-15,-3 0-14 0,-2 1-19 0,-2-1-15 16,-2-1-14-16,0 2-16 0,-4-1-13 16,-2 1-17-16,-5-1-19 0,-3 1-12 15,-1 1-5-15,-7 3-5 0,0-2-3 16,-3 4 1-16,-3-1 0 0,-4 0-1 0,-2 1 3 15,0 0 7-15,-4-1 9 0,-3 0 5 16,0 3 8-16,-4-3 8 0,4 1 7 16,-3-3 3-16,0 3 2 0,1-2 1 0,0 0 0 15,2 0-2-15,0 0-9 0,2-2-4 16,2 3-4-16,2-1-5 0,1 0-7 16,3 0-3-16,5-2-7 0,3 2-2 15,4-3-6-15,4 0-3 0,8 0 0 16,2-1-2-16,11-4 1 0,5 1-2 0,8-4 1 15,8-2-1-15,7-1 1 0,8-1 0 16,4-1-2-16,5-1 0 0,3-1-1 16,-1 2-1-16,3-2 1 0,-2 1-2 0,0 1 1 15,0 2 3-15,-1 1-1 0,-6 1 0 16,-2 0 0-16,-7 3 1 0,-3 1 2 16,-5 0-1-16,-8 4-1 0,-6 0 1 15,-7 2 1-15,-7 0 1 0,-9 4-1 0,-7 0 2 16,-10 1 2-16,-4 3 1 0,-9-2 0 15,-6 4-1-15,-7-2 0 0,-7 0 11 16,-5 0 21-16,-4-2 23 0,-4-1 23 0,-1 0 24 16,1-2 23-16,0 1 5 0,3-2-11 15,2 0-14-15,2 0-19 0,5-1-21 16,5-2-21-16,1 1-17 0,6 0-11 16,4-1-10-16,4 0-5 0,5 0-4 15,5 0-3-15,5 0-5 0,3 0-1 0,4 0 4 16,7 0-3-16,5-1-2 0,2 0 4 15,9 1 2-15,4-2 1 0,7-1-3 16,6 0 2-16,3 0-1 0,7-2-1 0,4 1 1 16,2-2-2-16,4 0-1 0,1 0 1 15,1 0-1-15,-3 2-1 0,-3-2-2 16,-2 1-1-16,-6-1-5 0,-3 3-2 0,-6-2-3 16,-6 3-1-16,-5 0 3 0,-6 1 2 15,-5-1 4-15,-7 2 4 0,-10 2 2 16,-7-1 5-16,-8 2-1 0,-5 2 4 15,-8-1 0-15,-5 1 0 0,-6-1 1 0,-2 2-1 16,-1-1 1-16,-2-1-2 0,4 1 0 16,1 1 1-16,1-2-2 0,5-1 2 15,4 2-1-15,4-3-1 0,5 3-1 16,6-2-4-16,6-1-1 0,0-1-2 0,10 2 2 16,3 0-1-16,7 2 4 0,5-2 2 15,6 1 1-15,5-1-1 0,7 0 0 0,7-1 0 16,6 0-1-16,4-2-4 0,5 0-1 15,3-1-23-15,2 0-42 0,1-1-55 16,-1-1-63-16,-6 2-58 0,-2-1-54 16,-5 1-37-16,-7-1-36 0,-5 1 15 15,-7-2 41-15,-5 3 48 0</inkml:trace>
  <inkml:trace contextRef="#ctx0" brushRef="#br0" timeOffset="-78876.63">17744 10787 20 0,'-5'0'169'15,"2"-1"-8"-15,-2 1-15 0,2 0-18 16,2 0-18-16,-4 0-18 0,2 0-6 16,2 0-4-16,-3 0-3 0,4 0-3 0,-1-1-6 15,1 1-8-15,1-2-7 0,3 1-12 16,0-2-9-16,4-2-10 0,1 0-5 15,4 1-5-15,4-2-5 0,1 0-2 16,3-1-1-16,1 1 0 0,1 0-3 0,1 1-1 16,5 2 0-16,1 2-2 0,0 2 0 15,3 2 0-15,1 5 0 0,1 2 0 16,2 4 0-16,-4 2 0 0,2 5 0 0,0 2 0 16,-4 0 0-16,1 5 0 0,0 0 1 15,-2 2-1-15,-4 0 0 0,1 2 1 16,-5-2 0-16,1 0 0 0,-5 1 1 15,1-4 0-15,-6 2 0 0,1-4-1 0,-3-1-1 16,-3-3 0-16,0-3 1 0,-2-1 1 16,-1-4 1-16,0-2 0 0,-2-1 1 15,0-2 1-15,1-2 1 0,-4 0-2 16,0-3 0-16,-2-2 1 0,-1 1-3 0,-1-2-2 16,1-2 0-16,0-2-1 0,-2-2-4 15,-2 0 2-15,0-2 0 0,-1-2 0 16,-3-1 1-16,-1 1-3 0,0-1 4 0,-2-2-2 15,-2-2 1-15,1 0 1 0,-3 0 1 16,1-2 0-16,-1 0 1 0,0 3 0 16,-3-3 0-16,3 1 1 0,-2 1 0 15,1 0 0-15,3 3 2 0,-1 1-2 0,4 1-1 16,2 2-1-16,0 2-2 0,5 3 0 16,1 2-2-16,2 1 2 0,1 4 0 15,4 2 3-15,1 3 0 0,2 3 0 16,1 3 1-16,5 0 0 0,0 3 0 0,2 3 0 15,3 0 0-15,0 0 0 0,2 0 0 16,0 2-1-16,-1-2 2 0,0-2 0 16,-2-1 4-16,0 0 10 0,-5-3 21 0,1-3 33 15,-2-1 50-15,0-2 57 0,-5-4 47 16,1 0 14-16,0-3-8 0,-1-5-28 16,1-3-47-16,0-6-53 0,1-3-49 15,2-5-24-15,2-2-13 0,-2-4-5 16,0-1-6-16,1-1-4 0,2-2-3 0,-3 0 0 15,2-1-1-15,-1 2-2 0,-1 1 2 16,0 3-2-16,-2 1 2 0,0 5-5 16,-3 1-9-16,1 4-49 0,-3 2-72 0,-1 5-88 15,-3 4-84-15,0 3-84 0,-3 3-90 16,0 4-5-16,-1 4 43 0,2 2 74 16,2 0 76-16</inkml:trace>
  <inkml:trace contextRef="#ctx0" brushRef="#br0" timeOffset="-77126.36">17121 9918 154 0,'-1'-8'219'0,"-1"2"-7"0,2 0-21 15,0 3-34-15,2-1-16 0,-1 2 3 16,2 0 17-16,1 4 16 0,2 1 22 16,2 3 16-16,-4 2-3 0,4 2-6 15,-1 5-12-15,-1 2-23 0,2 2-29 0,-2 5-28 16,-1 2-17-16,-2 2-28 0,-1 2-26 15,0 0-17-15,-2 2-13 0,-2-2-4 16,-1-2-1-16,-1 1-3 0,1-4-1 0,-3-1-3 16,-2-3 2-16,4-3 3 0,-3-1-2 15,2-4 2-15,0-2 0 0,1-4 1 16,-2-2-1-16,3-2-5 0,-4-5 0 16,5-2-3-16,-1-4 1 0,2-2-2 0,-3-4 3 15,4-1 1-15,-1-1-1 0,-1-4 0 16,1-1 3-16,-1-1-2 0,-2-2 1 15,0-1-2-15,1 2 3 0,0 2 0 0,1 1-2 16,1 4 2-16,-1 2-3 0,1 5 1 16,-3 3-4-16,3 3 2 0,1 3-2 15,1 6 0-15,3 3 2 0,-1 5-1 16,2 2 1-16,1 1 0 0,5 1 0 16,0 0 1-16,3-4 0 0,-1 2-2 0,0-3 3 15,2-1 2-15,-2-3 4 0,1-4-2 16,-1-3 1-16,-1-2 1 0,0-5-1 15,-3-3-1-15,4-2-5 0,-5-5 4 0,-2-2-1 16,0-3-2-16,-2 1 0 0,0-2 2 16,-2-1 1-16,-2 1-4 0,-2 0 2 15,-1 0 0-15,0 1-2 0,-2 2-1 16,0 3 0-16,1 2 0 0,-3 2 0 0,-2 4 0 16,3 2 0-16,-2 5 1 0,-4 2-1 15,2 5 1-15,-5 4-1 0,1 2 1 16,1 5 0-16,-4 3-2 0,1 2 1 0,-3 1 1 15,3 0 2-15,-1 0-2 0,1-2 1 16,-1-2 0-16,2-2-2 0,-2-2-2 16,4-4-6-16,3 0-30 0,-2-3-60 15,4-3-91-15,1-1-96 0,4-5-85 0,3-3-78 16,4-3-53-16,4-3 17 0,3-3 67 16,2-2 86-16</inkml:trace>
  <inkml:trace contextRef="#ctx0" brushRef="#br0" timeOffset="-76443.49">17951 9867 53 0,'8'-14'164'0,"2"4"-17"16,1-2-22-16,-3 3-13 0,-2-1-9 0,2 5-1 16,-4-1 2-16,-2 1 1 0,0 2 5 15,-2 2 2-15,-2 1 0 0,-3 1-6 16,-4 2-10-16,1 0-12 0,-3 3-14 15,-5 1-11-15,2 3 4 0,-5 0 5 0,-1 2 6 16,0 3 7-16,-5 0 14 0,-2 2 14 16,1 2-6-16,-4 1-6 0,0 1 7 15,-4 1 5-15,1 2-6 0,0 0-4 16,0 0 0-16,3 0-4 0,-1-1-20 0,6-3-19 16,3 0-16-16,6-3-13 0,3-4-14 15,6-1-8-15,8-4-2 0,9-3-2 16,4-1 2-16,11-4-1 0,5-2 1 0,8-2 1 15,5-1-1-15,1 1-2 0,2-1-3 16,3 1-4-16,-3-1-2 0,-3 2-6 16,-4 3-4-16,-2 0 2 0,-7 3 1 15,-3 2 2-15,-9 2 4 0,-5 4 3 0,-4-1 4 16,-9 5 0-16,-4 0 0 0,-6 2 4 16,-3 1 0-16,-4 1 0 0,-5 1 0 15,1 0 2-15,-2 0 3 0,-1 0-3 16,-1 1 0-16,3-2 0 0,0 1 3 0,3-2-2 15,3-2-1-15,0-1 0 0,6-1 1 16,4-2 0-16,4-2-3 0,4-1 4 16,4-1 1-16,7-3-1 0,8 0-2 0,2-3-1 15,7-4-2-15,5 1 0 0,2-5-2 16,2 1 1-16,2-4 0 0,0 2-2 16,-1-4-1-16,-1 2-1 0,-6 0-1 15,-4 2-1-15,-5-1-3 0,-7 0-48 0,-4 3-85 16,-4 0-97-16,-7 2-95 0,-4 0-98 15,-5 2-82-15,-1 1 6 0,-2-2 61 16,0 0 85-16</inkml:trace>
  <inkml:trace contextRef="#ctx0" brushRef="#br0" timeOffset="-75508.06">18557 9760 11 0,'0'-15'150'16,"-3"0"-14"-16,1-1-24 0,-1 2-28 15,0-1-22-15,-2 2-12 0,0-1-4 16,0 0-4-16,-2 1-1 0,1-2 0 0,-3 2-2 15,1-3 2-15,-2 0-1 0,0 0 1 16,0-1 2-16,-2-1 3 0,-2 0 7 16,-2 0 4-16,-2 0 1 0,-2 0 1 15,-4 0-1-15,-1 0-10 0,-5 2-10 0,0 1-9 16,-8 1-6-16,3 1-9 0,-3 1-6 16,-2 1-1-16,0 4-3 0,-2-1-2 15,1 4-3-15,0 0 1 0,0 4 0 16,1 0-1-16,2 2 0 0,-2 1 1 0,3 2 1 15,1 1 1-15,1-2-2 0,2 4 1 16,-1-1 0-16,0 2 0 0,2-1 0 0,2 2-1 16,-3 1 1-16,1-1-1 0,2 2-1 15,-3 0-1-15,2 2 2 0,-1-1 0 16,2 3-1-16,-2 2 1 0,2 0 1 16,0 1-1-16,-1 0 0 0,1-1-1 0,0 3 1 15,-1-1-2-15,1-1 0 0,2 2 0 16,1-1 1-16,-2 1 1 0,4 0 1 15,-2 0-1-15,0 1 1 0,4 0 0 16,0 3-1-16,3 0-1 0,0 2 0 0,2 2 1 16,1-1-1-16,2 4 1 0,1 1-1 15,3 1 1-15,3 1 1 0,-1 1-1 16,4 1 0-16,2-1 1 0,3 2 0 0,1-4 0 16,1 1 0-16,4-1-1 0,4-2 0 15,-2-1 1-15,1 1 1 0,5-1-2 16,1-3 1-16,0 1 0 0,3-1 0 15,2-2 1-15,1 1-1 0,1-1 0 0,2-1-1 16,3 1 3-16,1-2 0 0,2 0-1 16,3-3 3-16,2 0-2 0,2-2 0 15,2-1-2-15,5-3 0 0,2-1-1 16,5-5 0-16,1 0 0 0,2-5 0 0,3 1 2 16,-2-4-1-16,2 1 1 0,-2-2 0 15,-4-2-2-15,1-1 0 0,-3-1 0 16,-5-1 0-16,0-1 0 0,-4 0 0 15,-4-2 0-15,1 0 0 0,-2-3 0 0,-2-1 1 16,0-1 1-16,2-2 1 0,-4-3-1 16,2-3-1-16,1 0-1 0,-3-5 0 0,3-2 0 15,-3-1 0-15,-1-4 0 0,2-1 0 16,-4-4 0-16,-1-1 0 0,0-1-1 16,-5-4 1-16,-3 1 0 0,-3-1 0 15,-2 1 0-15,-4 1 1 0,-5-2 0 16,-4 4 0-16,-4 1 0 0,-3 0 0 0,-4 4 0 15,-5 2-3-15,-2 2 0 0,-5 1 0 16,-3 3-2-16,-2 0-1 0,-3 3-1 0,0 2 0 16,-1 3-2-16,-1 3-24 0,2 1-26 15,0 3-34-15,4 1-42 0,1 2-54 16,3 3-57-16,2 0-13 0,5 2 12 16,1 2 25-16</inkml:trace>
  <inkml:trace contextRef="#ctx0" brushRef="#br0" timeOffset="-75147.03">18304 10234 113 0,'3'5'153'16,"3"0"-28"-16,1 0-43 0,1 3-29 15,1-3-15-15,2 3-9 0,2-2-7 0,2-1-3 16,2-1-3-16,-2 1-4 0,4-2-3 15,2-2-3-15,-1 1-3 0,1-1 0 16,1-1-1-16,-2-1-1 0,-2 1-1 16,1-2-8-16,-3-1-19 0,0 2-20 0,-4-2-25 15,2 0-22-15,-1-2-23 0,0 1-15 16,-4-1-5-16</inkml:trace>
  <inkml:trace contextRef="#ctx0" brushRef="#br0" timeOffset="-74784.16">18638 10216 152 0,'-12'-3'156'0,"2"0"-22"0,0 2-16 0,0-2-19 15,2 0-13-15,1 0-16 0,2 0-16 0,0 0-13 16,4 1-13-16,1-1-11 16,3 1-7-16,3 0-4 0,5 0-3 0,0 1 0 15,2 1-1-15,4 0-1 0,4 1 0 16,-4 1 0-16,5 0-3 0,0 3 1 0,-1-2-1 15,0 3-1-15,0-1 1 16,-3-1 0-16,4 2 2 0,-3 2 0 0,-3-2 0 16,1 0 1-16,-4 0 0 0,-2 0 0 15,2-2 2-15,-7 2 3 0,-3 2 15 16,-1-1 10-16,-4 1 8 0,-1 1 9 0,-3 1 7 16,-2 1 2-16,-1 1-13 0,-3 0-9 15,3 0-6-15,-4 1-11 0,2 1-8 16,1-2-4-16,0 1-3 0,0-2-2 15,0 1-3-15,1-4-1 0,1 2 1 0,3-3-4 16,0 1-16-16,1-4-35 0,-1-1-51 16,4 0-69-16,1-3-56 0,0 0-30 0,1-1 2 15,4-4 25-15</inkml:trace>
  <inkml:trace contextRef="#ctx0" brushRef="#br0" timeOffset="-74456.04">19134 9943 84 0,'3'-4'175'0,"-1"1"-8"0,1 1-24 16,-3 4-26-16,-3 1-12 0,1 1-13 15,1 2-12-15,-2 3-16 0,-1 3-13 16,1 2-8-16,0 2-13 0,-2 3-11 0,2 3-7 16,0 0-4-16,-2 4-3 0,1-1-2 15,-1 2 0-15,0-1 0 0,-2 2-1 16,-2-1 1-16,0 0-1 0,1 0 0 16,-5-2-1-16,4 0-2 0,-3-1 1 0,2-2-1 15,2-2-1-15,0-5-3 0,-1 0-24 16,5-3-40-16,-2-5-55 0,3-2-55 15,3-5-44-15,0 0-21 0,1-5 13 0</inkml:trace>
  <inkml:trace contextRef="#ctx0" brushRef="#br0" timeOffset="-74226.9">18982 10203 147 0,'-4'-12'231'0,"0"1"4"0,1 4-22 15,0-1-27-15,1 4-30 0,-1-1-14 16,3 4 24-16,0-1 20 0,0 4 29 15,2 1 17-15,1 1 13 0,0 3-2 16,4 1-40-16,-1 2-39 0,5 1-46 0,-2 3-38 16,5 0-28-16,1 2-18 0,-1 0-14 15,3 2-9-15,2 0-7 0,1 0-2 16,0 0-17-16,0 2-70 0,1-2-94 16,1 0-101-16,0 0-103 0,-3-2-110 0,-1-1-45 15,-2 0 38-15,-2-1 78 0,-6 1 91 16</inkml:trace>
  <inkml:trace contextRef="#ctx0" brushRef="#br0" timeOffset="-62042">16995 11380 20 0,'-2'0'29'0,"2"0"4"0,-2 0 6 0,2 0-1 15,-1 0-1-15,-1-1-1 0,2 1-5 16,-1-2-5-16,1 2-5 0,0 0-1 0,0-1-1 16,0 1-2-16,0-2-2 0,0 2-2 15,0-1-1-15,0 1 0 0,-3-2-3 16,1 0 2-16,2 2 0 0,-1-2 0 0,-1 0 0 15,2 1 0-15,-1-2 0 16,1 0 0-16,-2 0 0 0,2 0-1 0,0-1-2 16,0 0 0-16,0 1-2 0,0-1-1 15,0-1-1-15,2 1 0 0,-2-1 0 0,1 1 0 16,-1 1 2-16,2-2 1 0,-1 2 1 16,-1 0 1-16,2 0 0 0,1 0 0 15,-3 2-1-15,0-1 1 0,0 0-1 16,0 2-2-16,0-1-2 0,0 0-1 0,0 1 0 15,0 0-2-15,0 0-1 0,0 0 1 16,0 0 0-16,0 1-1 0,0 0 0 16,0 1 0-16,-3 0 2 0,1 1-2 0,2 0 2 15,0 1 1-15,0 0 0 16,0 1 1-16,0 1 1 0,0 0 3 0,0 2 5 16,0 1 1-16,0 0 7 0,-1-2 7 15,-1 2 3-15,1 0 5 0,-1 2 0 0,0-2-1 16,-1 1-3-16,1 1-5 0,1-1-3 15,-1 1-6-15,-1-2-4 0,3 0-2 16,-2 1-4-16,2-1-1 0,0-1-4 16,2-1 1-16,0 2 1 0,-1-3 1 0,2 0 5 15,1-1 8-15,1-1 2 0,-2 1 1 16,3-1 1-16,-2-1 0 0,3 2-4 16,-1-1-5-16,1-1-3 0,0 0-2 0,-2 0-1 15,2 0-1-15,1 0 1 0,-2-1 3 16,3-1 3-16,-1 1 3 0,2-2 1 15,2-2-2-15,1-1-3 0,1 0-9 16,0-1-23-16,4-4-46 0,-4 0-74 0,2-2-76 16,-4-2-38-16,1 0-18 0,-2-1 7 15</inkml:trace>
  <inkml:trace contextRef="#ctx0" brushRef="#br0" timeOffset="-46974.06">29762 11118 71 0,'-16'1'76'0,"-2"-1"-6"0,0 2-6 16,-3-2-7-16,-1 1-7 0,2-1-7 15,-2 0-4-15,-2 0-2 0,-1 0-2 16,1 0 0-16,-3 0 3 0,2-1 1 16,-4 1 0-16,1-2 3 0,-1 2-1 0,-1-1-1 15,0-1-1-15,-1 2 1 0,-4-1 1 16,0-1 1-16,-2 2 2 0,0 0-1 15,1-1-2-15,-3-1-4 0,1 2-2 0,-1-1-6 16,-4 1-5-16,4 0-5 0,-4 0-2 16,4 0-4-16,-3 1-4 0,0-1-2 0,1 2-1 15,-1-1-2-15,2-1-1 0,0 2 2 16,0-1-2-16,1-1 0 0,-2 3 0 16,3-1 3-16,0-1-1 0,0 0-2 0,2-1 0 15,1 4 1-15,2-3 2 0,-1 2-1 16,1 0 2-16,1 0 3 0,-1 2 2 15,-2 1 0-15,1-2-1 0,-1 2-2 0,-4 0-3 16,-1 0-1-16,-1 2-4 0,-3-2 1 16,-3 1-1-16,0-1 1 0,1-1 0 15,-3 1 1-15,2-2 0 0,-4-1-1 16,-1 1 0-16,3 0-1 0,-5-1 0 0,1-2 0 16,-3 1 0-16,1-2 0 0,-4 0 2 15,2 0 0-15,-3 0-3 0,0 0 1 16,-1 0-1-16,1 0 0 0,-4 0-1 0,1 0 0 15,0 1 0-15,-4 1 0 0,4-2 0 16,-3 1 0-16,3 1 1 0,0-1 0 16,2-1 0-16,1 1-1 0,-1 1 0 15,3-2 1-15,0 2 0 0,-1-1 0 16,3-1 1-16,-1 0 0 0,0 0 1 0,0 0-1 16,3 0 1-16,-1 2-2 0,1-1 0 15,0-1 0-15,2 2-1 0,0 1 1 16,0 0-2-16,3-1 0 0,-2 3 1 0,1 1 0 15,2 1-1-15,-1 0 0 16,5 0 2-16,-2 0 0 0,3 3-1 0,4-2 0 16,-4 0 0-16,4 1 1 0,0 0 0 0,0-1 0 15,1 1-1-15,3 0 0 0,1 0 1 16,-1-2-3-16,0 0 1 0,2 1 2 16,-3 0-1-16,1-1 1 0,2 1 1 15,-2-3-1-15,-2 3 0 0,2-2 0 0,1-1 1 16,0 2-1-16,-2-1-1 0,3 0 1 15,-2 2 0-15,4-2 0 0,-4-1 0 16,2 2 0-16,-2-3 0 0,1 2-1 16,1 0 0-16,-2 0-2 0,1 0 2 0,-1 0 1 15,0-1 0-15,0 1 2 0,1-2-2 16,-3 2 0-16,1 2-2 0,-3-3 1 16,4 3 1-16,-3-2-1 0,1 2-1 15,1-1 2-15,-2 1 0 0,5-1 0 0,0 2 0 16,-2 0 0-16,2 0 0 0,-2-1-1 15,1 2 1-15,1-1-1 0,-3 0 0 16,1 2 1-16,1-2 1 0,-1 1 0 0,0 1-1 16,0-1 1-16,0 0 1 0,4 1-1 15,-3 1-1-15,4 0 0 0,0 2 0 16,2-2 0-16,-1 0 0 0,4 1 1 0,-2-1 1 16,4 2 1-16,0-1-1 0,1 1 1 15,-1-1 0-15,1-1-3 0,-1 0 0 16,1 1 0-16,-1 1 0 0,-1 0 2 0,1-1-2 15,-2 0 2-15,2 1-1 0,-2-2-1 16,-1 1 0-16,1 3 0 0,-1-3-1 16,1 1 0-16,0-1 0 0,1 1 0 15,0-1 1-15,2 1 0 0,-1-2 1 0,1 1 0 16,1-1-1-16,0 0 1 0,-1 0-1 16,5 2 1-16,-5-2-1 0,4 0 1 15,-1 0-1-15,-1-2 0 0,2 4 0 16,-2-3 0-16,1 2 0 0,-2-1-1 0,2 0 2 15,-3 1-1-15,1 1-1 0,-4 1 1 16,2-2-2-16,-3 2 2 0,0 0-1 16,-2 0 0-16,0 2 1 0,-1-1-1 15,-2 1 1-15,-1-1 0 0,1-1 0 0,-3 0 0 16,3 0 0-16,-4-1 1 0,4 1 0 16,-1-2-2-16,0 1 1 0,2-2 0 15,-1 0-1-15,-1 0 1 0,4-2 0 0,-2 1 0 16,0-1 0-16,2-1 0 0,0 0 0 15,-1 0 2-15,1-1-2 0,0-1 1 16,-2 2-1-16,0-1 0 0,0-1-1 16,-4 1-1-16,3-1 2 0,-3 1 0 0,0-1 0 15,-4 1 0-15,2-1 0 0,-1 1 0 16,1-1-1-16,-1-1 0 0,-2 2-2 16,3-2 1-16,-1 0 0 0,2 0 2 0,0 0 0 15,1-2 0-15,0 0 0 0,0 0 0 16,2-1 0-16,-1 0 0 0,3-2 0 15,-2 2 1-15,2-1 0 0,0-1 1 0,0 0-1 16,2 3 0-16,1-3 1 0,-3 1-1 16,1 1-1-16,1-2 0 0,-1 1 0 15,1-1 0-15,-1-1 0 0,1 2 0 16,-2-2 0-16,0 0 0 0,0 0 0 16,-2 0 0-16,-1-2 0 0,-2 2 0 0,2-3 0 15,-3 2 0-15,-2-1 0 0,0 1 0 16,-2-2 0-16,2 1 2 0,-3 0-1 15,3 0 0-15,0 0 0 0,-1-1-1 16,-4 3 0-16,4-1 0 0,-1-1-1 0,-1 2-1 16,1 0 1-16,-1 0 0 0,0 2 0 15,0-1 1-15,1-1 1 0,-3 2 0 0,1-1 2 16,2 2-1-16,-2-2-1 0,1 1-1 16,0 0-2-16,-2 1 2 0,2-3-1 15,0 1-1-15,-3 1 2 0,1-2 1 16,-3 1-2-16,0-1 1 0,-1 2 1 0,-1-1 1 15,-1-1-1-15,-1 3-2 0,-1-1 3 16,2-1-2-16,2 0 0 0,-2 3 0 16,3-1 0-16,-3 0 0 0,2 0-2 0,2 0 1 15,1 1 1-15,-2 1-1 0,2-2 1 16,0 1 3-16,1-1 1 0,-1 2 0 16,2-1 1-16,-1 1-1 0,1-1-3 15,-1 1 1-15,2 1-1 0,-3 0-1 0,3-1 0 16,-2 2 0-16,0-1 1 0,1-1-1 15,-2 2 0-15,-1 2 0 0,3-2-1 16,0 1 1-16,0 1-1 0,-1 1 0 16,4 1 0-16,0-1 0 0,-1 2 0 0,3 2 1 15,1 0 1-15,1 2-1 0,2-1 1 16,-1 0-1-16,1 0 0 0,2-1 0 16,-3 2-1-16,0-3 1 0,2 1-1 0,-2-1 0 15,0-1 1-15,1 0-1 0,-2-1 1 16,0-1-1-16,0 1 1 0,2-4 1 15,0 1-1-15,0-1 1 0,0 1 0 0,3-2-1 16,-2 1 0-16,2-1 1 0,3 0 0 16,-3 0 1-16,0 0-2 0,1 0-1 15,-1-2 2-15,0 3 0 0,2-3-1 16,-2-1-1-16,0 1 0 0,2 0 2 0,-4-1-1 16,0 0 0-16,2 0 0 0,0-2 0 15,0 2 0-15,0-2 0 0,2 1-1 16,-1 0 0-16,3-2 0 0,-3 1 0 0,3-1 1 15,1 0 0-15,2 0-1 0,-3-1 2 16,3 1 0-16,2-2 0 0,-3 0 0 16,2 1 0-16,1-2 1 0,-1 0-3 15,-1 0 1-15,1 2-1 0,-1-2-1 0,1-2 1 16,0 2-1-16,-1-1 1 0,0 1-1 16,0 0 0-16,-4-2 0 0,0 2 0 15,2-1 0-15,-1 1 2 0,-1-3 0 16,-3 1 1-16,2-1 1 0,-1 2 1 0,-1-3 0 15,0 2-2-15,0-3 0 0,0 3-1 16,-3 0 0-16,1-1 0 0,-1-1 0 16,-2 2 0-16,-1-1 1 0,1 1-1 15,-1-1 0-15,0 0-1 0,-3 0 1 0,-1 0 0 16,0 0 0-16,0 2 0 16,1-4 1-16,-4 2 2 0,2 0-3 0,0 0 1 15,-2 0-1-15,2 2-1 0,-1-2 0 0,0 1-1 16,0 2 1-16,-1 0 1 0,0 2 0 15,-1-2 0-15,1 3 0 0,-1 0 1 16,-2 0-1-16,3 0 0 0,-2 1 0 16,0 1-1-16,1-2 1 0,1 1 0 15,1 2 1-15,-1-1-2 0,0 1 2 0,1 0 0 16,-1 0 0-16,2 0-1 0,-2 0 0 16,1 1 0-16,-1 0 0 0,-3 1-2 15,2 1 1-15,-4 0-1 0,2 2-1 0,-3-1 1 16,1 1-1-16,0 1 0 0,-1 0 2 15,1 0-1-15,1-2 2 0,3 2 0 16,-2-1 0-16,3-1 2 0,2 1-2 0,0-1-1 16,3-1-1-16,2 0 1 0,-1 0 1 15,1-1 0-15,3-1 2 0,3 1 0 16,0-2 0-16,4 1-4 0,-1 1-4 16,2-2-12-16,0 0-35 0,3 0-45 0,3-1-60 15,0 0-69-15,6 0-37 0,2-4-9 16,5-1 22-16</inkml:trace>
  <inkml:trace contextRef="#ctx0" brushRef="#br0" timeOffset="-45522.3">18957 10654 2 0,'14'-6'90'0,"6"-1"10"0,1-1 5 0,5-1 1 16,-3 0-3-16,6 2-11 16,-4-1-15-16,2 2-16 0,-2 0-16 0,-1 2-15 15,0-1-14-15,-2 2-6 0,-1 2-5 16,-3-1-4-16,-2 2-1 0,1 2 0 0,-4-1 0 16,-2 1 0-16,0 0 0 0,-4 3 0 15,-1-2-1-15,-5 3 1 0,-2-1 0 16,-4-1-1-16,-3 1 0 0,-3-1 1 15,-4 2 0-15,-2 0 1 0,-6 0 16 0,-2 0 20 16,-4-1 19-16,-2 1 12 0,-6 0 13 16,-3 0 14-16,-3 0 3 0,-5 0-4 15,-3 0-8-15,-1 1-7 0,1 2-10 16,-1 0-14-16,2 0-16 0,5 0-16 0,6-1-10 16,7-1-6-16,9 2-4 0,9-3-2 15,12 0-1-15,10-3 1 0,9 0-1 16,10-1 1-16,10-4-1 0,6 1 3 15,7-4 1-15,3 2-3 0,6-1 2 0,-1-2-3 16,2 0-3-16,0-1-5 0,-3 3-6 16,-6 0 0-16,-4-1-1 0,-7 2-2 15,-7 0 4-15,-9 2 3 0,-8-1 2 0,-9 2 3 16,-7 2 3-16,-9 0 2 0,-7 3 0 16,-4 0 2-16,-7-1 3 0,-4 2-1 0,-8 0-1 15,-2 2 0-15,-3 1 0 0,1 0 0 16,-2 1-1-16,2 1-1 0,3-1 1 15,5 0-2-15,4 0-4 0,5-1-3 16,6 0-19-16,9-2-40 0,6 1-46 0,7-4-50 16,6 1-53-16,6-2-61 0,6-3-14 15,6 0 20-15,2-3 38 0</inkml:trace>
  <inkml:trace contextRef="#ctx0" brushRef="#br0" timeOffset="-37425.2">11899 15571 136 0,'-2'0'167'0,"2"0"-25"15,-1 0-28-15,-1 2-26 0,2-2-22 16,0 0-15-16,0 1-6 0,0 1-4 0,0-1-1 16,2 2 3-16,-1 0 6 0,1 2 2 15,1-2-5-15,3 1-2 0,-1-1-3 0,1 3-1 16,4-1-5-16,-1-2 0 0,2 1-3 16,2-1-3-16,5 0-3 0,0 0-1 15,3-1-6-15,1-1-3 0,5 1-4 0,1-2-3 16,2 0-1-16,2-2-2 0,3 1-1 15,0 1-1-15,1 0 0 0,2 0-2 0,1 1 0 16,0 1-1-16,-3 1 1 0,2 1-1 16,-2-1 0-16,0 2 0 0,-1 1 0 15,0-1 1-15,-2 2 14 0,2 0 15 16,0-1 11-16,3 2 10 0,0-2 5 0,1-1 6 16,3 2-11-16,3-3-11 0,1-1-8 15,3 1-8-15,3 0-5 0,2-3-3 16,6 1-5-16,0-1 1 0,5 1-1 0,3-2 1 15,0 1-3-15,3 1 1 0,3-2-1 16,-1 1-4-16,3-1-1 0,3 2-4 0,2-1 1 16,0-1-2-16,1 1 0 0,1 1 2 15,-2-2-2-15,4 0 1 0,-1 0-1 0,0 2 1 16,0-2-1-16,1 1 0 0,0 1 0 16,1-1 0-16,1 1 1 0,0 1 0 0,3 1 0 15,2-1 1-15,-1 2 0 0,0 1-2 16,0 0 0-16,-2 0-2 0,-1 0-1 15,-2 1 1-15,-1-1 1 0,-3 0 1 0,-2 0 1 16,-2-1 1-16,-3-1 1 0,-3-1-1 16,-3 0-2-16,-3 0 0 0,-4-3-1 0,-4 0-1 15,-3 0 0-15,-4 0 0 0,-4-1-1 16,-4-1 1-16,-2 1-1 0,-4-1-1 16,-3-1 2-16,0 3-1 0,1-1 1 0,-2 1 0 15,0-2 2-15,1 1-8 0,1 1-10 16,0 0-15-16,-2 0-20 0,2 1-25 0,0 1-27 15,-2-2-25-15,-3 1-33 0,0 1-40 16,-5-1-62-16,-3-1-17 0,-7 2 5 16,-9-1 20-16</inkml:trace>
  <inkml:trace contextRef="#ctx0" brushRef="#br0" timeOffset="-36159.47">14183 14338 39 0,'0'-1'164'0,"0"1"-18"16,0 0-18-16,0 0-12 0,0 0-14 0,0 0-10 15,-2 1-12-15,0 1-15 0,2-2-14 16,-2 1-12-16,2 1-9 0,-1-1-4 16,-1 2-4-16,2 0-2 0,-3 2 4 0,3 1 1 15,-2-1 1-15,2 5 0 0,0-2 0 16,2 5 7-16,-2 0 1 0,3 2-1 0,-3 1 0 16,2 2 1-16,-1 2 6 0,1 3 2 15,0 1 2-15,0 1 3 0,0 4-1 16,0 0 1-16,-2 3-3 0,1 1 2 0,-1 3 1 15,2 0 5-15,-1 2 6 0,-1-1 10 16,2 1 13-16,-2 1 5 0,0 0 3 16,0 1 0-16,0-1 4 0,0 2 1 15,0-1-5-15,0 1-6 0,0 1-3 0,0 0-3 0,0 3-4 16,0 0 1-16,0 1-4 0,2 2 0 16,-1 2-5-16,1 1-4 0,-1 1-10 15,1 2-18-15,1 2-13 0,0 1-9 16,2 0-4-16,0 3-3 0,1-2 0 15,0 1-2-15,1 1 0 0,2-3 2 0,-1 0-8 16,5-2 2-16,-1 1-2 0,1-2 2 16,-2 3-1-16,3 0 3 0,-4-2 9 0,1 2 23 15,-5 2 25-15,-1-1 14 0,-2 2 7 16,-3 0 0-16,0 0 0 0,-5 2-19 0,0 1-24 16,1 0-11-16,-4 0-8 0,2 1-4 15,-1 2-1-15,-1 0-4 0,1 2-4 0,0-1-3 16,2 1 0-16,2 1 2 0,0-2 2 15,3 2-3-15,0-1-1 0,3 1 0 0,0-3 0 16,4 1-4-16,-1-2 0 0,5-1-1 16,-3-2 4-16,3-2 2 0,0-3-3 15,0-3-3-15,-1-2 1 16,1-1-1-16,-2-1-2 0,-1-4 1 0,3-1-1 16,-3 0 1-16,-1 0-4 0,-1-1 1 15,2-1-9-15,-4 1-16 0,0-4-20 0,-3-2-38 16,-1-7-48-16,-1-4-73 15,-3-4-72-15,1-4-58 0,0-4-35 16,-1-1-14-16,2-3 12 0,1-1 33 16,-3-3 50-16,4 1 37 0,-3-2 22 15,1-2 26-15,-1-1 29 0</inkml:trace>
  <inkml:trace contextRef="#ctx0" brushRef="#br0" timeOffset="-29608.65">12298 13269 90 0,'-12'1'91'0,"4"-1"-18"0,-3 0-7 0,2 0-8 15,1 0-6-15,-1 0 0 0,2 0-1 16,-1 2 0-16,0-1-4 0,3-1 0 15,-2 2-3-15,0-1-4 0,3 1-3 16,-3 1-4-16,-2 0-3 0,1 1-2 0,1 1-1 16,-1 0 4-16,-2 2-3 0,-2-1-2 15,1 1 0-15,-1 1-2 0,-3 0-1 16,-2 2-4-16,1 0 5 0,-4 2 4 0,-1 0 1 16,0 1 0-16,-2 1 2 0,-2 1 5 15,1 0 2-15,-3 0 1 0,3 1 3 16,-3 1 4-16,-1 0 3 0,3 1-4 15,-4 0-9-15,1 1-7 0,-1 2-4 0,-1 0-6 16,-3-2-6-16,2 3-1 16,-3-1-3-16,-1-2-1 0,-1-1 12 0,1-1 14 15,2-3 6-15,-3 0 3 0,3 0 2 16,0-4 2-16,1 1-14 0,0-4-11 16,1 2-9-16,1-1-5 0,0-1-4 0,1-1 1 15,2 2-2-15,2-2-3 0,1 1 0 16,2 0-2-16,3 1 0 0,0 2-4 15,0 1 0-15,3 3 4 0,-1 2-1 0,-1 2 1 16,-1 2 1-16,-3 2-2 0,0 1 2 16,-2 2-2-16,-4 1 3 0,-1 1 1 15,-4-2 1-15,-2 2 2 0,-3 0-1 0,-4 0 1 16,-3 0 1-16,-5-1-3 0,-4-2 1 16,-6 0 0-16,-1-2-2 0,-6 1 2 15,-2-1-2-15,-3-1 1 0,-3 2-2 0,0-2-1 16,-1 3-1-16,-1 0 2 0,0 0 2 15,0 3 1-15,-1 3 0 0,1 3 0 0,2 1-1 16,0 4-2-16,-2 4 0 0,1 1 0 16,0 2 0-16,-1 0 0 0,-1 0 0 0,1 0 1 15,-1-1-2-15,2-1-1 0,-3-1 2 16,2-1 0-16,-1-2 0 0,-1 0 0 16,-3-2 3-16,3 1 0 0,-2-1 0 0,2 1 1 15,0-1 7-15,2-1 10 0,4 0 9 16,2-1 3-16,0-1 4 0,4 1 0 15,1-2-9-15,6 0-13 0,0 0-6 0,3 0-5 16,6 1-4-16,-1-1 0 0,5 0 0 16,2 0 0-16,4-2-3 0,3 1-1 0,4-2-1 15,4-1-2-15,1-2-4 0,2-2-29 16,8-4-43-16,0-1-43 0,8-5-51 16,3-3-60-16,8-5-71 0,3-4-29 0,7-3 10 15,4-3 29-15,5-4 44 0</inkml:trace>
  <inkml:trace contextRef="#ctx0" brushRef="#br0" timeOffset="-26724.49">12293 14652 28 0,'-2'0'107'16,"2"0"-11"-16,-2 1-3 0,2-1-2 15,0 2-3-15,2-1-4 0,-2-1 1 0,2 2-4 16,-1-1-6-16,3 1-1 0,-3 1-2 16,2 1 6-16,3 2-3 0,-3 2-5 0,2 1-5 15,2 2 10-15,-1 6 7 0,0 1-7 16,0 6-5-16,1 5-3 0,-1 4-2 15,-1 4-23-15,3 5-16 0,-4 3-12 16,1 3-4-16,-1 2-4 0,0-1-1 0,1 2-2 16,0 2-1-16,2-4 0 0,0-1-2 15,1-3 0-15,-2-4 0 0,4-2 0 16,-4-7-1-16,0-1-4 0,2-7-19 16,2-4-38-16,-4-4-50 0,2-6-58 0,3-4-67 15,0-6-62-15,0-4-12 0,2-6 20 0,-2 0 40 16</inkml:trace>
  <inkml:trace contextRef="#ctx0" brushRef="#br0" timeOffset="-26404.86">12513 14773 80 0,'-5'-14'211'0,"1"6"11"0,0-1-56 16,0 1-46-16,1 4-37 0,0 4-22 16,3 1-16-16,0 7-6 0,2 4-2 15,1 3-2-15,2 4 6 0,-1 5-5 0,1 5-1 16,0 2-3-16,3 2-1 0,-2 2-3 16,2 2-10-16,0 2-5 0,1 0-4 0,-1 0-2 15,2 0-5-15,-2 0 0 0,4-3 0 16,-2 0 0-16,2-4-1 0,-2-1-1 15,1-4 0-15,-2 0-2 0,1-4-9 0,-2-2-21 16,0-5-28-16,1-1-37 0,-4-4-43 16,1-3-50-16,-2-1-44 0,-1-6-4 0,-3-1 15 15</inkml:trace>
  <inkml:trace contextRef="#ctx0" brushRef="#br0" timeOffset="-26206.23">12302 15219 155 0,'6'-3'151'16,"4"0"-23"-16,3-2-38 0,2 1-34 0,6-2-14 16,0 0-8-16,5-3-5 0,0 0-5 15,2-2-3-15,2 0-5 0,0 1-9 0,-2 0-14 16,1-1-43-16,-7 2-71 0,0-1-36 15,-3 2-21-15,-6 1-7 0</inkml:trace>
  <inkml:trace contextRef="#ctx0" brushRef="#br0" timeOffset="-25792.91">12756 15036 68 0,'-8'-2'227'16,"-2"1"13"-16,1-1-34 0,1 2-52 15,0 3-59-15,3 0-42 0,-1 2-23 0,3 2-12 16,3 2-9-16,0 3-3 0,3 2-3 16,3 4 1-16,-1 1-1 0,3 4 1 15,0 2 0-15,3 1 3 0,-1 1 14 0,1 0 14 16,-1-2 21-16,0-1 28 0,-2 0 35 15,0-1 25-15,-2-2 15 0,-1-3 21 16,-2 0 33-16,-1-3 34 0,-4-2 26 0,1-1 19 16,-3-3 4-16,-1-4-18 0,1-2-42 15,-2-5-57-15,1-1-57 0,0-4-47 0,0-2-34 16,2-3-19-16,3-2-11 0,0-4-9 16,3 0-2-16,1-3 0 0,2-1-3 15,2-2 2-15,4-2-2 0,-2 1-4 0,4-2-13 16,0 1-19-16,2 1-29 0,-2 1-62 15,-1 2-107-15,1 3-128 0,-2 1-115 16,-2 5-112-16,-2 2-36 0,2 4 25 0,-2 0 88 16,1 6 124-16</inkml:trace>
  <inkml:trace contextRef="#ctx0" brushRef="#br0" timeOffset="-25357.76">13168 14920 199 0,'0'-11'239'0,"-4"3"-7"0,2-1-39 16,-4 1-49-16,0 4-38 0,-4-1-23 15,-2 4-18-15,0 1-10 0,-3 3-8 16,0 1-5-16,1 4-3 0,-2 1-6 0,2 1 2 15,1 4 1-15,1 1 1 0,-1 1 1 16,4 4-5-16,0 1-2 0,5-2-7 0,-1 2-8 16,5 0-4-16,2-1-6 0,5-1-1 15,0-2 0-15,4-1-2 0,3-2 0 0,2-1-2 16,3-1 1-16,-1-1-1 0,0-2 1 16,1-2 0-16,-1 1-1 0,-1-1 0 15,-1-1-1-15,-2-1 3 0,-1 1-2 16,-3 0 12-16,0 1 32 0,-3-1 20 0,-2 2 16 15,-4-1 12-15,-1 2 7 0,-1 0-6 16,-3 2-26-16,-2 1-21 0,-4 0-13 16,1 0-14-16,-2 0-7 0,-3 1-6 0,1 1-6 15,0-1-4-15,-1-1-4 0,-2 2-28 16,2-1-56-16,3-2-68 0,3-2-77 16,-1-2-89-16,4-2-70 0,3-4-8 0,2-1 34 15,4-3 58-15</inkml:trace>
  <inkml:trace contextRef="#ctx0" brushRef="#br0" timeOffset="-25170.19">13379 15209 332 0,'-5'-2'419'0,"0"0"59"0,2 1 6 15,-2-2-51-15,2 3-89 0,0-2-74 0,0 1-59 16,0 1-48-16,1-3-47 0,2 1-42 15,2-3-46-15,2 1-56 0,-1-2-85 16,2 0-107-16,2-1-111 0,-1 1-116 0,-1-1-73 16,1 2-12-16,-5 2 43 0,-1 0 84 15</inkml:trace>
  <inkml:trace contextRef="#ctx0" brushRef="#br0" timeOffset="-23226.75">14734 14851 106 0,'4'-1'193'0,"-2"-1"-10"0,-1-1-32 15,1 2-44-15,3-1-30 0,-2 1-20 16,2-2-15-16,0-1-8 0,2 2-5 0,1-3-3 16,0 2-5-16,4-1-3 0,-2 1-2 15,2-2-3-15,0-1 0 0,2 2 0 16,-1-1 5-16,3-1 6 0,-2 0 4 0,0-2 0 16,-2 4 4-16,1-2-1 0,-3 2-2 15,-2-1 3-15,-3 1 9 0,3 1 19 0,-7 0 18 16,1 1 8-16,-4 1 1 0,1 1-5 15,-7 3-17-15,-2 0-20 0,-1 1-20 0,-3 0-13 16,-2 4-4-16,1-2-3 0,-5 2 0 16,1-1 0-16,-1 2-1 0,1-1-1 15,-3-2-1-15,0 0-1 0,-1 1-3 0,1-1 1 16,0-2 1-16,0 3 1 0,3-4 5 16,2 1 1-16,1-1 4 0,0 0 1 15,5 0 1-15,3-1 0 0,0 1-1 0,2-3-5 16,1 2-3-16,2-2-3 0,1 1-1 15,4 0-2-15,1 2 1 0,2 0 2 0,3 0 2 16,1 3 1-16,2 0 1 0,-1 3 2 16,4 2 0-16,-1 1-1 0,1 3 0 15,0 1 0-15,-1 4 0 0,-2 2-4 0,-1 2 0 16,0 3 0-16,-5 2 0 0,0 1 1 16,-3 0-2-16,-1 0 5 0,-1-2-2 15,0 1 0-15,-1-1 0 0,1-1-1 0,0-1 2 16,0-2-3-16,0 0-2 0,1-3 2 15,1-2 0-15,1-1 2 0,0-1 2 0,2-4 1 16,4-1 2-16,1-3 0 0,1-1-1 16,5-3-2-16,1 0-3 0,4-3-1 15,2-4-1-15,1 1-2 0,3-4-3 16,-2 1-19-16,2-2-48 0,0 1-61 0,-2-2-70 16,0-1-75-16,-4-1-69 0,-2 0-22 0,-2 0 29 15,-5-1 49-15</inkml:trace>
  <inkml:trace contextRef="#ctx0" brushRef="#br0" timeOffset="-22973.22">14638 15193 119 0,'-9'-3'245'0,"3"0"28"0,1 0-35 16,4 0-55-16,1-1-40 0,1-1-35 0,4 1-38 16,3-2-31-16,3 0-15 0,3-2-10 15,4 1-3-15,4-2-4 0,3 0-4 16,2-2-2-16,1 1-2 0,2-1-13 0,2 1-43 16,-2-1-61-16,3 2-78 0,-3 0-59 15,0 2-29-15,0 0-3 0,-3 3 35 16</inkml:trace>
  <inkml:trace contextRef="#ctx0" brushRef="#br0" timeOffset="-22573.31">15325 14992 155 0,'-2'-8'205'0,"-2"1"-18"0,1 1-36 0,0 3-23 16,-1 0-18-16,0 1-6 0,-1 2 2 0,0 4 6 15,-3 0 4-15,4 7 1 0,-3 1 1 16,2 4-8-16,0 4-13 0,-2 4-16 16,2 3-15-16,0 4-11 0,0 2-10 15,-1 2-12-15,-2 4-9 0,-1 1-9 0,1 3-5 16,0 1-4-16,-1 0-2 0,-1-2-3 16,2-4-1-16,2-1 0 0,-4-6 0 0,4-2-2 15,1-7-2-15,2-4-44 0,-2-3-59 16,4-5-65-16,1-6-58 0,-2-4-56 15,0-3-56-15,2-6 3 0,-2-2 40 0,0-2 53 16</inkml:trace>
  <inkml:trace contextRef="#ctx0" brushRef="#br0" timeOffset="-22350.7">15063 15226 12 0,'-4'-10'200'0,"3"2"26"0,-1 2-6 16,4 2-15-16,-1 4-18 0,4 1-11 15,3 4-8-15,1-1-17 0,4 5-25 0,3 0-24 16,0 3-20-16,1 0-22 0,4 1-17 16,-1 1-11-16,4 3-6 0,-2-2-6 0,1 0-6 15,-3-1-6-15,2 2-1 0,-3-1-3 16,2-3-2-16,-5 1-3 0,2 1-4 0,-2-1-24 16,-3-1-64-16,0 0-78 0,-1-1-102 15,-4-1-66-15,0-1-34 0,0-3 6 16,-4 0 52-16</inkml:trace>
  <inkml:trace contextRef="#ctx0" brushRef="#br0" timeOffset="-21123.53">15605 15002 138 0,'-9'-4'169'0,"1"0"-21"0,-2-2-26 0,2 1-34 15,-3 2-28-15,2-1-21 0,-3 1-12 16,2 1-9-16,0 1-8 0,0 1-3 0,-2 1-4 16,4 1 0-16,0 2 0 0,-1 2 13 15,2 2 7-15,1 2 6 0,-1 4 6 0,4 2 4 16,-1 4 2-16,2-1-9 0,2 5-6 16,0 0-3-16,5 2-4 0,-1-1-4 15,5 1-4-15,-1-2-2 0,2-2-2 0,2-1-1 16,0-1 1-16,2-4-1 0,-2-1 1 15,2-4 1-15,-2-4 0 0,1-2-2 0,0-4-1 16,0-4 1-16,-3 0-1 0,1-4 3 16,-2-1 16-16,1-2 12 0,-2-2 8 0,0-2 8 15,-3-1 13-15,0 2 6 0,1-2-5 16,-3 0 7-16,0 0 7 0,-1 0 4 16,0 1 5-16,-1 2-1 0,-1 0-6 15,2 3-16-15,-1 2-16 0,-1 1-17 0,0 1-16 16,0 5-11-16,2 3-8 0,0 1-1 15,-2 6 0-15,1 2 4 0,-1 4 0 16,3 0 1-16,-1 4 4 0,4-1-1 0,-1 3-1 16,1-1-4-16,1 0 0 0,3-2-1 15,-2 1-19-15,2-4-37 0,0 1-49 0,0-4-52 16,2-1-57-16,-3-3-54 0,0-1-41 16,1-4-20-16,-2-1 19 0,1-3 37 15</inkml:trace>
  <inkml:trace contextRef="#ctx0" brushRef="#br0" timeOffset="-20542.45">15801 15087 14 0,'-2'-8'180'0,"-1"1"-3"16,2 1-32-16,-1 3-38 0,0-1-29 15,2 4-16-15,2 4-9 0,0-1-1 0,1 3 4 16,2 1 1-16,1 2-9 0,3 3-7 0,-1 1-8 15,4 1-8-15,-2 3-6 0,2-2-4 16,-4 0 13-16,-2-1 14 0,1 2 14 16,-3-1 14-16,-3 0 15 0,1-2 10 0,-2-1-9 15,-2-3-7-15,-1-1-6 0,1-1-10 16,-1-4-13-16,-1-1-11 0,1-2-9 0,0-3-7 16,-1-2-11-16,3-2-6 0,-1-4-3 15,2 1-2-15,3-4-1 0,1-2-1 16,-1 1 1-16,3-5 0 0,0 2 0 0,1-1-1 15,1-1 0-15,0 2-2 0,1 3 1 16,-3 0-3-16,2 3 0 0,-1 5 1 16,0 1-3-16,0 4 3 0,-1 2 0 15,-1 4 0-15,-2 6 3 0,0-2 2 0,2 3 3 16,-5 3-1-16,0-1 3 0,0 1 7 16,-5-1 9-16,4-1 6 0,-1-1 5 0,2-2 4 15,-2-2 18-15,2-1 15 0,2-3 3 16,0-1-1-16,2-4-1 0,-1-1-7 15,2-3-15-15,1-1-22 0,-1-4-10 0,2 0-6 16,0 0-4-16,0-3 2 0,-1-1-3 16,1 0-1-16,2-1-3 0,-3-1 1 15,2 2-3-15,0 0-2 0,1 3 0 0,1 2-1 16,-4 2 0-16,2 2 1 0,2 3-2 0,-2 3 3 16,-2 6-1-16,4 2-2 0,-1 2 3 15,-1 2-1-15,1 5 0 0,1-1-2 16,1 2 0-16,-1 0 1 0,0 2-3 0,0-2-12 15,0 0-41-15,-4 0-60 0,1-2-77 16,-2-1-80-16,0-1-100 0,0-1-47 0,0-2 9 16,1-2 47-16,-2-2 66 0</inkml:trace>
  <inkml:trace contextRef="#ctx0" brushRef="#br0" timeOffset="-19586.27">16049 15336 96 0,'-3'0'187'0,"2"0"-20"15,1 1-17-15,0 0-21 0,1 3-13 0,2-1-2 16,1 3 6-16,0 0 15 0,2 1 5 16,1 2 5-16,1 2 1 0,-2-1-8 0,3 2-9 15,-2 2-15-15,-1 1-25 0,2 0-20 16,1 0-19-16,-4 0-14 0,2 1-10 16,-4-2-9-16,0-1-4 0,0-1-2 0,0 0-3 15,-1-3-2-15,-2 0-1 0,2-1-2 16,-1-4 0-16,-1 2 1 0,3-3 0 0,-1-1 1 15,-2-1 0-15,1-2-1 0,-1-2 1 16,3-3 0-16,-1-2-4 0,0-1-2 16,1-3 1-16,0 0-1 0,0-3-2 0,2 0 1 15,1 0 1-15,-1-1 1 0,1 2 1 16,-1 1-1-16,3 1 1 0,1 1-3 0,-2 2-1 16,-1 3-2-16,2 3 0 0,0 3 1 15,1 3 0-15,-1 3 1 0,0 3 2 16,1 2 0-16,0 3 1 0,-3 2 1 0,2 0-1 15,0 1 0-15,-4-2 1 0,3 0 1 16,-2-1-1-16,-1-1 0 0,1-3 1 16,0-1 1-16,-4-3 5 0,2-1 3 0,1-2 2 15,0-2 3-15,0-4-1 0,1-3 0 16,-1-1-5-16,4-4-6 0,0-2 0 16,0-4-1-16,1 1 2 0,-1-4-3 0,2 1 0 15,-1-2-1-15,2 0-1 0,-1 1-1 16,-1 1-1-16,4 2-3 0,-4 2 2 0,1 3-2 15,2 2-2-15,-2 5 1 0,1 3-1 16,2 6 3-16,-4 3 0 0,4 4 3 16,-1 5 1-16,1 2 0 0,1 3 1 0,2 2-1 15,-2 1-1-15,-1 0 1 0,1 0 0 16,-1-3 0-16,-1-3 1 0,-2 0-1 0,-2-5-1 16,0-1-23-16,1-3-57 0,-2-4-64 15,-1-2-71-15,0-3-69 0,4-3-79 16,-4-2-31-16,0-2 28 0,-1-2 50 0</inkml:trace>
  <inkml:trace contextRef="#ctx0" brushRef="#br0" timeOffset="-18859.25">16832 15318 175 0,'0'-3'218'15,"0"1"-21"-15,0-1-33 0,0 2-27 16,0-2-26-16,0 1-14 0,0-1-6 0,-3 0-1 16,3 0 8-16,-2 2 4 0,1-2-2 15,-1-2-6-15,-3 2-6 0,2-1-9 0,-2-1-14 16,0 2-11-16,1 0-9 0,-4 0-8 16,3 1-7-16,-3 2-8 0,0 0-9 15,-1 4-5-15,-1 2-3 0,1 1-4 0,-4 2-1 16,2 3 1-16,0 3 1 0,-1 0 0 15,0 5-2-15,4-1 0 0,1 2 0 16,2 0 0-16,3 0-1 0,2-2 0 0,4 1 1 16,0-2 1-16,4-3 0 0,2-1 0 15,1-4 1-15,1-4 1 0,3-1 0 16,2-5-3-16,-3-3 1 0,3-3 0 0,1-3 1 16,-1-3 0-16,-1-2 0 0,-2-1 4 15,-1-1-3-15,1-2 1 0,-3 0-2 0,-3-2-1 16,0 1 0-16,-2-1-1 0,-1 1 0 15,-2-1 0-15,2 2 1 0,-2 2-1 16,1 2-1-16,0 4-2 0,-2 0-1 0,-1 5-1 16,2 2-2-16,1 4 0 0,-3 2 1 15,2 5 1-15,1 2 2 0,1 4 0 0,-2 1 5 16,3 1-1-16,-2 0 0 0,1 1 1 16,0-2 0-16,-2-1 0 0,2-4-2 15,-2 1 3-15,2-4 2 0,-4-2-2 0,2-2 1 16,1-3 1-16,-1-2-1 0,2-3-2 15,0-2-2-15,-1 0 1 0,2-2 0 0,-1-2 0 16,2 1-1-16,1-4 0 0,1 2 0 16,0 0 0-16,1 0-2 0,0 0-1 15,4 3 0-15,-5 0-2 0,4 3 1 16,-4 3 0-16,-1 3-1 0,5 3 1 0,-7 3 2 16,0 3 0-16,-1 2 2 0,-1 2-1 15,-3 1 3-15,-1 1-1 0,-1-2 0 0,-1 2 2 16,-1-3 2-16,-1 0 25 0,1-2 29 15,-2 0 27-15,2-3 15 0,0-1 10 16,-1-3 3-16,2-3-22 0,1-3-28 0,1-1-26 16,0-2-17-16,1-3-11 0,2-2-5 15,3-1-5-15,1-1-5 0,-1-2-14 0,2-2-39 16,3-1-54-16,0 0-64 0,0 0-67 16,2-1-69-16,0 1-68 0,0 0-33 15,-1 1 17-15,-1 2 44 0,1 2 59 0</inkml:trace>
  <inkml:trace contextRef="#ctx0" brushRef="#br0" timeOffset="-18559.22">17254 14991 24 0,'-11'-14'228'0,"0"0"38"15,0 1 3-15,1 0-13 0,2 2-23 16,1 1-21-16,2 2-29 0,0 2-33 0,3 2-38 15,-1 1-34-15,3 1-23 0,3 4 8 16,1 4 21-16,2 4 27 0,2 4 20 16,1 4 11-16,3 2-4 0,-2 8-22 0,2 0-30 15,0 4-31-15,2 1-23 0,-2 0-14 16,0 4-8-16,-1-1-6 0,0 0-3 0,0 0-1 16,-1 0-4-16,-2-3 2 0,3 0-4 15,-7-3-29-15,1-3-49 0,0-4-62 16,-2-5-77-16,2-3-81 0,-2-5-73 0,3-4-48 15,-3-3-8-15,2-3 32 0,0-6 64 16,0-1 71-16</inkml:trace>
  <inkml:trace contextRef="#ctx0" brushRef="#br0" timeOffset="-18225.38">17518 15016 131 0,'2'-16'219'0,"-2"0"-8"0,0 6-41 15,0 1-50-15,0 5-40 0,0 2-28 0,-2 4-19 16,0 2-8-16,2 4-2 0,-3 2-3 16,2 2 12-16,-5 2 19 0,1 1 14 0,-2 1 16 15,-1-1 20-15,-2 2 21 0,0-1-2 16,-3 1-14-16,-2-2-14 0,-2-1-19 16,-1 2-23-16,-3-3-21 0,2 1-14 0,-1-1-8 15,2-2-3-15,-1-3-1 0,5 2-2 16,1-4-1-16,5 0 0 0,2-2-2 0,2 1 1 15,6-2-1-15,5-1 1 0,2 2 1 16,4-3 0-16,6 2 0 0,3 0-3 16,2 0 1-16,0 0 1 0,3 2-1 0,-1-1-1 15,3 2 0-15,-1 0 1 0,-3 2-3 16,2-1-5-16,-3 1-23 0,0-1-39 0,-2 4-46 16,0-2-54-16,-4 1-67 0,-1 2-75 15,-6 0-15-15,-3 2 18 0,0-1 34 0</inkml:trace>
  <inkml:trace contextRef="#ctx0" brushRef="#br0" timeOffset="-17665.71">17654 15627 13 0,'3'1'177'0,"-1"-1"1"0,2 0-18 0,0 2-20 16,-3-2-21-16,1 0-25 0,-1 0-28 15,1 2-23-15,0-1-15 0,-2-1-10 16,1 1-5-16,-1-1 2 0,0 0 7 0,0 0 12 16,0 0 13-16,0 0 10 0,-1 0 6 15,1 0-2-15,0 0-9 0,0 0-13 0,0 0-14 16,0 0-10-16,1 0-8 0,1 0-4 15,1 0-3-15,0 0-4 0,2 0-20 16,3 0-33-16,0 0-37 0,0-1-38 0,1 1-38 16,2-1-37-16,0 1-26 0,3 0 3 15,-1 0 20-15</inkml:trace>
  <inkml:trace contextRef="#ctx0" brushRef="#br0" timeOffset="-17074.6">17954 15649 54 0,'4'2'138'15,"-3"-2"-1"-15,3 1-6 0,-4-1-16 0,1 0-19 16,-1 0-18-16,2 0-13 0,-2 0-9 16,0 0-8-16,0 0-4 0,0 0-5 0,0 0-3 15,0 0-2-15,0-1 1 0,-2 1 1 16,2-2 4-16,-1 1 2 0,-3 1 1 16,-1-2-2-16,1 2-3 0,-3 0 2 0,-2 2 1 15,-2-2 3-15,-2 3 10 0,-3-2 7 16,-2 3 6-16,-2 0 3 0,-2 0-2 0,0 1-4 15,-3-1-8-15,-2 2-5 0,-3-1-4 16,-2-1-7-16,2 1-4 0,-5-1-3 16,-1 1-1-16,2 1 9 0,-5-1 12 0,5 2 12 15,-4-1 9-15,-2-2 10 0,1 2 8 16,-1-1-12-16,-1-1-16 0,2 2-14 0,-3-1-11 16,3 1-14-16,-4 0-14 0,4-2-2 15,-3 1-2-15,2-1-4 0,0 1-1 16,0-1 1-16,1 1-1 0,-1-1 0 0,2-1 0 15,0-1-2-15,1-1-1 0,0 0 1 16,2-1 0-16,2 0-1 0,1 0 1 16,4 0 1-16,0 0 5 0,2 0 29 15,4-1 20-15,0 0 15 0,2 1 8 0,0-2 5 16,3 2-3-16,3-1-27 0,-4-1-22 16,4 2-11-16,0-1-10 0,1-1-5 15,-1 2-3-15,3 0 3 0,-3 0 0 0,1 0-2 16,2 0-2-16,-1 0 2 0,-3 2-1 0,1-1-1 15,3 1 0-15,-3-1 2 0,1-1 1 16,3 2-1-16,-2-2-1 0,1 0-2 16,0 0 1-16,-2 0-2 0,4 0 1 0,-3-2-1 15,-2 2 0-15,3-3 1 0,-1 2 0 16,1-1 0-16,-7-1 0 0,4 2 0 0,-5-1 0 16,3 0-5-16,-4 1-4 0,-4 0-49 15,2 1-93-15,-4 0-116 0,-2 0-113 16,1 0-119-16,-1 0-61 0,1-2 14 0,2 1 74 15,4-1 110-15</inkml:trace>
  <inkml:trace contextRef="#ctx0" brushRef="#br0" timeOffset="-13855.48">12711 16201 76 0,'0'3'162'15,"-1"2"-15"-15,-1-2-17 0,2 1-31 16,-1-1-20-16,-1 2-11 0,2-2-8 0,-3 0-2 16,3 0-1-16,0-2 1 0,0 1 0 15,0-1 3-15,0 0 4 0,0 1 3 0,0-2 2 16,0 0 3-16,3 0 0 0,2 0-6 16,0-3-7-16,1-1-11 0,2-1-12 0,1-1-12 15,1 0-10-15,-2-1-6 0,4-2-2 16,-4 0-2-16,2-2-3 0,-2 1 2 15,-1-1-1-15,2-1 2 0,-3 0 6 0,-1 0 11 16,0-1 11-16,1-1 9 0,-5 1 6 16,2 0 7-16,1 3 3 0,-3 0-2 0,2 1-4 15,-1 1-6-15,-2 2-5 16,3 2-3-16,-1 1 8 0,-1 3 19 0,3 3 24 16,0 3 27-16,-1 3 24 0,2 4 19 15,-2 5 3-15,2 1-12 0,-2 6-19 0,2 0-18 16,-2 4-13-16,2-1-16 0,-1 1-12 15,-2-1-13-15,1 1-11 0,0-1-13 16,1-1-12-16,1 0-10 0,-2-3-4 0,1-1-5 16,2-2-10-16,-1-2-12 0,3-2-26 15,-3-4-37-15,4-1-63 0,-2-3-81 0,-1-1-82 16,2-2-78-16,3-2-53 0,-3-3-41 16,0-1-14-16,-2-1 43 0,2-3 70 15,-3 1 77-15</inkml:trace>
  <inkml:trace contextRef="#ctx0" brushRef="#br0" timeOffset="-13542.37">13081 16492 56 0,'0'2'224'0,"-1"-1"20"16,-1 1-12-16,2-1-20 0,-1-1-18 16,-1 1-21-16,2-1-17 0,-3 0-13 0,3 0-6 15,-1 0-2-15,1 0-3 0,-2 0-2 16,0 0-1-16,2 0 1 0,-3 0-9 0,0 0-16 15,0 0-12-15,-4 2-19 0,-2-2-21 16,0 2-20-16,-4-1-11 0,-3 1-5 16,-2-1 0-16,-2 2 9 0,-2 0 5 0,-2 0 9 15,-3 0 9-15,0 2 4 0,-1-2-1 16,1 3-2-16,0-2-2 0,-1 1-6 16,1-1 0-16,3 1-3 0,0-1-2 0,2-1-2 15,6 2-4-15,-1-2-7 0,4 0-4 16,1-2-9-16,4 1-8 0,1-1-11 15,0-1-23-15,2 0-51 0,4 0-91 0,1 0-113 16,3 0-118-16,3-3-118 0,3-1-45 16,1 1 16-16,5-2 70 0,3-1 107 15</inkml:trace>
  <inkml:trace contextRef="#ctx0" brushRef="#br0" timeOffset="-12569.84">15572 16255 82 0,'3'0'156'0,"2"-1"-14"15,1-1-18-15,1-1-23 0,0-1-28 16,-1-1-16-16,2-2-7 0,-1-2 5 0,-1 0 5 15,0-2 6-15,-1 1 4 0,-2-4 8 16,0 1 5-16,-1 1 1 0,0-3 0 16,-1 0 3-16,-1 0 0 0,0-2-7 0,0 4-6 15,0-2-9-15,0 1-8 0,0 2-10 16,0 0-8-16,2 2-8 0,0 1-7 16,-2 1-7-16,1 2-7 0,-1 0-3 0,2 2-2 15,-1 1 16-15,1 3 26 0,2 0 32 16,-1 3 33-16,2 3 33 0,0 3 25 15,0 1 9-15,0 5-8 0,1 2-16 0,-2 2-21 16,0 1-24-16,-1 2-21 0,0 2-18 16,-1 2-17-16,-1 1-14 0,1 0-10 0,-2 1-10 15,-2 1-5-15,2-1-7 0,-1 1-5 16,-1-2-5-16,2-4-14 0,-1 2-23 0,1-4-34 16,1-3-47-16,-1-2-58 0,3-1-61 15,-1-3-60-15,3-1-45 0,2-4-26 16,1-1-7-16,0-3 5 0,2-1 13 0,2-4 34 15,1-1 49-15,1 0 49 0</inkml:trace>
  <inkml:trace contextRef="#ctx0" brushRef="#br0" timeOffset="-12326.49">15910 16444 131 0,'3'0'202'0,"-1"0"4"0,-1 0-1 0,-1 0 0 15,0 1 8-15,-1 1 11 0,-1-2 9 0,-1 2 9 16,-1-2 4-16,0 1-1 0,0 1-3 15,-3-2-11-15,1 1-18 0,-2 1-24 0,-1-2-25 16,-3 1-32-16,-3 1-30 0,-1-1-31 16,-5 1-23-16,-1 0-22 0,-2 2-17 15,-3-1-16-15,-3 1-14 0,-1 1-13 16,1-1-11-16,-2 1-15 0,2 1-14 16,3-2-25-16,0 1-37 0,2 1-59 0,0-2-70 15,7 2-74-15,1-1-72 0,4-1-68 0,4-1-7 16,-2-1 41-16,4-1 67 0,4 2 82 15</inkml:trace>
  <inkml:trace contextRef="#ctx0" brushRef="#br0" timeOffset="-9492.94">12890 17037 70 0,'-6'-3'154'0,"1"1"-8"0,2-1-13 0,-2 0-12 16,2 0-10-16,-2 0-6 0,2-1-2 0,0-1 2 15,0 0 4-15,3 0-4 0,-2-1-1 16,2-1 0-16,2 0-5 0,-2 0-8 0,3-1-12 16,3-1-12-16,-1 0-11 0,3 0-18 15,3 0-14-15,3 0-12 0,-1-1-4 16,4 1-5-16,4-2-2 0,-2 4 0 0,3-3 0 16,-2 3 0-16,1 1-1 0,-2 1 0 0,0 1 0 15,0 3 1-15,-2 1 0 0,-2 1 0 16,-1 3 4-16,-1 3 1 0,-4 0 0 15,2 2 1-15,-5 3 1 0,-1 3 1 0,-3 2-2 16,-4 2-2-16,-1 2-1 0,-4 2-1 16,-3 2-3-16,-3 1 1 0,-1 2-1 0,-1-1 0 15,-2 0 1-15,3 2-1 0,-2-4 4 16,0 1 6-16,1-4 16 0,2 1 21 0,0-4 22 16,-1 1 23-16,4-2 18 0,-2-3 15 15,2 0 1-15,2 1-6 0,3-2-9 0,-2-1-14 16,4 1-11-16,1-3-12 0,2 2-12 15,2-1-10-15,1-2-10 0,4 1-2 0,2-1-7 16,2-1-7-16,4-1-5 0,1-1-3 0,3-2-2 16,3-2-8-16,1 0-1 0,0-3-3 15,4 0-3-15,-2-2-8 0,0-1-38 16,-4 0-70-16,3-3-103 0,-4 2-120 0,-2-1-128 16,-1 1-78-16,-2-3-9 0,-1 2 47 15,-1-1 93-15</inkml:trace>
  <inkml:trace contextRef="#ctx0" brushRef="#br0" timeOffset="-8658.8">15559 17047 124 0,'-8'-6'188'0,"0"2"-15"0,3-2-17 16,1-1-17-16,4 2-14 0,2-3-15 15,5 1-10-15,1-1-5 0,3-1-6 0,3 2-8 16,4-4-11-16,1 2-15 0,3 0-15 16,-1 0-11-16,2 2-12 0,3 1-7 15,-1 0-6-15,0 1-2 0,-1 2-1 0,0 1-1 16,-1 2 0-16,-5 2 0 0,2 1 1 16,-6 3 0-16,-1-1 0 0,-3 2 0 0,-3 2 1 15,-3 2 1-15,-3 1-1 0,-2 1 1 16,-5 2-1-16,-1 2 4 0,-2 1 10 0,-3 1 24 15,-2 2 27-15,1 2 32 0,-2 1 37 16,0 0 34-16,0 3 22 0,2-2 2 0,-1 1-3 16,4-1-8-16,-1-1-21 0,4-1-22 15,2-1-21-15,2-1-17 0,1-1-17 0,5-2-20 16,0 0-16-16,5-3-14 0,0-2-8 16,3 1-11-16,2-2-8 0,-2-1-3 0,3-1 0 15,0-2-3-15,1 0-2 0,2-3-3 16,-1-2-3-16,1-1-11 0,2-2-20 0,-1-2-35 15,2-3-47-15,-2-1-65 0,2-1-80 16,-1-1-86-16,-3 0-80 0,1 0-72 0,-6 0-10 16,-1-1 39-16,-1 0 66 0,-1 2 87 15</inkml:trace>
  <inkml:trace contextRef="#ctx0" brushRef="#br0" timeOffset="-7675.17">12846 17821 197 0,'0'-1'265'0,"0"-2"10"0,3 1-30 16,-1 1-34-16,1-2-27 0,3 3-28 0,2-2-33 16,0 2-28-16,6 0-19 0,0 2-18 15,4-2-16-15,1 3-12 0,1-2-11 0,2 1-6 16,1 1-5-16,0-2-4 0,-1 2-3 16,2 2-1-16,-5-1-1 0,-2 1-5 0,0-1 0 15,-4-1 2-15,-1 1 0 0,-3 1 1 16,-3-3 2-16,-3 1 1 0,-4 1 0 15,-5-1 1-15,0 2 0 0,-4-1-1 16,-4 1 0-16,1 1-1 0,-3 0 0 16,0 0-1-16,2-2 1 0,0 2 0 15,1 0 0-15,2 0 1 0,3 0 1 0,2 2-2 16,3-1 1-16,3 1 0 16,1-1-1-16,6 1-1 0,-1-1 0 0,7 1 1 15,-2-1 0-15,3 1 1 0,3-1 0 16,2 1 2-16,2-1-2 0,0 1 1 15,0 1 0-15,-1-2 0 0,0 2-1 16,-5 0 2-16,-1 0 2 0,-3 2 2 16,-5-2 2-16,0 1 9 0,-6 2 15 0,-1-1 15 15,-5 0 14-15,-2 2 14 0,-4-1 13 16,0 1 2-16,-2-1-6 0,-2 0-13 16,2-1-13-16,-4-1-17 0,4-1-14 15,0 0-12-15,1-1-9 0,0-2-6 0,1-2-11 16,1 1-20-16,1-4-32 0,-1-1-57 15,3-1-68-15,0-4-77 0,2-1-76 16,3-1-61-16,1-1-9 0,2-2 33 16,5-1 57-16</inkml:trace>
  <inkml:trace contextRef="#ctx0" brushRef="#br0" timeOffset="-6742.46">15671 17881 87 0,'0'-4'218'0,"0"-1"2"16,4-1-10-16,-1-1-8 0,2 1-4 0,-1-2-1 16,4 2 6-16,0 0 10 0,0 3 7 15,4 0 0-15,0 0-13 0,0 3-23 0,2-1-34 16,1 1-36-16,0 1-31 0,3-1-31 15,-1 3-20-15,-1 0-15 0,2 0-7 16,-1 0-5-16,-3 2-3 0,3-2-2 16,-5 1 0-16,-3 2-3 0,-1-1 0 0,0 1-1 15,-7 0 1-15,-2 3 0 0,-7 0-8 16,-3 3-11-16,-2 0-11 0,-4 1-3 16,-2 1-5-16,-3 1 1 0,-2-2 6 15,2 2 13-15,1-1 8 0,1-1 5 16,1-1 2-16,6 0-1 0,4-1-1 15,-1-2-3-15,7 0-2 0,3-2 0 0,7 1-2 16,3-1 0-16,2-1-3 0,3-1-1 16,1-1 0-16,3 1-1 0,3-1 2 15,-3 1 2-15,2 1 3 0,-2-2 3 16,0 2 5-16,0 0 4 0,-5-1 3 0,-3 2 4 16,2 1 5-16,-7 1 13 0,-3-2 19 15,-3 4 22-15,-3-1 21 0,-3-1 19 16,-2 3 17-16,-5 0 5 0,4-1-5 15,-5-1-14-15,-1-1-19 0,2 0-19 16,-1 0-17-16,0-2-16 0,-2 0-17 16,3-1-12-16,-4-2-12 0,4 1-34 15,-4-2-57-15,1-2-94 0,-1 1-109 0,3-2-116 16,-4-2-116-16,2-1-36 16,2 0 21-16,-2 0 73 0,4 0 100 0</inkml:trace>
  <inkml:trace contextRef="#ctx0" brushRef="#br0" timeOffset="-2292.42">12613 15913 22 0,'-9'6'16'15,"0"-1"-5"-15,0 2-5 0,-3 0-2 16,1 3 0-16,-3 0-2 0,1 2-1 0,0 2-1 16,-2-1 0-16,-1 2-2 0,0 2 1 15,0 1 2-15,-3-2-1 0,2 2 0 0,3-1 0 16,-2 1 1-16,3-3 0 0,0 1-1 15,1-1 2-15,4-1-1 0,0-1 0 16,0 1 1-16,4-1 0 0,0 1 1 0,3-2-3 16,-1 2 3-16,2 0-1 0,0 3-1 15,0-2-1-15,2 1 1 0,-1 1-1 16,1 1 0-16,0 1 0 0,-1 1-2 0,2 1 2 16,0 1 0-16,-1 1 0 0,-1 0 0 15,2 2 2-15,-1-1-1 0,0-2 1 0,-1 2 1 16,2-1-2-16,1-1 2 0,-1-1-1 15,0-1-1-15,0-1 0 0,2 1-1 16,-2-2 0-16,0 0-1 0,0 0 0 0,2-2 0 16,0 1 0-16,1 1 0 0,3-2-1 0,1 2 1 15,0-2 1-15,2 1 0 0,1 1-2 16,3-1 0-16,0-1 1 0,2-1 2 0,2 0-2 16,0-3 1-16,4-1 2 0,-2-1 2 15,0-2-1-15,3-2 8 0,-1-2 9 0,1-1 9 16,-1 0 6-16,0-1 7 0,0-1 3 15,-3-1-7-15,0-1-9 0,3 1-9 0,-2-2-7 16,0-1-6-16,1 0-4 0,-2 0-1 16,1 2 0-16,1-4-1 0,-1 1 0 0,0-1-4 15,-2-1-1-15,1 0 0 0,1-1-2 16,-1-2 0-16,-2-1-1 0,1-1 0 0,-2-1 2 16,2-2-1-16,-1-1 2 0,-3-1 0 15,1 1 4-15,-2-3-1 0,0 1 0 0,-2 1 2 16,1-2 0-16,-3 1-1 0,-1-1 1 15,1 0 2-15,-2 0-1 0,0-2-1 16,-3 2-1-16,3-1 2 0,-1-1 0 16,0 2-2-16,0-2 2 0,-2 0-1 0,2-1 0 15,0 2-1-15,4-1-1 0,-3 1 0 0,0-2-2 16,2 3 2-16,0-2-1 0,-1 2 2 16,1 2 0-16,-5-2 0 0,2 1 1 15,0 1 0-15,-2-1 1 0,-1 2 0 0,-2 0 0 16,-1-1 1-16,-2-1 0 0,-2 2 1 15,0-2 8-15,-2 1 9 0,-2-2 6 0,-1 0 8 16,-1 0 5-16,2-1 1 0,-2-1-5 16,0 1-8-16,0-3-5 0,-1 2-5 15,-1-3-7-15,2 1-2 0,0 1-4 0,0 0 0 16,-1-1-5-16,1 3 0 0,-2-2 0 16,0 3 0-16,0-1 0 0,-3 0 0 15,1 3 2-15,-1-2-1 0,-2 2 1 0,0-1-2 16,-1 2-1-16,0 0 0 0,-1 0-1 15,1 2 1-15,-3-1 0 0,2 2 1 16,-2 0 0-16,0 2 0 0,1-3 1 0,1 3-1 16,1 0 5-16,-3 1 3 0,2-2 4 15,-2 4 2-15,2-1 2 0,-1 1-1 0,-4 1-2 16,2 1-5-16,-3 2-4 0,1 0-1 16,-3 3-3-16,1 0 0 0,0 0 0 15,-1 3 0-15,0 2-1 0,0 1-1 0,1 0 0 16,0 1 0-16,0 2-3 0,-1 2-4 15,0 2-11-15,1-1-15 0,3 5-17 0,-4-2-23 16,3 3-32-16,0-2-38 0,3 2-9 16,-3 0 0-16</inkml:trace>
  <inkml:trace contextRef="#ctx0" brushRef="#br0" timeOffset="-1264.26">13635 16194 14 0,'14'-8'56'0,"3"-1"-9"0,0 2-7 15,3-1-6-15,0-1-1 0,4 0-3 0,0 0-3 16,4 0-1-16,2 0-2 0,2 2 0 16,1-2-6-16,2 0-2 0,0 0-2 0,3 1-3 15,-2 1-4-15,0 1 0 0,-1 0-1 16,0 1-3-16,0 1 0 0,-2 1-1 16,2 1-1-16,-2 2-2 0,-2 2 1 0,1 1 0 15,0 1 0-15,-1 2 0 0,-1 2 0 16,2-1-1-16,1 4 0 0,-1-1 0 15,-2 2 1-15,0 0 0 0,0 0 0 0,0 0 1 16,-2-1 1-16,-1 0 1 0,-4 2 0 16,0-3-1-16,-1-1 3 0,-4 2 2 15,1-2 4-15,-5 0 2 0,2 0 1 0,-5-2 1 16,1 1 0-16,-2-2-6 0,-2 1-2 16,1-2-5-16,-1-1-1 0,-1 2-1 0,-1-3-2 15,3 2 1-15,-2-2-2 0,-1 1 0 16,-1-1 0-16,1 0 0 0,0 0 0 15,-1-1-1-15,-2 1 2 0,2-2 2 0,0 1 0 16,-2-2 0-16,0 1 0 0,-1-1 0 16,0 2 0-16,-1-2 0 0,4 0 0 15,-4 0-1-15,1 0-11 0,-1 0-18 0,-1 0-35 16,0 0-44-16,0 0-24 0,0 0-13 16</inkml:trace>
  <inkml:trace contextRef="#ctx0" brushRef="#br0" timeOffset="-492.75">14875 16138 147 0,'0'-1'155'0,"0"-1"-5"0,0 1-14 16,0 1-16-16,0-2-8 0,0 1-1 0,0 1-1 15,0-2-3-15,0 1-4 0,0 1-10 16,0-2-15-16,0 2-13 0,0 0-15 16,0 0-13-16,0 0-13 0,1 0-8 0,-1 0-6 15,3 2-4-15,2-1-4 0,0 2-1 16,2 2 0-16,2 2 1 0,0 1 0 0,3 2 0 15,-2 4 0-15,3-1-1 0,-1 2-1 16,3 1 0-16,-1 1-2 0,-1 1 1 16,1-1-1-16,-2-1 1 0,-2 1-1 0,2-2 2 15,-2-2 0-15,-2-1 0 0,0-1 0 16,-2-2 4-16,-1 0 6 0,-2-3 7 16,0 0 6-16,-3-2 6 0,-3 1 2 0,-2-4-2 15,-1 3-5-15,-5-2-7 0,-3 1-8 16,-2-2-6-16,-2 1-5 0,-2-2-3 0,0 0-3 15,-1 0-2-15,-1 0-1 0,-2-2 3 16,3 1 1-16,-1 0 2 0,0-1 0 0,-1 0-1 16,2 0-8-16,-1 0-11 0,1 2-14 15,2-1-18-15,2 1-23 0,4 0-23 16,-1 0-25-16,5 0-21 0,0 0-27 0,6 0-46 16,-1 0-17-16,4 0 4 0,0 0 22 15</inkml:trace>
  <inkml:trace contextRef="#ctx0" brushRef="#br0" timeOffset="707.57">16083 15934 66 0,'-8'-15'147'16,"-4"0"-8"-16,2 0-9 0,-2 0-21 0,3 0-26 15,-4 3-19-15,2-1-15 0,-1 2-14 16,0 1-10-16,1 1-11 0,-1 1-3 16,-1 0-5-16,-1 3-2 0,1 2-2 0,0-2-2 15,-4 4 0-15,-2-1 1 0,2 2 0 16,-4 2 1-16,-1-1-1 0,1 2-1 0,-2 2 0 16,-2 0-1-16,-1 3-2 0,1 0 0 15,-2 1 0-15,0 0 0 0,0 1 1 16,0 2-1-16,2-1 3 0,-2 1-1 0,3-2 1 15,-1 4 0-15,2-3 0 0,-1 2 0 16,3-1-2-16,-1-1 2 0,2 2 0 16,0-1 0-16,3 0 1 0,-2 1 0 0,3 1 0 15,-1-1-1-15,1 2 0 0,2 2-1 16,0-2 1-16,-2 1 1 0,3 2 0 16,-1-1-1-16,0 1 0 0,3 0 1 15,-2 0 0-15,4 0-1 0,-3 1 1 0,3-1-1 16,1 2 3-16,2 1-2 0,-1 1 0 15,3 1 1-15,1-1 0 0,0 2 2 0,1 2-2 16,2-1 2-16,3-1-2 0,0 2 0 16,3-1 0-16,-3 1 0 0,2 1 0 0,2-4 0 15,-1 2 1-15,1 0 0 0,3 0 1 16,-2 0-1-16,0 0 2 0,2-1 5 0,-1-1 1 16,2-1 4-16,0 1 3 0,0-2 0 15,1-2 0-15,3-1-6 0,0-1-2 0,2-2-4 16,3 0 0-16,0-3-3 0,3-2 0 15,2-1 0-15,2-3-2 0,3 0-1 0,0-1-2 16,2-4-4-16,1 1 1 0,4-2 0 0,-4-2 2 16,2 1 2-16,0-2 0 0,-1 0 1 15,2-2 0-15,-2 2 1 0,-3-1-1 16,-1 1 0-16,0-2-1 0,-1 1 1 0,-2-1-2 16,1 1-2-16,-1-2-2 0,2-2-1 15,-1 1 1-15,1-3 0 0,1 0 1 0,-4-2 0 16,3 0 5-16,-2-3-1 0,-3 0 1 0,-1-1 1 15,-1-2 2-15,-1-2 1 0,-4 1-2 16,0-2 3-16,-2-3 2 0,1-1 0 16,-7 0 7-16,2-2 16 0,-1 0 10 15,-6-3 12-15,-2-1 8 0,-4-1 6 0,-1-2-2 16,-6-1-10-16,-1-3-5 0,-1 1-6 16,-4-1-5-16,-2-1-7 0,-3 1-4 0,-2-3-4 15,1 2-6-15,-1 0-8 0,-1 0-4 16,-1 2-4-16,2 1-4 0,-2 3-2 0,0 1-4 15,-1 5-14-15,0 2-25 0,-1 4-32 16,-4 4-32-16,0 5-35 0,-1 3-40 0,-7 4-38 16,2 5-20-16,-4 5 9 0,-1 3 19 15</inkml:trace>
  <inkml:trace contextRef="#ctx0" brushRef="#br0" timeOffset="2660.66">21328 17335 60 0,'-6'0'106'0,"3"2"-4"0,2-2-1 15,1 1-5-15,1 1-4 0,1-2-2 16,1 1-2-16,3-1 0 0,-1 1 0 0,1 1-2 16,2 0 1-16,3-1-1 0,0 1 0 15,2-1 0-15,1 1-3 0,1 1-3 0,3-2-3 16,0 1-5-16,4-1-5 0,2 2 1 16,1-2 12-16,3 1 10 0,2 0 8 15,5-2 3-15,2 1 0 0,1 1-9 0,4-2-21 16,1 1-21-16,1 1-16 0,4-2-13 15,0 1-8-15,3 1-6 0,1-2-2 0,3 1-2 16,1-1-3-16,3 2 1 0,-1-1-1 0,4 2 1 16,-2-1 0-16,2-1 0 0,-1 1-1 15,3 1 0-15,0 0-2 0,4 0 2 16,0-1-1-16,0 2 2 0,3-3 0 0,3 1 1 16,-1 1 1-16,5-3-1 0,-1 1-2 0,5 1 0 15,-2-2 1-15,3 1-2 0,1 1-1 16,0-2 2-16,-2 1-1 0,4-1-1 0,-4 1-2 15,0 1 5-15,0-2-1 0,0 2 0 16,-1-1 1-16,1 1 0 0,0 1 1 0,1 1-1 16,0-1-1-16,1 3-3 0,0-1 2 15,2 1 1-15,-1 1 0 0,2 1-1 0,-2-1 0 16,-1 1 1-16,1 1 1 0,-1-2 0 16,0 2 1-16,-2-2 0 0,0 1 0 0,-1 1 1 15,1-1-2-15,0-2 0 0,2 1-1 16,-1-2-2-16,0 1 0 0,2-2 0 15,-2 2 1-15,1-1-3 0,-2-1 2 0,-1-1 2 16,1 2 0-16,-2-1 0 0,-2-1 2 0,-2 2 0 16,-2-4-1-16,-3 2 0 0,0 0 2 15,-3 0-1-15,-4 0-2 0,-3 0 1 0,-2 0-1 16,-6 0-3-16,-3 0 0 0,-3 0-3 16,-8-1-11-16,-2-1-37 0,-5 2-53 0,-7 0-69 15,-3 0-76-15,-9-2-88 0,-7 1-60 16,-6-2-4-16,-8 0 35 0,-10-3 58 0</inkml:trace>
  <inkml:trace contextRef="#ctx0" brushRef="#br0" timeOffset="4040.94">22410 14106 79 0,'1'1'161'0,"3"1"-9"16,-1-1-24-16,0 2-25 0,2 2-23 16,0-1-7-16,-2 2-2 0,1 2 2 15,-1 1 7-15,-1 0 9 0,0 3 11 0,-1-1 6 16,-1 5 10-16,2 0 14 0,-2 2 10 16,0 2 4-16,0 1-2 0,-2 1-2 0,2 2-8 15,0 2-19-15,-1 0-15 0,1 3-14 16,0 0-14-16,0 1-14 0,1 1-12 15,-1 1-9-15,4 2-7 0,-3 2-6 0,2 3-4 16,2 0-2-16,-2 2-3 0,3-1 1 16,-1 2 1-16,2 0 6 0,-3 0 8 15,1 0 13-15,0 0 24 0,3 2 17 16,-4-2 4-16,3 3 5 0,-1-2-1 0,1 1-3 16,0 1-18-16,0-1-9 0,-3 3-6 0,3 0-6 15,-1-1-7-15,2 1-7 0,-2 1-7 16,1-1-8-16,-2 3-3 0,1 1-4 15,1 0-3-15,2 0-3 0,-1 3-2 0,-2-1-4 16,1-2 0-16,2 1-1 0,-1-2-2 16,2-1 2-16,-3-1 2 0,-1-1 1 15,2-1 2-15,-1 1 7 0,0-4 1 0,1 2 2 16,-1 0 0-16,-3 0 4 0,1 0-3 16,1 0-5-16,-3 2-1 0,1-1-4 0,-1 1-2 15,-2 1-2-15,1 1-1 0,0 2 1 16,-2 0-1-16,0 2-1 0,0-1 0 0,-2 2-2 15,0-3 1-15,2-1 0 0,0-1 1 16,0-2 2-16,-1-4 1 0,-1-1 0 0,2-1-2 16,0-4-2-16,-1-1-1 0,1-1 0 0,-2-3 0 15,0 2 0-15,2-3-1 16,-1-1 3-16,-1 0 2 0,2 0-3 0,-1-1 2 16,-4 1 1-16,4 1 0 0,-1 1 0 15,0-1 0-15,-1 2-1 0,2 0 0 0,1 0-1 16,-2 0 1-16,0 0-2 0,2 0 1 15,0 0 0-15,2 0 0 0,0 0 2 16,-2 0-1-16,1 0 1 0,2 0-3 16,-1 0-2-16,1 2 3 0,2-1-1 15,-4 1-1-15,4-2 3 0,-2 1 6 0,2 1 1 16,-2-1 1-16,4 0-1 16,-1 3-1-16,-2-1-3 0,0 1-4 0,0 1-3 15,0 1-1-15,-1-2-1 0,0 2 2 16,0 0 1-16,2-2 2 0,-2-2 3 15,2-5-2-15,-1-4 3 0,1-4-4 16,0-4 0-16,0-3-3 0,-1-1-1 16,1-4-1-16,-2-1 1 0,2-2 1 15,-2 1-4-15,2-3 0 0,-2-1-7 16,-1 1-14-16,1-2-35 0,-3 0-64 16,-3-2-105-16,1 1-121 0,-1 1-128 15,-3-3-103-15,-1 1-26 0,-1 1 31 16,-1-2 90-16,1 1 115 0</inkml:trace>
  <inkml:trace contextRef="#ctx0" brushRef="#br0" timeOffset="5924.52">27781 17908 28 0,'-5'-4'194'16,"0"-1"7"-16,2 1-7 0,0-1-19 0,0-1-10 15,2 2 2-15,-2-1 7 16,3-1 16-16,-2 0 17 0,0-1 19 0,2 0 10 16,-1 3 6-16,1 0-8 0,-2 1-15 0,0 3-22 15,2 0-20-15,0 0-10 0,0 3 1 16,0 0 18-16,4 1 29 0,-3 4 28 15,3 2 20-15,-1 4 5 0,1 4-14 0,-1 1-37 16,0 5-45-16,4 3-47 16,-2 3-38-16,3 3-36 0,-1 3-24 15,3 2-13-15,3 2-9 0,-1 0-6 0,-1 3-7 16,3-3-7-16,-2-1-10 0,-1 0-14 16,0-4-33-16,-3-1-51 0,0-5-59 15,0-4-68-15,-2-2-91 0,2-7-136 16,-2-2-122-16,2-7-111 0,3-4-23 0,-2-3 30 15,3-3 76-15,2-3 136 0</inkml:trace>
  <inkml:trace contextRef="#ctx0" brushRef="#br0" timeOffset="6242.09">28033 17936 88 0,'-12'-20'336'0,"3"0"69"0,-2 2 63 0,1 3-43 16,4 3-44-16,-2 2-62 0,5 2-53 15,0 2-49-15,1 6-42 0,2 3-28 0,0 5-18 16,4 5-10-16,0 5-17 0,2 6-16 16,2 3-17-16,0 5-23 0,2 2-16 15,1 4-11-15,-2 1-9 0,1 0-7 16,1 0-3-16,-3 0 0 0,0-3-3 15,1-3-2-15,-1-2 1 0,-2-2-2 0,1-5-15 16,-2-3-33-16,1-3-56 0,-2-5-90 16,0-1-106-16,0-4-102 0,1-4-94 15,0-4-56-15,-2 0 12 0,-3-3 65 16,0-1 91-16</inkml:trace>
  <inkml:trace contextRef="#ctx0" brushRef="#br0" timeOffset="6440.84">27797 18303 39 0,'-18'0'321'0,"6"-2"77"0,1 2 82 0,4-2-14 16,6 2-43-16,4 0-63 0,5-1-65 16,8 1-71-16,1-1-80 0,5-2-62 15,7-2-46-15,2 1-49 0,1-4-55 16,0 2-74-16,-1-1-79 0,1-2-88 15,-4 0-78-15,1 0-84 0,-7 0-12 16,-5 1 37-16,-1 1 62 0,-5 2 78 0</inkml:trace>
  <inkml:trace contextRef="#ctx0" brushRef="#br0" timeOffset="6790.83">28201 18069 145 0,'4'-13'407'0,"1"0"81"16,-2 3 61-16,2 1-42 0,1 1-77 15,1 7-102-15,2 1-92 0,-1 2-76 0,1 8-54 16,-1 2-43-16,0 4-25 0,-2 3-17 16,1 6-10-16,-3 2-4 0,-1 1-7 15,0 2 0-15,-1 2 1 0,0-2 6 16,1-2 10-16,-2-1 17 0,-1-1 23 15,2-4 28-15,0-4 40 0,-2-1 51 16,0-5 34-16,0-2 10 0,0-4-7 0,0-4-23 16,0-6-38-16,0-1-53 0,0-6-43 15,1-1-27-15,-1-3-31 0,3-3-45 16,1-1-47-16,0-4-56 0,2-1-55 16,2-1-64-16,1-2-69 0,4 1-66 15,-1 1-55-15,3-1-37 0,3 2-20 0,1 3-12 16,-2 2 18-16,2 2 68 0,-2 2 81 15,-1 5 78-15</inkml:trace>
  <inkml:trace contextRef="#ctx0" brushRef="#br0" timeOffset="7157.82">28678 17965 48 0,'3'-9'281'0,"0"-1"61"16,-1 0 32-16,-1-2-12 0,-2 4-24 15,-1-3-30-15,-3 4-36 0,0-1-42 16,1 2-38-16,-4 2-39 0,-3 1-33 0,3 1-26 16,0 4-16-16,-3 1-10 0,1 1-10 15,1 2-5-15,1 3-7 0,-1 3-2 16,0 0-7-16,5 3-9 0,-1 0-4 16,2 2-4-16,6-1-6 0,0-1-5 0,3 0-4 15,6-1-5-15,2 1 0 0,2-2 0 16,-1-1-4-16,3 0 3 0,1-2 1 15,0 0 2-15,-2-2 0 0,-1 2 6 16,-2-3 14-16,0 1 15 0,-6-1 17 0,0 2 19 16,-4-1 11-16,-3 0 2 0,-4 2-7 15,-4-2-15-15,-4 2-17 0,-4 0-26 0,-6 1-37 16,-1-1-59-16,-5 2-90 0,-6-1-111 16,-4 0-124-16,-2 2-117 0,-2-3-91 15,-2-1-12-15,-4 0 49 0,1-1 95 16,-3-2 112-16</inkml:trace>
  <inkml:trace contextRef="#ctx0" brushRef="#br0" timeOffset="7825.5">27173 17404 32 0,'0'-3'124'0,"0"0"-5"0,1 0-3 0,2 2-3 15,5-2 7-15,-2 1 14 0,4 1 22 16,2 1 28-16,-1-2 34 0,4 2 34 0,1 0 32 15,1 0 20-15,-1 2 4 0,3 1-20 16,-2 1-30-16,4 0-37 0,1 1-42 0,-1 1-40 16,2 0-34-16,2 0-27 0,-1 2-23 15,3-2-21-15,-3 0-12 0,1 0-8 0,0-2-7 16,0 2-2-16,2-1-1 0,-4 1-1 16,0-2-4-16,-2-1 0 0,-4 2 1 0,1-2-1 15,-6 0 1-15,1-2-1 0,-5 2 1 16,-2 0 3-16,-2 0 1 0,-4 0 7 0,-2 3 2 15,-1-1 10-15,-4 2 11 0,-1 2 18 16,-4-1 26-16,1-1 27 0,-3 4 37 0,-2-1 36 16,-2 5 26-16,1 2 13 0,-4 1-7 15,4 1-16-15,-5 4-32 0,0-1-36 0,0 2-35 16,2 0-27-16,-2 2-20 0,2-1-12 16,2 1-11-16,1-2-4 0,3-2-6 15,0-3-11-15,2-2-14 0,4 0-33 16,-1-5-78-16,6-2-103 0,2-2-142 0,1-3-168 15,3-4-150-15,3-1-136 16,-2-5-10-16,1 1 55 0,0-4 118 16,2 1 159-16</inkml:trace>
  <inkml:trace contextRef="#ctx0" brushRef="#br0" timeOffset="9257.42">22450 13789 101 0,'-4'-13'213'16,"-1"-1"3"-16,2 4-24 0,2-1-36 15,-2 4-31-15,1 0-17 0,1 3-3 0,-1 1 2 16,2 3 4-16,0 2 14 0,0 2 18 16,0 5 10-16,0 3 1 0,0 3-3 15,-1 5-5-15,-3 0-8 0,0 6-5 16,-5 1-1-16,0 2 1 0,-4 1 0 15,-4 1-3-15,1 4-3 0,-6 1-6 0,0-2-6 16,-2 2-8-16,1 2 0 0,-3-3-1 16,4 0-1-16,1-2 0 0,3-1-1 0,0-4-2 15,2-2-16-15,5-5-12 0,0-2-10 16,3-4-14-16,5-1-17 0,2-7-16 16,2-1-6-16,6-6-6 0,1-3-6 0,4-6-10 15,3-4 4-15,2-5 4 0,0-5 2 16,2-4-1-16,0-3 3 0,-1-4 4 15,-1-2-5-15,-4-3-3 0,1-3-2 0,-2-2 3 16,-2 1 0-16,1-1-1 0,-2 2 2 16,-1 3 1-16,2 3 1 0,-6 4 1 15,3 4 3-15,-2 4 5 0,0 5 0 0,-2 2-2 16,3 5 5-16,-2 6 3 0,1 5 0 16,2 5 1-16,1 5 3 0,2 6 4 15,0 6-4-15,3 2-4 0,1 2-1 16,0 3-7-16,4 1-5 0,-2-1-3 0,1 1 0 15,3 0-5-15,-2-2-2 0,1-2 3 16,-2 1 2-16,1-4 1 0,-1-1 0 16,-4-1 0-16,-1-4-22 0,1-2-43 0,-4-1-60 15,-1-2-95-15,0-4-142 0,-3 1-149 16,-2-1-138-16,0-3-43 0,-3 0 15 16,0-1 69-16,0 1 130 0</inkml:trace>
  <inkml:trace contextRef="#ctx0" brushRef="#br0" timeOffset="13800.11">21023 13914 49 0,'-3'-12'206'0,"-3"0"17"0,1-1-33 0,0 2-42 16,1-3-29-16,-1 2-18 0,0 0-4 16,-3 2 5-16,4-1 10 0,-4 4 12 15,0-1 15-15,-2 0 13 0,2 4-1 16,0 1-2-16,-4 2-6 0,1 4-13 0,-1 1-13 15,-1 7-14-15,-2 2-8 0,0 7-10 16,0 1-9-16,-2 4-8 0,2 4-7 16,-2 2-5-16,3 2-9 0,1 0-8 0,2 2-10 15,3-1-7-15,3-2-7 0,3-2-5 16,4-3-1-16,2-3 1 0,5-3-2 16,1-5-2-16,2-4-3 0,3-6-1 0,2-4 1 15,-1-6-3-15,3-3 1 0,-3-4 2 16,1-3 2-16,2-3 2 0,-6-2 4 15,-1-2 5-15,-1 0 5 0,-1-3 4 16,-4 1 0-16,-1 1 0 0,1-1-3 0,-4 2 3 16,-1 1 6-16,1 4 2 0,-1 3-1 15,-1-1 0-15,2 5-2 0,0 3-9 16,2 2-6-16,0 4 0 0,0 3 3 16,4 3 3-16,-2 4-1 0,2 4 1 0,2 1-3 15,2 4-6-15,-2 2-1 0,0 3-4 16,0 0-3-16,2 3 2 0,-3-1 0 15,2-1 6-15,-1 1 7 0,1-2 7 0,0-1 11 16,0 0 4-16,1 0 9 0,1-2 0 16,0 0-5-16,3-2-5 0,-2 2-6 15,2-1-1-15,0-2-7 0,3 0-2 0,-2 0-4 16,-3-2-4-16,2-1 0 0,-3-1-3 16,-2-1 7-16,0-1 15 0,-3-1 24 0,-5-2 19 15,-2 0 10-15,-1 0 4 0,-1-2-9 16,-2-1-17-16,-4 0-24 0,-2-1-15 0,3-3-13 15,-2 2-7-15,-1-1 0 0,0-3-3 16,1 0-1-16,-1 0 1 0,2-3-2 16,-2-1-1-16,3 2-1 0,-1-3-1 0,2-1 0 15,-4 0-5-15,5 0 2 0,0 0 3 16,-1 0 0-16,2 0-2 0,2 0 1 16,-3 2 3-16,3-1-1 0,-1 1-4 0,2 1-2 15,-1 0 4-15,1 0-3 0,-2 1 2 16,-1 0-1-16,3 1 3 0,0 1 4 0,-1-1 3 15,-1-1 2-15,2 2 5 0,-1-1 3 16,1-1 3-16,-2 1 3 0,0-1 1 16,1 1 2-16,-1-2-5 0,0 1-2 0,-1 0-3 15,2 1-6-15,1-2-2 0,-2 2-6 16,0-1-1-16,2 1-2 0,-1 1-10 0,1-2-18 16,0 1-31-16,0-1-38 0,1 1-42 15,-1-3-46-15,2 3-56 0,0 1-74 0,-2 0-92 16,0 0-90-16,0 0-85 0,0 0-39 15,0 0 17-15,0 0 70 0,0 0 107 16</inkml:trace>
  <inkml:trace contextRef="#ctx0" brushRef="#br0" timeOffset="15308.07">20819 13981 60 0,'-1'-15'226'0,"-1"0"33"0,1 3-13 15,-3 2-14-15,1 1-7 0,2 1-8 16,-1 1-11-16,-1 2-3 0,0 2 4 0,2 3 2 16,1 2 0-16,0 2 7 0,0 5 7 15,3 2-4-15,3 4-16 0,2 1-19 16,0 4-20-16,4 4-25 0,2 1-19 15,1 2-20-15,2 3-21 0,5 2-18 0,-1 1-14 16,4-1-12-16,0 2-10 0,2-1-6 16,0 0-6-16,-2-2-4 0,-2-2-3 0,-3-1-3 15,0-4 1-15,-5-3 1 0,-1-1 2 16,-3-5 11-16,-1-5 7 0,-4-1 4 16,2-4-4-16,-3-5 0 0,-4-6-4 0,2-3-11 15,-3-5-6-15,0-6-5 0,0 0 1 16,-1-6 0-16,-1-4 0 0,1-3 0 0,-1-1 0 15,-1-4-1-15,1-1 1 0,1-2-2 16,-4 3-1-16,4-3 0 0,-1 2-2 16,2 6 2-16,0 2-2 0,0 5-1 15,0 4 0-15,2 5 2 0,-1 4 2 0,4 5 0 16,-1 7 2-16,1 5 0 0,2 5 3 16,2 4 0-16,0 7-1 0,1 4-2 15,0 3 0-15,4 5-2 0,-3-1 2 16,1 2 1-16,0 0 3 0,0-3-1 0,-1-1 2 15,-3-4 6-15,-1-2 9 0,-1-5 26 16,2-3 18-16,-7-5 12 0,2-2 6 0,-3-7-1 16,0-4-7-16,0-4-26 0,0-6-19 15,0-1-12-15,0-4-5 0,0-3-4 16,0-3-4-16,0-2-3 0,2-2-1 0,0-2-1 16,1 0 2-16,0-2 0 0,0 4 3 15,2 1 2-15,3 4 0 0,0 5 0 16,0 1-3-16,-2 9 1 0,5 3-3 15,-2 7 1-15,3 4-1 0,0 6-1 0,-1 3-8 16,2 6-23-16,0 1-34 0,-2 5-38 16,1 0-29-16,3 0-22 0,-1 0-16 15,-2-1 3-15,0-4 8 0,2-1 12 0,-5-4 1 16,4-4-11-16,-5-4-29 0,1-1-40 16,-2-7-40-16,0-1-33 0,0-3-18 15,-3-3 1-15,1-3 23 0,-1-2 51 16,-1 0 55-16,0-3 54 0,1-2 44 0,-2-2 37 15,-1-2 24-15,1-1 13 0,0-1 8 16,-2-1 5-16,1 0 5 0,1 1 4 16,0 0 11-16,-2 1 15 0,1 1 15 15,-1 2 24-15,0 3 33 0,0 0 30 0,-1 2 29 16,-3 1 23-16,1 0 20 0,-3 3 10 16,-3 0 2-16,0 1-4 0,1 2-11 15,-4 0-16-15,1 2-19 0,0 1-21 0,-2 1-18 16,4 4-22-16,-4 1-14 0,4 2-13 15,-1 3-3-15,2 3-2 0,0 2 3 16,2 2-6-16,1 5-9 0,4-1-10 16,1 2-14-16,1 3-14 0,6-1-26 0,1-2-21 15,2 0-25-15,3-2-22 0,4-2-16 16,-2-2-12-16,2-5 4 0,-1-4 11 16,0-1 18-16,-3-5 19 0,0-5 18 15,-3-1 9-15,-2-3 8 0,1-4 4 0,-2-1 3 16,-1-2-1-16,-3-1 2 0,1-1 2 15,-3-2 0-15,2 1-1 0,-3-2 2 16,2 3 0-16,0 0 3 0,0 0-3 0,0 5 0 16,0-1-2-16,-1 4 0 0,2 2-1 15,2 4-1-15,-2 2 1 0,2 5-1 16,2 2 3-16,0 4 0 0,0 3 0 16,1 1-1-16,-2 1 1 0,3 0 1 0,1 3-2 15,-2-3-3-15,-2-2 0 0,2 0-6 16,-3-3 0-16,-1-2 2 0,-2 1-2 15,1-5 3-15,2 0-2 0,-2-3 4 16,2-3-2-16,-4 0-2 0,4-3 1 0,-2 0-2 16,2-4 3-16,2 2 0 0,2-2 3 15,-1 0-1-15,-2 1 1 0,2-1 1 16,3 2-2-16,-1 2 1 0,-1 2 1 16,0 1 1-16,1 0 1 0,-2 3-2 0,0 3 1 15,1 0-2-15,-4 1 1 0,-2 2 0 16,0 2 1-16,-1-4 5 0,0 2 4 15,-2-1 8-15,-2-1 9 0,-1-1 2 16,0-3 2-16,-2 0 0 0,-3-3-5 16,3-3-6-16,2-1-6 0,-2-4-4 0,2-1-2 15,0-3-3-15,1 0 1 0,1-1-3 16,1-4-1-16,1-1 0 0,1 0-5 0,1-3-8 16,0 0-17-16,2-1-22 0,3-2-44 15,1-1-52-15,3 3-68 0,-3 3-71 16,4 1-63-16,0 3-56 0,0 4-47 0,-1 3-11 15,2 4 34-15,-1 3 62 0,-2 4 68 16</inkml:trace>
  <inkml:trace contextRef="#ctx0" brushRef="#br0" timeOffset="15613.74">22135 13243 212 0,'-8'-18'300'0,"3"5"43"15,1-1-42-15,-1 4-47 0,2 2-34 16,-2 4-26-16,2 4-25 0,-1 1-21 16,2 5-11-16,2 3-1 0,0 6-9 0,2 3-7 15,2 5-10-15,2 4-10 0,2 4-7 16,3 4-8-16,2 4-13 0,0 1-17 15,2 5-16-15,0 0-13 0,-2 2-9 16,4-2-10-16,-4 0-23 0,-1-2-36 0,-1-4-49 16,0-2-63-16,-3-3-73 0,-2-6-68 15,1-2-57-15,0-7-47 0,0-4-25 16,-1-6 25-16,-1-4 50 0,0-5 60 16</inkml:trace>
  <inkml:trace contextRef="#ctx0" brushRef="#br0" timeOffset="15943.24">22438 13341 81 0,'2'-21'249'0,"-2"3"41"0,0 4-14 0,-2 2-33 16,2 2-19-16,-1 3-10 0,-4 3-7 16,-1 3-11-16,0 4-6 0,-3 1-1 15,-1 4-8-15,-2 2-12 0,-5 2-16 16,1 2-12-16,-6 1-15 0,0-1-14 15,-3 3-17-15,-2 1-17 0,-2-1-18 0,-1-1-11 16,0 2-8-16,3-1-3 0,1-2-3 16,4-2-2-16,6 1 2 0,0-2 5 15,8-2 9-15,6 1 11 0,7-2 19 0,7-2 13 16,9-1 1-16,9-1-5 0,4-3-12 16,8 3-30-16,4-2-49 0,5 0-49 15,1 0-42-15,-1-1-45 0,1 0-52 16,-4 2-58-16,-3-1-57 0,-4 1-62 0,-2 1-61 15,-4 1-64-15,-8 1-31 0,-6 3 25 16,-7 1 62-16,-8 3 82 0</inkml:trace>
  <inkml:trace contextRef="#ctx0" brushRef="#br0" timeOffset="18241.57">23428 17256 105 0,'2'-3'217'0,"-1"-1"7"0,-1 3-12 16,2-2-9-16,0 2-3 0,-2-1 3 16,0-1 3-16,0 0 4 0,0 0 2 15,0-1-2-15,0 1-8 0,0-2-18 0,1 2-17 16,1-2-17-16,-1 3-15 0,3-3-11 0,0 2-6 16,0-1-5-16,0-1-3 0,-1 4-6 15,0-2-5-15,1 1 2 0,-3 2 12 16,4 2 12-16,-2 1 5 0,2 4-1 0,-2 4-5 15,2 2-18-15,-4 2-29 0,4 5-28 16,-2 1-19-16,0 0-27 0,1 1-37 0,-3 2-44 16,3 0-57-16,-3-1-75 0,1-1-114 0,-2 0-111 15,0 0-90-15,0-1-77 0,0 0-29 16,0-2 31-16,-2 1 91 0,2-2 111 16</inkml:trace>
  <inkml:trace contextRef="#ctx0" brushRef="#br0" timeOffset="18574.84">23528 17782 182 0,'-2'2'232'0,"2"-1"-2"0,-1 2-26 0,1-1-25 16,-2-1-18-16,0 0-13 0,2 3-7 16,0-1-8-16,0 0-2 0,0 1-4 0,0 1-4 15,2 1-5-15,0 3-9 0,1 1-12 16,0 3-14-16,2 3-15 0,0 0-12 16,1 4-11-16,0-1-10 0,0 5-8 15,-1 0-9-15,2 3-6 0,0 0-18 0,0 2-33 16,-4-2-48-16,0 0-60 0,2-2-57 15,-2-1-62-15,0-4-62 0,-3-4-53 16,2-4 1-16,1-3 35 0,-3-4 45 16</inkml:trace>
  <inkml:trace contextRef="#ctx0" brushRef="#br0" timeOffset="19324.64">23022 16644 22 0,'4'-2'182'0,"1"-1"2"15,2 2-11-15,-1-1-8 0,1-1-4 0,-1 1 2 16,-2 1 5-16,1 0 7 0,-2-2 8 16,1 1 6-16,-1 1 7 0,-2 1 5 0,1-2 1 15,0 2-4-15,-2-1-15 0,-2-1-22 16,-1 2-31-16,-4-1-32 0,-1-1-32 16,-6 2-30-16,-2-2-32 0,-1 2-28 0,-5 0-26 15,-2 0-28-15,-3 0-25 0,-1 0-16 16,1 0-3-16,0 0-3 0,0 0-6 0,3 0-16 15,1 0-32-15,1-1-39 0,1 1-49 16,4-1-54-16,-1-1-36 0,4 1 4 16,0-2 37-16,1 3 48 0</inkml:trace>
  <inkml:trace contextRef="#ctx0" brushRef="#br0" timeOffset="19678.66">22355 16300 112 0,'-13'-6'164'0,"4"0"-12"0,-1 2-12 0,2-2-1 15,0-2 3-15,2 4 10 0,0-2 13 0,2 1 15 16,0 1 12-16,0-1 0 0,2 1-4 16,-2 2-5-16,4 0-5 0,2 2-4 15,2 2-2-15,1 3-1 0,2 1-3 16,1 4-14-16,-2 2-25 0,2 3-31 0,0 3-31 16,-4 3-26-16,1 3-32 0,0 2-47 15,-2 2-66-15,2 1-80 0,-5 0-96 0,1 3-81 16,-1 0-68-16,2-1-59 0,-2-1 3 15,0-1 50-15,0-2 77 0,-2-1 74 16</inkml:trace>
  <inkml:trace contextRef="#ctx0" brushRef="#br0" timeOffset="21091.43">23396 16554 60 0,'0'-2'192'0,"2"2"-2"0,-2 0-33 16,0 0-39-16,0 0-31 0,0 0-28 16,0 0-19-16,2 0-13 0,-2 3-11 15,1-2-4-15,1 3-4 0,0-1 1 16,-1 3-2-16,2-2 3 0,-1 1 2 0,0-1 5 16,-2 1 9-16,1-1 13 0,-1-1 13 15,0 0 7-15,-1 0 6 0,-1-1-1 16,-1 1-9-16,0-3-8 0,-6 0-14 0,5-2-10 15,-5-1-15-15,2 0-13 0,1-3-12 16,-1-1-14-16,1-1-8 0,2 1-3 0,0-4 1 16,3 2 6-16,1-2 8 0,1 1 8 15,1 0 6-15,1 1 4 0,6-2 2 0,-2 4 1 16,2-1 2-16,1 2 1 0,2 2 1 16,1 1 0-16,-1 3 2 0,1 3 0 15,1 1 1-15,-1 4 5 0,-2 1 3 0,3 3 10 16,-1 1 12-16,0 1 19 0,-5 1 23 15,0 0 26-15,-2 1 27 0,0 0 31 0,-4 0 28 16,-2-1 25-16,-2 0 15 0,-4-2 5 16,0-1-12-16,-2-1-24 0,-5-2-35 0,4-2-38 15,-6-2-40-15,3-2-34 0,1-2-24 16,-3-2-26-16,2-2-27 0,3-2-31 0,-2-1-30 16,3-3-28-16,2 0-26 0,1-1-13 15,3-2-3-15,2 0 6 0,2-2 5 16,3 1 12-16,-1-2 9 0,1 0 10 0,4 0 10 15,-1 1 8-15,2 1 16 0,2 1 14 16,-2 1 14-16,0 2 14 0,-1 0 12 16,4 5 11-16,-4-1 9 0,-1 5 4 0,1 0 7 15,-1 5 8-15,-1-1 12 0,-2 4 13 16,1-1 18-16,-5 2 19 0,2 2 20 16,-3-1 19-16,-1 1 18 0,-1-1 12 0,-1-1 12 15,-3 2 3-15,1-4-4 0,-1 2-14 16,-1-4-18-16,-2 1-22 0,1-3-26 0,0-2-22 15,-1 0-19-15,-1-2-22 0,4 0-27 16,0-2-25-16,-1-2-27 0,2-1-29 0,3 0-21 16,0-1-13-16,4-1-3 0,0 1 3 15,3-1 11-15,0 1 13 0,1-1 16 16,2 0 17-16,2 3 15 0,-1-1 16 0,1 1 14 16,1 2 14-16,-3 2 11 0,0-1 10 15,1 4 17-15,0-1 13 0,-2 2 19 0,-1 2 28 16,-2-1 20-16,-1 2 18 0,-3-1 8 15,-2 2 8-15,-3-1 3 0,-3 2-8 16,0-2-10-16,-4-1-9 0,-1 2-14 0,-1-3-15 16,0-1-21-16,-2 0-18 0,3-3-18 15,0 0-25-15,-1 0-38 0,5-3-42 16,1-1-45-16,-1 1-44 0,5-2-34 0,1-1-20 16,3 0 4-16,3 0 16 0,1-1 25 15,2 1 30-15,1-1 28 0,2 2 29 16,0 0 22-16,2 1 20 0,-1 2 18 0,-2-1 17 15,1 3 19-15,2 1 18 0,-1 1 22 16,-4 3 27-16,3-1 32 0,-4 1 30 0,-2 1 24 16,0 0 18-16,-3 0 14 0,-3 1 3 15,0-1-7-15,-3 0-10 0,-2 2-12 0,0-2-14 16,-2 0-18-16,0-2-20 0,2 1-22 16,-2-2-18-16,0-2-20 0,1 1-19 15,1-2-20-15,2-2-34 0,-1-1-39 0,3-1-42 16,1-1-43-16,1 1-38 0,2-2-32 15,3 0-13-15,2-2 0 0,-1 2 5 16,1-2 9-16,2 3 11 0,1-3 7 0,1 2-1 16,-1 0-11-16,0 0-33 0,-2 1-2 15,-1 1 12-15,0 1 22 0</inkml:trace>
  <inkml:trace contextRef="#ctx0" brushRef="#br0" timeOffset="22658.55">24377 15994 30 0,'-8'1'180'0,"3"1"3"0,2-2-18 15,0 2-14-15,0-2-6 0,1 1-5 0,0 1 1 16,1-2 4-16,-1 0 0 0,2 0 1 16,0 0-8-16,0 0-8 0,-1-2-12 15,1 1-14-15,0 1-18 0,0-2-19 0,1-1-11 16,1 2-9-16,-1-2-12 0,4 0-6 15,-1 0-3-15,2 0-3 0,2 1-1 0,-1-1-3 16,2 2-1-16,-1-1-5 0,0 2-4 16,1 3-3-16,0 0 0 0,-2 2 1 0,0 2 4 15,-3 1 9-15,-1 2 6 0,-2 1 5 16,-2-1 4-16,-2 2 7 0,-3 0 7 16,-1-1 6-16,-1-1 9 0,-3 1 5 0,-1-4 3 15,0 2 0-15,-3-5-11 0,2 1-10 16,-1-3-15-16,3-2-12 0,-2-2-13 0,2-3-10 15,1 0-9-15,4-4-13 0,0-2-14 16,0 0-11-16,3-2-11 0,3 0-8 16,0-2-2-16,3-1 3 0,3 2 3 0,0-3 4 15,0 1 6-15,4 1 6 0,1-2 7 16,2 2 4-16,-2 2 9 0,1-1 8 16,1 2 3-16,3 3 7 0,-3 1 2 0,1 3 4 15,-2 2 0-15,0 1 1 0,0 4 4 16,-2 1 4-16,-1 1 6 0,0 4 6 0,-2 1 7 15,-2 1 10-15,-2 2 12 0,-1 0 9 16,-2 2 7-16,-2-1 10 0,-1 2 8 16,-4-1 6-16,-1 1 1 0,-1-2-3 0,-4-1-4 15,2 0-11-15,-3-2-13 0,0 0-17 16,-2-4-14-16,1-2-10 0,2-1-11 0,0-3-7 16,0-3-7-16,4 0-12 0,1-4-14 15,0-1-12-15,2 1-12 0,3-4-11 16,3 1-4-16,0-2 1 0,1 0 6 15,2 0 6-15,3-2 8 0,2 1 6 0,2 1 11 16,1 0 9-16,0 0 4 0,0 1 7 0,1 1 7 16,0 1 3-16,-1 1 0 0,0 2 3 15,-2 3 3-15,-1 0 8 0,2 2 12 16,-2 4 12-16,-4 0 12 0,0 1 12 16,-3 4 8-16,2-1 4 0,-6 4 1 0,2-1 0 15,-3 1 3-15,-2-1 6 0,0 1 8 16,-4-1-1-16,-1-1-3 0,2-1-5 0,-4-1-12 15,4-1-16-15,-3-2-17 0,2 0-14 16,2-3-19-16,-1-1-25 0,5-1-23 0,-4-4-28 16,7 1-24-16,-1-2-22 0,2-2-11 15,2-1 0-15,2 0 8 0,2 0 14 16,1 0 14-16,1-1 17 0,0 0 18 0,2 2 13 16,0 0 13-16,-2 2 10 0,1 2 11 15,1-1 4-15,-4 2 10 0,1 2 17 0,-2 1 19 16,-1 3 19-16,-2 0 19 0,-2 1 24 15,0 2 14-15,-4 0 6 0,-2 2 9 16,2-1 2-16,-4 1-1 0,0-1 0 0,-2 1-4 16,2-2-9-16,0-2-23 0,2 1-15 15,-2-2-16-15,4 0-25 0,-1 0-32 0,2-3-47 16,-1-2-51-16,4-1-67 0,0-1-88 16,0-1-91-16,2 1-80 0,3-4-55 15,0 1-46-15,1-1-18 0,3 0 42 0,-1 1 73 16,3 1 87-16</inkml:trace>
  <inkml:trace contextRef="#ctx0" brushRef="#br0" timeOffset="24625.4">25280 15186 133 0,'1'0'146'0,"2"1"-19"0,-1-1-15 15,0 3-8-15,-1-1-5 0,-1 1-4 0,2 0-4 16,0 0-5-16,-1 0-6 0,1 0-6 16,-1 1-8-16,-1-1-8 0,2 2-8 0,1-2-5 15,-2 1-3-15,-1-1-2 0,0 2-4 16,0-1 1-16,-1 1 2 0,-4-1 0 15,2 1-2-15,0-1-4 0,-2 2-4 0,-1-1-7 16,-1-1-6-16,-2 1-8 0,-1-1-2 16,-1-1-2-16,0 0-1 0,0-1-3 15,-2-1 0-15,3-1 1 0,-2-1-1 16,4-1 2-16,-1-1-1 0,1 0-1 0,3-3 0 16,2 2-2-16,1-3-2 0,2 2-1 15,0-1-1-15,4-3 1 0,-1 1 1 0,2 0 0 16,1 0 2-16,3-3 2 0,-1 2-1 15,0 0 0-15,2-1 1 0,2 2 0 16,0-1 0-16,-3 2 0 0,4 1 0 0,0 0 3 16,-3 1 3-16,0 0 5 0,0 4 10 15,0 1 14-15,-2 0 17 0,-1 1 16 16,-1 4 19-16,-1 1 17 0,-1 0 6 0,-1 2 2 16,-3 1-1-16,0 0-4 0,0 1-11 15,-3 1-11-15,-3-1-10 0,3 1-6 0,-2-1-8 16,-1-1-12-16,-1 0-9 0,-2-1-10 15,1-2-5-15,0-2-11 0,-1 1-6 0,0-4-6 16,0-1-5-16,1-1-16 0,-1-2-21 16,4-2-15-16,1-2-15 0,-1-1-11 0,3-1-5 15,2-2 7-15,0 0 16 0,3-1 12 16,2-2 10-16,0 2 9 0,3-1 9 16,-2 0 5-16,4 2 3 0,-1-1 4 15,4 0 4-15,-2 1 1 0,3 4 2 16,-1-1 1-16,1 2 2 0,-1 3 0 0,-1 2 2 15,2 4 4-15,-1 1 4 0,3 3 4 16,-5 3 7-16,-1 2 13 0,0 0 11 0,-2 1 12 16,-3 1 11-16,-3-1 9 0,-2 2 3 15,-2-1 1-15,-3-1-2 0,-3 1-9 0,-1-4-9 16,-4 0-9-16,1 0-12 0,-6-3-14 16,2-2-14-16,-2-1-20 0,-1-2-32 15,3-2-32-15,-1-3-34 0,4-2-28 0,-1-1-24 16,2 0-9-16,4-2 4 0,2 0 14 15,2-2 17-15,0 0 20 0,4 0 20 0,0-1 18 16,4-1 15-16,2 2 13 0,2-1 12 16,0 0 9-16,1 3 7 0,4-2 6 15,0 3 5-15,2 3 3 0,0-1 3 16,-2 4 5-16,4 1 10 0,-4 3 9 0,-1 3 13 16,-1-2 13-16,-2 4 11 0,-4 1 10 0,-2 0 5 15,-3 1 4-15,-1 2 10 0,-4 0 8 16,-4 0 8-16,-3 0 6 0,1-1 3 15,-3-1-2-15,0-1-13 0,-3-1-17 0,2-2-19 16,0-2-19-16,2-3-18 0,-1-1-13 16,1-1-24-16,3-3-25 0,1-1-24 15,3-3-22-15,2 1-14 0,1 0-8 0,3-2 6 16,3 0 19-16,1 0 15 0,2-2 19 16,2 1 12-16,0 1 9 0,3-2 8 15,0 4 4-15,-2-1 5 0,3 1 3 0,-2 0 4 16,0 5 3-16,-2-1 10 0,-2 1 15 15,2 4 13-15,-3 2 12 0,-4 1 9 0,1 2 7 16,-2 2-1-16,-2 0 2 0,1 2 4 16,-3-1 16-16,0 2 21 0,-4 0 19 0,2-1 21 15,-2-3 10-15,0 0-3 0,-1 0-13 16,-1-6-22-16,0 2-26 0,3-6-25 16,-1-2-26-16,0-1-13 0,1-4-11 0,1 0-10 15,3-3-5-15,1 0-2 0,1-1-3 16,1-1-1-16,1 1 0 0,4-2 0 15,1 1-1-15,1 0-2 0,2 1 4 0,2 1 0 16,0 0-6-16,2 3-8 0,3 1-16 16,-3 3-27-16,2 2-53 0,0 3-83 15,-2 4-118-15,0 4-112 0,1 2-121 0,-6 5-48 16,-3 6 12-16,-2 3 63 0,-6 3 110 16</inkml:trace>
  <inkml:trace contextRef="#ctx0" brushRef="#br0" timeOffset="27940.6">24511 14583 107 0,'0'-3'243'0,"0"0"33"16,0 0-27-16,2 1-35 0,-1-1-25 15,-1 0-15-15,2 0-12 0,0 0-8 16,-2 0-8-16,0 0-9 0,0 1-12 16,1 1-16-16,-1-2-15 0,4 0-17 0,-3 2-13 15,2-1-11-15,2 1-5 0,-1-2-2 16,1 3-4-16,0 0 2 0,2 0 2 0,-1 3 2 15,1 0 3-15,-2 0 5 0,2 1 2 16,-1 4 0-16,-1-1-5 0,1 1-5 0,-1 2-7 16,-4 1-8-16,-1-1-7 0,0 2-1 15,0 0-2-15,-1-1-3 0,-2-1 1 16,-2 1-1-16,-3-1-1 0,0-1-4 0,0 0-3 16,-3-1-2-16,-1-3-5 0,0-1-2 15,-2-1-3-15,0-3-2 0,0-2-5 16,3-3-5-16,-2 1-2 0,2-5-7 0,3-1-2 15,2-2-3-15,0-2 4 0,1 1 3 16,2-4 2-16,3 2 6 0,0-1 6 16,1-2 2-16,2 1 3 0,3 1 0 0,1 1 0 15,1-2 0-15,3 3-3 0,1 3-1 16,0 0 0-16,2 2 0 0,2 3 1 0,-2 3-1 16,0 0 4-16,2 5 1 0,-2 1-1 15,2-1 0-15,-3 5 4 0,-1 0 3 16,-1 1 3-16,0-1 6 0,-6 4 7 0,0-1 8 15,-3 1 4-15,-2 1 3 0,-2 0 1 16,-3-2-4-16,0 1-3 0,-3-2-8 0,0 1-10 16,-2-2-3-16,0-2-5 0,-1 0-2 15,0-2-3-15,1-1-3 0,1-3-12 16,-2 0-13-16,1-3-18 0,2 0-15 0,2-1-12 16,2-2-10-16,-1-2 5 0,3 1 7 15,0-1 12-15,2 2 11 0,2-1 12 16,0 0 12-16,1 2 4 0,0 0 6 0,5 1 3 15,-4 0 2-15,3 4 3 0,-1 0 0 16,1 4 4-16,0-1 1 0,0 1 0 0,-2 2 3 16,-2 2 1-16,0-1 3 0,-1 1 6 15,-1-1 11-15,-2 2 13 0,-1 0 15 16,-1 0 15-16,0-1 12 0,-2-1 5 0,-2 2-3 16,0-4-5-16,-1 1-10 0,1-4-15 15,-1 2-12-15,1-3-13 0,0-1-7 16,1-3-8-16,-1 1-6 0,3-2 0 0,-2 0-1 15,1-2-1-15,2-2-2 0,-1 2-1 16,1 0 2-16,3-1-7 0,0 1-5 0,0 1-2 16,0 1 1-16,3-1-4 0,-1 2-3 15,1 0 5-15,1 2 0 0,0-1 4 16,2 2 1-16,1 2 5 0,-3-1 1 0,3 2 2 16,-1 0 1-16,0 2 1 0,1-1-1 15,-4 1 2-15,0-1 1 0,-1 2 3 0,-1-1 7 16,1-1 8-16,-2 1 11 0,-2-1 7 15,1 1 13-15,-2-2 10 0,-2 1 5 16,1-1 0-16,0-1-5 0,-4-1-7 0,2-1-14 16,-1-1-11-16,1-1-10 0,1-1-7 15,1 0-3-15,-1 0-8 0,2-2-2 0,1 1-5 16,0-2-12-16,4 0-9 0,0 0-13 16,1 2-6-16,2-2-5 0,2 1-6 15,1 2-5-15,-1 0-5 0,-1 2-9 16,3 1-27-16,-2 1-54 0,-1 5-82 0,-1 2-96 15,-2 1-96-15,-3 3-96 0,0 3-26 16,-5 4 28-16,-1 2 75 0,-1 3 101 16</inkml:trace>
  <inkml:trace contextRef="#ctx0" brushRef="#br0" timeOffset="29692.68">26997 15381 6 0,'3'3'162'0,"0"0"-4"16,0 0-24-16,0 1-18 0,-1-1-8 15,0 2-3-15,-1-2 6 0,3 0 8 0,-3 0 11 16,1-1 14-16,-2 0 13 0,0 0 14 15,0 1 5-15,-2-2-2 0,1 1-9 16,-4 1-19-16,0-2-28 0,-2 1-27 0,-2-1-27 16,0 2-24-16,-3 0-18 0,0 0-10 15,1-1-6-15,0 1-3 0,-2-3-2 16,4 0 1-16,0 0-2 0,0-3-2 16,1 1-2-16,2-2-2 0,3 1-1 0,-1-2-2 15,3-1 0-15,1 0 2 0,1-1 0 16,1 1 2-16,1-2-1 0,4 2 3 0,-1 2-2 15,2 1 2-15,0-1-1 0,0 2 2 16,0 0 0-16,3 1-2 0,-3 1 3 16,0 1 1-16,0 2-1 0,1 0 0 0,-3 0 3 15,4 2 5-15,-1 1 6 0,-3 0 11 16,1 0 16-16,-2 1 17 0,-2-1 21 0,-1 2 18 16,-4-1 16-16,-1 1 3 0,-4-1-5 15,-1 1-10-15,-2-2-19 0,-3-2-23 16,-1 0-21-16,-1 0-14 0,2-3-9 0,-1 1-8 15,5-2-7-15,-4-2-6 0,5-1-17 16,2 0-18-16,3-1-20 0,-1-4-10 0,4 1-7 16,2-1-1-16,1 1 12 0,4-1 15 15,2-1 17-15,0 2 11 0,3-1 9 16,-3 2 7-16,5 0 4 0,-2 2 0 0,0 1 3 16,-1 1 0-16,2 2 4 0,-1 2 9 15,-4 1 9-15,1 0 10 0,0 2 9 0,-5 3 11 16,0 1 5-16,-3 0 3 0,-2 0 8 15,-4 2 8-15,-4-1 6 0,-1 1 6 16,-3-4 3-16,-2 1 3 0,-3-1-3 0,-1-3-11 16,2 1-11-16,1-3-12 0,0-1-8 15,0-2-11-15,4-1-10 0,2-3-7 0,2 0-7 16,0-3-9-16,7-1-17 0,1-3-15 16,1 0-17-16,6-1-16 0,1-1-12 15,0 1-9-15,2-1-7 0,2 2-13 16,-3 2-22-16,4-1-45 0,-5 1-71 0,-2 2-77 15,1 2-72-15,-1 5-83 0,-6 1-33 16,-6 1 18-16,-2 6 65 0,-4 3 82 16</inkml:trace>
  <inkml:trace contextRef="#ctx0" brushRef="#br0" timeOffset="30824.73">23449 16576 35 0,'2'8'168'0,"2"-1"-4"16,-1 1-25-16,2 2-27 0,0 1-14 15,0 0-10-15,-1 2-9 0,1 0-9 16,1 0-9-16,-1 3-8 0,-2-1-4 0,0 0 0 16,-1 0 0-16,0-2 2 0,-2 2 1 15,0-1 3-15,0-1 1 0,-4-1-4 0,1 0-2 16,0 0-2-16,-2-1-2 0,-1-2 3 0,3-2 3 15,-2-1 4-15,2 0 3 0,-2-1-2 16,2-2-2-16,-2-3-6 0,2 0-9 16,-1-2-11-16,-1-2-10 0,2-1-7 0,-1-1-7 15,1-1-11-15,2-2-14 0,1 0-11 16,-2-2-18-16,2 1-17 0,0-1-13 0,0-1-13 16,0 2-4-16,2-2 1 0,-2 1 6 15,1 1 11-15,-1 1 12 0,2 1 14 0,-1 2 10 16,-1 2 8-16,2-1 9 0,-2 3 4 15,0 2 6-15,0 2 5 0,0 1 4 0,-2 0 6 16,2 2 7-16,-1 0 7 0,-1 2 6 0,2-1 7 16,-1-2 7-16,1 2 6 0,-4-1 7 15,3 1 6-15,-1-3 7 0,0 1 5 0,-1-2 1 16,-1 1-2-16,1 0-7 0,0-2-9 16,-2 1-8-16,2-2-11 0,-2-3-9 15,1 0-7-15,1 0-5 0,2-2-6 0,-4-1-10 16,5 0-18-16,-1 0-17 0,1-1-22 0,1-1-23 15,-1-1-23-15,5 2-20 0,-1-1-15 16,1 1-20-16,3-1-32 0,-1 1-32 16,2-1-5-16,-1 1 12 0</inkml:trace>
  <inkml:trace contextRef="#ctx0" brushRef="#br0" timeOffset="36979.76">13477 14404 72 0,'-2'-4'158'16,"-1"-1"-33"-16,0 1-33 0,2-1-21 16,-3 1-15-16,3 1-10 0,-1-2-7 0,0 1-1 15,-1-1-2-15,2 1 1 0,-1-2 5 16,0 1 5-16,1-1 10 0,-1 2 5 15,2-2 5-15,-1-1 6 0,-4 0 4 0,4 1 0 16,-1 0-4-16,0-1 2 0,-1 1-1 16,0-2 0-16,-2 2 1 0,0-1 3 15,1 1 2-15,-4 0 0 0,2-2-3 0,-2 2-5 16,-1 2-5-16,-1-2-7 0,0 0-5 16,0 0-7-16,-2 0-4 0,-1 1-1 15,1 1-2-15,-1-1-1 0,2 1-1 0,-3-1 1 16,1 2 1-16,1-1 1 0,-3 1-4 15,4-2-5-15,-3 2-5 0,1 0-8 16,-2 0-6-16,0 0-3 0,1 2-4 16,-2-1-4-16,-1 1-3 0,1-2 0 15,-1 3 1-15,1-2-2 0,-3 0 1 0,2 1 0 16,-1 1 0-16,2-1 0 0,0-1 2 16,-2 2-1-16,1-1-1 0,0-1-1 15,1 2 1-15,-3-1 1 0,1-1-1 16,0 1 1-16,-1 1-1 0,-2-2 0 0,1 1 1 15,-2 1-1-15,0 0 0 0,-1 0 0 16,1 1 0-16,-3 1-2 0,3-1-1 16,-2 1 1-16,1 1 0 0,1 0 1 15,-2-1-1-15,5 2 2 0,-2-1 1 0,2 0-1 16,2 1 0-16,-2-1 0 0,5 2 0 16,-2-2 0-16,0 1 0 0,2 1 0 15,0-1-1-15,-2 1 0 0,2 1 1 0,-4 0 0 16,2 0-2-16,1 1-2 0,-1-1 1 15,-1 2-1-15,0-1 3 0,0 2-2 0,1 0 0 16,-1 2 0-16,-1-1-1 0,1 1-2 16,0-1-2-16,1 1 1 0,0-1-1 15,0 1-1-15,-1-1 0 0,3 2 0 16,-4 0 1-16,4-2-4 0,-3 3 4 0,2-1-2 16,1-1 2-16,0 0 0 0,0 1 1 15,1 0 3-15,2 2 0 0,-3-2 3 0,4 0-2 16,1 1 3-16,0 1-1 0,-3 0-1 15,4 2 0-15,-3-1 0 0,3 0 1 16,0 1 1-16,-2 1 0 0,2-1 2 0,1 0 0 16,-1 0 0-16,2 0 0 0,-2-1-1 15,3 2 0-15,-1-1-2 0,3 1 0 0,-1-1 1 16,1 1-2-16,-1-1 0 0,2 2 2 16,1-1-1-16,-1 1 0 0,2 0 0 15,0 0 1-15,0 0 1 0,0 1 0 0,0 1 0 16,0-1 1-16,0 1-2 0,0-1 0 15,2 2 0-15,-1-1-1 0,-1-1 2 0,2-1-1 16,2 2 0-16,1-1 1 0,0-1-1 16,1 3 1-16,2 0-2 0,1 0 1 15,3 3 0-15,-1 0 0 0,6 3-3 0,-1 0 0 16,1 3 3-16,4 0 0 0,-2 0 0 16,2 0 1-16,0 0 5 0,0 0 3 15,-2-1 5-15,3-2 8 0,-4 0 10 0,2-2 9 16,-1 1 9-16,-3-2 7 0,4-2 4 15,-5-1 3-15,4 0-2 0,-2-3-2 16,1 0-6-16,0-3-5 0,0-1-8 0,2-1-8 16,-2-2-7-16,4-1-5 0,-2 0-7 15,3-2 0-15,-1 1-6 0,2-1-1 0,-1 1-1 16,4 0-4-16,-3-2 1 0,5 2-4 16,-3-1 2-16,1-1-1 0,3 1-2 15,-1-1 1-15,2 2 1 0,-1-1 1 0,2-2-1 16,-2 0-1-16,0 0 3 0,-2-2-1 15,-1 2 0-15,0-3 0 0,-3 0 0 16,0-1 1-16,-2-1-1 0,0 1 1 0,-3-2-2 16,1 0 0-16,-4-2-1 0,3 1 1 15,-3 1-2-15,0-2 2 0,-2 1-1 0,2 1 1 16,-2-2 0-16,0 1 0 0,-1 1 2 16,3-2-3-16,-2 0 0 0,2 1-1 0,-2-2 0 15,2-1 1-15,-2 1-2 0,0-4 3 16,2 0 1-16,-2 0 1 0,1-1 1 15,2-1-3-15,-3 0 0 0,0-1 1 16,2-1 0-16,-2 1-1 0,1-1 0 0,0 0 1 16,0 1-1-16,-2-1-2 0,2 1 1 15,-4 1 1-15,2 0-1 0,-4 0 0 0,3 0 3 16,-2 0-2-16,-2 2 0 0,1-2 3 16,-3 0-1-16,5 0-1 0,-3-2-1 15,-2 0 1-15,3 0 4 0,-2 0-6 0,1-2 1 16,1 1 1-16,0-2-1 0,-2-1 0 15,-1 2-4-15,2-2 2 0,2 0-2 0,-4-2 0 16,0-1 4-16,-1 2 2 0,2-2-2 16,0-2 6-16,-2-1-1 0,1 2 0 0,-1-1-4 15,0-1-1-15,1 2 3 0,-3-1-5 16,2 1-2-16,-2-2 2 0,2 0 0 16,-2-2 0-16,2 2 0 0,-2-3 0 0,3 2-1 15,-3-1 2-15,-1-1 4 0,1 0 2 16,0 2 5-16,1-2 8 0,-3 0 11 15,1 0 4-15,0 0 1 0,-2 1 5 0,0-1-1 16,0 0-4-16,-2 0-6 0,2 0-3 16,-2 2-4-16,-1 0-5 0,1-1-4 0,1-1 2 15,-1 1 1-15,-1-1 2 0,0 2 6 16,-2-2 6-16,-1 0 13 0,-2 0 5 16,0-2 3-16,-3 2 7 0,-2-1 0 15,1 1 1-15,-6-2-11 0,0 2-6 0,0 2-9 16,-4-2-10-16,-2 2-8 0,0 2-11 0,-1 0-9 15,-2 1-16-15,2 1-17 0,-2 0-21 16,0 3-25-16,2 0-40 0,-1 1-61 16,1 3-83-16,2 1-85 0,2 1-81 0,2 0-73 15,5 0-46-15,1 0 21 0,5 2 70 16,3-1 90-16</inkml:trace>
  <inkml:trace contextRef="#ctx0" brushRef="#br0" timeOffset="41325.94">17736 14737 67 0,'3'-4'164'0,"-1"-1"-20"15,-2 1-19-15,2-1-14 0,-2 2-14 16,0-1-9-16,0 1-11 0,-2 0-12 0,2-1-8 15,-2 3-4-15,2-2-5 0,-1 0-2 16,-1 0-3-16,-1 0-3 0,3-2-5 16,-2 3-3-16,1-3-1 0,-1 2-2 0,1-1 2 15,-4 1 3-15,5-2 5 0,-1 1 1 16,-1 1 4-16,2-2 2 0,-1 2 0 16,1-1 2-16,-4 1-2 0,4-2 0 0,-1 2 1 15,-1-2-5-15,2 1-3 0,-2 3-6 16,-1-2-5-16,2 0-7 0,1 0-7 0,-2 1-4 15,0 0-4-15,2 1-3 0,-1-2-2 16,-1 2-1-16,1-1 0 0,1 1 0 16,-2-2 2-16,-1 0 3 0,3 0 2 0,-1 0 7 15,-1 0 1-15,2 0 8 0,-2 0 8 16,2 0 6-16,-3-2 9 0,2 2 4 16,-1-1 0-16,0 1-1 0,1-2-6 0,-1 0-3 15,1 3-8-15,-3-3-6 0,3 2-3 16,-1-1-5-16,-1 0-4 0,-3 0-3 0,4 1-4 15,-2-1-3-15,0-1-1 0,0 1 0 16,0-1 0-16,-1 1 1 0,1-2 1 0,-2 0 0 16,1 0 3-16,-1 1 3 0,1-1 5 15,0 0 2-15,-1 2 3 0,1-3 3 16,-1 3-1-16,-1 0-3 0,2-1-4 0,-4 0-5 16,5 1-4-16,-5-2-3 0,3 2-4 15,0-1 0-15,-3 1 1 0,0-1-1 0,1 1 1 16,-1-1 0-16,1 1 1 0,0-1-2 15,-1 1-1-15,-1-1 2 0,2 1 2 16,0-2 9-16,-2 1 7 0,-2-1 10 0,3 2 8 16,-4-2 5-16,2 0 5 0,0 0-4 15,-1 0-5-15,-1 0-5 0,-1 0-8 16,2 0-7-16,0-2-5 0,-1 2-2 0,0-1-1 16,1 0-3-16,-1 2-3 0,2-1 2 15,-3 0-1-15,1 1-2 0,1-1-4 16,-1 0-1-16,-1 0 1 0,3 0-1 15,-2 2 1-15,-1-3 1 0,1 3 1 0,-1 0 1 16,1-2-2-16,-1 0 2 0,0 0-2 16,-3 0 2-16,2-1 1 0,-2 0 0 15,-1 3 2-15,1-4 1 0,-1 2 1 16,-2 0-2-16,1 0-2 0,2 0-1 16,-4 2-1-16,4-3-1 0,-2 3 0 0,0-2-1 15,1 2 1-15,1 1 0 0,1-2 0 16,1 2-1-16,-2-1-1 0,4-1-1 15,-2 4 0-15,-2-3 1 0,2 2-2 0,1-1 3 16,-2 0 2-16,1 0 2 0,0 0-1 16,-2-1 0-16,1 2 2 0,2-1-3 15,-2 0-1-15,2 0 0 0,0 1 0 0,-2-1-1 16,3 0 0-16,-1 0 1 0,1 2-1 16,1-2 0-16,-1 1 1 0,0 1 2 15,-1-2 0-15,3 1-2 0,1 1 0 16,-3-1 0-16,1-1 1 0,1 2-2 0,-1-2-1 15,-1 1-1-15,1-1 1 0,0 2 0 16,-2-2-1-16,1-1 3 0,2 2 0 0,-1-1 1 16,1 0 2-16,-1 1-2 15,0 1 1-15,1-2-3 0,-2 3 0 0,2-2-1 16,0 2-3-16,0 0-1 0,0 0-1 16,1 2 0-16,0-2 0 0,0 3 6 0,0-2-3 15,1 1 0-15,1-1-1 16,2 2 4-16,-1-1 1 0,0-1-5 0,0 0 5 15,2 3 1-15,1-3 1 0,-1 1-1 16,-2-2 0-16,0 1-1 0,-1 1 0 0,-2-2 0 16,1 0 0-16,-1 0 1 0,2 0-1 15,-1 0 0-15,-2 0 0 0,1 0 0 16,1 0-1-16,-2 1-2 0,1 1-6 0,1-2-5 16,-4 1-9-16,4 1-6 0,-4-1-4 15,4 2 0-15,-1-1 4 0,0-1 6 16,-2 1 8-16,2 1 6 0,2-2 4 15,-1 1 2-15,1-1 1 0,0 1 2 0,-3-1 0 16,3 1 0-16,0-1 0 0,0-1 1 16,-1 1 0-16,1 1-2 0,0-2 0 15,0 3 0-15,-1-3 0 0,1 2 1 0,-2 1 0 16,1-3 0-16,1 3 1 0,0-2 1 16,-2 1-1-16,-2 0 0 0,2 0-1 15,-2 0 0-15,2-1-1 0,-3 2-1 16,0-1 2-16,0-1 0 0,-3 1 0 15,3-1 0-15,-2 1-1 0,-1 0 1 16,0 0-1-16,2 0 0 0,-4-1 1 0,2 1-1 16,1-1 2-16,-3 1 0 0,1-1-2 15,-1 2 1-15,-1-1-1 0,-1-1 0 0,2 1 0 16,0-2 0-16,0 3 1 16,1-2 0-16,2 1 1 0,-2-1 1 0,3 1 0 15,-2-1-2-15,3 1 0 0,-1-1-2 0,1 2 1 16,-2-1-1-16,2-1 0 15,1 2 0-15,-1 0 0 0,0 0 2 0,-1 0-1 16,0 0 0-16,-2 0 1 0,3-2 0 16,-4 3 0-16,2-1-1 0,2 0 1 15,-4 0 1-15,4 0-1 0,-2-1-2 16,1 2 3-16,1-1-1 0,-1 0 0 0,3-2 1 16,-2 2-1-16,-1 1 1 0,3 0 0 15,-3 0-1-15,1-1 0 0,2 3 0 16,-1-2-1-16,-3 1 0 0,4 0 1 0,0-1-7 15,-2 2-9-15,-1 0-12 0,3 0-6 16,-3-2-5-16,1 3-2 0,4 0 3 16,-4-1 10-16,2 2 7 0,-3-4 10 0,4 2 2 15,-1 0 4-15,-3 0 2 0,5 0-1 16,0-1 2-16,-1 1-1 0,2 0-1 0,-2 0 2 16,4 0-1-16,-2 1 3 0,2-1-2 15,-1 2 3-15,2-2 0 0,1 1 0 16,-4 1 2-16,3-1-2 0,-1 1 2 0,-1-1-3 15,1 2-1-15,-2 0 1 0,-1-1-1 16,1 1-1-16,-3 0 0 0,3 1 0 0,-2-1 2 16,1 0 0-16,-2 2-1 0,3-2 2 15,0 0 0-15,-1 0 0 0,-1 0-1 16,4-2-3-16,-1 0 1 0,1 1 0 16,0-2 0-16,-1 2 1 0,3-2 0 0,-3 1 2 15,0-1 1-15,0 0-1 0,2 3 0 0,-1-1-1 16,0-1 1-16,-4 1-2 0,2-1 1 15,2 0 0-15,0 1 0 0,-2 0 0 16,3-1 0-16,-1 1 1 0,-1 1 0 16,2-2-1-16,-2 1 0 0,2-1 0 0,0 1 0 15,2-1 0-15,-2 1-1 0,2-1 1 16,0 1 0-16,0-1 0 0,-2 1 0 16,2 1 0-16,2-2 0 0,-3 1 0 0,1-1 0 15,1 1 0-15,-1-1 2 0,0 0-1 16,0 3 0-16,0-3 0 0,-2 2 0 0,2 0-1 15,2 0-1-15,-3 0-1 0,-1 2 2 16,2-2-2-16,0 0 1 0,0 0 1 0,0 0 1 16,-2 0-1-16,2-2-1 0,2 2 0 15,-3 0 1-15,3-1-1 0,-1 0 1 16,0 2 0-16,2-2 0 0,-1 2-2 0,-1 0 1 16,2-1 0-16,0 0-1 0,0 2 1 15,0-1-1-15,0-1 2 0,0 0-2 0,2 2 2 16,-1-3 0-16,-1 2 0 0,2 0 1 15,-2-1-1-15,2 0 0 0,-1-1 0 16,-1 0 1-16,2 2-1 0,0-3-1 0,-2 2 1 16,1 0 2-16,1-1-1 0,-1 2-1 15,2-1-1-15,0 0 1 0,0 2-1 16,1 1 0-16,0-2 1 0,1 0 1 0,0 1-1 16,1 1-2-16,0 0 2 0,-1-1 0 15,3 1 0-15,-1-2 0 0,3 2 1 16,-1 0 1-16,-3-1-2 0,2-1-1 0,1 1-1 15,1-1 1-15,-2 1 0 0,1-1 1 16,-1 1-1-16,0-1 2 0,3 2 0 0,-2-1-1 16,1 1 2-16,1 0 0 0,2 0 0 15,0 1-2-15,-1-1 3 0,1 0 2 16,2 0-1-16,-2 2 2 0,3-4 3 0,0 2 7 16,-1 0 6-16,1-1 12 0,2-2 10 15,-4 0 14-15,5 0 9 0,-1-2 6 16,-1 1 1-16,0-2-6 0,2 0-9 0,-2-2-11 15,-1 1-12-15,1-1-11 0,1 1-10 16,-1-2-7-16,1 1-3 0,1-1-4 0,-2 1 1 16,2 0-1-16,0 0 2 0,2 1 2 15,-1-2-3-15,2 1-1 0,-2 1 0 0,3 1-1 16,-1 0-1-16,0 0 0 0,-1 1 1 16,1-1 0-16,-2 2 0 0,1-2 1 15,-2-1 0-15,0 2 2 0,-1-1 0 0,-1-2 0 16,-1 0 1-16,-1 0-2 0,-2 0 0 15,1 1 2-15,-1-2 6 0,-2 1 3 0,3-1 5 16,-2 0 5-16,0-1 4 0,-1 1 2 16,0 0-2-16,3-1 0 0,-2 2-3 15,2-1-3-15,0 0-5 0,3 1-3 0,-1-1-5 16,3 2-1-16,0 1-2 0,5 0 1 16,-2-1-1-16,1 3 2 0,-2-2-2 15,1 2-1-15,0-2 1 0,-2 1-2 16,-2-1 2-16,0 2-3 0,-4-4 1 0,2 2 1 15,-2-1-1-15,-1-1 3 0,1 1 0 16,-3-1 1-16,3-1 1 0,-1 2 0 0,-2-4 0 16,5 2-2-16,-3 0-2 0,2 2 0 15,0-2-3-15,0 1 1 0,1 1 0 0,5-1 0 16,-1 2-2-16,1 0 1 0,1 0 3 16,2 2-2-16,-1-2-1 0,4 1-1 15,-3 1 0-15,3-1 0 0,0 1 0 0,0-2-1 16,-2 1 0-16,0-1-2 0,-1 0 4 15,1 2 0-15,-1-2-3 0,-1 0 1 0,-2 0 1 16,-2-2 0-16,2 1-2 0,-4 1 2 16,0-4 0-16,0 3 0 0,-2-2 0 0,1 0 0 15,-2 0 1-15,-1 0 0 0,2 0 0 16,-3 0 0-16,-1 0 0 0,5-1-2 16,-4-1 0-16,2 2 0 0,1 0-1 15,-1-2 2-15,-1 3 0 0,1-3 0 0,0 1 0 16,-3 1 0-16,3-2 1 0,-1-1-1 15,-1 2-1-15,0-1 2 0,-1-1 5 16,1 0-4-16,0 0-1 0,0 0 0 0,-1 0 1 16,2-1-2-16,1-1-2 0,-1 1-1 15,2-2 1-15,2 0 1 0,-2-1 2 0,1 3-2 16,1-2 0-16,1-1 1 0,-1-1 0 16,0 2-1-16,-1-1-2 0,2-1 3 15,-1 1 0-15,0-1 3 0,0 1-2 0,1-2-1 16,0 1 1-16,1 1 1 0,-2-1-2 15,-3 1 0-15,3-2-2 0,-2 1 2 0,-1 1 0 16,0-1 0-16,-2-1-2 0,2 0 2 16,-1 2 2-16,-1-2 0 0,-1-2-2 15,0 2 0-15,3-1 3 0,-2 1-2 0,-2-2 1 16,2 1-1-16,-3-1 1 0,3-1-1 16,-3 0-4-16,0 2 2 0,2-2-4 0,-3 0 3 15,0 0-1-15,0 0 1 0,1 1 3 16,-1-1-1-16,0 0 4 0,0 2-3 15,0-1 0-15,-2 1-1 0,2-1 0 16,-3 2 0-16,4 0-1 0,-2-1-3 0,-1 1-2 16,2-2 2-16,1-1-3 0,-1 2 1 15,0-1 2-15,2-1 4 0,-1-1 0 0,2 1 0 16,-1 0-1-16,2-2 1 0,-4 2 1 16,2 0-2-16,-1-1 1 0,2 1 2 15,-3 0-1-15,2 1-1 0,-2-1-1 0,0 2-1 16,1-1 2-16,-1 1-1 0,-2-1 0 15,2 1 0-15,-1-3 1 0,2 2 1 0,-3 0 2 16,2-2-1-16,0-1 0 0,1 1 2 16,0-1-3-16,0-1-2 0,0 0-4 0,1-1-1 15,0-1 2-15,0 1 0 0,-2-1 3 16,0 0-2-16,-1 1 3 0,-1 0-1 16,2 1 0-16,-2 0 1 0,1-2-1 15,-2 2 0-15,-1 0 1 0,2 0-1 0,-1-1 1 16,-2-1 2-16,2 1-2 0,0-1-2 15,1-1-5-15,0 0-1 0,-1-1-3 0,0-1-2 16,0 1 2-16,1-2 4 0,2 0 3 16,-4 0 1-16,5 0 2 0,-5-2-1 0,3 2 1 15,-1-1 1-15,-2-1 2 0,1 2 1 16,0-1-2-16,-2 1 2 0,2-2 0 16,-2 2-1-16,1-1-1 0,-2-1 0 0,0-1 3 15,0 2-4-15,-2-2 1 0,0 0 2 16,0-2-1-16,0 2-3 0,0-3 0 15,-2 2 2-15,0-1 6 0,0 1 6 0,-2-1 3 16,1-1 9-16,-2 3 8 0,2-1 6 16,-2-1 2-16,0 2 5 0,-2 0 3 15,2 0 4-15,-3 0 4 0,2 2 6 0,-2-2 7 16,-1 3 1-16,-1-2 2 0,0 1 2 16,-4 1-6-16,1 0-13 0,-2-2-12 15,-3 2-6-15,1 0-14 0,-5 2-17 0,-1-1-30 16,-5 1-61-16,-4 1-113 0,-7 0-163 15,-4 3-159-15,-7-2-142 0,-4 4-56 0,-5-1 16 16,-4 0 86-16,1 4 148 0</inkml:trace>
  <inkml:trace contextRef="#ctx0" brushRef="#br0" timeOffset="43825.43">13463 14392 156 0,'-5'-4'209'16,"0"-1"-19"-16,0 1-22 0,2-2-11 15,-1-2-12-15,2 1-4 0,0-1-3 0,1 1-3 16,-1-5-6-16,2 1-7 0,0-1-2 16,2 0-2-16,-1-1-6 0,1-1-4 15,1-3-2-15,2 3-1 0,-1-4-13 0,1 1-10 16,0-1-9-16,3-1-10 0,3 1-10 16,-2-2-8-16,4 1-5 0,4-1-7 15,2 2-3-15,2-1-1 0,6 1 0 16,3 0-3-16,7 1-1 0,3 1-3 0,6 2-6 15,5 1-4-15,4 2-7 0,2 4-7 16,5 2-14-16,1 4-19 0,3 2-25 16,-4 0-22-16,0 6-18 0,-4 0-12 0,-2 4 4 15,-4-1 12-15,-3 2 24 16,-7 2 19-16,-5-1 19 0,-2 2 12 0,-5 2 7 16,-5-2 1-16,-3 1-2 0,-6 2-5 15,1-1-10-15,-4 1-14 0,-2-2-15 0,-3-1-21 16,-2 0-21-16,-1 2-21 0,0-4-20 15,-1 1-14-15,-1-2-12 0,-3 0-11 16,2-2-17-16,-2-2-30 0,-2-1-5 0,-1-4 12 16,-1 0 21-16</inkml:trace>
  <inkml:trace contextRef="#ctx0" brushRef="#br0" timeOffset="44224.61">14623 14040 28 0,'-14'-13'217'16,"0"2"32"-16,0 0-8 0,1 1-24 0,2-1-14 15,0 4-11-15,1-1-6 16,2 1-4-16,2 1-11 0,0 1-17 0,1 2-16 16,3 0-13-16,2 2-6 0,2-1-3 15,3 2-1-15,2 2 2 0,5 2 4 0,-1 0-9 16,4 6-20-16,3 0-19 0,2 1-22 15,4 2-19-15,-2 2-19 0,2 1-7 16,1 1-6-16,1 0-1 0,-5-2-1 16,0 1 0-16,-2-1-1 0,-3 0 2 0,-3-1 1 15,-4-2 5-15,-4-1 5 0,1 0 11 16,-6-2 10-16,-3 0 8 0,-1 0 8 16,-5 0 0-16,-2-1-4 0,-4-1-7 0,-1-1-11 15,-5 1-7-15,-1 0-10 16,0-3-5-16,-4 2-1 0,0-3-1 0,0-1-1 15,-2-1-4-15,4-1-12 0,0 0-26 16,-1-1-46-16,2 1-70 0,2-4-86 16,0 4-92-16,4-1-87 0,3-2-83 15,-2 0-14-15,6-1 39 0,0-1 71 0,3 1 86 16</inkml:trace>
  <inkml:trace contextRef="#ctx0" brushRef="#br0" timeOffset="45091.67">13502 13366 175 0,'-4'-7'251'0,"-1"1"14"16,1 1-53-16,1 2-41 0,0 2-28 15,3 1-14-15,3 1-2 0,0 4 6 16,4 1 11-16,-1 4 11 0,5 1 2 16,0 3-8-16,-1 3-16 0,6 2-20 0,-2 4-18 15,2 1-26-15,-2 2-20 0,3 2-16 16,-4-1-7-16,1 2-4 0,-3-2-1 15,0 0 2-15,-5-3 0 0,1-2-2 16,-4-1-1-16,0-1-3 0,-3-4-4 0,0 1-3 16,-1-5-1-16,-3-2-2 0,1-2-2 15,-2-4 0-15,-4-4-4 0,3-3-2 0,-4-3-3 16,2-4 0-16,-1-4-5 0,1-1-7 16,0-6-2-16,2 0 0 0,-4-4-1 15,4-1 1-15,0-4 2 0,1 0 6 16,0-3 4-16,-1 0 1 0,3-1 1 0,0 1 2 15,1 1 3-15,0 1 0 0,2 2-1 16,2 4 4-16,0 2 6 0,-1 3-2 16,2 3-1-16,3 3 1 0,-1 4 3 0,2 2-4 15,-1 2-4-15,2 4 1 16,4 4-2-16,0 4-1 0,2 2 0 0,-2 2-1 16,0 2-1-16,0 3 0 0,-2 3-1 15,-2 0 2-15,-1 3-1 0,-2 1 1 16,-3 1 1-16,-2 0 0 0,-2-1-2 15,-3 2-12-15,-2-3-26 0,0 0-43 0,-1-3-59 16,-1 0-69-16,0-4-68 0,0-1-71 16,3-4-61-16,1-3-3 0,-1-4 35 0,6-2 56 15</inkml:trace>
  <inkml:trace contextRef="#ctx0" brushRef="#br0" timeOffset="45407.99">13726 13446 40 0,'0'-2'219'0,"0"2"30"0,0 0-10 0,0 0-23 16,0 2-10-16,2 0-2 0,3 2 3 15,-2 0 5-15,2 1-2 0,1 0-13 16,3 3-19-16,1 1-26 0,1 0-29 0,0 3-33 16,0 0-26-16,1 2-22 0,0 1-19 15,-1-1-9-15,0 2-6 0,-3-1-1 16,-2 0 1-16,-1-4 6 0,-1 3 10 15,-3-3 9-15,1-1 16 0,-2-2 13 16,-2-4 6-16,-1 1 1 0,-2-4-6 0,0-4-9 16,2-3-17-16,-2-3-16 0,2-1-17 15,-1-4-20-15,2-1-30 0,2-1-39 16,2-3-44-16,-1 0-47 0,4 0-49 0,-1-2-42 16,3 3-30-16,1 0-16 0,-2 2-5 15,3 3 3-15,-1 3 4 0,2 2 9 16,1 4 31-16,-3 0 40 0</inkml:trace>
  <inkml:trace contextRef="#ctx0" brushRef="#br0" timeOffset="45724.23">13976 13536 213 0,'0'4'274'0,"2"-1"2"0,-2-1-26 0,2-2-38 16,-1-2-41-16,2-2-46 0,1-1-43 15,0-4-32-15,2 2-23 0,1-4-12 16,-1-1-8-16,1 0-1 0,-1-1-5 0,2-1-1 15,-4 1 0-15,1-1 1 0,0 4-1 16,-2-1 0-16,1 2 3 0,-3 1 2 16,2 1 2-16,-3 3 1 0,0 1 2 15,0-1-1-15,-3 4-2 0,2 2-2 0,-4 3-1 16,1 2-3-16,-2 4-1 0,3 2 1 16,0 3-1-16,-3 4 0 0,2 3 0 15,1 1 0-15,0 0 0 0,3 1 0 16,2 1 1-16,1-4-1 0,0-1 0 0,5-1-1 15,-2-4-9-15,5-2-16 0,0-4-24 16,0-4-29-16,2-3-34 0,3-4-32 16,-2-4-28-16,5-4-26 0,-3-1-20 15,0-5-18-15,0-2 10 0,-2-1 20 0</inkml:trace>
  <inkml:trace contextRef="#ctx0" brushRef="#br0" timeOffset="46375.27">14266 13134 123 0,'-5'-29'205'16,"0"5"-12"-16,-1 2-7 0,-2 2-8 0,4 4-7 16,-5 1-14-16,3 3-18 0,0 4-17 15,-2 1-20-15,3 4-11 0,2 3-7 16,0 4 1-16,1 5 1 0,4 3-1 0,1 5-8 16,2 5-12-16,1 2-13 0,5 5-16 15,0-1-13-15,3 4-10 0,-3-1-4 16,5 1-2-16,-3-1-4 0,-2-1-1 15,3 0-1-15,-3-3 0 0,-1 0-1 0,1-3 1 16,-3-2 2-16,-3-2 0 0,-2-2 3 16,-2-3 0-16,-1-1 0 0,-3-6 1 15,-2-1-2-15,-1-3 1 0,-2-2-2 16,-1-5-2-16,-1-2-2 0,2-4-1 16,-3 0-2-16,0-3-2 0,3 0-1 0,-3-1-1 15,3-1 0-15,-1 2-1 0,1 0 1 16,0 2-2-16,0 1 0 0,2 3 1 15,-2 1 0-15,0 5 2 0,0 5 1 0,2 1 4 16,-1 4 1-16,0 4 2 0,3 4 1 16,1 1-1-16,0 2 1 0,3 3 3 15,0 0-2-15,5 2 1 0,0-2-2 0,2-2 0 16,1-3 0-16,3-1-3 0,2-2 2 16,0-4-4-16,1-5-13 0,0-4-21 15,2-3-32-15,-2-3-42 0,3-4-42 16,-1-4-36-16,0-2-24 0,0-4-8 0,0-1 8 15,-4-1 21-15,1-4 27 0,-2 1 23 16,0-2 22-16,-3-2 18 0,1 2 20 16,-1 0 17-16,-3 2 22 0,-1 1 26 15,-1 0 27-15,-2 3 24 0,2 1 24 0,-1 4 22 16,-2 0 14-16,0 3 4 0,0 1-1 16,0 3 0-16,0 2-5 0,0 2-5 15,0 2-5-15,1 3-2 0,-1 3 0 16,3 2-6-16,-1 2-8 0,1 2-9 0,2 3-11 15,-2 2-11-15,4 1-9 0,-1-1-10 16,-2 5-10-16,1-3-19 0,2 1-18 16,-1-1-18-16,-1-2-18 0,4-1-19 0,-2-2-19 15,-1-2-15-15,2-5-13 0,0-3-18 16,0 0-21-16,-2-6-19 0,-1-1 0 16,-2-4 14-16</inkml:trace>
  <inkml:trace contextRef="#ctx0" brushRef="#br0" timeOffset="46547.81">14535 13264 63 0,'-7'-23'194'0,"2"1"-3"0,-1 1-13 16,3 3-16-16,0 3-12 0,0-2-5 15,1 6-9-15,1 0-11 0,-3 1-15 16,3 2-20-16,-1 2-18 0,2 2-23 0,0-1-26 16,0 3-36-16,3 2-41 0,1 2-48 15,-1 1-53-15,2 2-65 0,1 1-59 16,1 0-13-16,0 1 14 0,-1 1 34 0</inkml:trace>
  <inkml:trace contextRef="#ctx0" brushRef="#br0" timeOffset="47107.87">14792 13200 34 0,'-3'-3'295'0,"2"-2"57"0,-3 1 50 0,-2-1-36 16,0 1-50-16,-4-1-47 0,2 1-49 15,-1-1-48-15,-2-1-43 0,1 2-38 16,-1 1-32-16,2-1-21 0,-1 2-14 0,1 2-12 16,-2 0-5-16,5 1-5 0,-4 4 1 15,2-1-3-15,0 5-3 0,0 3 2 16,3 2 0-16,2 2 1 0,0 5-2 16,1 3 2-16,2 2 2 0,0 4 0 0,2 1-4 15,1 2-15-15,2 0-22 16,3 2-28-16,1-2-35 0,4-2-41 0,0-1-38 15,3-5-24-15,1-2-11 0,0-7 3 16,2-2 17-16,0-8 23 0,-1-4 31 0,-1-4 25 16,2-4 21-16,-2-4 9 0,-1-4 7 15,1-4 2-15,0-1 1 0,-2-4 3 16,-2-3 8-16,1 0 13 0,-4-4 20 16,-2-2 23-16,-2-1 24 0,2-1 25 0,-5-1 21 15,-2-1 19-15,1 1 13 0,-2 1 10 16,-2 3 13-16,1 1 12 0,-2 3 17 15,-1 3 18-15,-2 2 19 0,0 3 18 0,0 3 12 16,-1 2 3-16,-2 2-9 0,4 3-19 16,-1 2-22-16,1 1-25 0,0 1-21 15,3 5-11-15,1 0-6 0,2 5 0 16,1 2-8-16,5 4-9 0,-1 2-12 0,5 4-17 16,2 1-21-16,-1 4-14 0,2 2-14 15,2 5-17-15,-2-1-21 0,3 4-20 0,-2 0-23 16,-2 2-19-16,-1 0-16 0,1 1-14 15,-5-1-14-15,1 1-15 0,-2-3-15 16,-2 0-18-16,-2-2-20 0,-2-4-16 16,-1-2-6-16,0-5-3 0,-3-4-6 0,2-3-2 15,-4-6 2-15,0-3-5 0,-1-6 11 16,0-4 21-16</inkml:trace>
  <inkml:trace contextRef="#ctx0" brushRef="#br0" timeOffset="47286.58">15001 13378 27 0,'-2'-16'186'15,"1"-1"7"-15,-1 5-10 0,2 0-2 0,0 3 6 16,0 2 17-16,3-1 24 0,-1 2 21 16,3 2 17-16,1-1 4 0,3 1-14 15,1-1-26-15,4 1-40 0,0-2-44 0,1 0-38 16,2 0-35-16,0-2-29 0,1 1-38 16,-1-1-50-16,1 1-70 0,-1 1-86 15,-1-2-87-15,-2 2-86 0,1 0-85 16,-2 2-26-16,-3 1 27 0,-3 1 61 0,-6 4 75 15</inkml:trace>
  <inkml:trace contextRef="#ctx0" brushRef="#br0" timeOffset="53629.36">13254 18544 98 0,'2'0'111'0,"-2"0"-31"16,0 0-22-16,0 0-19 0,0 2-12 15,0-1-6-15,0-1-8 0,0 2-1 16,0-2 3-16,0 1 6 0,0-1 7 16,0 0 7-16,0 0 9 0,0 0 6 15,0 0 5-15,0 0 5 0,0 2 5 0,0-2 4 16,0 0 5-16,0 1 8 15,0-1 8-15,-2 2 2 0,0-2-4 0,-1 1-9 16,-2 1-12-16,1-2-15 0,-3 1-18 16,0 0-14-16,-1 1-10 0,0 1-3 15,-2-1-2-15,-1-1-3 0,3 1 0 16,-2 1-1-16,0-2 0 0,-1 1 0 0,-1 1-1 16,0 0-1-16,-3 0 1 0,0 0 0 15,-1-2 3-15,-3 2 5 0,3-1 12 16,-3 1 12-16,-1-2 13 0,0-1 15 15,0 1 13-15,1-1 12 0,2 0 3 16,0 0 0-16,2 0-2 0,0 0-6 16,2-1-6-16,0 1-6 0,5-1-2 15,-1 1-8-15,2 0-6 0,0 0-7 0,2-2-11 16,0 2-11-16,3 0-11 0,-1 0-5 16,3 0 1-16,0 0 8 0,5-1 13 15,1 1 14-15,5-2 16 0,2 1 10 16,6-2 4-16,0 1-5 0,5-1-11 15,2 0-13-15,3 0-12 0,1 0-12 16,-2-1-7-16,4 1-6 0,-2-2-2 0,-2 1-1 16,2-1 0-16,-3-1 2 0,-3 0 6 15,0 2 9-15,-2-4 4 0,-3 2 6 16,-2-1 5-16,-4 1 1 0,3-2-7 16,-5 2-7-16,0 0-2 0,-3-1-7 15,0 1 0-15,-3 0-1 0,-2 1 6 0,3 1 4 16,-3-1 1-16,-1 2 4 0,-1 2-1 15,1-1 0-15,-2 2-7 0,-2 0-6 16,1 3-3-16,-3 0-1 0,1 3 3 16,-3 2 5-16,0 1 10 0,1 3 9 0,-3 1 8 15,2 4 8-15,-2 1 6 16,3 1 7-16,0 4 3 0,-1-1 4 16,1 2 3-16,-1 2-1 0,3-2-5 0,0 2-9 15,1-2-11-15,-1 2-10 0,3-3-12 16,-2 1-8-16,2-3-8 0,0-1-4 15,0 0-1-15,0-4 0 0,0 1 0 16,0-2-4-16,0-3-14 0,0-1-25 0,0-4-43 16,0-1-52-16,0 0-94 0,0-3-116 15,0-1-117-15,0-2-90 0,0 0-72 16,0-4-21-16,0 0 54 0,0 0 99 16,2-2 118-16</inkml:trace>
  <inkml:trace contextRef="#ctx0" brushRef="#br0" timeOffset="53975.82">13188 18775 96 0,'-7'-3'244'0,"2"0"27"16,2 0-28-16,-2 2-39 0,1 1-31 15,2-2-24-15,2 1-8 0,2 1 2 16,2 0 6-16,-1 1 12 0,4-1 7 15,-1 0 7-15,4 0 0 0,2 0-4 16,-2-1-6-16,4 1-13 0,-1-3-15 0,4 0-19 16,-1 1-17-16,1-3-24 0,1 3-22 15,-1-4-16-15,2 1-11 0,-1-1-11 16,0 2-11-16,-2-2-1 0,2 0 1 16,-4 0-6-16,-3 2-3 0,2-1-3 0,-4 0-4 15,-1 2-6-15,1 0-10 16,-4 2-5-16,0-1-9 0,0 1-5 0,-2 1-2 15,0 0-2-15,2 0-6 0,-4 0-11 16,2 1-15-16,-1 1-31 0,-2 1-51 16,-2-1-65-16,-1 0-74 0,-1 1-75 15,-1-1-64-15,-3-1-9 0,0 3 31 16,0-2 62-16</inkml:trace>
  <inkml:trace contextRef="#ctx0" brushRef="#br0" timeOffset="55440.78">13616 18591 18 0,'3'-5'65'0,"0"1"-36"15,-1-1-25-15,1 1-15 0,2-1-9 16,-1-1-2-16,0 2 2 0,0-1 5 16,1-1 8-16,-1 0 14 0,-3 2 12 15,2-2 11-15,2-2 16 0,-4 2 13 16,2 0 15-16,-3 0 8 0,2 2 9 0,-2-2 8 16,0 1 3-16,0-1 2 0,-2 2 2 15,2-1 1-15,-3 2 3 0,2-3 2 16,-4 2 7-16,2-1 4 0,2 1 7 15,-4-1 8-15,1 1 4 0,-2-2-2 16,0 1-7-16,-4-1-8 0,2-1-13 0,0 1-12 16,-4-2-15-16,4 2-11 0,-2 0-9 15,-2 0-12-15,2 2-8 0,-1-2-8 16,0 0-6-16,0 1-7 0,0 1-4 16,-1 1 0-16,-1-2-3 0,-1 1-4 15,-1 2 0-15,1-1-1 0,0 0 0 16,-3 0 1-16,1 0 2 0,-2 1 3 0,2 1 6 15,-1 0 7-15,-1-2 8 0,0 1 5 16,0 1 5-16,-1-1 1 0,2-1-1 16,-1 3-1-16,0-1-3 0,2-1-4 15,-2 2-6-15,1-2-1 0,-2 1-6 16,0 1-6-16,3 0-8 0,-1 0-4 16,1 0-3-16,-3 0-5 0,5 1-2 0,-4 1 0 15,0-2 0-15,2 2 0 0,-2-1-1 16,2-1 1-16,-1 3 1 0,-1-3-1 15,1 2 0-15,1 1 0 0,-1-3 1 16,4 1-1-16,-1 1-1 0,0-1 0 16,1 0 0-16,1 1-1 0,0 1 2 15,0-1 0-15,1-1-1 0,-2 2-1 0,2 0-3 16,-2 2-1-16,1-2-1 0,-1 1 3 16,-1 1-1-16,1-1 4 0,-1 0 1 15,0 3 1-15,1-3 0 0,-1 2-1 16,-1 0 1-16,3 0-4 0,-1 0 3 15,1 0 0-15,2-1 0 0,1 1 0 16,-2 0-1-16,3 0 0 0,1 0-1 0,1-1 1 16,0 3-1-16,0 1-1 0,1 0 0 15,0 1 2-15,0 3-3 0,0-1 1 16,-1 1 1-16,0 1-2 0,1 1 1 16,0 0 1-16,1-2 3 0,-1 2-1 15,2-1 0-15,-3 1 3 0,2 0-1 0,1-2-2 16,3-1-1-16,0 3 0 0,0 0 0 15,3-1-2-15,3 1 2 0,-1 0-1 16,2 0 0-16,1-1-2 0,1 3 2 16,4 0 0-16,0-2-2 0,0 0-1 15,2 1-2-15,2-3 5 0,1 1 1 16,2-2-2-16,2 0 1 0,-1-3 4 0,4 0 2 16,0-1-4-16,4-1-1 0,-1 1 2 15,1-2-1-15,-1-2 0 0,4 2 2 16,-1-1 0-16,-1-2 1 0,2 1-3 15,0-1-1-15,1 0-10 0,0 0-7 16,-1 0-8-16,-1 0-7 0,1 0-2 0,-2 0-3 16,0 0 4-16,0-2 7 15,-3 1 8-15,-2 0 8 0,-1-1 4 16,-2-1 8-16,0 2 6 0,-4-2 1 0,1 0 8 16,-1-2 1-16,-3 1 1 0,2-3 0 15,-1 2-1-15,1-3-4 0,0 1-5 16,-4-1-1-16,2-1-1 0,0 2-4 15,0-2-2-15,0 1 0 0,0 1 0 0,-1-2 0 16,-1 0 0-16,-2 0 3 0,3 1 1 16,-3-1-1-16,2-1-1 0,-1 1 0 15,-2-2 1-15,2 1-2 0,-2-2-1 16,0 0 0-16,2 0 0 0,-1 0-1 0,-1-2-6 16,2 1 0-16,-2-1-2 15,2 1-1-15,-2-1 2 0,-2 1 1 0,4-1 3 16,-4 2 4-16,-1 0 2 0,-1-1 0 15,1 1 1-15,-1 0 1 0,-2-2 2 16,1 2 4-16,-2 0 6 0,-1-1 8 16,1-1 6-16,-3 1 4 0,2-1 6 15,-2-1 1-15,-2 0-1 0,2-1-7 16,-3-2-6-16,1-1-5 0,-1 0-10 16,0 1-5-16,-2-1-7 0,-1-1 3 0,0 4-3 15,-1-1 0-15,-2 2 0 0,-2 3 0 16,-2 0 0-16,0 3-3 0,-4 0 1 15,0 5-4-15,-1-2-7 0,-2 3-5 16,-1 0-2-16,-1 0 2 0,2 0-3 0,-2 1 2 16,2 1 5-16,0-2 5 0,1 1 2 15,1-1 0-15,1 1 0 0,3 1 0 16,1-2-7-16,-1 0-8 0,4-2-9 16,0 1-14-16,2 0-15 0,1-1-18 0,-1-1-22 15,3 0-31-15,-1 0-43 16,2 0-53-16,0 0-58 0,3 2-61 0,-1-2-67 15,1 0-22-15,1 3 18 0,0 0 51 16,0 0 66-16</inkml:trace>
  <inkml:trace contextRef="#ctx0" brushRef="#br0" timeOffset="56144.3">13940 18607 158 0,'10'2'218'0,"1"-1"-14"0,3 1-12 16,2-2-7-16,4-2-1 0,1 1 5 0,1-2 7 16,3 0 9-16,1-2 5 0,-1 1 1 15,1-2-7-15,1 0-14 0,2 0-24 16,4-2-24-16,2 0-28 0,3 1-25 15,3 0-24-15,5-1-20 0,2 1-17 16,0 2-17-16,4 1-24 0,-1 1-32 0,0 1-37 16,-2 1-43-16,0 1-38 0,-5 1-35 15,0 1-20-15,-2-2-2 0,-8 1 10 16,-4 1 18-16,-3-2 23 0,-5 1 25 16,-7-1 15-16,-3 1 0 0,-6 1-17 15,-6-2-30-15,0 0-38 0,-3 0-16 16,-2-2 5-16</inkml:trace>
  <inkml:trace contextRef="#ctx0" brushRef="#br0" timeOffset="56491.37">14906 18317 271 0,'-5'-5'316'0,"0"0"22"16,2 2-46-16,-1 0-51 0,4 5-47 15,3 1-42-15,0 3-27 0,2 1-11 0,1 4-14 16,4 2-17-16,2 1-17 0,-1 1-13 16,3 1-12-16,2 1-11 0,2-2-7 15,-4 1-4-15,6-1-1 0,-3 0 5 16,0-1 4-16,-1-4 6 0,-1 1 6 16,-2-1 4-16,-1-2 2 0,-2-3 0 0,-2 2 4 15,1-3 6-15,-4 1 7 0,2-1 2 16,-6 1 0-16,1-1-7 0,-4 1-11 15,-1 1-31-15,-3 0-46 0,-4 1-54 16,-1 2-53-16,-2 2-56 0,-4-2-53 16,0 0-35-16,1 0-18 0,-4 0-6 15,0-2-5-15,0 1-2 0,-1-1 7 0,1 1 27 16,-1-2 38-16</inkml:trace>
  <inkml:trace contextRef="#ctx0" brushRef="#br0" timeOffset="56991.9">14866 18073 254 0,'-13'-3'319'0,"1"0"52"0,3 0-30 16,0 0-38-16,2 0-43 0,4 1-48 15,1 0-46-15,2-3-48 0,3 1-40 16,2-2-36-16,2 0-19 0,3-2-11 16,2 0-6-16,-1 1-2 0,1 0-2 15,3-1-3-15,-1 1-3 0,0-1-12 0,0 1-11 16,-1 2-14-16,1-1-12 15,-3 2-9-15,2-2-5 0,1 3 4 0,-3-2 7 16,3 2 9-16,-3 2 11 0,-1 1 11 16,2-2 8-16,0 2 6 0,-3 2 4 15,2 0 3-15,-3 3 4 0,2 1 8 16,-3 1 12-16,0 3 14 0,-2 0 9 0,-1 2 12 16,-2 2 8-16,0-1 3 0,-2 2 1 15,-2 2 2-15,0 1 1 0,-2-2-3 16,-3 2-3-16,1 2-6 0,-5-2-8 15,5 1-13-15,-3 1-10 0,0-2-12 16,1 0-15-16,0-2-28 0,2-1-40 16,1 0-53-16,-1-3-60 0,5-1-59 15,1-4-55-15,1-1-48 0,5-3-41 16,-1 0 11-16,3-1 38 0,0-2 49 0</inkml:trace>
  <inkml:trace contextRef="#ctx0" brushRef="#br0" timeOffset="57491.6">15196 18006 77 0,'1'-7'212'0,"4"0"24"15,-1 0-33-15,4-1-25 0,2-1-14 16,4 0-7-16,-1 2-2 0,2-1-2 15,3 1-1-15,-1-1-3 0,-1 2-5 16,2 0-11-16,-4 2-13 0,3 1-9 0,-4 1-9 16,1 2-4-16,-3 2 0 0,0 2-1 15,-5 4 0-15,-1 1-6 0,-2 4-9 16,-1 2-14-16,-2 2-13 0,-2 2-11 16,-1 3-11-16,0 3-8 0,-2 0-5 15,-2 0-5-15,-1 3-2 0,0-1 2 16,0-2 5-16,-2 2 8 0,2-2 5 0,0 0 4 15,4-4-1-15,-4 0-3 0,5-3-10 16,0-3-21-16,1-2-28 0,0-1-46 16,4-3-71-16,0-1-93 0,2-4-99 15,2-2-95-15,1-2-81 0,-1-2-14 16,1-1 39-16,-3 0 77 0,4-1 94 0</inkml:trace>
  <inkml:trace contextRef="#ctx0" brushRef="#br0" timeOffset="57724.98">15180 18444 75 0,'-16'3'304'0,"3"-3"63"0,2 0 55 15,0-2-36-15,3-1-46 0,2-1-46 16,2-1-45-16,1-1-47 0,3 0-56 0,2 0-47 15,1-1-33-15,0 1-40 0,2 0-57 16,0 1-82-16,1 1-91 0,0 1-97 16,2 1-98-16,0 1-67 0,0 1-7 15,2 3 46-15,-2 1 73 0</inkml:trace>
  <inkml:trace contextRef="#ctx0" brushRef="#br0" timeOffset="57877.71">15444 18465 42 0,'12'-6'454'0,"-4"-2"127"0,0-2 97 16,0 1 53-16,-2 0-74 0,2 0-128 0,0 1-175 15,-2 1-187-15,-3 0-227 0,2 2-272 16,0 2-248-16,-5 0-128 0,0 3-37 16,-5 0 32-16,0 3 112 0,-2 1 183 15</inkml:trace>
  <inkml:trace contextRef="#ctx0" brushRef="#br0" timeOffset="67543.93">21732 18106 131 0,'6'-4'116'16,"0"1"-22"-16,-1-4-21 0,2 3-15 0,0 0-12 15,0-1-12-15,-3 0-8 16,1 1-4-16,0 1-3 0,1-1-1 0,-3 1 2 16,4-1 3-16,-3 2 4 0,1-1 1 15,0 0 1-15,3-2 2 0,-4 2 0 16,3-2 0-16,-1 1 2 0,2 0 7 16,0-1 5-16,0-1 9 0,0-1 7 0,0 1 8 15,1-2 6-15,-1 1 7 16,0-2 2-16,1 0 1 0,-1-2 1 0,2 2-2 15,-2 0-3-15,4-1-5 0,-4 1-9 16,2 0-5-16,1 1-8 0,0-2-10 16,-3-1-7-16,3 1-6 0,-1 1-5 0,-2-2-5 15,2 2-2-15,0 0 0 0,0 0 1 16,-1 2 0-16,-1-2 0 0,1 1 2 0,-1 1 0 16,2-1-1-16,-2 1-2 0,0-1-3 15,0 1-2-15,1-3-1 0,-1 2-1 0,0 0-2 16,1-1-2-16,1 0 1 0,-1 2-3 15,-1-1-1-15,5 0-3 0,-4 1-1 0,4 0 0 16,-4-1 0-16,1 1 0 0,1-1 0 16,0 1-1-16,-1-1 2 0,0 1-1 15,2 1-1-15,-1-2 0 0,0 1 0 0,0-1 3 16,0-1 1-16,1 0 4 0,0-1 3 0,0 1 4 16,1-2 1-16,-2 2 1 0,3 0 0 15,-3-1-4-15,3 1-1 0,-1 0-3 0,-2-2-2 16,2 2-1-16,-2 2 0 0,1-2-1 15,0 1-1-15,-1 1-1 0,1-1-1 0,-1 1 1 16,2-1-2-16,1-1 0 0,-2 2-1 16,1-1 0-16,0 1 1 0,1-4 0 0,1 2-1 15,0-2 1-15,0 0 1 0,0 0-1 16,0-1 1-16,-1-1 0 0,0-1 0 0,2 0 0 16,-2 1 0-16,-1 0-1 0,-1-1 2 15,1 1 0-15,0 1 0 0,-4 0 1 16,3-2 3-16,-2 4 3 0,2-2 0 0,-3 1 2 15,2-1 0-15,0 2-2 0,-1-1-2 16,1 0-1-16,0 1-2 0,0 0-3 0,3-1-1 16,-3-1 2-16,5 2-3 0,-3-2 0 0,1-2 1 15,0 2-1-15,2 0 0 0,-3-1 0 16,1 1 2-16,-2 0-2 0,0-2 0 16,0 4 2-16,-1-2 5 0,-3-1 7 0,3 3 6 15,-1-2 7-15,-2 0 4 0,1 2 2 16,2-4-3-16,-1 2-4 0,-1 0-6 0,5-1-5 15,-2-1-4-15,0 1-4 0,-1 1-4 0,5 0 0 16,-3 0-1-16,-1 0-2 0,4 0 1 16,-2 0 0-16,2 0 0 0,0 0 0 15,1 0 0-15,-1-2 2 0,2 2-2 0,-1 0 3 16,-1 1 0-16,-1 0 2 0,-2 0 2 16,0 2 3-16,-1-1 5 0,-2 1 4 0,0 0 2 15,0 0 2-15,0 1 3 0,-2 1-2 16,1-1-4-16,-1 1-3 0,-1-1-6 15,1 2 0-15,1-1-7 0,-1-2-1 16,2 1 0-16,-1 1-2 0,2-1 3 0,-1 1-4 16,0-1 0-16,2 2-1 0,-3-1 0 0,4 1 0 15,-4-2 0-15,2 2 4 0,2 0 9 16,-2-1 4-16,0-1 3 0,2 1 3 0,-4-1-1 16,2 2-2-16,-1-1-11 0,-2 1-3 15,0-2-2-15,-1 2-5 0,1-1-1 16,-3 0 3-16,2 2 3 0,-3-1-2 15,2-1 0-15,-3 3 1 0,2 0-3 0,0-1 0 16,-2 1 0-16,1 1 2 0,-3-3 1 16,2 1-1-16,1 1 2 0,2-2-1 15,-2 0 9-15,3-4 10 0,2 0 11 0,5-2 12 16,1 0 7-16,4-4 4 0,1 1-8 16,3-3-9-16,0 0-13 0,4 0-10 0,0-3-7 15,3 1-5-15,1 1-2 0,-1-2-2 16,4 1 2-16,-1 1-2 0,0-1 1 15,0 2-3-15,1 0 1 0,-3 2 1 0,-1 1-5 16,-4-2-1-16,-1 3-4 0,-4 3 2 16,-3-1-5-16,0 1 0 0,-6 1 6 0,0 0 3 15,-2 2 4-15,-2-1 3 0,-1 0 4 16,-1 0 0-16,0 1-1 0,1 1-1 0,-4-1 0 16,2-1-1-16,0 0-1 0,-1 0 0 15,2 2 0-15,1-2-1 0,1 0-1 16,0 0-1-16,2 0 0 0,0 0-1 0,1-2-1 15,3-1 1-15,1 0 0 0,4-1 1 16,1-2-1-16,3 0-3 0,2-2 0 16,3 2 0-16,1-3 1 0,1 1-4 0,0 1-4 15,0-2 2-15,0 2-6 0,0-2-12 16,-2 1-12-16,-1 2-7 0,-5 2-6 16,2-1-2-16,-4 1 2 0,1 1 14 0,-2 0 10 15,0 1 9-15,-3-1 10 0,-1 2 3 16,2-2 1-16,-2 0-1 0,-2 1 3 15,3-1 0-15,-4 0 3 0,2-1 0 0,-1-1 0 16,2-1-2-16,-1 0-5 0,0 0-7 16,0 0-12-16,1-1-5 0,0 0-7 0,-2 0-3 15,1 1-2-15,0 2 3 0,0-2 4 16,-1 1 7-16,2 1 5 0,-3-1 7 16,-1 1 6-16,3-1 4 0,-1 1 1 0,-2-1 5 15,3 2 1-15,-1-3-2 0,-1 0 1 16,1 0 1-16,1-1 0 0,1-1-4 0,-1-1 4 15,0-2 1-15,3 0-1 0,-2 0 0 16,-1 1 1-16,3-2-1 0,1 2 1 0,-1-1-2 16,0-1-1-16,0 1 2 0,0 1 0 15,-1-2-1-15,3 1 0 0,-3 1 2 16,-1 1 0-16,4 0-1 0,-5 0 1 0,2 1 2 16,-2 2-3-16,-1 0 4 0,1 1 2 15,-1 1-5-15,-1 1 5 0,0 0 2 0,-1 2 5 16,1-1 1-16,1 1 2 0,0-1 4 15,1 1 1-15,0-1 0 0,0 1-1 16,2-2-7-16,-2 1-2 0,4-1-3 0,-4 0-4 16,2 1-2-16,-3 1-2 0,4-1-2 15,-3 1 1-15,2 0 1 0,0-2 0 16,1 0 0-16,-1 1 0 0,1 1 1 0,-2-1-1 16,0 1 1-16,0-1-1 0,-1 1 2 15,-1 1 1-15,-1 0 5 0,2-2 0 16,-1 1 0-16,3-1 3 0,-2 0-2 15,3 0 1-15,3-3-4 0,-2 2-1 0,4-3 0 16,-2 2-2-16,-2-2-4 0,1 1-4 16,1 1-3-16,-2-1 1 0,-2 2-1 15,2 0 3-15,-6 2 0 0,2 1 4 0,-1 0 1 16,-2 1-1-16,-1 2 1 0,-2-1 2 16,0 1 2-16,-1 1 1 0,0-1 3 15,-1 2 2-15,1-2 0 0,2 1 1 0,-1-2-2 16,1-1-2-16,1-1-1 0,2 0-3 15,0 0 0-15,2-1-1 0,-3-1-1 16,-2 0 1-16,4 3 2 0,-2-3-2 16,-1 2 0-16,-1 1 4 0,-3 3 5 0,1-1 3 15,-2 1 4-15,-1 2 4 0,2-1 2 16,-3 1-4-16,1 0-2 0,-3 1-5 16,2 1-4-16,-1-2-5 0,0 3-2 15,-1-2-1-15,-1 0-1 0,2 2-1 0,0-1 3 16,-2 1 0-16,1-1 3 0,1-1-3 15,-1 2-1-15,4-1 2 0,-5-1-4 16,1 2 0-16,1-1-1 0,-1 1 3 16,1-2 0-16,0 2-2 0,-2 0 1 0,1 0 1 15,-1 0-1-15,0 0-3 0,0 0 2 16,0 0-4-16,0 0-5 0,0 0-15 16,0 0-18-16,0 0-26 0,0 2-43 0,0-2-59 15,-1 3-79-15,-3 0-83 0,1-1-90 16,-3 3-56-16,2 0-1 0,-6 2 42 15,-3 1 73-15</inkml:trace>
  <inkml:trace contextRef="#ctx0" brushRef="#br0" timeOffset="118311.53">28442 17295 121 0,'0'-3'127'0,"0"-1"3"15,0 3-2-15,-3-2 2 0,1 3-3 16,2-1 0-16,-1 1-2 0,-2-2-6 16,1 2-7-16,-1 0-6 0,0 0-3 0,-1 2-4 15,-1-1-1-15,-2 3 6 0,1 3 8 16,-2 0 8-16,-4 2 8 0,-2 3 1 0,0 3-6 16,-5 2-11-16,-1 2-17 0,-3 2-20 0,-4 3-19 15,-3 2-17-15,-1 2-12 0,-3 1 1 16,0 0 11-16,-6 2 20 0,2-1 25 15,2-2 30-15,-1 2 26 0,6-3 20 0,-2 0 5 16,4-4 3-16,4-5-3 0,3-5-9 16,6-2-13-16,0-4-18 0,8-2-19 0,2-2-23 15,4-3-22-15,7-3-23 0,5-4-17 16,5-1-7-16,8-4-4 0,5-3-7 0,9-5-8 16,7-2-1-16,5-4-3 0,6-1-41 15,5-4-43-15,4-1-48 0,-1-4-57 0,2-1-56 16,-5-1-43-16,1 1 1 0,-4-2 25 0,-3 3 41 15,-4-2 55-15,-2 4 59 0,-4 1 46 16,-4 3 34-16,-7 1 21 0,-5 5 10 0,-4 2 8 16,-5 4 3-16,-5 4 8 0,-6 2 19 15,-5 5 17-15,-4 4 19 0,-6 4 15 0,-7 5 15 16,-3 6 11-16,-7 5-2 0,-6 5 0 0,-5 5-3 16,-4 3-2-16,-7 3 2 0,-3 5-2 0,-8-1-2 15,-3 2-5-15,-7 2 3 0,-3-1 14 16,-2-1 19-16,-2-2 19 0,-4 1 20 15,2-2 19-15,2-1 9 0,3 1-7 0,6-3-14 16,7-2-18-16,4-1-23 0,9-6-25 16,12-1-24-16,6-8-22 0,14-3-18 15,11-7-17-15,13-6-11 0,10-6-12 16,13-7-9-16,10-5-16 0,7-5-20 0,9-3-28 16,4-3-42-16,6-2-55 0,2 1-67 0,1-2-58 15,-3 1-58-15,-1-1-64 0,-5 3-55 16,-7 2-27-16,-6 4 0 0,-8 4 14 0,-9 4 31 15,-7 3 53-15,-5 5 53 0,-9 3 36 16,-6 5 33-16,-4 2 38 0,-5 2 37 0</inkml:trace>
  <inkml:trace contextRef="#ctx0" brushRef="#br0" timeOffset="119216.03">28994 17531 49 0,'-14'0'129'0,"1"0"0"16,-1 0-2-16,6 0-8 0,0 0-11 15,2 0-6-15,-1 0 3 0,6 0 13 0,-3 0 14 16,4 0 25-16,0 0 36 0,5 0 37 15,0 2 26-15,3 0 17 0,1-1 16 0,3 2 2 16,1 0-15-16,4 0-26 0,1-3-27 0,6 0-31 16,0-4-33-16,1-2-34 0,5 0-31 15,0-3-26-15,4-2-22 0,-1-1-18 0,0 0-13 16,0-3-9-16,2 0-4 0,-2-2 0 16,-3 1 1-16,-2-2-1 0,0 2 3 0,-2-1 0 15,-4 4-2-15,0-1 1 0,-5 2-3 0,-4 3-1 16,-1 3 1-16,-3 2 2 0,-1 4 20 15,-3 3 15-15,-2 4 24 0,-1 5 27 0,-1 8 27 16,-1 4 23-16,0 7 1 0,0 7-2 0,0 6-12 16,0 11-20-16,2 4-22 0,-2 8-20 15,1 5-16-15,-1 1-4 0,4 1 1 16,-3-2 8-16,2-2 7 0,2-2 7 16,-1-4 6-16,0-4-7 0,1-6-9 0,-2-4-11 15,2-7-15-15,-1-4-11 0,1-4-14 16,-1-8-20-16,1-5-37 0,3-5-66 0,-3-4-107 15,4-7-148-15,-2-4-198 0,1-5-178 16,-3-5-116-16,-1-5-15 0,1-4 64 16,0-2 128-16,-2-4 190 0</inkml:trace>
  <inkml:trace contextRef="#ctx0" brushRef="#br0" timeOffset="119426.48">29362 18126 11 0,'-14'1'397'0,"1"-1"101"16,1 0 80-16,2 0 38 0,4 0-54 0,6 0-81 15,3-3-95-15,6 0-84 0,7-3-73 16,3 0-68-16,8-3-56 0,5-1-52 16,4-2-50-16,8-2-52 0,4-1-56 0,4-1-74 15,5-1-99-15,0-1-111 0,3 0-88 16,-3 0-67-16,0 0-48 0,-4 2 19 15,-4-1 71-15,-4 1 101 0</inkml:trace>
  <inkml:trace contextRef="#ctx0" brushRef="#br0" timeOffset="126017.46">15238 18811 48 0,'5'-9'149'0,"1"0"-10"0,2-1-13 0,3-2-13 16,2-3-8-16,1 0-6 0,0-3-9 16,5 0-10-16,-3 0-10 0,6-2-7 15,-1 2-9-15,0-1-5 0,0 1-6 16,3 1-5-16,0 1-2 0,-2 1 0 0,-1 0 3 16,-1 3 1-16,-2 1 6 0,-3 4 7 15,-4-1 7-15,1 4 9 0,-3 1 5 16,-4 1 6-16,-2 4-2 0,-3 1-5 15,-3 1-8-15,-2 4-11 0,-4-1-6 16,-3 1-6-16,-5 2-3 0,1 1-2 0,-7-1-3 16,-1 2-3-16,-2 2-7 15,-4-1-5-15,0 0-2 0,-1 0 4 0,-3 2 5 16,0 0 5-16,1-2 7 0,0 2 7 16,-2 1 11-16,1-2 17 0,4 1 16 15,0 0 14-15,4-1 9 0,5-1-5 16,3-3-4-16,7 1-8 0,4-2-9 15,8-1-14-15,8-2-8 0,6-3 0 16,7-3-8-16,10-6-15 0,4-2-15 0,10-5-12 16,5-2-28-16,2-6-43 0,4-2-61 15,1-1-67-15,-1-1-64 0,-6-1-46 16,0 0-19-16,-7 4 15 0,-5 1 43 16,-4 3 61-16,-6 3 62 0,-10 5 48 15,-4 3 37-15,-7 5 25 0,-6 3 15 0,-4 2 13 16,-7 5 18-16,-5 2 19 0,-4 1 16 15,-4 2 14-15,-1 0 9 0,-6 3 5 16,-2-1-8-16,-1 1-12 0,-3 1-12 16,-1-1-12-16,-3 2-11 0,0-1-11 0,1-1-4 15,3 2 8-15,1-1 13 16,4-1 13-16,1-2 9 0,6-1 5 0,6-2 1 16,4-4-10-16,6 1-13 0,7-5-13 15,7-3-9-15,6-3-4 0,8-5-5 16,6-4-4-16,8-3-3 0,7-4-5 15,3-2-5-15,4-2-23 0,-3-1-23 16,-1 2-26-16,-7 1-28 0,-4 3-14 16,-6 2-5-16,-6 3 16 0,-6 6 22 0,-5 1 26 15,-8 4 26-15,-5 4 16 0,-7 2 9 16,-5 5 8-16,-6 2 3 0,-6 1 2 16,1 1 8-16,-5 2 11 0,-4 0 13 15,-2 2 7-15,2-1 7 0,-5 1 1 0,1 1 0 16,0-2-4-16,1 2 2 0,2-3 10 15,0 2 12-15,5-4 21 0,3 1 12 16,4-4 3-16,5 1-9 0,2-4-16 16,5-1-18-16,6-3-23 0,4-3-21 15,6-3-12-15,3-3-15 0,7-3-31 16,4-1-49-16,5-4-64 0,6-2-77 16,3-2-90-16,2-2-93 0,4 2-28 0,-1 0 17 15,0 0 50-15,4 2 69 0</inkml:trace>
  <inkml:trace contextRef="#ctx0" brushRef="#br0" timeOffset="131194.97">28429 17689 105 0,'0'-1'190'0,"0"1"3"0,0-2-5 16,0-1-1-16,0 0 7 0,0 0 12 15,2 0 11-15,0-1 18 0,-1 1 17 0,2-2 13 16,2 2 2-16,-4 2-1 0,2 1-12 16,1 0-18-16,-1 0-19 0,-1 0-6 0,1-3 2 15,-3 0 6-15,1 0 7 0,-1 0 8 0,0-1-6 16,0 3-19-16,0 0-29 0,0-2-35 0,0 1-36 16,0-1-32-16,-1 0-27 0,1-3-20 15,-2 2-19-15,1-2-18 0,-3-1-42 16,-1 0-70-16,-2 0-89 0,-1-1-99 0,0-1-130 15,0 0-122-15,-1 2-81 0,2-3-30 0,1 2-9 16,-1 0 42-16,3 1 104 0,-2-2 114 16,3 0 111-16</inkml:trace>
  <inkml:trace contextRef="#ctx0" brushRef="#br0" timeOffset="131393.44">28364 17373 73 0,'2'-10'241'15,"0"2"42"-15,-2 0 12 0,1 1 17 16,3 1 24-16,-1 0 18 0,-2 1 11 0,5 2-4 15,-3 0-20-15,4 0-38 0,-2 0-43 16,0 0-40-16,-1-1-39 0,2-1-35 0,1 1-23 16,-2-1-26-16,-1 1-28 0,1-1-21 0,3 1-24 15,-5-1-17-15,2 0-39 0,-2 1-42 16,-1 0-58-16,-2-1-86 0,-2 0-104 0,-1 1-101 16,-4 1-64-16,1-1-34 0,-2 1-1 0,0-3 34 15,0 1 66-15,-2-2 74 0,2-1 73 16</inkml:trace>
  <inkml:trace contextRef="#ctx0" brushRef="#br0" timeOffset="131602.01">28288 17099 87 0,'-7'-10'145'0,"2"0"-6"0,2 1-4 15,0-2 6-15,-1 2 10 0,4 0 14 16,0-1 17-16,4 2 21 0,-3-1 23 0,2 1 23 16,1 1 15-16,0 0 8 0,0 2-8 0,2-1-16 15,-3 3-27-15,2-1-38 0,-2 1-39 16,0 1-34-16,0-1-28 0,0 0-26 0,1 2-19 15,-3-2-17-15,4 1-9 0,-2 1-8 16,-2-2-15-16,-1-1-33 0,2 0-61 16,-2 0-83-16,-2-1-96 0,2-1-96 0,-1 0-72 15,1 0-53-15,-3 0-9 0,-2-1 48 0,2-1 80 16,0 1 84-16</inkml:trace>
  <inkml:trace contextRef="#ctx0" brushRef="#br0" timeOffset="131809.46">28330 16773 199 0,'1'-6'371'0,"1"-2"102"16,-2 4 51-16,0-2 12 0,-2 1 8 0,2-1-7 16,-1 2-34-16,1-1-62 0,-2 0-69 15,0 1-73-15,1 0-75 0,1-1-75 0,0 0-57 16,0 1-40-16,0 0-29 0,1-2-21 16,3 1-37-16,-3 1-50 0,2-1-65 0,1 1-72 15,-3-2-78-15,3 0-104 0,-4 0-88 16,1-1-53-16,1 2-27 0,-1-3-4 15,-1-1 13-15,-1 0 65 0,-2-1 91 0,-2-1 89 16</inkml:trace>
  <inkml:trace contextRef="#ctx0" brushRef="#br0" timeOffset="131971.09">28278 16522 107 0,'-4'-6'159'0,"1"2"-1"0,2-2 5 16,-1 1 6-16,2-1 5 0,2-1 3 15,-1 0 2-15,2 2 3 0,1-4 0 16,0 1-5-16,2 1-13 0,1-1-20 15,-1 2-19-15,1-1-28 0,-3 1-32 0,1 0-30 16,1 1-34-16,-3 1-48 0,-1 0-61 16,0 0-63-16,-2 2-68 0,0-3-63 15,-2 2-50-15,0-3-16 0,1 0 24 0,-1-2 45 16</inkml:trace>
  <inkml:trace contextRef="#ctx0" brushRef="#br0" timeOffset="133092.82">28304 16222 179 0,'0'-13'203'0,"0"-2"-1"15,0 1-2-15,4-1 1 0,-3 2-1 16,2-1 0-16,2 2-5 0,0-1-16 16,-1-1-21-16,1 1-18 0,2-1-21 0,-2 2-22 15,-1 2-28-15,1 1-19 0,-1-1-14 16,0 3-19-16,-3 0-13 0,2 2-18 0,-3-1-35 16,2-1-44-16,-2-1-56 0,0 1-54 15,0-4-43-15,0-1-22 0,-2 2 9 16,2-3 29-16,-1 2 50 0,-1 0 52 15,1-1 42-15,-1-3 30 0,-1 0 23 0,1 0 14 16,1 0 19-16,-4-2 19 0,5 4 19 16,0 0 24-16,0-1 25 0,0 2 23 15,0 0 20-15,3 0 18 0,-1 2 21 0,-2 0 23 16,1 2 23-16,1-2 18 0,-1 3 15 0,1 0 11 16,0-1-1-16,-1 1-13 0,2-1-25 15,1-1-34-15,-3-3-39 0,3-1-37 16,-1-2-38-16,-2 0-31 0,-1-2-20 0,0 2-13 15,0-3-15-15,0 1-17 0,0-1-15 16,-1 2-24-16,-1 1-42 0,-1 0-49 16,0 0-63-16,-1 0-56 0,1-1-40 0,2 1-8 15,-1 0 23-15,0 0 40 0,1 1 66 16,1 1 66-16,0-1 53 0,0 1 34 0,0-1 18 16,0-1 11-16,0 2 9 0,0 1 6 15,-2 0 18-15,1 1 19 0,1 1 26 16,-2-1 25-16,-1 2 26 0,3 0 24 0,-1 0 11 15,1 2 4-15,0-2 1 0,0 1-6 16,1 1-13-16,-1-4-18 0,5 1-28 0,-4-4-21 16,1-1-24-16,-2 0-23 0,1-1-17 15,-1-1-17-15,0 1-29 0,-1-2-32 0,1 1-40 16,-2-1-37-16,1 2-30 0,1-1-16 16,-2 0 6-16,2 3 18 0,0-1 26 15,0 1 31-15,0 1 32 0,0 1 21 0,0-2 13 16,0 2 5-16,0-3 8 0,0 0 5 15,0 0 2-15,0 0 6 0,-3 3 9 16,3-1 14-16,0-1 13 0,3-1 7 16,0 0 4-16,0-3 10 0,1-2 11 0,0 0 3 15,1-1 0-15,-1 1-2 0,0 1 0 16,1-2-11-16,-2 1-13 0,-2 1-11 0,1 1-8 16,-2 0-4-16,-2 0-4 0,1 3-3 15,-2-1-1-15,-2 5 0 0,1 0 0 16,0 1-1-16,-1 2 2 0,2 1 0 0,-2-3 0 15,2 5 0-15,0-1-2 0,0-1 1 16,0 2-1-16,2-1 1 0,1-1 1 0,0 0 2 16,1 0 1-16,1-2 1 0,-1-3 0 15,4-2 2-15,-4-1 0 0,1 0 0 16,-1 0 2-16,-1-1 2 0,0-1 1 16,0 1 0-16,0-2 0 0,0 1 3 0,0-1 0 15,-1 0-1-15,-1 0-1 0,1-1 0 16,-4-1-4-16,1-1 1 0,0 2-5 15,-1-2 0-15,2 0 0 0,-2-2-1 16,4 1-1-16,-2-1-2 0,-2 1-1 0,4-3-1 16,-1 3 0-16,2 0-2 0,2-1 0 15,-2 2-2-15,1 0-6 0,-1 0-11 0,3 3-6 16,-1-1-3-16,-2 4-2 16,1 0-1-16,-1 0 3 0,0 2 9 0,0 2 3 15,0 0 3-15,0 1 2 0,0-1 5 16,0 2 4-16,0-1 2 0,0-3 2 15,0 3 6-15,0-2 0 0,0 2 3 0,0-2 1 16,2-1 0-16,-2 0 1 0,1 0-1 16,-1-4 1-16,0 1-2 0,0-2 4 15,0 0 7-15,0 0 9 0,0-1 14 16,0 1 9-16,-1 0 8 0,-1 0 2 0,-1 1-4 16,-1-1-8-16,0 3-12 0,0-2-11 15,0 2-8-15,0 0-6 0,0-2-2 16,1 3-3-16,2 0-1 0,-1-1-1 0,0 2-1 15,2-1-3-15,2 2-2 0,0 0-4 16,-1 2-19-16,1 1-31 0,-1 1-43 16,3 4-55-16,-4-1-74 0,0 5-43 15,0 0-5-15,-4 5 18 0</inkml:trace>
  <inkml:trace contextRef="#ctx0" brushRef="#br0" timeOffset="134092.44">26712 14134 8 0,'-4'5'35'0,"0"-3"14"16,3 3 11-16,-2-2 8 0,1 0 3 16,0-1 2-16,2-1-1 0,0 1 4 15,0-1 7-15,0-1 9 0,0 0 13 0,4 0 17 16,-1 0 14-16,0-1 17 0,0-1 14 16,4-1 15-16,0-1 18 0,0-1 16 15,1-1 10-15,0 0 2 0,1 0 1 16,2-1-12-16,0-1-19 0,2 0-20 0,1 0-20 15,0-2-18-15,1 2-18 0,0-3-13 16,0 2-14-16,2-1-6 0,0-1-1 16,4-1-1-16,-2 2 0 0,0-4-1 15,1 2-3-15,2-1-7 0,-1-1-14 0,3-2-9 16,1-1-11-16,2-2-10 0,0-1-7 16,1-1-6-16,4-1-3 0,-1-1-3 15,2-1 1-15,1-1 0 0,1 1-1 16,1-2 1-16,1 1-2 0,2-1-6 0,-3 2-3 15,1-1-3-15,-3 0 2 0,0 3-5 16,-1-2-1-16,-3 0 2 0,0 0 2 16,-2 0 0-16,-1 0-2 0,0 0 1 0,-2 0 4 15,-1-1-3-15,-2 1 3 0,4-2 0 16,-5 2-2-16,0-1 4 0,3 0 1 16,-2 0 4-16,2 0-1 0,-2-1 4 15,3-1 4-15,1 0 0 0,0 0-3 0,1-2 0 16,2 3-4-16,1-1-4 0,-2-2-2 15,1 2-4-15,1-1-3 0,-2 1-2 16,2 1-1-16,0-1 2 0,-3 1 1 16,3 1 2-16,-1 1 1 0,-1-2 1 0,1 3 0 15,-3-3-2-15,3 2-2 0,-2-1 0 16,-2-1-2-16,4-1-2 0,-1 0-2 0,-1-2 0 16,0 3-3-16,0-1-2 0,-2 1-1 15,0-1-5-15,-2 5-14 0,-1-2-13 16,-4 3-20-16,-2 3-29 0,2 1-31 0,-6 4-34 15,0-1-33-15,-2 5-53 0,-2 2-67 16,0 1-58-16,-3 3-54 0,0 3-48 0,-2 1-54 16,-6 2 10-16,-3 6 59 0,-2 2 71 15,-4 4 81-15</inkml:trace>
  <inkml:trace contextRef="#ctx0" brushRef="#br0" timeOffset="135209.44">28188 13087 100 0,'3'-7'119'0,"3"-2"-9"15,-3 0-5-15,2 0-5 0,1 1-2 16,1-1-4-16,-1 0-2 0,1 2-4 16,-2-1-5-16,2 1-4 0,-1-2-4 0,2 3-2 15,0 0-6-15,0 1-7 0,-2 1-9 16,3 2-7-16,-1 1-11 0,0 1-11 15,0 1-8-15,2 1-5 0,-2 1-4 16,0 3-2-16,0-2-3 0,-1 2 0 0,-4 0-2 16,1 2 1-16,-3-1 0 0,-2 2 0 15,-3 0 1-15,0 0-1 0,-7 0 1 0,1 2 0 16,1-2 0-16,-5 1 2 16,1-1 0-16,-3-1 0 0,3-1 0 0,-4-1-1 15,4-1-1-15,-1-1-1 0,2-2-1 16,0-1 1-16,2-1 0 0,1-1-1 15,1-1 2-15,4-2-1 0,-2-1 1 0,4-1 0 16,2-1-1-16,2-1-1 16,4-1 0-16,0-1 2 0,2 1 0 0,3-2 0 15,2 1-1-15,3-1 1 0,-1 4 0 0,3-1 0 16,1 1-1-16,0 2 1 0,-3 2 0 16,1 1 0-16,-4 6 0 0,1-1 3 15,-5 3 16-15,-1 1 19 0,-1 2 21 16,-4 2 27-16,0 1 32 0,-8 1 31 15,1 2 16-15,-5 0 8 0,0 1-4 0,-7 1-14 16,0-2-22-16,-3 0-20 0,-1 2-22 16,1-4-18-16,-3-1-15 0,1-1-14 15,0-2-8-15,3-4-12 0,-3 0-11 0,4-2-5 16,-1-3-6-16,2-3-1 16,2-2-1-16,5-3-3 0,1-3-2 0,5-2-4 15,-1-4-10-15,6-1-5 0,3-1-4 16,1-4-1-16,2 0-2 0,5 1 3 0,1-2 6 15,3 3 9-15,-1 2 6 0,3-1 0 16,-1 5 4-16,-1 3 4 0,2 3 1 16,-3 3 1-16,-1 3-3 0,0 6 0 0,-6 2 3 15,2 4-3-15,-4 1 1 0,-3 7 5 16,0-1 2-16,-4 4 14 0,-4 1 15 16,-4 1 19-16,0 2 26 0,-6-2 25 15,0 3 31-15,-5-3 37 0,-1-1 27 0,-3-1 21 16,1-5-1-16,-3-2-16 0,1-2-27 15,0-4-46-15,1-4-43 0,1-1-37 0,0-4-26 16,6-3-13-16,2-3-6 0,1-3-4 16,3-1-3-16,4-3-2 0,2-3-2 15,4 0 2-15,1-3-3 0,5-1 2 16,2-1 2-16,3 1-1 0,2-1 0 0,3 4-2 16,1 1 1-16,1 3 0 0,0 3-3 15,2 3 4-15,-2 3-1 0,3 3-3 16,-7 3 0-16,3 4 3 0,-4 1-2 15,0 4 0-15,-4-2 2 0,-1 4 4 0,-1-1-1 16,-1 1 4-16,-5-1 4 0,2 1 2 16,-3-2 5-16,0 0 8 0,0 0 6 15,-1 0 3-15,-1-3 3 0,2-1-1 0,0 0-4 16,0-2-9-16,0 2-2 0,0-2-5 16,0-2-8-16,0 0-1 0,0-1-1 15,0 0-2-15,0 0-7 0,0 0-6 0,0-1-17 16,0-2-37-16,0 0-53 0,2 0-53 15,-2 0-63-15,0 0-88 0,0 1-105 16,-2 1-78-16,1 1-51 0,-4 1-31 0,2 4-25 16,-5 1 44-16,-2 3 97 0,0 2 102 15</inkml:trace>
  <inkml:trace contextRef="#ctx0" brushRef="#br0" timeOffset="135527.85">27922 13329 55 0,'0'-8'155'0,"0"1"6"0,0-1 9 16,0 0 14-16,0 4 19 0,0 0 21 15,-2 1 20-15,-1 0 26 0,3 1 24 16,-1 1 18-16,-3 1 2 0,1 1-12 15,0 1-25-15,-3-1-40 0,1 2-48 0,-4 0-50 16,-1 0-43-16,0 1-34 0,-4 1-27 16,2 0-27-16,-6 1-47 0,1 0-64 0,-4-2-93 15,-2 2-99-15,0-2-84 16,-4 1-62-16,2 0-20 0,-2-1 15 0,-1 1 52 16,1 1 67-16,-1-3 64 0,-1 1 55 15,2-1 50-15,-2 1 42 0,-1 0 38 16</inkml:trace>
  <inkml:trace contextRef="#ctx0" brushRef="#br0" timeOffset="135669.47">27375 13387 28 0,'-29'3'67'0,"1"0"26"0,3 0 23 0,-2 0 15 16,4 0 9-16,1-1 15 0,2-1 14 16,4 2 17-16,-1-2 20 0,4 1 18 0,0 0 14 15,2-1-3-15,5 1-19 0,-3-2-26 16,1 0-36-16,0 0-38 0,1 0-39 16,1 0-31-16,-2 0-23 0,2 0-21 15,-2 0-49-15,0 0-74 0,-3 0-81 0,1 0-89 16,-4 1-89-16,-2 1-69 0,-1-2 2 15,-2 1 48-15,-5 2 70 0</inkml:trace>
  <inkml:trace contextRef="#ctx0" brushRef="#br0" timeOffset="136797.31">26695 13465 59 0,'-29'6'224'0,"-1"2"50"0,-3-3 2 0,-2 3 11 16,-2 0 13-16,-3-1 7 0,0-1-18 15,1 2-37-15,-4-4-52 0,2 2-61 16,0-3-55-16,0 2-45 0,3-4-35 0,1 0-51 15,4-1-57-15,1-1-52 0,4 0-47 16,3-2-38-16,3-2-21 0,6 1 14 16,0-1 35-16,7-1 43 0,1 0 40 15,2 0 39-15,-1 2 34 0,4-1 24 16,0 1 19-16,0 1 20 0,-1-2 17 0,1 2 23 16,0 0 32-16,-1 0 35 0,0 0 40 15,0 2 40-15,0-3 34 0,0 3 20 0,-1 0 3 16,-2-1-9-16,-2-1-33 0,0 2-41 15,-3-1-44-15,-7 2-41 0,1-1-36 16,-5 1-30-16,-2-2-36 0,-3 1-48 16,-1 1-56-16,-2-2-58 0,0 0-46 0,-2 2-42 15,3-1-8-15,-1 0 20 0,1 1 43 16,1-2 50-16,2-1 50 0,5 2 44 16,1-1 41-16,4 2 36 0,3-1 29 15,1 1 26-15,2-2 26 0,5 1 30 16,-3 1 27-16,2 0 25 0,2 0 27 0,1 0 29 15,-1 1 22-15,1 1 14 0,0-2-5 16,-1 1-22-16,1 2-38 0,-3-1-44 16,-1 1-48-16,-3-1-44 0,2 2-42 0,-6-1-44 15,-4-2-51-15,2 2-61 0,-4 0-67 16,1-1-62-16,-4-1-42 0,4-1-17 16,-6 0 9-16,4 0 33 0,-3 0 54 0,4-1 56 15,-2-1 50-15,2-1 45 0,-1 2 32 16,3-1 25-16,-1 1 12 0,0-2 12 15,-2 1 20-15,4 0 27 0,-3 0 28 16,-1 2 27-16,1-2 27 0,-2 2 20 16,2-1 4-16,-3 1-12 0,-1 0-22 15,0 0-25-15,1 0-26 0,-3 0-27 0,0 0-22 16,0 0-14-16,0 0-11 0,1 0-6 16,0 0-21-16,1 0-25 0,-4 0-23 0,6-2-12 15,-3 2-5-15,4-1 1 0,2-1 16 16,-1 1 27-16,1 1 24 0,4-3 15 15,-3 3 10-15,1-2 4 0,-1 1 4 16,1 1 4-16,-2 0 13 0,0 0 13 0,-2 0 10 16,1 0 5-16,-2 1 1 0,-3 1-3 15,0 1-14-15,-3-2-14 0,-1 4-12 16,-3-2-9-16,-2 1-7 0,-3 1-21 0,-2-1-32 16,-1 2-39-16,-1-1-38 0,-1-1-37 15,-1 1-30-15,-1-1-3 0,4-1 21 16,3 2 32-16,4-2 38 0,0 0 40 15,6-2 35-15,4 1 30 0,2-1 19 0,5 0 12 16,3 1 8-16,-1-2 6 0,5 0 3 16,1 0-4-16,1 0-4 0,0 0-3 15,2 2-4-15,0-1-6 0,1-1-6 16,0 2-4-16,1-1-5 0,-1 1-1 0,-2-1-3 16,1 1-3-16,2 1-4 0,-1-2-7 15,-2 1-15-15,-1 0-24 0,-1 0-15 16,-1 0-5-16,-2-1 13 0,-2 1 17 0,-1-1 28 15,-2 2 38-15,1-1 34 0,-3 1 25 16,-1 1 11-16,-3-1 6 0,1 2 6 16,-5-1 1-16,1 0-4 0,-4 3-8 15,-2-1-8-15,2-1-8 0,-2 2-3 0,2-3-2 16,0 2 1-16,3-2 2 0,1 0 1 16,1-1 2-16,4-2-6 0,0 1-9 15,7-1-11-15,-3-1-10 0,5 0-12 16,3-1-11-16,-2-1-8 0,4 1-3 15,1-1-3-15,1 1-2 0,-1 1-3 0,5-2 0 16,-3 0 0-16,1 2-2 0,2 0-1 16,1 0 0-16,-2 0 1 0,2-1 1 15,0 1 0-15,0 0 2 0,0 0 1 0,0 0-1 16,0-1 0-16,0 1 0 0,0-2-1 16,0 2-3-16,0 0-9 0,0 0-21 15,0 0-32-15,0 2-42 0,0-1-45 0,-2 0-51 16,2 3-53-16,-3 0-13 0,2-1 15 15,-3 2 31-15</inkml:trace>
  <inkml:trace contextRef="#ctx0" brushRef="#br0" timeOffset="138227.32">22655 13792 75 0,'6'-9'262'0,"1"3"47"15,-2-1 4-15,-1 1-19 0,0 0-25 16,0-3-28-16,-1 3-31 0,-1 0-30 16,-1-2-33-16,-1 2-31 0,0-1-27 15,0 0-22-15,-3 3-14 0,0-2-11 0,-1 3-11 16,-3 2-5-16,-1-1-6 0,-2 4-6 15,-2-1-4-15,-1 2-5 0,-1 5-1 16,-3-1-5-16,0 4 1 0,-4 1-3 16,-1 3 3-16,-5 1 0 0,-3 5 1 0,-7 2 2 15,-2 2-1-15,-9 4-1 0,-2 1 12 16,-4 3 21-16,-6 3 16 0,-3 1 12 16,-8 5 7-16,-1 2 5 0,-6 2-9 0,-7 4-20 15,-8 4-18-15,-8 1-11 0,-6 5-5 16,-12 6 3-16,-3 2 12 0,-1 1 15 0,1 1 18 15,2 2 21-15,3-3 25 0,5-2 19 16,4-3 11-16,7-3 13 0,8-7 9 0,8-4 0 16,12-7-3-16,6-5-3 0,10-5-4 15,10-6-15-15,11-5-17 0,4-5-17 16,8-4-23-16,8-6-22 0,7-3-23 0,1-8-15 16,8 0-10-16,3-6-7 0,3-4-3 15,4-2-6-15,1-5-9 0,3-3-18 16,1-3-19-16,2-2-19 0,-1-1-14 0,3-1-15 15,-2-1-11-15,2 2-1 0,1 0 6 16,-2 2 4-16,3 2 7 0,-5 2 14 16,-2 3 19-16,-2 3 18 0,-1 4 13 0,-3 3 14 15,-1 3 9-15,-6 4 2 0,-1 2 5 16,-1 5 4-16,-4 3 1 0,-2 3 1 0,-3 2 4 16,-2 3 1-16,1 3-3 0,-3 1 0 15,0 2 4-15,-3 0 1 0,0 2 4 16,-3 0 17-16,4 1 20 0,-3-1 20 0,1-1 24 15,1 1 21-15,2 0 15 0,4-1 0 16,-1 0-8-16,3-2-15 0,3 1-18 0,1-4-13 16,3 1-15-16,2-3-8 0,2 2-5 15,3-4 1-15,1-2-1 0,3-1 0 16,1-3 4-16,3-1 2 0,4-2 0 0,1-3 1 16,5-3-4-16,1-2-3 0,4-2-6 15,2-3-6-15,0 2-8 0,4-2-9 0,-1 0-3 16,-2 1-7-16,1 3-6 0,0 0-4 15,-4 3-8-15,-1 2-1 0,-2 2-5 16,-4 1-4-16,-1 4-3 0,-2 0 2 0,-5 0 7 16,-4 1 2-16,0 0 6 0,-2 1 5 15,-4 0 5-15,-1-2 3 0,-6-2 3 0,-1 1 4 16,-2-4 2-16,-4-4 1 0,-1-1 1 16,-3-4-1-16,-3-4-2 0,1-1-1 15,-2-5-2-15,2-2-2 0,-4-2-3 0,4-4-1 16,-4-2-5-16,2-4-4 0,0-1-2 15,2-3-3-15,1 2-2 0,0-1-11 0,5 2-23 16,-1 3-47-16,4 3-84 0,1 5-101 16,2 1-157-16,2 6-159 0,2 4-144 15,1 4-70-15,0 7 22 0,3 4 70 0,2 7 143 16,-2 5 159-16</inkml:trace>
  <inkml:trace contextRef="#ctx0" brushRef="#br0" timeOffset="139025.77">19006 15331 51 0,'-6'-9'239'0,"-3"0"53"16,-1 2 10-16,0 2 8 0,-1-1 14 16,-1 5 17-16,-3-2 6 0,0 3-11 0,-2 1-27 15,-1 2-41-15,0 0-46 0,-2 3-48 16,-2 2-39-16,-2-1-32 0,3 4-20 15,-1 1-8-15,0 0-3 0,3 1-1 0,0 1 2 16,3 2 3-16,-1-1 1 0,6 2-9 16,-2-1-8-16,5 4-11 0,5-4-13 0,3 2-12 15,3-3-4-15,5 2 1 0,6-4 1 16,2-2-3-16,9-1 0 0,4-1 0 16,4-3-4-16,5-1-2 0,6-1-4 0,6-1-2 15,2-1-3-15,1-1-3 0,1 2-3 16,-2 0-3-16,-1 2-2 0,-7 2-1 15,-1 2-1-15,-9 2 2 0,-4 1 5 0,-9 1 0 16,-2 4 6-16,-8 1 14 0,-3 1 20 16,-8 4 19-16,-6 1 19 0,-4 1 15 0,-6 2 13 15,-4 0-1-15,-5 2-11 0,0-2-15 16,-6-3-16-16,1-2-13 0,-1-4-12 16,-1-1-7-16,1-5-6 0,-1-2-3 0,2-5 1 15,1-2 2-15,4-6-1 0,1-4 0 16,2-4-3-16,3-4-2 0,6-8-6 0,2-4-4 15,4-7-4-15,5-4-2 0,4-5 2 16,5-4-3-16,4-2 2 0,2-4 3 0,5 0 0 16,0 0-3-16,2 2-4 0,-2 1-7 15,0 5-15-15,-2 5-18 0,-4 4-26 16,-2 4-54-16,-4 7-80 0,-4 5-106 0,-4 5-140 16,-3 7-141-16,-4 4-122 0,-1 6-57 15,-2 2 22-15,1 5 81 0,3 2 137 16,1 2 148-16</inkml:trace>
  <inkml:trace contextRef="#ctx0" brushRef="#br0" timeOffset="139625.79">19611 15298 153 0,'-14'3'249'0,"5"2"19"16,-1 1-7-16,1 1-13 0,4 1-10 15,0 2-10-15,2 4-13 0,2-1-13 16,2 4-10-16,1 4-3 0,3 0-8 0,-4 4-11 16,2 4-14-16,-1 2-20 0,0 5-27 15,-4 3-23-15,0 3-22 0,-4 6-14 0,-4 3-1 16,1 5 7-16,-4 2 14 0,-3 4 6 15,1-1 2-15,0 1-5 0,-2 1-10 16,3-4-17-16,0 0-21 0,2-2-14 16,0-3-15-16,6-1-35 0,-2-2-53 0,3-5-94 15,2-4-110-15,-1-3-116 0,0-4-113 0,4-4-62 16,0-5 3-16,0-7 66 0,4-2 99 16</inkml:trace>
  <inkml:trace contextRef="#ctx0" brushRef="#br0" timeOffset="139911.07">19583 16356 163 0,'-10'-6'352'0,"1"0"57"0,1-2 25 0,2 2-53 16,1-1-71-16,2 2-67 0,3-1-57 15,1 3-43-15,4 3-30 0,3 3-19 0,5 5-10 16,3 1-13-16,2 4-10 0,3 5-11 16,4 3-15-16,-1 3-8 0,1 5-11 0,-1-1-3 15,2 4-4-15,-3-1-3 0,-1-1 1 16,-1 0-3-16,-1-3-1 0,-2-1 0 0,-6-5-6 16,1-3-23-16,0-3-64 0,-7-5-85 15,2-4-91-15,0-4-82 0,-2-7-77 0,-1-2-52 16,0-8 13-16,0-5 59 0,-4-4 77 15</inkml:trace>
  <inkml:trace contextRef="#ctx0" brushRef="#br0" timeOffset="140243.14">19933 16173 118 0,'-7'-11'287'0,"-1"4"62"16,-3 4 11-16,2 3 2 0,-3 3-7 0,0 1-20 15,-1 4-27-15,-1 2-29 0,3 4-46 16,-2-1-41-16,2 3-39 0,3 4-22 15,0 1-19-15,4 2-19 0,2 2-9 0,2 2-11 16,3 3-8-16,2 2-15 0,1 1-12 16,4-2-11-16,2 2-8 0,1-1-6 15,4-4-5-15,0-1 1 0,1-3-5 0,0-4-3 16,2-4-1-16,1-5-1 0,-2-4-1 16,-2-5 0-16,2-5 4 0,-5-5 0 0,2-4 1 15,-3-4 4-15,-3-5 0 0,-1-2-4 0,-3-2-2 16,-3-4-1-16,-3-1 3 0,-3-3-6 15,-3 0-1-15,-3-3 4 0,-3 0-5 16,-2 2-8-16,-2-1-22 0,-1 5-27 0,-1 2-42 16,0 4-58-16,-2 6-71 0,2 3-74 15,-4 4-65-15,4 5-49 0,-1 5-35 16,3 2-30-16,-1 4 26 0,0 2 56 16,4 2 74-16</inkml:trace>
  <inkml:trace contextRef="#ctx0" brushRef="#br0" timeOffset="140743.79">18609 16852 84 0,'-5'0'252'15,"2"3"35"-15,2 0-12 0,1 3-40 0,1 2-42 16,4 2-29-16,1 4-24 0,4 2-18 16,-1 3-14-16,2 3-11 0,3 3-4 15,-1 2 5-15,1 0 19 0,-1 0 27 0,3 0 31 16,-4-1 31-16,-2-4 25 0,2-2 25 15,0-6 20-15,-1-9-5 0,1-5-25 0,-2-7-32 16,2-10-36-16,1-7-47 0,0-7-59 0,4-10-61 16,5-7-64-16,-1-8-70 0,4-6-117 15,2-6-158-15,2-4-165 0,1-9-116 16,-4-4-29-16,1-2 21 0,0-1 90 0,-4 2 146 16</inkml:trace>
  <inkml:trace contextRef="#ctx0" brushRef="#br0" timeOffset="160031">26916 14055 36 0,'2'0'90'0,"-1"0"-4"0,3 0-4 0,-3-2-10 15,2 1-6-15,-1 1-6 0,2-2-7 16,0 2-5-16,-1-1-4 0,0-1 1 16,0-1 0-16,0 2-3 0,2-1-4 15,-2 1-4-15,2-2-3 0,0 1-8 0,-1-1-3 16,1 0 2-16,2 0 0 0,-2 0 1 15,-1 0 4-15,2-1 5 0,1 1 1 16,-3-2 3-16,0 2 4 0,1 0 6 16,-2 0 4-16,3 2 5 0,-5-2 8 0,2-1 7 15,-1 3 4-15,0 1 7 0,-2-1 11 16,0 1 15-16,0 0 6 0,0 0-5 16,-4 0-10-16,1 1-11 0,-1-1-20 15,-1 1-25-15,-1 3-19 0,-1-1-10 0,-1 0-7 16,-2 1-2-16,-2 0-3 0,3 3 0 15,-5 0 0-15,-1 1-1 0,-2 1 1 16,1-2 0-16,-3 4-1 0,0-3-2 0,0 3 2 16,-1 1-2-16,-1-1 1 0,0 2 0 15,3-1 1-15,-2 0 1 0,3 2 0 16,-2-2-1-16,2 0 3 0,0 0 1 16,-3 0-3-16,3 1 1 0,-2-1 2 0,3 0 0 15,1 0-2-15,-3 2 1 0,1-4 0 16,1 2 1-16,-1-1-2 0,0-1 1 15,-1 2-1-15,2-2-1 0,-3 3 2 0,-1-3-1 16,0 2 0-16,0 0 1 0,-1-2 0 16,2 3-1-16,-1-3 0 0,-1 1 1 0,4-1-1 15,0-1 1-15,-1 2 0 0,2-4 0 16,0 1 1-16,1-1 0 0,2 0-1 0,-1 3 1 16,-1-4-2-16,1 1 2 0,2 1-4 15,-1-1 2-15,-1 1-1 0,-1-1-1 16,1 2 0-16,1 0-1 0,0-1 1 15,-2 2-3-15,3-1 2 0,-1 0 0 0,2-1 1 16,-2 1 0-16,5-1 1 0,-1 2 0 0,-1-3 0 16,2 1 0-16,0-1 0 0,0 1 1 15,1-1-2-15,0 1 1 0,-1-1-1 16,2 1 0-16,-3 1 1 0,1-2-1 0,0 0 0 16,0 0 0-16,-1 0 1 0,-3 1 1 15,3-2-1-15,-4 1 1 0,4-1-1 16,-4 2 1-16,4-2 0 0,-1 0-2 0,-1 1 0 15,2-1 0-15,1 2 0 0,1-4-1 16,0 3 0-16,0 0 0 0,1-3-1 16,1 2 1-16,-2-1 0 0,4 1 1 0,-3-2 0 15,3 2 0-15,-2 0 0 0,2 0 3 16,-2-1 1-16,0-1-4 0,1 1 1 16,-4 1-1-16,3-1 0 0,0 2-1 0,1-3 1 15,-3 2 0-15,0-1 0 0,2 1 1 16,0 0-1-16,-1-2 0 0,1 2-1 0,0-1 1 15,-1-1 0-15,1 0 0 0,2 1-1 16,-2 0 0-16,2 1 3 0,0-2-2 0,-5 1 0 16,5-1-2-16,-2 1 1 0,2 1 0 15,-2-2-1-15,2 1 2 0,0-1 0 16,-2 0 0-16,1 3 1 0,-1-3-1 0,2 1 1 16,-4 1 0-16,4 0 0 0,-2-2 0 15,0 2 0-15,-1 0 2 0,2 0-2 16,-1 0-1-16,-2-1-1 0,-1 2 1 0,1-1 0 15,0 2 0-15,-1-2 0 0,0 1 2 16,1-1 0-16,-1 0-2 0,1 2 0 16,-1-2 1-16,1 1 1 0,0-1-2 0,-1 2-1 15,2-2 0-15,-2 0 0 0,3 1 0 16,-1-1-1-16,1 2 1 0,-1-2 1 0,1 1 1 16,-3 1-2-16,2-1-1 0,0 1 1 15,1-1 1-15,-3 0 0 0,-1 1 0 16,1 0 0-16,-2 1 0 0,-1 0 0 0,2-2-1 15,-3 2-4-15,-2-1 2 0,3 1 1 16,-3-2-1-16,0 1-1 0,0-1 3 16,-1 1 0-16,0 1 0 0,-1 0 0 0,0-2-3 15,-2 2 1-15,3 2-4 0,0-2-7 16,-2 0-17-16,4 1-29 0,-2-1-37 16,-1 2-44-16,0-1-40 0,0 1-28 0,0 1-16 15,0 0-5-15,1 0 2 0,2 1 2 16,-1 1-8-16,0-1 7 0,-2 1 22 0</inkml:trace>
  <inkml:trace contextRef="#ctx0" brushRef="#br0" timeOffset="160614.34">25264 15351 63 0,'2'-2'89'16,"-2"1"-1"-16,0 1-5 0,0-2-4 0,0 1-6 16,-2 1-5-16,1-2-4 0,-1 2-3 15,0 0 2-15,-3 0-3 0,2 2-7 0,-2-1-6 16,-1 2-7-16,-2 0-5 0,-1 3-9 15,-1 0-5-15,-4 2-6 0,0 1-7 0,-3 3-3 16,-3 0-3-16,-2 3-2 0,-5 0-1 16,-1 4-10-16,-4 1-15 0,-6 2-22 15,-1 4-25-15,-9 1-27 0,-3 1-24 0,-4 2-16 16,-2 3-6-16,-3-1-3 0,-3 1 1 16</inkml:trace>
  <inkml:trace contextRef="#ctx0" brushRef="#br0" timeOffset="161842.69">23336 16665 59 0,'-3'0'65'15,"0"-2"-8"-15,0 1-8 0,2-1-11 16,-1-1-4-16,2-1 0 0,2 0 2 0,-1-1 5 15,2 0 4-15,0-1 1 0,0 0 1 16,2 0-7-16,0-2-3 0,0 3-2 16,1-3-2-16,3 2-4 0,-2 0-3 0,1 0-2 15,0 2-4-15,3-1-5 0,-2 2-4 16,4 2-1-16,-4 1-3 0,3 1 0 16,2 2-1-16,-5 0 0 0,-1 2 5 15,0 1 9-15,1 0 9 0,-2 0 11 0,-2 0 7 16,-2 1 6-16,-1 2-1 0,-4-1-4 0,-1 1-7 15,-2 0-8-15,-5-2-7 0,-1 2-4 16,0 0-2-16,-4-1-2 0,-1-1 1 0,0-2-1 16,0 1-1-16,-3-3-3 0,5-2-5 15,-3-1-3-15,4 0-4 0,-3-3-2 0,2-1-2 16,1-3 2-16,2 2-1 0,1-4-1 16,2 0 0-16,1-2 1 0,4-1 0 0,-1-1-1 15,4-1 0-15,2-2 0 0,3 1 1 16,6 0 1-16,1-2-1 0,4 2 1 15,3 0 0-15,3 2 1 0,3 2-1 0,1 2 0 16,-4 3 2-16,2 2-1 0,-1 2 0 16,-3 4 1-16,-3 2 10 0,-3 1 12 0,-3 2 10 15,-5 4 8-15,-1 2 9 0,-5 1 16 16,-3 1 12-16,-3 0 9 0,-7 1 13 16,2-1 6-16,-3 0 2 0,-4 0-8 0,2-1-17 15,-2-3-20-15,0-3-22 0,2 0-14 16,-1-4-10-16,4-3-12 0,-2-1-5 0,3-2-6 15,1-4-3-15,1-2-21 0,3-2-42 16,1-1-46-16,2-2-49 0,4-2-53 16,5-2-51-16,3 1-36 0,6-2-22 0,2 0 9 15,5 0 31-15,2 1 42 0</inkml:trace>
  <inkml:trace contextRef="#ctx0" brushRef="#br0" timeOffset="162592.04">24377 15942 97 0,'-9'-5'153'0,"1"2"1"16,1 2-7-16,1-2-9 0,-3 0-9 16,4 0-8-16,-3 1-4 0,3 0-4 15,0 1-2-15,-1-2-10 0,5 2-12 0,-3-1-13 16,3-1-18-16,1 0-17 0,0 0-14 16,0 0-12-16,1 0-8 0,4 0-2 15,1 2-4-15,0-2-1 0,2 3 0 0,2 0 1 16,1 0 0-16,-1 3 2 0,1 1 0 15,3 0 2-15,-5 3-1 0,-1 0-1 16,2 1 0-16,-2 1 2 0,-5 0-1 0,-2 1 5 16,-1 1 17-16,-3 1 14 0,-2 0 10 15,-3-2 11-15,-2 2 7 0,-3-1-1 0,-3-2-13 16,2-2-12-16,-3-1-11 0,0-1-12 16,4-4-6-16,0-2-6 0,-3-2-4 15,5-2-3-15,1-1-2 0,1-3-1 0,3-2-2 16,1 0 1-16,3-3-1 0,2-1 0 15,3 2 1-15,4-2 0 0,2 3 1 0,2-2 2 16,4 4-1-16,2-1 3 0,2 4 1 16,0 2 1-16,1 4 0 0,4 1 0 0,-2 3 1 15,0 4 1-15,0 2-1 0,-4 2 8 16,-2 4 28-16,-7 0 29 0,-1 3 41 16,-5 1 48-16,-6 1 44 0,-1-1 24 15,-5 1 0-15,0-4-14 0,-4-1-34 0,1-1-43 16,-2-4-40-16,2-2-32 0,0-6-27 15,-1-2-20-15,5-1-34 0,2-6-65 0,-1-3-105 16,0-3-136-16,4-2-135 0,1-1-129 16,2-2-45-16,3-3 23 0,5 1 80 0,1 1 125 15</inkml:trace>
  <inkml:trace contextRef="#ctx0" brushRef="#br0" timeOffset="168631.08">15029 12396 4 0,'5'-3'192'0,"-1"3"26"0,-1 0-14 16,-2 0-20-16,-1 1-6 0,0 1 10 16,0 0 15-16,-3 2 17 0,2 0 12 15,-4-1 9-15,1 2 4 0,-2-3-3 16,1 3-14-16,-2-2-21 0,0 2-26 0,1-2-24 16,-2 0-25-16,-1 0-22 0,-1 0-7 15,0 1-3-15,-2-1 8 0,-1 0 11 16,-4 0 8-16,3 2-1 0,-7-1-9 0,0 2-17 15,-1 0-20-15,-5 2-24 0,-3 0-23 16,0 3-13-16,-4 3-10 0,-5-2-6 16,-3 3-2-16,-1 1-2 0,-6 1-4 15,0 1 1-15,-3 3-2 0,-5 0 4 0,2 0 0 16,-1 2 1-16,-2 2 2 0,-1-3-2 16,3 4-1-16,0-1 0 0,-1 2-2 0,2-2-2 15,-2 4 1-15,-2 1-2 0,-1 0 5 16,2 5 1-16,-4-1 0 0,2 4-2 15,2 1 0-15,-1 0 2 0,2 0-5 16,3-2-2-16,2 1 1 0,3-2-1 16,7-3-2-16,3-4-2 0,5 0 3 0,4-3-2 15,4-2 1-15,1-3 2 0,6-3 0 16,0-2 4-16,5-1-3 0,1-3 0 16,4-3 0-16,-2 0-1 0,5-3-1 15,1 0-4-15,1-1-13 0,1-1-9 0,-1-1-4 16,4 0 0-16,3 0 2 0,-2 0 2 15,4-1 16-15,-2-1 10 0,2 2 4 16,0 0 2-16,1 1 3 0,0 0 3 0,-3 0-2 16,2 2 1-16,-1 2 1 0,0-1 1 15,-2 4-2-15,1-1 2 0,0 4-2 0,-1-3 2 16,0 6-1-16,0-2 0 0,2 3-1 16,-3 2-2-16,2-1 0 0,2 2-2 15,0 2 1-15,1-1-1 0,4 1-1 16,-1 1 1-16,2-1-2 0,3 3 3 0,3-2-2 15,0 1 3-15,0 0 2 0,2 0 1 16,1-1 2-16,-2-1-2 0,4 1-2 16,-1-2-2-16,-2 1 4 0,1-1-2 0,-1-1 5 15,0 0 3-15,-2 0 1 0,1 0 3 16,-1-1 0-16,1-1 1 0,-2 2-3 16,-2-3 0-16,3 2 2 0,-4-1-1 0,-1-1-3 15,0 2 1-15,0-4-1 0,-1 1-2 16,-3-4-2-16,0 0-3 0,3-2-2 15,-5 0-2-15,1-4-1 0,-1 2 6 0,0-4 3 16,-1 1 2-16,0-3 5 0,0 0 0 16,1-2 0-16,-1 0-4 0,2-2-3 0,2 0 0 15,-3-4 0-15,6 1-2 0,0-4-1 16,0-1-3-16,4-2 0 0,2 0-1 16,0-3 0-16,4 1 1 0,1-4 4 0,2-1 2 15,4-2-1-15,2 1 0 0,6-3-3 16,5-1-2-16,4-1-3 0,6 0-1 0,3-3-1 15,5 2-4-15,2-1 0 0,1-1 2 16,1 1-2-16,-1 0-3 0,0 2-1 16,-3-1 5-16,0 3-2 0,-4 0 1 15,-5 1 1-15,-4 1 5 0,-3 2 1 0,-3 3-2 16,-5-1 3-16,-1 0 1 0,-1 2 1 16,-4-3-2-16,0 2-1 0,-2-1 4 15,0-2-2-15,1 0-1 0,-2 0 0 16,0-2 0-16,1 2 3 0,-1-1-1 0,0 1-1 15,1 1-1-15,-1 0 0 0,0 3 0 16,-2-1-2-16,-1 1-1 0,-2 4 1 16,2-2 0-16,-4 2 0 0,1 2 0 0,-4 0-1 15,0 1 4-15,-2 2 2 0,0-1-3 16,-5 3 2-16,2-1 1 0,-6 1 1 16,0 1-1-16,0 1 4 0,-3-1 0 0,1 2 0 15,-3-1-2-15,3-1-1 0,-4 2-2 16,1-1-2-16,-1-1-1 0,0 2 1 15,0-3-1-15,0 2 1 0,0-2 1 16,0 0-1-16,0-2-1 0,0-1 1 16,2-1 2-16,-1-3-2 0,-1 3-1 0,0-4 5 15,0 1 1-15,0-1 1 0,-3 0 1 16,0-1 3-16,-2-2 4 0,-4-3 26 0,-1 1 26 16,-3-3 17-16,-4-3 14 0,1 0 8 15,-6-6 3-15,0-2-25 0,-1-5-23 16,-1 0-18-16,-3-3-14 0,-2-1-11 15,-1-3-9-15,0-2-6 0,-3-1-4 0,-2-1-5 16,3-1-6-16,-2 1 1 0,-1-1-4 16,2 2-2-16,1 0-21 0,2 3-59 15,5 3-72-15,1 3-118 0,2 3-154 0,9 5-156 16,3 4-141-16,3 4-24 0,7 5 30 16,3 5 94-16,5 5 146 0</inkml:trace>
  <inkml:trace contextRef="#ctx0" brushRef="#br0" timeOffset="183392.81">26919 15574 12 0,'2'-7'56'0,"0"1"-13"0,-1 0-11 0,2-2-7 15,1 2-1-15,2-1 1 0,-2 0 1 16,3 0 4-16,1-2 6 0,3 2 4 16,-2-2 2-16,6 0-2 0,-1 0-1 0,-1 1 0 15,0 1-2-15,0 1-3 0,1 0-3 16,-2 1 3-16,-1 4 4 0,-1-2 4 0,0 3 8 15,-2 1 6-15,1 2 6 0,-4 0 1 16,-2 3-1-16,-1 2-2 0,-2 0-11 16,-3 5-7-16,-2-1-8 0,-3 1-5 0,-1 1-3 15,-3 1-3-15,-1 0 5 0,0-2 7 16,-3 1 5-16,2-2 5 0,-2-1 4 0,2-1-1 16,0-3-6-16,-2-1-10 0,2-1-8 15,1-3-9-15,2-4-6 0,-3-1-5 0,6-2-3 16,-1-4-3-16,5-2-1 0,-1-2 0 15,4-2-1-15,2-3 0 16,4-1 1-16,-1-2 2 0,1-2-1 0,3 0 0 16,2 1 0-16,2 1 0 0,1 2-1 15,0 1 0-15,1 3 1 0,0 3-2 0,-3 1 1 16,2 4 2-16,1 2 2 0,-3 2-1 0,-1 4 2 16,1 3 2-16,-3 3 1 0,-2 2 0 15,-1 0 0-15,-1 3 7 0,-1-1 19 16,-1 1 20-16,-2 1 22 0,-2 1 22 0,1 1 26 15,-2-2 20-15,-5 0 5 0,2 1-2 16,-2-2-6-16,-5 0-16 0,2-3-21 0,-2 0-25 16,-1-3-22-16,0 0-16 0,-2-3-16 15,3-3-13-15,-1-3-5 0,2-3-10 0,0-3-33 16,2-3-64-16,3-1-79 0,2-5-85 16,2 0-86-16,1-3-96 0,4-2-27 15,1-1 35-15,5 0 65 0,0-1 79 0</inkml:trace>
  <inkml:trace contextRef="#ctx0" brushRef="#br0" timeOffset="193645.62">27090 13995 157 0,'0'0'172'0,"0"-2"-12"16,0 0-22-16,0 2-24 0,0-1-16 0,0 1-14 15,0-1-14-15,0-1-13 0,0 2-11 16,-2-1-8-16,2-1-10 0,0 2-8 0,0-1-6 15,0-1-6-15,0 2-2 0,0 0-5 16,0 0-2-16,0 0-1 0,0 0-1 16,0 0 0-16,0 0 0 0,0 2 3 15,0-1 0-15,0 2 0 0,0 0 0 0,-1 0 3 16,1 2-2-16,-5-1-2 0,4 2-1 16,-2 0-18-16,-1 2-33 0,1-1-49 15,-3 2-59-15,1 0-52 0,-1-1-26 0,1-1 2 16</inkml:trace>
  <inkml:trace contextRef="#ctx0" brushRef="#br0" timeOffset="193843.18">27044 14181 14 0,'0'4'174'0,"-1"1"-10"0,1-1-26 0,-2 1-28 16,0-1-31-16,2-1-24 0,0 2-22 15,0-1-16-15,0-1-8 0,2 2-5 16,0-2-13-16,-1 1-17 0,1 0-22 0,0 1-27 16,-1 0-29-16,1-1-30 0,-2-1-23 15,0 2-3-15</inkml:trace>
  <inkml:trace contextRef="#ctx0" brushRef="#br0" timeOffset="194011.03">27024 14406 3 0,'3'4'15'0,"-2"-1"-5"0,2 2-1 15,-1-3-3-15,0 3 1 0,-1 0-3 16,2-1-2-16,-1 2-1 0,0-1 0 16,-1 1-1-16,-1 1-1 0,0-1 0 0,-1 0-14 15,1 1-25-15</inkml:trace>
  <inkml:trace contextRef="#ctx0" brushRef="#br0" timeOffset="194226.45">27070 14637 22 0,'0'10'168'15,"1"-1"-7"-15,1 2-15 0,-2-2-25 16,1-1-23-16,-1 2-23 0,0-2-19 15,0 2-14-15,0-3-14 0,0 1-9 0,0-1-7 16,0-1-5-16,0 2-4 0,0-1-9 16,0-1-22-16,-1 2-39 0,-1-1-43 15,-1 1-57-15,0-1-30 0,-2 1-11 0</inkml:trace>
  <inkml:trace contextRef="#ctx0" brushRef="#br0" timeOffset="194388.03">27024 14980 7 0,'3'4'126'0,"-2"3"-12"15,2-3-14-15,-1 2-26 0,0-1-19 16,-1 1-18-16,-1 1-16 0,2-1-11 0,-2 2-25 16,0-1-27-16,0 1-29 0,0 1-30 15,-2-2-31-15,2 1-14 0</inkml:trace>
  <inkml:trace contextRef="#ctx0" brushRef="#br0" timeOffset="194745.52">27033 15576 35 0,'-2'7'61'0,"-1"2"-14"0,2-1-10 15,-2-1-13-15,0 1-10 0,1-1-7 0,1 1-7 16,-1-2-10-16,0 0-17 0,2 0-21 16,-1 0-22-16</inkml:trace>
  <inkml:trace contextRef="#ctx0" brushRef="#br0" timeOffset="197229.3">27006 15439 7 0,'7'-4'60'16,"-2"2"0"-16,4-1 0 0,-3 3-2 15,0 0-3-15,1 0-1 0,-1 3-4 0,0-1-7 16,1 2-2-16,-1 1-1 0,-1-1 3 16,-2 2 1-16,2-1-1 0,-1 2 6 0,-2-1 4 15,-1 2-2-15,1-2-4 0,0-2 0 16,-2 1 1-16,0-1-5 0,0-1-5 0,-2 2-5 16,0-2-4-16,-1 0-9 0,-3 1-8 15,2-1-5-15,-1-1-4 0,-3 1 0 16,0-1-1-16,-1 2 0 0,-1-3 0 0,0 2 8 15,0-3 8-15,1 0 4 0,0-1 7 16,0-2 6-16,1-2 3 0,0-1-7 16,0-1-5-16,0-2-4 0,2 0-9 0,1-3-6 15,2-1-2-15,-2 2-1 0,3-3-4 16,1 2 0-16,1 2-2 0,1-2 1 16,1 1-1-16,1 2 1 0,0 2 1 0,4 2 0 15,-3-1 1-15,6 3-1 0,-2 3 0 16,3 2 0-16,1 2 0 0,-1 2-2 0,4 3 2 15,-1 2 1-15,-1 0 1 0,1 3 0 16,-3 3 13-16,0-2 11 0,-3 1 15 0,0 2 24 16,-3-1 23-16,-1 0 25 0,-4 0 16 15,0-2 28-15,-4 0 21 0,-1-1 6 16,-3-1 2-16,-5-1-7 0,1-1-14 0,-1-2-34 16,-3-2-29-16,2-2-28 0,-4-1-25 15,6-2-19-15,-4-4-18 0,2-1-6 16,1-1-6-16,4-4-3 0,1 1-3 0,-3-4 0 15,4 1 4-15,4-2-3 0,2-2-1 16,1 1 0-16,3-1 0 0,2 1 1 0,1 0-2 16,5 0-4-16,-2 3-4 0,3-2-2 15,-2 3-1-15,3 0 0 0,1 1-1 0,-3 4 5 16,-1 1 7-16,1 0 2 0,-3 4 2 16,-2 2 3-16,1 2 4 0,-6 2 1 15,1 1 0-15,-4 2 0 0,1 1 2 16,-6-1-4-16,1 4-3 0,-2-2-2 0,-3 0 1 15,1-2-2-15,1-1 3 0,0-1-24 16,-1-2-47-16,0-3-70 0,0-3-83 0,2-2-87 16,0-4-95-16,3-4-68 0,-2-2-2 15,3-6 46-15,2-3 68 0</inkml:trace>
  <inkml:trace contextRef="#ctx0" brushRef="#br0" timeOffset="199091.24">27213 13987 46 0,'0'0'86'16,"-1"0"-18"-16,1 0-13 0,0 0-2 16,1 2 6-16,-1-1 11 0,3-1 11 15,1 1 18-15,-1 1 15 0,2 0 9 0,0 1 8 16,-1-2 8-16,5 1 11 0,-2-1 8 16,1 2 6-16,0-1 3 0,3-1-5 15,-2-1-13-15,1 1-18 0,1-1-21 16,-2 2-24-16,3-2-23 0,-2 0-17 0,2 0-13 15,0 2-13-15,-1-2-6 0,1 1-3 16,-2 1-4-16,1-2-2 0,-2 1-2 16,1 1-2-16,-2-1 2 0,0 2-2 0,0 0-1 15,-2-2 2-15,1 3 1 0,-2-1 2 16,-1 0 2-16,0 0 8 0,-1 0 5 16,0 0 7-16,0 0 3 0,-2 0 5 15,1 0 2-15,-1 0-3 0,-1 1 5 0,2 0 3 16,0 3 4-16,-2-1 0 0,1 1 1 15,1 2-3-15,0 2-10 0,1-1-11 16,-2 4-7-16,3 1-5 0,-1-1-5 16,0 3-5-16,1 2 3 0,0 1-1 0,-1 1 0 15,2 2-1-15,-2-1 2 0,2 2 1 16,-4 0-5-16,2 0 0 0,2-1 2 0,1 1-3 16,-3-4 0-16,2 1 1 0,-2 1 2 15,2-1 3-15,-1-2 3 0,0 1 6 16,1 1 4-16,-1-2-1 0,0 2-1 0,0 0 0 15,1 3-6-15,0 0-4 0,0 2 0 16,1 1-5-16,-1 0-1 0,0 1-2 0,-1 1 0 16,3-1 1-16,0 1-1 0,0-2 2 15,-1 0 2-15,1-2 2 0,-3 1 1 16,4-2 1-16,-3 0 4 0,1-2 1 0,-1 1 1 16,0-2 0-16,0-2-3 0,-1 1-2 15,1-2-1-15,-2 0-3 0,2 0 0 16,-2 0 0-16,0-2-1 0,2 0 0 0,-2 1-1 15,2-2 1-15,-2 0-1 0,0-1-2 16,-1-2 1-16,-1 0 1 0,1-2-1 16,-1-1-2-16,-1 0 2 0,0-1 2 15,0-2 0-15,-1 0-2 0,-1-2 0 0,1 1 1 16,-3-1-1-16,0 1-1 0,-2-1 0 16,-1 1 1-16,1 1-1 0,-2 0 1 0,-3 1-2 15,0 2 1-15,-2 0-1 0,-3 2 0 16,0 2 2-16,-2 1-3 0,-3 1 3 0,0 0-4 15,-1-1 3-15,-1 2-1 0,1-3 2 16,-1 1 0-16,1-1 1 0,-1-2 0 16,2-3 0-16,-1 0 0 0,1-2-1 0,4 0 3 15,-2-1-2-15,2-2 4 0,2 0-4 16,2-2 1-16,-1-1 1 0,5 0-4 0,-2 0 3 16,5 0-1-16,-1 0 1 0,2 0-1 15,0 0-1-15,2 0 1 0,2 0 1 16,-2-1-3-16,3 1 1 0,0-3-3 0,3 1 3 15,0 1-4-15,0-2-7 0,0 1-3 16,1-1-47-16,-1 0-83 0,0 2-98 16,0-1-103-16,-1 1-112 0,1-1-78 0,-3 2 4 15,4-1 59-15,-1 1 87 0</inkml:trace>
  <inkml:trace contextRef="#ctx0" brushRef="#br0" timeOffset="205792.77">25190 15241 13 0,'-4'-7'90'0,"3"-1"-10"0,-1 1-8 0,1 2-14 15,1-1-16-15,1 2-14 0,2-2-8 16,1 3 4-16,0 0 4 0,3-1 1 0,0 3 5 16,3-2 2-16,0 3 0 0,2-1-8 15,-1 1-6-15,4 0-5 0,0 0-3 16,-2 0 6-16,4 1 5 0,-2 1 12 0,0-1 16 16,-2 2 18-16,-1 2 15 0,-2 1 11 15,-2 1 14-15,1 1 7 0,-2 1 4 16,-4 0 8-16,0 0 1 0,-3 1-4 0,0 2 5 15,-1 0 2-15,-3-1 1 0,0 1-4 16,-4 0 4-16,0-2 1 0,0 1-11 16,-2-2-15-16,0 0-14 0,-2-2-18 0,0 1-20 15,1-4-18-15,-2-1-10 0,1 0-5 16,0-2-2-16,3-2-1 0,-4-2-1 16,4-1 2-16,1-4-6 0,-2-1-2 15,2-3-8-15,4-1-4 0,-1-2-1 0,-2-2-2 16,5-2-2-16,2-1-3 0,0-1 1 0,2 2 1 15,5-2 1-15,-2 3 1 0,3 1-2 16,0 2 1-16,1 3-1 0,0 2-4 16,3 4-1-16,-2 1-1 0,2 5 2 0,-1 3 0 15,1 3 1-15,0 2 5 0,-2 1 1 16,2 1 1-16,-3 2-1 0,0 0 1 0,-1 0 0 16,-1 0 0-16,-2 0-1 0,-1 2 4 15,0-2 2-15,-2-1-4 0,-2 2-1 16,-2-1 2-16,-3-2-1 0,2-1-2 0,-4 0 1 15,1-1 2-15,-2-2 0 16,-1 0 1-16,-3-2 0 0,0-2 0 0,1-2-3 16,-1-2 0-16,-1-1-1 0,0-3-1 0,0 0-2 15,0-3-1-15,2-1 0 0,0-2 0 16,2-2 0-16,1 1 1 0,1-4-3 16,1 2 1-16,3 2 0 0,3-1 0 0,0 1-4 15,3 2 1-15,3 4-2 0,2-1 0 16,0 2-3-16,4 5 0 0,0-1 1 0,3 4-9 15,2 2-9-15,-3 0-3 0,3 3 2 16,-1 2-2-16,2 0 2 0,-4 1 11 16,-2 2 12-16,0 0 5 0,-4 0 3 0,-2 0 3 15,-3 2 2-15,-2-4 1 0,-2 2 1 16,-2-1 3-16,-5-2 0 0,-2 0 4 0,2-2-2 16,-4-1 1-16,-1-3-1 0,-1 0-2 15,-2-3 1-15,2-3 1 0,-2-1-1 16,3-2-1-16,-1 0-1 0,3-3 1 0,0 0-5 15,2-2-2-15,2-1-1 0,2 2-2 16,2-2 0-16,2 0-1 0,2 1-1 0,2 1-1 16,2-1-1-16,3 2 2 0,3 2-2 15,0 0-2-15,4 2-1 0,0 0 2 16,1 2 0-16,3 2 1 0,-2 1-2 16,3 0 2-16,-3 3 2 0,-3 0 2 0,3 1 0 15,-4 2-1-15,1 0 4 0,-3 2 0 16,-2-1 1-16,-2 2-2 0,-2 0 0 15,-2 2 1-15,-1-1-1 0,-4 1-1 0,-1 1-1 16,-2-2 0-16,-2 1 1 0,-2-2-1 16,-2 1 0-16,-1-1 0 0,1-3 0 0,-3 0 0 15,1-2 0-15,1 0 1 0,-1-3 0 16,0-1 0-16,0-1 0 0,4-3-1 16,1 0-1-16,-3-2-1 0,5-2 1 15,-1 0 0-15,2-3 1 0,4 1 0 0,-1-1 0 16,4-1-2-16,-1 0-1 0,6 1 0 0,-2 1-3 15,5 0 0-15,-2 2 2 0,4 2 0 16,1 0-3-16,0 3-1 0,1 2-13 0,-1 1-28 16,2 1-21-16,-1 2-19 0,-2 2-16 15,-1-1-9-15,0 2 8 0,-2 0 24 16,-2 3 18-16,-4-1 9 0,0-1-3 0,-3 1-20 16,0-1-29-16,-3-1-35 0,0 2-41 15,-1-2-33-15,-3-2-29 0,2 1-30 16,1-1-15-16,-3-1 14 0,0-1 26 15</inkml:trace>
  <inkml:trace contextRef="#ctx0" brushRef="#br0" timeOffset="208511.25">24350 16081 135 0,'-2'2'155'0,"1"-2"3"0,-2 0-4 15,1 0-7-15,2-2-17 0,-1-1-18 0,1-1-19 16,0-1-15-16,0-1-11 0,1-1-5 16,-1-1-2-16,2-1-3 0,1 0-3 0,-2-1-5 15,2 1-6-15,1 0-8 0,-1 0-8 16,2 0-7-16,0 1-6 0,1 1-1 0,1 1 3 15,0 1 1-15,-1 1 2 0,2 2 2 16,0 2 2-16,0 2 1 0,-2 2-4 16,2 1 2-16,0 1 2 0,-2 2 5 0,2 2 5 15,-3 2 4-15,2 0 2 0,-1 0 0 16,-2 1-5-16,0 1-4 0,-3 1-7 16,1-2-7-16,-1 1-4 0,-1-1-2 0,-1-1-2 15,-1-1-1-15,-1-1-2 0,-2 1 1 16,-1-2-1-16,1-2 1 0,-3-2 0 15,0 1-1-15,0-5 1 0,-2 1-2 0,0-4 0 16,-2 1-2-16,0-5-1 0,3-1-1 16,-2-1-1-16,0-3-2 0,3-1-2 0,-3-3-1 15,3 0-2-15,0-4 0 0,1-1 0 16,3-1-1-16,-1-1 1 0,5-1 2 16,0 1 1-16,6-1 0 0,1 4 1 0,1-1 3 15,1 2 0-15,4 3-1 0,-2 2 1 16,4 1 0-16,0 4 1 0,1 2 1 0,1 3 3 15,0 5 2-15,-1 2 0 0,-2 4 0 16,-2 2 0-16,-3 4 0 0,0-1 0 16,-4 4 8-16,-2 1 27 0,-3 0 26 0,-3 1 27 15,-3 1 30-15,-3-2 26 0,-1-2 11 16,-3-1-10-16,-1-1-14 0,-2-4-21 0,1-1-27 16,-3-3-25-16,-1-3-19 0,2-3-17 15,-1-2-10-15,3-2-6 0,0-2-6 0,1-3-5 16,3-3-2-16,1 0 0 0,1-3-5 15,5 0-2-15,2 0 2 0,4-1 1 16,1 1 1-16,6-2-2 0,0 2 2 0,3 2-1 16,2 2-2-16,2 2-10 0,1 3-29 15,2 3-25-15,-3 3-43 0,-1 4-53 16,-2 3-63-16,-3 3-66 0,-3 4-52 0,-2 2-61 16,-5 4-43-16,-3 2 9 0,-5 3 43 15,0 3 63-15</inkml:trace>
  <inkml:trace contextRef="#ctx0" brushRef="#br0" timeOffset="209663.55">23346 16810 25 0,'-5'-6'184'0,"0"-3"-1"0,1 2-14 0,-1-1-21 15,1 2-21-15,0-1-25 0,-1 1-24 16,2 0-19-16,0 1-21 0,1 2-13 0,-1-1-11 16,3 1-5-16,-1 0-6 0,1 1-3 15,0 1-1-15,1-2 0 0,2 3-3 0,2 0 1 16,2 0 3-16,1 0 0 0,2 1 0 15,2 1 0-15,2 1 2 0,-1 0-1 0,-1 0-1 16,6 1 0-16,-1-1 0 0,-3 2 0 16,1-1 0-16,-1 0 2 0,-5 3 1 0,-1-1 16 15,1-1 10-15,-5 3 8 0,-3 0 8 16,-1 1 9-16,-5 0 6 0,-4 1-6 0,0 2-6 16,-3-1-3-16,-5 1-3 0,-1-2-9 0,-2 1-3 15,-2-2-3-15,1 0-5 0,-2-3 6 16,1 0 11-16,-4-2 5 0,6-1 1 15,-2-3 2-15,1 0 2 0,3-1-10 16,0-4-14-16,2 1-9 0,0-2-6 0,3-2-6 16,3-2-2-16,1-1-2 0,5-1-1 0,0-3-1 15,6 0 0-15,1 0 1 0,5-2-1 16,5 1 0-16,1-2 2 0,3 0 1 0,4 0 1 16,3 0 0-16,3 2-2 0,-2-1 1 15,0 5-1-15,-1 0-1 0,-2 3-2 0,-2 3-1 16,-3 3 2-16,-2 3-2 0,-4 3 0 15,-4 3 2-15,-1 3 4 0,-6 3 1 16,-3 2-3-16,-2 1 2 0,0 1 0 0,-4 2 1 16,1-3-2-16,-5 2 2 0,4-2 0 15,-7 0-1-15,5-2 1 0,0-2-2 0,-3-1-1 16,-1-2 0-16,3-3-1 0,1-1 1 0,-3-3-2 16,4-2 0-16,0-1 1 0,2-4-2 15,2-1 1-15,2-4 0 0,0 1 2 16,4-4 0-16,4-1-1 0,0-1 0 0,4-1 1 15,2-1 0-15,2-2 1 0,4 1 1 16,-2 1 2-16,4 2 7 0,-1-1 12 0,2 4 13 16,0 2 9-16,-3 2 12 0,-1 3 12 15,2 2 14-15,-7 2 14 0,0 5 20 16,-4 0 19-16,-2 5 16 0,-3 0 4 0,-2 5-6 16,-4-1-20-16,-2-1-28 0,-1 3-30 15,-1 0-26-15,0-4-16 0,-3 1-12 0,3-3-6 16,0 0-7-16,0-2 0 0,-1-2-1 15,2 0-3-15,0-3-1 0,1-1-1 0,0 0 1 16,2-3-1-16,2-3-2 0,-1 0 3 16,1-2 0-16,3 0 1 0,0-4 0 15,5 0 1-15,-2-2-2 0,2 1 0 0,4-1-3 16,-1 2 1-16,0 0-1 0,5 2-4 0,-5 2 0 16,1 2-31-16,-1 3-55 0,0 5-90 15,-2 2-106-15,-1 3-105 0,0 6-116 16,-3 0-44-16,-1 2 19 0,-1 3 69 15,2 2 97-15</inkml:trace>
  <inkml:trace contextRef="#ctx0" brushRef="#br0" timeOffset="212164.69">24429 14674 33 0,'0'3'159'0,"2"-1"7"0,-1 1 8 16,3-2-3-16,-2 0 5 0,2 3-1 15,-1-3-4-15,0 1-6 0,-1-1-8 16,-1 1-3-16,1-1-8 0,-1 2-9 16,-1 0-12-16,0-2-17 0,0 4-16 0,0 0-21 15,0-1-19-15,0 2-13 0,0 0-15 16,0 0-6-16,0 2-8 0,0 1-4 0,0-1-5 16,0 3-7-16,0 0-5 0,0 1-46 15,2 0-73-15,-2-2-75 0,0 2-83 16,0-1-93-16,0-2-45 0,2 0 19 0,-1 0 57 15</inkml:trace>
  <inkml:trace contextRef="#ctx0" brushRef="#br0" timeOffset="212397.09">24489 14986 31 0,'0'5'157'15,"0"-2"-9"-15,0 0-19 0,0 0-17 16,0-1-14-16,2 0-14 0,0 0-12 0,-1 1-18 16,1-2-15-16,-1 1-11 0,4-1-8 15,-4 2-7-15,1-1-5 0,1-1-3 0,-1 2-2 16,-1-1-4-16,2 1-19 0,-1 1-29 16,0-1-37-16,-2 1-45 0,0 1-51 15,0 0-25-15,0-1 2 0</inkml:trace>
  <inkml:trace contextRef="#ctx0" brushRef="#br0" timeOffset="212582.73">24527 15095 68 0,'0'4'156'0,"0"2"-9"16,2-2-16-16,-2 2-14 0,3-1-12 16,-3 2-11-16,0-1-11 0,0 2-10 0,0-1-11 15,0 1-14-15,0-1-13 0,0 0-13 16,0 0-8-16,1-1-8 0,-1-1-5 15,2 0-2-15,-1 0-3 0,1-2-3 0,0 0-19 16,-1 0-29-16,-1-2-30 0,2 2-35 16,-2-3-37-16,2 3-35 0,-2 0-12 0,0-1 12 15</inkml:trace>
  <inkml:trace contextRef="#ctx0" brushRef="#br0" timeOffset="212727.53">24533 15313 47 0,'0'6'120'0,"0"-1"-11"0,0 1-11 0,2-2-20 16,-1 0-19-16,-1 1-15 0,2 0-15 16,0-1-11-16,-2-1-9 0,1 2-11 0,-1-2-25 15,4 1-31-15,-4-1-39 0,1 2-36 16,1-1-21-16</inkml:trace>
  <inkml:trace contextRef="#ctx0" brushRef="#br0" timeOffset="213089.48">24554 15574 74 0,'0'9'105'0,"0"-1"-19"0,0 1-23 16,0 0-19-16,2-2-13 0,-1 2-11 0,-1 0-9 16,2 2-6-16,1-2-1 0,-3 1 0 15,1 1-3-15,-1 1-3 0,0-2 3 16,0 2-1-16,0-1 0 0,0-1 6 0,0-1 9 15,-1 0 8-15,1-1 4 0,-3 1 2 16,1-4 2-16,2 2-8 0,0-1-8 0,0-2-6 16,0 1-4-16,2-1-4 0,1 1-2 15,-3-2 1-15,1 3-7 0,2-2-8 16,-1 1-7-16,0 1-4 0,-1 0-6 0,3 0-3 16,-3 1 2-16,2-2 7 0,-1 1 5 15,0 0 8-15,-1-2 7 0,2 1 6 0,-3-2 12 16,2 0 11-16,1-2 13 0,-3 2 10 15,1-3 5-15,-1 1 3 0,0-1-5 16,0 0-12-16,0-1-11 0,-1 0-13 0,1-1-19 16,-3 1-38-16,3 1-57 0,-2-3-46 15,-1 0-23-15,2-2-13 0</inkml:trace>
  <inkml:trace contextRef="#ctx0" brushRef="#br0" timeOffset="214161.37">24258 14911 21 0,'5'-3'70'0,"0"2"-1"15,0-1-1-15,-2 1 1 0,2-2-8 0,-4 0-8 16,5 1-14-16,-3 1-10 0,-1-2-11 16,0 1-6-16,-1 1-5 0,-1-1-3 15,2 1-2-15,-1-1-1 0,-1 2-2 0,0-1-2 16,0-1 1-16,0 2-1 0,0 0 1 16,0 0 1-16,0 0 1 0,0 0 2 0,0 0-1 15,0 0 0-15,0 0 6 0,-1 0 3 16,-1 2 4-16,2-1-1 0,-1-1 2 15,-3 2-1-15,0-1-7 0,-2-1 0 0,1 2-3 16,-2-1 1-16,3-1 2 0,-4 2 3 16,0-2 4-16,0 1 4 0,-2 1 6 15,2 1 6-15,-2-3 3 0,0 3 3 0,-1-2 0 16,-2 1-3-16,4-1-4 0,-4 2-1 16,2 0 1-16,1 0-4 0,1-1 0 15,1 1-3-15,2-2-1 0,-1 1-8 16,3-1-5-16,-2 1-5 0,3-2-3 0,-1 1-1 15,3-1 1-15,1 3 4 0,-2-1 9 16,2-1 11-16,2 2 9 0,-2 0 11 0,1 0 9 16,3 0 10-16,-1 2 0 0,1-1 1 15,-1 2-1-15,4 0-3 0,-1 2-9 0,1 1-9 16,-1 1-9-16,3 2-7 0,-1 0-8 16,0 2-5-16,1 1-5 0,-1 1-1 15,0 0 8-15,0 1 7 0,1 1 10 0,0 0 9 16,-5 0 13-16,1 0 12 0,0 2 2 15,-1 1-1-15,0-1-4 0,-3 2-5 16,1-1-11-16,-1 0-11 0,3 0-10 0,-3-2-6 16,2 2-6-16,1 0-3 0,-1 1-1 0,2 0-1 15,-1 2-1-15,1-2-1 0,0 1-2 16,1 1 0-16,1 0-3 0,3 0 1 16,-2-2 1-16,0 2-2 0,0-1 0 0,1-2-2 15,1 0 20-15,-2-2 24 0,0 2 26 16,0-3 31-16,-3 0 31 0,-1-1 23 15,1-2 3-15,0-2-6 0,-1 1-11 0,-1-1-23 16,-1-3-21-16,0 1-21 0,-1 0-19 16,3-2-17-16,-1-2-14 0,2-1-10 0,-1 0-7 15,2-3-5-15,4 0-5 0,0-1-12 16,0-4-33-16,3-1-43 0,2 0-67 16,-1-3-78-16,-1 0-85 0,4-1-68 0,-4-2-45 15,0 0-32-15,0 0-9 0,1-2 40 16,-2 2 64-16,-3 0 67 0</inkml:trace>
  <inkml:trace contextRef="#ctx0" brushRef="#br0" timeOffset="-206936.36">24506 14637 78 0,'-1'-3'140'0,"-1"0"-14"0,2-2-15 16,0 2-17-16,2-1-11 0,-1-1-8 0,3 0-8 15,-3 1-3-15,2 0-4 0,2-2-4 16,-1 1-3-16,0 2-6 0,2-1-4 0,-1 1-6 16,0 1-3-16,0 1-1 0,1-1 0 15,2 2 0-15,-4 2 0 0,3-1-3 0,-1 2 1 16,1 0-5-16,0 3-5 0,0-1-3 16,-1 2-4-16,1-1-3 0,-3 2-1 15,2-1-1-15,-1 2 0 0,-2-1 7 16,1-1 10-16,-3 1 19 0,2-1 22 0,-3 1 27 15,0-1 24-15,-3 0 15 0,2 0 5 16,-4 0-1-16,0-3-12 0,-3 3-18 16,0-3-22-16,-1-1-19 0,-2 0-15 0,1-3-15 15,1 0-14-15,-4-3-9 0,1 0-5 16,2-3-1-16,-1 0-2 0,5-3-4 0,-2 0-1 16,1-1 1-16,1-2 1 0,5 1 0 15,1-2-2-15,0-1 0 0,4 0-1 16,1 0 1-16,3 0-1 0,0 2-2 0,3 2 2 15,-3-1 0-15,3 2 0 0,0 3-2 16,-2 3 1-16,-1 2 0 0,2 2-1 0,1 2-1 16,-5 5-1-16,2-1 2 0,-1 4 0 15,-1 0-1-15,-5 3 3 0,1 0 4 16,-4 1 9-16,1-1 21 0,-7 2 30 0,0-1 30 16,-2 1 30-16,-4-2 26 0,0-1 16 15,-2-1-1-15,0-3-15 0,1-1-21 0,0-2-28 16,-2-3-24-16,3-2-24 0,0-2-18 15,2-4-15-15,1 1-11 0,4-4-5 16,0-1-5-16,6-2 0 0,1 1-12 16,1-3-13-16,2 1-11 0,3-2-13 0,2 2-10 15,0 0-14-15,2 0-2 0,-1 2 4 16,2 1 5-16,-1 3 8 0,1 1 8 0,0 2 8 16,-3 3 5-16,3 3 11 0,-3 2 7 15,0 1 5-15,-2 1 2 0,-1 2 7 16,-2 0 8-16,-2 0 0 0,-2 0 5 0,-1 0 10 15,-4 0 21-15,2 0 17 0,-3-1 19 16,1-2 21-16,-2 0 17 0,0-2 6 0,2-1 0 16,-1-1-7-16,2-2-11 0,1-2-16 15,2-1-18-15,-1 0-17 0,6-3-20 16,-1 0-15-16,2-3-10 0,1 2-22 0,2-4-19 16,-1 2-24-16,2 0-25 0,0 0-31 15,0 2-45-15,-2-1-65 0,2 4-91 0,-4 1-94 16,0 0-93-16,-4 3-70 0,1 3-6 15,-1 3 50-15,-1 1 94 0,-3 5 109 16</inkml:trace>
  <inkml:trace contextRef="#ctx0" brushRef="#br0" timeOffset="-204820.22">24383 14661 97 0,'2'0'101'15,"-2"0"0"-15,1 0-9 0,-1 0-10 0,2 0-8 16,0 0-5-16,-2 0-13 0,0 0-11 15,0 0-13-15,0-2-7 0,0 1-9 16,0-1-8-16,0 1-4 0,0-1-1 0,0 2-3 16,0-1-1-16,0-1 1 0,0 2 0 15,0-1 0-15,-2-1 1 0,0 2 2 16,1-2 8-16,-1 2 4 0,0 0 7 0,-1 0 11 16,2 0 10-16,-5 0 17 0,3 0 10 15,-1 0 13-15,1 0 11 0,-2 0 10 0,2 0 5 16,-2 0 7-16,-1 2 4 0,2-2 2 15,-1 2 2-15,-3-2 1 0,1 1 0 0,1-1-6 16,0 0-8-16,-1 0-12 0,-1 0-12 16,-1 0-11-16,3 2-9 0,-1-1-10 15,-1-1-2-15,-1 0 0 0,1 2-4 0,0-1-2 16,-1-1-2-16,-1 0 1 0,1 0-1 16,1 0 0-16,-5 0 2 0,4 0 4 15,-1 0 1-15,-1 0 0 0,0 0 0 0,0 0 3 16,-1 0-1-16,0 0-6 0,-2 0-3 15,1-1-9-15,2-1-4 0,-3 2-9 16,1-1-8-16,1-1-3 0,-1 2-3 0,0-1 1 16,1-1-4-16,-1 2-3 0,-2-2-3 15,2 2 0-15,-3-1-1 0,2 0-1 16,-2 1 0-16,2-2-1 0,-4 2 4 0,2 0 0 16,-1 0-2-16,1 0 1 0,-1 0-2 15,-1 0-1-15,0 0-3 0,0-1 2 0,1 1 1 16,0-2-2-16,-1 1 0 0,2 1 3 15,0-2 2-15,1 1-1 0,2 1 0 16,-1 0-1-16,1-2 0 0,2 2-1 0,-2 0-2 16,2 0 1-16,-3 0 2 0,4 0 2 15,-1 0-3-15,1 0 2 0,-3 0-1 0,3 0 0 16,-1 2-3-16,2-2 0 0,-4 1 7 16,4 1-2-16,-1-2-2 0,0 1 2 15,0 1 1-15,2-2-2 0,-1 1-2 0,0 1-1 16,1-2 1-16,-1 1 3 0,2 0-4 15,-2-1 3-15,1 2 1 0,0-2-4 0,-1 2 1 16,-1-1-1-16,2-1 3 0,-1 2-1 16,0-1-2-16,-3-1 3 0,3 2 0 15,-4-1 2-15,4-1-1 0,-3 2-1 16,0-2 1-16,1 0-2 0,-2 1-2 0,2-1 0 16,1 0 2-16,-2 0-3 0,1 0 1 15,0 2 1-15,-2-2 1 0,2 0-4 0,-1 1 0 16,0-1 3-16,1 2 1 0,-1-2-2 15,1 0 0-15,-3 0 1 0,1 1-1 16,0 1-1-16,-3-2 2 0,5 1 1 0,-3-1 1 16,1 2 2-16,-1-1 0 0,3-1-1 15,0 0 1-15,-1 0-1 0,2 0-1 0,0 2-1 16,0-1 0-16,-2-1 0 0,4 2-1 16,-3-1 1-16,3-1 0 0,0 2 0 0,0-2 1 15,-1 0-1-15,3 0-1 0,-1 1 1 16,-1 1-2-16,1-2 1 0,-1 1-1 15,1 0 2-15,2-1 1 0,-2 2 0 0,1 0-3 16,-1-2 0-16,1 3 2 0,-2-2-1 16,0 1-1-16,2-1 2 0,-1 2 1 15,2-1-1-15,-1-1 1 0,-1 0-1 0,2 1 2 16,-2 0-2-16,2-1 1 0,1 1-1 16,-2-2 0-16,1 3 0 0,-2-2-2 15,1 1 2-15,0-1 0 0,0 2 0 0,-1-3 0 16,1 1 0-16,-1 1-1 0,1 0-2 15,-3-1 1-15,2 1 1 0,-1-2 1 16,2 1 0-16,-2-1 2 0,0 0-1 0,0 0-2 16,3 0 1-16,-2 0 0 0,1-1 0 15,1 1 0-15,-2-2 0 0,2 1 0 0,1 1 1 16,-4-2-2-16,3 2-1 0,0-2 2 16,1 1 0-16,-3 1 0 0,0-1-2 15,0-1 2-15,1 2-1 0,1 0-3 0,0 0 4 16,0 0-3-16,-1 0 4 0,2 0-2 15,0 0 1-15,0 0 0 0,0 0 1 0,1 0 0 16,0 0-2-16,1 0 2 0,0 0-1 16,0 0 0-16,0 0 0 0,2 0 1 15,-1 0-1-15,-1 0-2 0,2 0 3 0,0 0-1 16,0 0 0-16,0 0 0 0,0 0 2 16,0 0-1-16,0 0-1 0,0 0 1 15,0 0 0-15,0 0-2 0,0 0-1 0,0 0 2 16,0 0 0-16,0 0 1 0,0-1 1 15,2-1-1-15,-1 2 0 0,1-1 0 16,2 1 0-16,0-3-1 0,2 0 0 0,0-1 1 16,1 3 1-16,2-2-2 0,1-1 0 15,-1 1 0-15,4-2 0 0,-1 1 0 0,0 1-2 16,2 0 2-16,-3 0 1 0,0 1 0 16,-3-1-1-16,-2 2 0 0,1-1 1 0,-3 1-1 15,2 1 1-15,-3-2-1 0,1 2 2 16,-3 0-2-16,1 0 0 0,0 0 0 15,-1 0-1-15,-1 0 0 0,2 0-1 0,-1 0 1 16,-1 0 1-16,2 0 0 0,-2 0 0 16,2-1 1-16,-2 1-1 0,0 0 1 0,1-2 1 15,-1 2-1-15,0 0-1 0,0 0 0 16,0 0 2-16,0 0-2 0,0 0-3 16,0 0-1-16,-1 2 1 0,-1-2 0 0,-1 3-1 15,0 0 0-15,-4-2 3 0,1 4-3 16,-3-1 2-16,-3 1 0 0,3 1 2 15,-2 0-1-15,0 1 1 0,-2-1 1 0,2 0 2 16,0 1-3-16,-2 0-1 0,2 0 0 16,0-1 0-16,0-1 1 0,2 1-2 15,-3 0 0-15,3-2 1 0,1 1 3 0,2-2 0 16,-1 0-2-16,1 0 3 0,2-2 1 16,0 0 1-16,1-1-3 0,2 2 2 15,1 0 1-15,-2-2-2 0,0 0-1 0,2 0 0 16,2 0 2-16,0 0-3 0,-1 0 0 15,2 0 2-15,1 0 1 0,0 0-2 16,2 0 1-16,1 1 2 0,-2 1 0 0,3-2 4 16,-2 1 1-16,3 1 4 0,-1-1 0 0,0 2 0 15,1 1 1-15,1 0 0 16,1 2 3-16,2-2-3 0,-2 4 2 0,0 1 1 16,5-1-4-16,-2 3-2 0,2 1 0 0,-2 0-2 15,3 0-4-15,-4 0-1 0,3 0 1 16,-3 2 1-16,-3-2 1 0,2 0 5 15,-3-3 5-15,-2 0 7 0,0-2 12 0,0-1 14 16,-3-1 22-16,0-1 22 0,-1 1 19 16,0-2 11-16,0-2 5 0,0 1-8 0,-1-1-16 15,-1 1-21-15,-1-1-19 0,2-1-18 16,-1 0-15-16,-1 0-9 0,2 0-11 16,-2 0-6-16,0 0-4 0,0 0-13 0,0 2-40 15,0-1-73-15,0-1-90 0,0 1-162 16,2 1-178-16,-2-2-176 0,1 2-62 15,2-2 20-15,1 1 64 0,1 1 145 0,1-2 172 16</inkml:trace>
  <inkml:trace contextRef="#ctx0" brushRef="#br0" timeOffset="-203352.93">24454 14637 35 0,'0'-2'76'0,"0"1"6"16,0 1 3-16,0 0-2 0,0 0-3 15,0-2-3-15,2 2-3 0,0 0-3 16,-2 0 3-16,1 0 5 0,2 0 2 0,-1 0 2 16,1 0-4-16,2-1 0 0,-2-1-6 15,2 2-6-15,-2-2-3 0,2 1-5 0,-4 1-1 16,3-3-3-16,-1 3-2 0,1-1-5 15,-1 1-1-15,0 0-1 0,1 0 0 16,-1 1 0-16,0 2-1 0,-1 2-2 16,-1-1-6-16,3 2-8 0,-4 0-6 0,1 3-6 15,-1-1-4-15,0-1 1 0,0 1 6 16,0 1 12-16,-1-2 11 0,-1 0 18 0,-1 1 14 16,-2-2 15-16,-2 2 9 0,-2-2-1 15,1-2-8-15,0-1-14 0,-1-1-15 16,-5-2-20-16,2-3-18 0,2-2-11 0,0-2-8 15,0-2-4-15,2-4-5 0,-1 2 0 16,4-3 0-16,1-2-1 0,2-1 0 0,2-1 1 16,2-1 2-16,1-1 2 0,2 2-1 15,-1-1 1-15,6 1-1 0,-1 1-1 16,1 1 1-16,2 2 1 0,-1 2-2 0,2 2 2 16,0 2-1-16,0 4 0 0,-1 2-2 15,1 4 1-15,1 1 3 0,-5 2-1 0,4 6 3 16,-2 0-1-16,-1 2 0 0,-2-1 1 15,-2 3-2-15,2-2 0 0,-2 1-1 16,-1 0-1-16,0-2 0 0,-4-2 1 0,2 1 1 16,1-1-1-16,-4 1 2 0,-2-4 1 15,0 2 2-15,-1-1 0 0,-2-3 2 0,1 3-1 16,-1-3-1-16,-3 1 2 0,-1-2-6 16,-1 1 0-16,0-2-3 0,0 0 1 15,-2-2-2-15,3 1-1 0,-4-2 2 0,5-2-2 16,-1 1-1-16,1-2 2 0,3-2 1 15,0-1 0-15,4-1 2 0,-1-1 1 16,4 1 2-16,-1-4 0 0,4 2 1 0,0-1 0 16,3 1 0-16,1 0 0 0,1 1-1 15,2 1-1-15,0-1 0 0,0 2-2 16,2 2 0-16,-1 1-1 0,3 0 1 0,-3 3 0 16,-1 0 1-16,-1 0 0 0,2 0 1 15,-2 3-1-15,-2 0 0 0,0-2-1 0,0 2 1 16,-5 1 2-16,0 0 2 0,-3 0 6 15,-1 1 13-15,-1-1 21 0,-6 2 20 16,-2 0 19-16,-2 0 15 0,-2 0 9 0,-3-1-8 16,-2 1-17-16,0-3-20 0,-2 1-22 15,-1-2-19-15,-1-1-38 0,0-1-60 0,-2-1-81 16,3-1-92-16,-1-1-95 0,2-1-92 16,1-1-79-16,0 1-2 0,0-1 46 0,0-1 77 15,0 3 87-15</inkml:trace>
  <inkml:trace contextRef="#ctx0" brushRef="#br0" timeOffset="-201885.49">22511 14673 42 0,'0'0'147'16,"-1"0"9"-16,1 0 9 0,0 0 7 16,0-2 3-16,0 2 1 0,0-1 0 0,0-1-4 15,0 1-7-15,0-2-12 0,1 0-7 16,1-2-5-16,-1 2-5 0,4-3-4 16,-2 2-7-16,2-4-5 0,3 2-10 0,-2-1-20 15,2-2-17-15,5 0-19 0,-2 0-17 16,0-2-16-16,5-1-8 0,-2 0-5 0,2 0-2 15,-2-2-4-15,3 0 3 0,-2 0-3 16,0-1 3-16,-2 1 1 0,1 1 5 16,-3 1 7-16,-2 1 7 0,1 1 8 15,-3 3 7-15,-3 1 2 0,0 1-3 0,-3 1-5 16,1 2-9-16,-4 2-6 0,1 2-8 16,-4 2-3-16,-2 2-3 0,1 2-4 15,-5 1 1-15,2 3-5 0,-4-1 2 0,0 3-4 16,1 0 0-16,-4 1-4 0,1 0-2 15,-3 1-4-15,2 1-5 0,-5-1-1 0,3-1-2 16,-2 2 3-16,0-2 0 0,1 1 3 16,0-2 7-16,2-1 2 0,-1-1 4 15,2 0 3-15,3-1 2 0,0-2 2 0,3-2-4 16,2-1-3-16,0 0-1 0,4-3-2 16,0 0 0-16,3-1 2 0,1-1 1 0,3-2 3 15,2-2 1-15,4-2 0 0,1-1-1 16,2-1 3-16,2-4 4 0,2 0 5 15,2 1 9-15,-2-3 8 0,1 1 5 0,2-2-3 16,-3 2 1-16,-2 0-4 0,0 0-8 16,-3 2-5-16,2 1-7 0,-5-1 0 0,-2 3-3 15,2 0-1-15,-4 1 3 0,1 0-1 16,-1 1-2-16,-1 0 0 0,0 3-1 0,-1-1-2 16,-1 0-3-16,1 1-2 15,-1 1 3-15,-1-2 1 0,0 3 1 0,0-2-1 16,0 2 1-16,0 0 0 0,0 2-1 15,-1-1-2-15,-1 4-1 0,-3-1 1 16,1 2-1-16,-3 2 2 0,-2 0 1 0,-1 3-2 16,-3 1-2-16,1 0-4 0,-1 2-5 15,-4 1-9-15,3-2-7 0,-4 3-3 0,2-2 0 16,1 1 1-16,0-1 6 0,0-2 6 16,2 0 4-16,2-4 6 0,-2 2 5 0,4-3 2 15,2-1 2-15,0-1-1 0,2-1 3 16,2-1-5-16,-1-1 0 0,4-1 0 0,4 0 2 15,1-1 4-15,1 0 5 0,5 0 11 16,2 0 6-16,2 0 1 0,1 0 6 16,5 0 1-16,-1 4-4 0,2-3-3 0,0 2-3 15,4 0-3-15,-4 2-5 0,0-1-6 16,-1 1-1-16,-3-1-1 0,-2 2-5 0,0-1 1 16,-2 1 2-16,-2-2 1 0,0 2 0 15,-2-1 1-15,2-1 4 0,-2-1 0 16,-2 2 2-16,-2-3 1 0,3 3 0 0,-1 0 0 15,0-4-3-15,-1 2-3 0,0 1-2 16,1 0-2-16,-1 0-2 0,1 0 0 16,-1 1 1-16,1 0-1 0,0 1 1 15,2-2-2-15,-1 2 2 0,-1 0-2 0,0-1 0 16,-1-1 1-16,-1 0 1 0,-3 1 1 16,0-3 3-16,-1 1 1 0,-1 0 0 0,2-2 6 15,-3 1 1-15,4-1 1 0,-4-1 2 16,-4 0-3-16,4 0 0 0,-1 0-1 15,-1-1-4-15,1 1-4 0,-3-2-2 0,3 1-1 16,-2 1-1-16,-2-2-2 0,4 1-14 16,-3 1-35-16,0-2-64 0,0 1-85 0,0 1-97 15,0 0-91-15,0 0-85 0,-2-2-44 16,2 2 20-16,0-1 63 0,0-1 85 0</inkml:trace>
  <inkml:trace contextRef="#ctx0" brushRef="#br0" timeOffset="-199749.68">21728 14223 10 0,'13'-7'151'0,"2"2"-1"16,2-1-10-16,0-2-12 0,-1 1-14 15,4-1-14-15,1-1-14 0,1 2-12 16,4-4-6-16,-1 2-10 0,2-1-4 0,1-1-6 15,-1 1-5-15,2-1-6 0,-1 1-5 16,-1-1-2-16,-3 1-3 0,-2 2-5 16,-5 1 0-16,0-1-1 0,-5 2 1 15,-3 2-4-15,-1 1-2 0,-7 0-3 0,-4 3-4 16,-6 0-9-16,-4 1-15 0,-5 4-11 16,-5-1-10-16,-5 4-4 0,-4 1 0 15,-1 0 0-15,-5 1 11 0,2 2 11 16,-4-2 9-16,-1 4 7 0,-2 0 7 0,2-3 19 15,-3 3 15-15,3 0 17 0,-1 1 17 16,-1-2 12-16,1 1 10 0,3-1-2 0,-1 1-1 16,2-1-2-16,3-1-4 0,4-1 2 15,4-2-3-15,3-2-1 0,5-1-3 16,5-1-4-16,6-2-4 0,5-2-7 0,6-4-4 16,8-1-8-16,10-4-8 0,7-4-10 15,7-3-9-15,8-3-6 0,7-1-6 16,10-2-5-16,2-3-4 0,9 1 1 15,3-1-3-15,4 2-4 0,4-1-5 0,-1 2-5 16,-5 2-1-16,-5 1-6 0,-3 1-1 16,-9 2-2-16,-6 2 0 0,-6 1 5 15,-7 1 1-15,-5 4 3 0,-8-1 3 0,-7 4 3 16,-5-1 1-16,-9 4-1 0,-6 1 3 16,-6 0-3-16,-9 3-2 0,-7 1-2 15,-8 3-5-15,-5 1 1 0,-4 1-2 16,-7 3 3-16,-2 0 1 0,-4 2 3 0,0-1 4 15,-1 4 3-15,-2-1 2 0,0 2 4 16,0 2 10-16,1-1 13 0,0 2 15 16,4 0 14-16,3 2 13 0,4-1 10 0,5-3-3 15,4 3-10-15,6-4-9 0,4-4-3 16,7 0 6-16,8-3 12 0,5-2 17 16,9-5 18-16,8-4 7 0,8-3 2 0,9-6-14 15,9-4-20-15,5-4-21 0,11-4-18 16,9-3-11-16,4-2-14 0,6 0-5 15,4-3-7-15,-1 1-4 0,0-1-11 0,-4 1-17 16,-3 0-8-16,-10 5-9 0,-9 0-8 16,-6 4-3-16,-8 2 4 0,-7 4 10 15,-8 1 3-15,-6 4 5 0,-8 2-2 0,-7 3-6 16,-5 3-2-16,-8 2-1 0,-3 2 2 16,-3 2 2-16,-6 2 7 0,1-1 5 15,-4 4-3-15,1-1-8 0,-1 1-9 16,2-1-12-16,2-1-12 0,1 1-14 15,4-2-15-15,1 1-13 0,6-3-19 0,-2 0-19 16,5-1-17-16,0-3-11 0,3 2-10 16,2-1 1-16,2 0 10 0,-1-2 10 15,2 1 15-15,2-2 9 0,-2 0 7 0,1 0-2 16,-1 0-14-16,0 0-22 0,0 0-21 16,0 0-1-16,0 0 12 0</inkml:trace>
  <inkml:trace contextRef="#ctx0" brushRef="#br0" timeOffset="-198303.37">30683 17791 43 0,'0'-9'247'0,"0"1"48"0,0 3 2 0,-2-3-8 16,0 2-18-16,2 2-24 0,-1-1-31 15,1 2-28-15,-2 0-12 0,0 3-1 0,2 3 0 16,-1 5 6-16,-2 5 12 0,-2 2 5 16,-4 6-12-16,-3 5-18 0,-5 2-12 0,1 2-10 15,-7 5-3-15,-1 1-5 0,-3 3-10 16,-3 1-14-16,0 4-22 0,-2-2-21 16,0 1-33-16,5-2-23 0,1-4-26 0,4-2-41 15,1-7-49-15,8-5-72 0,2-2-104 16,1-6-113-16,5-5-90 0,3-5-46 15,2-5-20-15,3-5 17 0,1-4 62 16,0-3 77-16,4-5 78 0,-5-2 70 0</inkml:trace>
  <inkml:trace contextRef="#ctx0" brushRef="#br0" timeOffset="-198103.52">30292 18162 89 0,'-8'-27'188'16,"3"0"24"-16,0 1 19 0,1 2 28 16,0 3 26-16,1 3 22 0,0 3 33 0,0 3 31 15,3 3 22-15,3 2 23 0,2 4 14 16,3 3-10-16,3 4-41 0,5 4-51 15,0 2-60-15,6 5-76 0,1 3-73 16,6 3-47-16,2 3-33 0,4 2-22 0,2-1-20 16,1 2-29-16,2 0-50 0,-1-1-62 15,-1-1-66-15,-3-2-83 0,-1-2-106 0,-4-3-100 16,-3-3-75-16,-3-2-74 0,-5-4-17 16,-7-2 42-16,-4-5 92 0,-8-2 112 15</inkml:trace>
  <inkml:trace contextRef="#ctx0" brushRef="#br0" timeOffset="-196785.77">20369 13541 14 0,'-6'-10'213'0,"-1"-2"31"16,-1 2-7-16,2-1-13 0,-2 2-14 15,3 2-13-15,-1 1-13 0,1 0-10 0,0 1-10 16,-1 1-12-16,3-1-13 0,0 4-14 16,0-2-16-16,1 3-8 0,1 0 2 15,-1 0 3-15,2 3 3 0,2 1 9 0,-1 3 14 16,2 1-1-16,2 1-6 0,4 2-13 16,1 1-13-16,0 0-16 0,4-2-17 15,-2 2-14-15,4 0-15 0,0-3-8 16,1 0-8-16,1-3-4 0,2-1-4 0,-2-2-3 15,1-5-3-15,1-3-2 0,-2-2-3 16,1-4-3-16,-1-2-2 0,-2-5 1 16,2-1 2-16,-6-4-1 0,1 1 2 0,0-2 3 15,-7 0-3-15,1-1-1 0,-3 3-3 16,-1-2 6-16,-1 2 5 0,-2 1 12 16,-2 3 16-16,-1 1 13 0,0 2 10 15,2 4-3-15,1 1-3 0,0 4 3 0,0 4-1 16,1 6-1-16,5 3 1 0,0 7 5 15,2 4-3-15,2 6-10 0,4 4-15 16,-1 7-11-16,2 3-9 0,-2 6-6 16,-1 3-2-16,2 2-2 0,-3-3 0 0,0 1 7 15,-3-2 9-15,-4-5 19 0,1 0 21 16,-1-3 22-16,-4-4 14 0,-5-3 8 0,-2-2-4 16,-1-3-13-16,-3-4-21 15,0-3-20-15,-4-5-18 0,-1-1-14 0,0-4-11 16,-2-5-15-16,3-2-25 0,-1-2-44 15,0-4-60-15,3-4-65 0,-1 2-90 16,1-4-116-16,4 0-111 0,0 0-96 0,2 0-61 16,2 1 3-16,5 1 57 0,4 0 108 15,2 1 126-15</inkml:trace>
  <inkml:trace contextRef="#ctx0" brushRef="#br0" timeOffset="-194786.48">21511 14776 39 0,'0'0'157'0,"0"-1"4"0,2-1-3 15,0 1-3-15,0-1-8 0,-1 1-12 16,-1-1-15-16,2 1-16 0,-1 1-17 0,-1-2-15 15,2 2-10-15,0 0-1 0,-2 2 7 16,1-1 10-16,-1 2 20 0,3 0 21 0,-1 1 15 16,0 3 9-16,-1 0 8 0,2 1 2 15,-1 2-8-15,0 1-14 0,2 2-10 16,1-1-12-16,0 3-14 0,-1 0-17 0,1 0-13 16,3 0-9-16,1 2-8 0,-1-4-8 15,4 1-7-15,2-2-4 0,-3 0-1 0,4-2 0 16,-2-2 0-16,1-2 1 0,-1-2 1 15,-2-1 1-15,3-3-5 0,-2-3-6 0,-2 0-1 16,0-3-8-16,-2-2-1 0,0 0-3 16,0-3 1-16,-4-1-1 0,1 0-1 15,-3-2 1-15,-1 1-3 0,-1-3 2 16,-1 1 1-16,-1 0 1 0,-3-1-1 16,2 2 0-16,-3-1 0 0,3 0-2 0,-2 1 2 15,0 2 2-15,2 0 3 0,-2 3 2 16,2 0 1-16,0 3-1 0,-1 0 0 0,0 2-3 15,1-1-4-15,2 4-1 0,1-2-3 16,-2 0 0-16,0 1-3 0,2 2 5 0,0 0 8 16,0 0 13-16,2 2 18 0,1 1 22 15,2 1 31-15,1 1 23 0,-1 1 15 16,1 1 5-16,1 2-4 0,-1 3-13 0,3 0-25 16,1 3-21-16,0 0-20 0,0 3-19 15,0 0-14-15,1 3-9 0,0 0-4 16,-1 0-8-16,-1 3 0 0,3 0 0 0,-2 0-1 15,-2 0-2-15,0 0 0 0,-2-1-2 16,-3-2-1-16,1-2 1 0,-3-1 2 0,-1-1 1 16,-1-2 0-16,-3-2 2 0,-2-1-1 15,-3-1 0-15,-1-4 0 0,-3 1-1 0,1-2 1 16,-1-2-2-16,-2-1 0 0,2-3-2 16,-3 0 0-16,3 0-3 0,-2-1-1 0,3-2-1 15,0 0-2-15,-1-2-5 0,5 2-15 16,0 0-17-16,1 0-29 15,0 0-35-15,2 0-40 0,1 2-44 0,0-2-62 0,1 3-93 16,3-2-86-16,0 1-69 0,0 1-70 16,3 1-35-16,5 2 31 0,0 2 88 15,5-1 103-15</inkml:trace>
  <inkml:trace contextRef="#ctx0" brushRef="#br0" timeOffset="-192932.78">24526 15727 41 0,'0'0'99'16,"0"0"-1"-16,0 0-2 0,0 0-8 16,0 0-7-16,0-1-10 0,0 1-9 0,0 0-9 15,0 0-9-15,0 0-10 0,0 0-8 0,0 0-7 16,0 0-5-16,0 0-7 0,0 0 0 16,0 0-1-16,0 0-3 0,0 0 1 15,0 0-1-15,0 0 1 0,0 0-1 0,0 0 1 16,0 0-2-16,0 0 0 0,0 0 2 15,0 0 5-15,0 0 10 0,0 0 5 16,0 0 8-16,-2 0 8 0,2 0 5 0,-1 1 0 16,-3-1 0-16,3 0 2 0,-3 0 1 15,1 0-1-15,2 0 0 0,-6 0-5 16,4 0-7-16,-1 0-6 0,-3 2-7 0,2-2-7 16,1 1-5-16,-3-1-4 0,1 1-2 15,1 1-1-15,-3-2-2 0,4 2-1 16,-4-1-2-16,0 1-2 0,0-1 0 0,0 1-2 15,-2-1-1-15,1 1 1 0,3-2 0 16,-1 1 1-16,-1-1 2 0,-1 2 0 0,4-2 2 16,-1 0 0-16,-1 0 1 0,3 0 0 15,-4 0 0-15,2 0 0 0,-1 0 0 16,-1 0-1-16,1 0 1 0,0 0-1 0,-1 0 1 16,0 0 0-16,-2 0-5 0,1 1-9 15,1-1-12-15,-2 2-8 0,2-1-9 0,-4 2-10 16,0-1-11-16,1 1-10 0,-2 0-13 15,1 0-17-15,-1 0-20 0,-3-2-20 16,2 2-17-16,-2-3-13 0,2 2 0 0</inkml:trace>
  <inkml:trace contextRef="#ctx0" brushRef="#br0" timeOffset="-191717.25">23994 15762 39 0,'-1'0'130'0,"-1"0"-1"16,1 0-7-16,-3 0-11 0,1 0-11 15,0 1-6-15,0-1-10 0,-3 2-11 0,3-2-9 16,-2 1-10-16,2 1-12 0,-2-2-9 16,0 1-9-16,-1-1-4 0,1 1-4 0,0-1 1 15,-1 0 3-15,1 0 4 0,-1 0 4 16,-2 0 3-16,3 0 4 0,-1 0 4 16,-1 0 0-16,-2 0 1 0,1 0 2 0,0 2-1 15,0-2-3-15,-3 2-3 0,0-1-2 16,2-1-4-16,-2 2-5 0,0-1-3 15,-1 1-1-15,0-2-3 0,1 1-3 0,-3 1-3 16,1-2 1-16,2 1-3 0,-3 1 0 16,1-2-1-16,0 0 0 0,1 0 0 15,-1 0-3-15,0 0 0 0,1 0-1 0,-2 0-1 16,1 0 0-16,-3 0 0 0,3 0 1 16,-1 0 0-16,1 0-2 0,2 1 1 15,-3 0 1-15,1-1 3 0,1 2 0 0,-1-2 0 16,-1 2 2-16,3-1 2 0,-2-1-2 15,-2 2-1-15,2-1 0 0,-1-1 0 0,1 2-1 16,-3-1 0-16,4-1-1 0,0 0-1 16,-2 0 0-16,1 0-3 0,1 0 0 15,-1 2-2-15,4-2-1 0,-4 1 0 0,2-1 0 16,-1 2 1-16,-1-2 0 0,1 1-1 16,-1 0 0-16,0-1 1 0,-1 4 0 15,1-3 0-15,-3 1 0 0,3-2-1 0,1 1 1 16,-2-1 0-16,-1 2 1 0,1-1 0 15,1-1-1-15,1 2 1 0,1-1-1 0,1-1 0 16,-2 2 1-16,2-1 1 0,4-1-1 16,-2 0 0-16,-1 0 1 0,1 2-1 0,-1-2-1 15,2 1-1-15,1 0 1 0,-3-1 0 16,3 2 1-16,0 0 1 0,-2-2 0 0,3 1 1 16,2 1 5-16,0-2 5 0,0 0 1 15,-1 0 3-15,3 0 2 0,-1 0-1 16,1 0-6-16,-4 0-4 0,4 0-3 0,-1 0-3 15,1 0-2-15,-1-2-1 0,0 1 0 16,-3 1 0-16,2-2-1 0,0 0-2 16,-2 2 0-16,-1-1-1 0,1 0 0 15,-1 1-1-15,0 0 1 0,-2 0 0 0,-2 0 2 16,4 0 0-16,0 0 1 0,-3 0 2 16,5 0 0-16,-4 0 2 0,2 0 0 0,3 0 1 15,-2 0 1-15,1 0-1 0,1 0 0 16,2 0 1-16,-4 0-3 0,2 0 1 0,-2 0-1 15,2 0 0-15,-2 0 1 0,-1 0 1 16,-2 0 4-16,4 0 11 0,-3 0 15 16,2 0 19-16,0 0 14 0,1 0 12 0,-1 0 10 15,1 0 5-15,0-2-5 0,3 2-7 16,-3 0-5-16,4-1-7 0,-1-1-11 0,1 1-15 16,1-1-12-16,3-2-11 0,1 1-7 15,2-3-7-15,1 0-5 0,2-2 3 16,-1 1-2-16,7-1-1 0,-2-1-1 15,0 0 0-15,2 0 0 0,-2-1 0 0,-1 2 1 16,1-1 0-16,-3 0 0 0,-3 2 3 0,2-1-2 16,-2 2 0-16,-4-1 0 0,3 2 1 15,-4-1 4-15,0 2 5 0,2 1 4 16,-4-2 5-16,1 2 5 0,-2 0 1 0,-2 0-5 16,2 2-4-16,-1-2-7 0,-4 3-3 15,1 0-5-15,0 0-1 0,-2 3-1 16,-1-2 0-16,3 3-1 0,-6 1 1 0,2 3 0 15,0-1-2-15,-4 1 0 0,1 1-1 16,-1 0 2-16,0 1 0 0,-1 1-1 16,1-1 2-16,-1 1 0 0,-1 1 0 0,-2-2 1 15,2 1-2-15,-2-2 1 0,3 0-2 16,-1-2 1-16,1 1 4 0,3-4 1 0,2 2 3 16,1-3 2-16,2 0 10 0,2 0 16 15,1-1 21-15,4 1 23 0,3-2 20 16,1 1 27-16,6-1 18 0,0 2 13 15,4 1 4-15,3 1 6 0,3 1 0 0,0 1-13 16,5 3-10-16,2 0-17 0,1 1-21 16,0 1-25-16,-4 0-22 0,3 1-15 0,-2 1-15 15,-5-1-11-15,-3-1-11 0,-2 0-4 16,-4 0-11-16,-1 0-24 0,-4-1-52 0,-3-1-74 16,0 1-115-16,-2-4-163 0,2-1-165 15,-1 0-133-15,0-1-31 0,0-4 30 0,6-2 93 16,1-2 151-16</inkml:trace>
  <inkml:trace contextRef="#ctx0" brushRef="#br0" timeOffset="-190311.84">24597 15754 48 0,'0'-2'120'0,"3"1"-1"0,-3-2-3 16,1 2-7-16,-1-1-8 0,2 2-10 0,0-1-18 15,-2 1-17-15,1 0-14 0,2 0-14 16,-1 0-11-16,0 0-10 0,-1 0-3 15,2 1-2-15,-1 2-3 0,0 0-1 0,0 0-3 16,2 0 2-16,-3 2-2 0,1-2 0 16,-1 1-1-16,-1 1 3 0,2-1-1 15,-2-1 3-15,0 2 6 0,0-3 6 0,-2 3 9 16,2-2 9-16,-3 0 11 0,2-1 12 16,-3-1 7-16,-2 1 8 0,2-2 5 0,-1 0 0 15,-2 0-3-15,3 0-7 0,-6-2-11 16,6 1-11-16,-3-2-11 0,4 0-9 15,0-2-6-15,-1 1-7 0,1-1-1 0,3-1-3 16,0 0-3-16,3 2-6 0,-1-4-2 16,1 2-5-16,1 0-7 0,0 2-4 15,1-1-4-15,3 2-1 0,-2 0 1 0,1 0 5 16,-3 3 4-16,3 0 3 0,-2 0 4 16,1 0 4-16,-2 3 0 0,1 0 1 15,2-1 0-15,-4 2 1 0,0 1 1 0,0-2 3 16,0 1 2-16,-1 1 3 0,-1 1 4 15,-1-2 5-15,-1 0 9 0,-1 1 8 0,-2-2 15 16,0 2 11-16,0-2 13 0,-4 1 9 16,1-1 3-16,0-1-2 0,-1-1-9 15,1-1-14-15,1 0-13 0,-2-3-14 0,0 0-10 16,3 0-10-16,1-1-6 0,0-2-11 16,3-2-12-16,1 1-14 0,0-1-9 0,0-1-11 15,1 0-7-15,1 2-1 0,1-1 7 16,0 2 8-16,1 0 9 0,0 3 7 0,1 0 11 15,0 2 7-15,-1 2 6 0,0 1 2 16,0 1 3-16,0 1 2 0,0 1 1 16,0 1 0-16,2-2-1 0,-5 2 4 0,2 0 1 15,1-1 11-15,-3-1 12 0,2 0 17 16,1 0 16-16,-4-1 16 0,1 0 11 16,-1 0-3-16,-1 0-9 0,1-3-15 0,-4 1-20 15,1-1-27-15,0 0-36 0,-2-1-38 16,4-1-40-16,-3 1-44 0,0-2-45 15,1 0-41-15,0 0-40 0,1-2-28 0,0 2 5 16,1 0 25-16,1 3 37 0</inkml:trace>
  <inkml:trace contextRef="#ctx0" brushRef="#br0" timeOffset="-188786.4">21963 15852 58 0,'-5'-5'133'0,"2"-1"4"0,-4 0 3 0,1-2 2 15,0 1-3-15,-1 0-6 0,1-2-4 16,0-2-3-16,-4 2-1 0,6 0 0 15,-4 0 7-15,3 2 2 0,0-1 5 0,2 2 0 16,-3 2-8-16,3 1-15 0,-1 0-12 16,3 1-9-16,-1 2-6 0,1 3-4 0,1 2 1 15,1 2 7-15,1 4 8 0,3-1 0 16,-1 4-5-16,2 1-6 0,2 0-13 16,0-1-15-16,2 2-15 0,1-1-16 0,-2-3-12 15,3 1-6-15,2-2-6 0,-5-4-1 16,4 1-3-16,-1-4 2 0,-2-2-1 15,2-2-2-15,-2-3-1 0,-2-3 2 0,3-3-2 16,-5-3-5-16,1 0-1 0,-2-3 0 16,-1-2-3-16,1-1 0 0,-2-1 1 0,-2 1-1 15,1-2 2-15,-2 1 1 16,0 1 2-16,0 1 0 0,0 2-1 0,0 2 4 16,0 1-1-16,0 3 0 0,2 1 1 0,-1 2 2 15,3 3 5-15,-3 3 6 0,4 5 5 16,0 2-1-16,2 4 2 0,0 1-3 0,1 4-2 15,1 4-7-15,1 1-3 0,-2 1 0 16,0 2-1-16,-2 2 2 0,3-2 0 16,1 1-1-16,-2-1-1 0,-2-1 2 0,2-2 4 15,-2 0 2-15,-1-3 5 0,0 0 6 16,-2-3 5-16,-1-2-1 0,-1-1-2 0,-1-1-5 16,0-2-3-16,-1 0-5 0,-1 0-4 15,-1-1-1-15,-2 0-2 0,0 0-2 16,-1 1-4-16,-2 1-9 0,0-1-25 15,-1 0-39-15,-5 2-59 0,2-2-77 16,0 0-84-16,-2-2-73 0,2 1-56 0,2-5-38 16,-2 0-12-16,3-5 41 0,1-2 68 15,0-1 72-15</inkml:trace>
  <inkml:trace contextRef="#ctx0" brushRef="#br0" timeOffset="-188111.83">21886 15556 28 0,'-1'-1'133'0,"-1"-2"-11"16,1 0-13-16,-4-1-11 0,2 3-8 0,2 0-5 16,-3-1-6-16,1-1-2 0,2 2-2 15,-1-1 0-15,0-1 4 0,2 2 2 0,-1-1 3 16,1 0 0-16,-2 2 0 0,0-1-5 15,1 0-6-15,-1 1-8 0,2 0-8 16,-1 1-4-16,1 0-5 0,-3 1-7 0,1 1-6 16,1 0-1-16,-1 3-6 0,1-2-6 15,-1 6-4-15,0-3-1 0,2 1-2 0,-1 1-2 16,-1 0 3-16,1-2 3 0,-1 2 3 16,0-1 5-16,2-1 4 0,-1 1 5 0,1-3 3 15,-2-1 4-15,2 0 6 0,0-2-1 16,0-1-2-16,0-1-6 0,0-1-7 15,0-4-7-15,2 1-11 0,-2-5-7 0,1 0-4 16,-1-2-3-16,2-1-1 0,0-1 0 16,-2-1-2-16,0-1 3 0,0 0 0 15,0 0 0-15,0-1 2 0,0-1 0 0,0 4 0 16,1-1-1-16,-1 2 1 0,2 3 2 16,-1 2 4-16,3 1 13 0,-3 3 15 15,4 1 13-15,1 4 13 0,2 4 11 0,2 3 9 16,0 1-1-16,2 5-3 0,2 2-1 15,2-1 6-15,-2 2 10 0,3 0 7 16,-1 0 7-16,1-1 7 0,1 1 6 0,-5-3-1 16,4-2-8-16,-6-1-14 0,0-1-17 15,-2-2-17-15,1-2-33 0,-4-1-48 16,1-3-72-16,-2 0-119 0,1-1-158 0,-6-2-169 16,0 0-106-16,1-3-29 0,-1 3 25 0,0-3 93 15,0 1 147-15</inkml:trace>
  <inkml:trace contextRef="#ctx0" brushRef="#br0" timeOffset="-182923.72">24798 17511 1 0,'1'-5'179'0,"2"-1"3"16,-1 3-7-16,0-2-14 0,-2 3-19 0,0-1-21 15,0 0-24-15,0 1-23 0,0-1-23 16,2 2-19-16,-2-1-15 0,2 0-9 0,0 1-5 16,1 1-2-16,0 0-1 0,0 0-1 15,0 0 0-15,1 1 0 0,-3 1 1 0,2-2 0 16,1 3 1-16,0-1 6 0,-2-1 6 16,-1 2 8-16,1-1 9 0,-1-1 9 0,-1 1 9 15,-1 0 4-15,-1 2 3 0,1-1 2 16,-4 0-3-16,2 0-5 0,-2 0-3 15,0-2-5-15,1 1-4 0,-1 0-7 0,-2-2-3 16,0 0-1-16,0 0-5 0,3 0-5 0,-3-2-4 16,1-1-5-16,-2 0-6 0,2-2-7 15,-1-1-7-15,2-1-6 0,-2 1-7 0,1-2-7 16,1-1-6-16,0 0 1 0,0 0-2 16,0-1-1-16,1-2-3 0,1 1 0 0,1-1-1 15,1 0 2-15,1 0 5 0,1 0 7 16,2 2 7-16,2-1 8 0,-1 1 8 0,1 2 3 15,2 1 1-15,-1 2 2 16,2 2 1-16,0 2 1 0,-2 1-1 0,1 1 1 0,2 4 0 16,-5-1 0-16,3 2 2 0,-1 2 3 15,-1-1 1-15,2 1 1 0,-1-1 1 0,-2 0-1 16,0 1-1-16,0 0 0 0,0-1 0 16,-3-1-1-16,-1 0 1 0,2 0 0 0,-2 0 0 15,-2-1 1-15,1-1-2 0,-3 1 1 16,1 1 0-16,0-2 0 0,-3 0-1 0,0 1-3 15,-2 0-1-15,0-1-1 0,-1-1 1 16,0 0-1-16,-2 0-1 0,1-1 2 0,0-1-2 16,0-1 1-16,-1 0-2 0,0-1 1 15,1-1 0-15,1-1 0 0,-2 0 1 0,3-3 0 16,2 0 1-16,1-3-1 0,2 0-1 16,-2-1 0-16,4-1 0 0,1-2 1 15,1 1-2-15,4-2 0 0,-1 1 1 0,3 1-1 16,-1 1 2-16,5 1-1 0,-3-1 0 0,2 4 0 15,-1 1-1-15,2 3-1 0,0 1-3 16,2 2-1-16,-4 2 0 0,1 1-1 0,2 3 1 16,-4 1 1-16,2 1 0 0,-2-1 5 15,0 4 2-15,0-3 5 0,-4 2 2 0,1 0 11 16,0-1 10-16,-2 0 11 0,0 0 7 16,-1 0 9-16,-2-1 4 0,-2 1 2 0,-2 0-5 15,0 0-6-15,0-2-9 0,-3 2-7 16,-1-2-6-16,1 1-4 0,-1 0-3 15,-2-4 4-15,0 2 1 0,0-3 1 0,0 0-1 16,0-1-3-16,0-2-6 0,-2-3-5 16,3 1-5-16,-2-2-4 0,3-3-2 0,1 2 0 15,1-3 0-15,0-1-3 0,3 0-1 0,1-1-4 16,2-2-5-16,2 0-7 0,0 1-8 16,2-1-8-16,2 2-7 0,-1-1-2 15,1 1-1-15,1 2 3 0,-1 2 3 0,3 0 7 16,1 2 6-16,-2 2 4 0,3 2 2 0,-1 2 3 15,-2 1 5-15,2 1 1 0,0 2 4 16,-2 0 2-16,0 2 4 0,0 1 2 0,-2 0 6 16,-3 0 8-16,2 0 9 0,-3 1 10 15,-1-1 15-15,-1 0 16 0,-1 2 10 16,-1-2 6-16,-1 0 9 0,0 1 2 0,-5-2-4 16,0 1-10-16,-2 0-7 0,1-2-6 0,-4-1-13 15,1 0-6-15,0-1-8 0,-2-3-4 16,0 2-9-16,0-4-5 0,3 0-5 15,-3-2-7-15,2-2-2 0,1-1-4 0,2-1-1 16,3-2-1-16,-2 1-3 0,4-4-5 16,1 0-9-16,2 0-13 0,2-1-11 0,2-1-9 15,2 1-7-15,2-2-2 0,1 4 0 0,2-1 5 16,0 1 2-16,1 2 5 0,3 4-1 16,-1 1 2-16,3 3 4 0,-3 0 6 15,0 4 6-15,0 2 5 0,1 0 7 0,-2 3 9 16,-4 0 5-16,0 1 7 0,-2 1 10 15,-2 1 12-15,-2-1 12 0,0-1 15 0,-4 1 10 16,-1-1 3-16,-2-1 3 0,-1 2-6 0,0-3-7 16,-1 0-10-16,-1-2-13 0,-3 0-5 15,0-1-10-15,1-1-6 0,-2-1-6 16,3-1-2-16,-4-2-4 0,0-2-8 16,4 1-7-16,-1-2-12 0,-1-2-12 0,3-1-11 15,0 0-8-15,2-1-7 0,1-2-5 0,2-2-1 16,3 2 2-16,0-2 3 0,3 1 5 0,2 0 3 15,4 1 8-15,-1-2 9 0,4 4 9 16,0-1 6-16,-1 2 5 0,3 2 7 16,-1 1 5-16,-2 3 4 0,3 0 3 0,-2 3 7 15,-2 1 8-15,0 2 8 0,-4 2 8 0,-1-1 5 16,0 1 5-16,-3 2-2 0,0-1-3 16,-4 0-5-16,0 2-6 0,-3-2-4 15,0-2-4-15,-1 2-5 0,-2-1-3 0,-1-1-4 16,-1 1-3-16,0-2 0 0,-2-2-3 15,1-1-4-15,0-1-6 0,-2-2-11 0,2-2-12 16,-1 1-14-16,0-4-10 0,4 0-11 16,-1 0-6-16,1-3-5 0,3 0 1 0,1 1 0 15,0-4 2-15,3 3 7 0,1-2 8 16,1 2 12-16,3 0 13 0,0 2 12 0,1 0 9 16,2 2 8-16,0 2 6 0,0 1 5 15,1 1 5-15,-2 1 5 0,3 2 3 0,-1 2 4 16,0-1 3-16,0 2 4 0,0-1 0 15,-2 1 1-15,1-1 4 0,-2 2 6 0,-2-3 8 16,0 1 10-16,0-1 9 0,-2-1 8 16,-1 2-2-16,-1-2-6 0,-4-2-11 0,2 1-12 15,0-1-16-15,-2 0-12 0,-1-1-17 16,1-1-14-16,-1 0-14 0,1-1-15 0,0 1-8 16,0-1-12-16,2-1-4 0,0 2-1 15,1-1 1-15,-1-1 5 0,3 1 3 0,-1 1 7 16,1 0 11-16,0 1 9 0,0-2 11 15,1 2 8-15,-1 0 6 0,2 0 5 0,-1 0 3 16,-1 2 4-16,2-2 0 0,0 1 1 16,-1-1 3-16,1 0 1 0,-1 0-1 0,3 0 1 15,-3 0-2-15,1 0 2 0,0 0-2 16,-1 0 1-16,2 0-1 0,-1 0 0 0,1 0-1 16,-2 0-1-16,2 0-1 0,-3 0 1 15,2 0 1-15,0 0-2 0,-2 0 0 0,1 0 0 16,1 0 0-16,-2 0 0 0,0 0-1 15,0 0 1-15,0 0 0 0,0 0-1 0,0 0 1 16,0 0-1-16,0 0 0 0,2 0 1 16,-2 0 1-16,0 0 1 0,0 0-1 0,0 0-1 15,0 0 1-15,0 0 0 0,0 0-1 16,0 0 0-16,0 0 0 0,0-1 0 0,0 1 1 16,0-2-1-16,0 2 0 0,0 0 0 15,0 0 1-15,0 0 1 0,0 0 1 0,0 0 1 16,0 0 0-16,0 0-1 0,0 0 1 15,0 0 1-15,0 0-2 0,0 0-2 0,0 0 0 16,0 0 2-16,0 0-3 0,0 0 0 16,0 0 0-16,0 0 0 0,0 0 0 0,0 0-1 15,0 0 1-15,0 0 0 0,0 0 0 0,0 0 0 16,0 0 1-16,0 0 1 0,0 0 3 16,0 0 1-16,0 0 2 0,0 0 1 15,0 0 2-15,0 0 0 0,0 0 0 0,0 2-1 16,0-2-1-16,0 1-1 0,0-1-2 15,0 1-1-15,0 1 0 0,0-2-2 0,0 2 1 16,0-2-2-16,0 0-1 0,1 0-2 16,1 0 2-16,-2 0 0 0,1 1-1 0,-1-1 0 15,2 0 1-15,0 0 1 0,-2 0-2 16,1 0 0-16,-1 2 1 0,2-2 2 0,-1 0 2 16,-1 1 4-16,2-1 3 0,1 0 3 15,-3 2 1-15,1-2 0 0,-1 1-1 0,0-1-2 16,0 0-2-16,2 0-3 0,-2 2-1 15,1-2-3-15,-1 0 0 0,0 0-2 0,0 0 0 16,0 0-1-16,0 0-1 0,2 0-1 16,0 0 1-16,-2 0 0 0,0 0 1 15,1 0 0-15,-1 0 0 0,0 0 0 0,0 1-1 16,0 1 0-16,0-2 0 0,0 1-2 0,2-1 1 16,-2 0-1-16,2 0 1 0,-2 0 1 15,0 1 0-15,0-1 0 0,0 0 0 0,0 0 0 16,0 0-1-16,0 0-2 0,0 0-5 15,0 0-15-15,0 0-24 0,0 0-33 16,0 0-41-16,0 0-41 0,0 0-54 0,0 0-33 16,0 0 1-16,0 0 19 0</inkml:trace>
  <inkml:trace contextRef="#ctx0" brushRef="#br0" timeOffset="-181510.05">24472 14702 50 0,'-6'0'61'0,"-1"-1"-7"0,4-2-9 16,-2 2-11-16,4-2-12 0,-3 0-14 16,4 0-13-16,-1-1-10 0,1 2-8 0,1-1-6 15,1 1-3-15,1-1 2 0,0 3 4 16,2-1 5-16,2 1 5 0,-1 0 3 15,0 1 3-15,0 1 3 0,-1-1 0 0,2 2 1 16,-1 0 0-16,-3 2 0 0,2-2 5 16,-4 1-2-16,2-1 2 0,-3 0 1 15,0 0 0-15,-1 0 1 0,-1 0-1 0,1 0 1 16,-1-1-2-16,-1-1-3 0,3-1-7 16</inkml:trace>
  <inkml:trace contextRef="#ctx0" brushRef="#br0" timeOffset="-173583.23">24483 14743 21 0,'3'2'143'0,"0"-2"-7"16,1 3-11-16,-1 0-14 0,-2-2-12 0,4 2-12 15,-4 0-10-15,2 0-6 0,1 0-5 16,-4 0-2-16,1 0-1 0,-1 0-3 16,-1 0 0-16,1-2-6 0,-4 3-3 15,1-1-6-15,0 0-5 0,-1 0-5 0,-3 0-7 16,2-1-3-16,1 2-5 0,-3-1-3 16,0 0-3-16,-1-2-1 0,0 2 2 0,1 0 4 15,0 0 5-15,-1 0 7 0,1 0 7 16,-1 0 6-16,1 0 1 0,-1 0-1 15,1 0-4-15,1 0-6 0,-2 2-7 0,-1-2-9 16,2 1-4-16,1 2-4 0,-2-1-5 16,0 1-4-16,3 1-1 0,-3 1 0 15,0-1 0-15,2 2-2 0,0 0 2 0,-1 2 0 16,3 0 2-16,-3 2 2 0,0-1 1 16,0 1 3-16,1 1 3 0,-1-1 2 0,3 1 3 15,-6 0 1-15,4 0-1 0,0 1 2 16,-1-1-2-16,2-1 4 0,-1-1 1 15,2 2 4-15,-3-1 3 0,4 1 3 0,0-1 2 16,-4 1 6-16,6 0 8 0,-4 0 4 16,2 3 6-16,2-1 8 0,-3-1 11 0,4 5 4 15,0-2 2-15,0 1 1 0,0 2-2 16,2 0-8-16,0 0-13 0,1 2-11 0,3-1-9 16,-3-1-8-16,3 2-6 0,-1-2-4 15,2-2-2-15,-3 1-6 0,4-1-3 16,-2 1-5-16,-1-2-2 0,3 0-1 0,-3 0-2 15,1 0 3-15,-1-2-1 0,0 2 2 16,-2-1 1-16,2 1 0 0,-2-2 1 16,2 2 0-16,1-2 4 0,-2 1-1 0,1 0 0 15,2-1 1-15,-2 1-4 0,-1-2-1 16,4-1-2-16,-2 2 0 0,2-3 1 16,-1-1-3-16,0 0 2 0,1-1-1 0,-1-2 0 15,-1 0 0-15,3-2-2 0,-1 1-1 16,0-2 5-16,-1 1 5 0,0-2 3 0,1 2 2 15,-1-1 6-15,-2 0 3 0,-1 0 0 16,2 0-1-16,-2 0-2 0,-1-1 3 16,0-1-1-16,-1 2 3 0,-1-3 2 0,1 2 4 15,-1-2 4-15,-1 0 9 0,0-2 1 16,0-1 0-16,0 2 0 0,-1-2-6 0,-1-2-2 16,1-1-12-16,-3-1-7 0,1-4-4 15,-2 1-8-15,-1-3-2 0,2 0-3 16,-3-2 1-16,1-1-1 0,-3-2-4 0,2-2 1 15,-1-1-5-15,0-1-9 0,-1-4-10 16,-1-1-13-16,2-1-8 0,0-4-8 16,-1 1-9-16,1-3-2 0,-2 0-3 0,1 0 4 15,3-4 3-15,-1 2 4 0,3 2 8 16,-3-1 6-16,1 0 10 0,3 4 9 0,0 1 3 16,1 0 2-16,1 5 3 0,1-1-1 15,1 4-4-15,1-1 0 0,3 4 3 0,1-1 4 16,-2 2 0-16,4 0 4 0,1 0 6 15,0 0-1-15,0 2 1 0,3-1 0 16,-2 0 2-16,-2 3 2 0,2-3-2 0,1 2-1 16,-2-1 2-16,-1 1 0 0,0-2-1 15,2 1-2-15,-2 1 3 0,0-2 2 0,-4 0-1 16,4 3 0-16,-2 0 1 0,-1-1 2 16,0 3-2-16,1 0-5 0,-1 2 0 15,0 1 1-15,-1 0 2 0,1 1-2 0,2 1 0 16,-2-1 4-16,-1 2 3 0,4 2-2 15,-2-2 0-15,-1-1-1 0,0 3 1 16,0 0-1-16,1-2-1 0,-2 0 2 0,0 0 3 16,1 0 6-16,-2-1 8 0,2 2 4 15,-2-1 5-15,-2 1 7 0,4 1 5 0,-4-1-3 16,-1-1-7-16,0 3-3 0,0-1-6 16,0-1-7-16,-1 2-5 0,-4-2-6 15,1 2 1-15,-1 0-4 0,-2 0 0 0,2 2-1 16,-4-2-1-16,3 2 0 0,-2-1 0 15,-2-1 1-15,0 2 1 0,0-1 0 16,0-1 1-16,-4 2 0 0,5-2-2 0,-5 0 1 16,2 0-1-16,0 1 1 0,-2 1-3 15,2-2-1-15,-2 3-3 0,2-1-6 0,0 2-1 16,-2 0-3-16,3 4-1 0,-1 1 3 16,0 0 2-16,1 3 6 0,1 1 0 15,0 2 2-15,0 0 4 0,3 3 0 0,-1 3 0 16,0 0-1-16,3 2 4 0,-2 1-1 15,1 1-3-15,2 2 2 0,0-1 2 0,1 2-1 16,2-1-2-16,-1 1 1 0,0 0 2 16,1 0-2-16,1 1 3 0,0 1-1 0,0-2 2 15,1 4-1-15,1-2 1 0,1 1-1 16,0 1-3-16,1-1 0 0,-1 1 1 16,2-2-1-16,1 0 0 0,0-2 2 0,0-1 0 15,2 0-3-15,0-1 0 0,-2-4 1 16,2-1-2-16,1-3 0 0,1-1-2 0,-2-2 2 15,0-2 2-15,0-1-1 0,1-1 2 16,-1-3 0-16,1 0 2 0,-5 0 2 16,2-2-4-16,-1-2 4 0,-2 1 1 15,-1-1 5-15,0-1 6 0,-1 0 3 0,1-1 9 16,-2 1 4-16,1-2 1 0,-1 1 1 16,-1-1-6-16,1-1-3 0,-3 0-4 15,-1-1-4-15,3-1 3 0,-4-2 2 0,2-1 3 16,-5-1 1-16,3-1-1 0,-3-4-3 15,2 1-6-15,-2-4-6 0,0-1-2 0,2-1-4 16,-2-4-1-16,-1 1-4 0,1-4 0 16,0-1 0-16,0-3-4 0,-2-1-5 0,4-4-8 15,0-1-6-15,1-3-15 0,2 0-14 16,3-3-11-16,0-3-8 0,1 0-9 16,2 0-7-16,2 0 0 0,3 2 1 0,0 1 5 15,5 1 5-15,0 2 12 0,0 2 12 16,0 4 12-16,1 1 11 0,1 4 7 15,-1 2 8-15,-3 4 4 0,0 1 4 0,1 1 5 16,-3 4 0-16,-1-1 5 0,0 4 9 16,1-1 7-16,-3 2 8 0,-1 2 8 0,-2 1 4 15,2 0 2-15,-1 1-6 0,0-1-8 16,-3 3-7-16,2-1-6 0,-1 1-3 0,0-1-2 16,-2 2 1-16,1 0 3 0,-1 1 4 15,2-1-3-15,-2-1 0 0,0 2 0 16,0-2-2-16,0-1-6 0,-2 2-4 0,2-1 2 15,-1 0-4-15,-1 1-2 0,0-2-3 16,-1-1 2-16,3 2 1 0,-1-1-3 16,1 1 3-16,-2 0 2 0,0-1-1 0,2 3-2 15,-2 0 0-15,2-1-1 0,0 2 0 16,0 3 3-16,-2 0 0 0,0 2 0 16,1 1 2-16,-2 1-1 0,-1 1 0 0,0 0-1 15,-4 2 1-15,-2-2 0 0,1 3-1 16,-1-1 1-16,-4 3 0 0,5-1 2 0,-4-2-1 15,0 2-5-15,0 2 4 0,0 0 0 16,1 2 0-16,3 0 0 0,-5 5-1 16,4 3 6-16,2 3-5 0,0 6-1 0,2 3-1 15,1 6 0-15,2 3 0 0,3 3 1 16,2 3-16-16,1 3-29 0,3 0-45 0,2 2-61 16,3-2-57-16,0-2-55 0,6-2-32 15,0-2-20-15,0-3-3 0,-1-6-4 16,-1-5-4-16,-2-4 19 0,3-6 33 15,-7-6 41-15</inkml:trace>
  <inkml:trace contextRef="#ctx0" brushRef="#br0" timeOffset="-165951.1">7598 15814 56 0,'3'0'66'0,"-1"-1"-1"15,0-2-3-15,-1-1-8 0,-1 2-11 16,0-3-10-16,0 2-9 0,0-1-9 16,0 0-7-16,0 0-2 0,0 0-2 0,0 1-1 15,0-2-1-15,0 2 0 0,0-1 1 16,0 1-1-16,2-2-1 0,-1 2 1 0,-1-1 1 16,2-1 4-16,0 2 8 0,-1-1 9 15,1 1 9-15,1-1 8 0,-1 2 9 16,0-1 8-16,0 0 9 0,1-2 10 0,-1 2 17 15,-1 0 19-15,-1 0 21 0,2 2 17 16,-2-2 13-16,0 0 7 0,0 1 0 0,0 1-9 16,0-1-16-16,-2-1-20 0,-1 2-24 15,0-1-25-15,-1 2-20 0,-1-1-17 16,-2-1-16-16,-1 2-8 0,-4 0-6 16,1 2-1-16,-4-1-3 0,-2 1-1 0,-2-1 0 15,-2 2-1-15,-4-1 1 0,-2-1 3 16,-1 2 8-16,-4 0 9 0,-2-1 11 15,-5-1 6-15,-6 1 2 0,-1-1-4 0,-8-1-8 16,-4-1-2-16,-7-1 4 0,-3 1 9 16,-5-2 13-16,-3 0 11 0,-1 0 9 0,-4-1-4 15,-4 2-13-15,-4-1-12 0,-4 0-18 16,0-2-8-16,-4 2-7 0,-1-3-7 0,0 2 1 16,-1-2 4-16,-3 1 3 0,1-2 3 15,0 1 2-15,-5-2 4 0,0 3-2 16,-5-2-6-16,-4 1-2 0,-1 0-3 0,-4 2-4 15,-5 1-6-15,-2-2 5 0,-3 2 0 0,-2 2-6 16,-2-1 0-16,-3 2-1 0,-3 0 3 16,-3 0-2-16,-1 0-3 0,3 3 3 0,0-1 4 15,3-1 1-15,1 2-1 0,4-1 0 16,3 1-1-16,2 0 2 0,2 0-5 0,3 0-1 16,4-1-2-16,5 2-1 0,2-1-1 0,6 0 0 15,6 0 0-15,3-2 0 0,9 2 3 16,5 0 1-16,5-1 1 0,7-1-1 0,8 1 1 15,4 1 0-15,9-2 0 0,7 1 0 0,5-1 0 16,8-1-2-16,5 0-6 0,3 0-13 16,6 0-16-16,2 0-11 0,6 0-7 0,1 0-2 15,4 0 2-15,0 0 10 0,1 0 9 16,2 0 5-16,0 0-3 0,0 0 0 0,0 0-2 16,0 0 1-16,0 0 1 0,-4 0-1 15,1 0-1-15,-4 2 0 0,-1-1-2 16,-6-1 2-16,-2 1 4 0,-2 1 5 0,-5-2 10 15,-4 2 6-15,-6-2 6 0,-5 1 1 16,-5 1-1-16,-5-1 1 0,-6 1 0 0,-8 1 0 16,-3 1-1-16,-9-1-1 0,-4 2 1 0,-2 1 5 15,5 0 5-15,8 0 11 0,11 3 12 16,9-2 12-16,7 1 13 0,5-1 15 16,8 1 5-16,4-1-6 0,2 2-15 0,4-1-30 15,3-1-48-15,4 1-86 0,0 1-108 16,0-2-117-16,3 4-124 0,3-1-47 0,-1 1-2 15,0-2 49-15,3 0 89 0</inkml:trace>
  <inkml:trace contextRef="#ctx0" brushRef="#br0" timeOffset="-143901.98">123 16794 28 0,'-2'0'193'0,"-1"0"4"0,3 0-3 15,0 0-8-15,0 0-8 0,3 0-7 16,-1-2-2-16,3 2 7 0,1 0 16 0,3 0 18 16,1 0 20-16,1 2 16 0,6-2 9 0,-2 1-2 15,5-1-13-15,2 3-17 0,3-3-21 16,4 1-13-16,6-1-11 0,1-1-17 0,4 1-20 16,5-3-23-16,0 2-22 0,5-4-28 0,0 2-26 15,3-3-22-15,-1 2-12 0,1-2-8 16,-1 1-5-16,-2-1-8 0,-2 0-29 0,-4 2-31 15,-4-1-36-15,-4-1-51 0,-6 3-68 0,-3 0-82 16,-5 2-71-16,-1-1-58 0,-3 2-47 16,0 2-30-16,-5-2-2 0,-4 1 51 0,-4-1 76 15,1 2 82-15</inkml:trace>
  <inkml:trace contextRef="#ctx0" brushRef="#br0" timeOffset="-143435.9">695 16834 35 0,'-20'-4'172'0,"-1"-2"-13"0,5 0-15 16,-1 0-17-16,1-2-11 0,0-1-3 0,3 3-1 16,0 0 2-16,1 0 4 0,3 0 3 0,-2 2 8 15,3-1 7-15,0 1 4 0,-1 1 7 0,2 1 7 16,1 1 4-16,1 1 4 0,0 0 2 15,0 3 6-15,1 0 4 0,1 1 3 0,3 4 5 16,0 2 0-16,3 2 1 0,5 2-6 16,1 4-3-16,4 1-12 0,3 5-14 0,1 3-20 15,5 3-25-15,5 2-24 0,0 4-27 0,5 1-21 16,1 4-18-16,0-1-6 0,-3 2-5 16,2-1-4-16,-4-1-1 0,-4-1-2 15,-1 0 4-15,-5-3-2 0,-1-3 7 0,-4 0 5 16,-3-3 8-16,-3-1 15 0,-2-2 23 0,-5-3 18 15,-3-2 7-15,-2-1 6 0,-6-3 0 0,0-1-12 16,-6-2-21-16,-1-3-19 0,-2-2-14 0,-2-1-7 16,-1-4-7-16,-2-1-2 0,0-2-5 15,0-4-2-15,-2-1-2 0,4-1-3 0,-2-4-2 16,2-2-4-16,1-2-4 0,1-2-8 16,2-4-16-16,0 0-23 0,3-3-31 0,4 2-36 15,2-2-42-15,2-2-44 0,2 1-64 16,4-1-83-16,2 0-85 0,6 1-78 0,4 3-83 15,4-2-15-15,2 1 42 0,4 1 89 0,3 2 108 16</inkml:trace>
  <inkml:trace contextRef="#ctx0" brushRef="#br0" timeOffset="-142667.41">1533 16708 18 0,'0'-4'105'0,"0"-1"5"16,0 1 5-16,0 1 3 0,0-2 5 0,0 2 8 15,0 0 7-15,0 0 8 0,0 2 9 16,-2-2 6-16,1 3 3 0,1-2-7 0,-2 0-12 16,-1 2-11-16,0 0-12 0,2 2-12 0,-2 0-9 15,-1 1-7-15,-1 1 2 0,1 3 3 0,-3 3 5 16,0 0 7-16,2 2 4 0,-2 5 5 0,1 1-1 15,-2 4 1-15,0 5-5 0,0 3-10 0,0 5-11 16,2 7-8-16,-3 4-10 0,2 5-16 0,1 6-12 16,1 5-14-16,2 1-11 0,3 3-9 0,3 0-2 15,4-2 2-15,2-2 9 0,4-4 18 0,1-2 21 16,6-5 9-16,1-5 6 0,5-2-4 16,-1-5-10-16,2-5-17 0,1-1-19 0,-3-6-14 15,2-1-11-15,-3-5-3 0,1-3-12 16,-3-3-42-16,0-3-54 0,-4-3-84 0,-1-2-120 15,-1-2-124-15,-2-2-114 0,1-3-73 16,-3-2-7-16,-2-1 55 0,-1 0 102 16,2-3 116-16</inkml:trace>
  <inkml:trace contextRef="#ctx0" brushRef="#br0" timeOffset="-134376.31">21556 16347 114 0,'0'0'125'0,"2"0"0"0,-2 0 1 0,0 0-1 15,0 0-2-15,0 0 1 0,0 0 1 16,0 0-6-16,-2 0-7 0,2 0-13 0,-1 1-5 16,-3 1-11-16,0 1-15 0,-4 1-13 15,2 1-9-15,-2 1-9 0,-4 1-16 16,0 1-10-16,-1 1-5 0,-1 1-3 0,1 2-2 16,-4 2-2-16,1 1 1 0,-3 3-1 15,0 1 0-15,-3 5-1 0,0 3 3 16,-3 3 3-16,1 4-1 0,-6 4 2 0,-3 4-1 15,-2 2 1-15,-3 2-2 0,-2 2-3 0,-4 2 0 16,3-1 0-16,-2 1 0 0,-1-1 0 16,1-2 7-16,4-4 19 0,-4-1 16 0,5-3 20 15,0-3 21-15,5-5 22 0,0 0 19 16,3-5 9-16,1-1 8 0,2-4 6 0,2-3 7 16,6-3 1-16,3-3-7 0,-1-3-19 15,8-2-20-15,-1-4-23 0,2-3-23 0,2-3-26 16,4-4-17-16,2-1-8 0,4-4-5 15,0-1-3-15,5-5-3 0,1 0-1 16,1-3 0-16,3-3-1 0,-2 1-2 0,2-2-3 16,0-1 1-16,2 2 1 0,-4-1-3 15,0 2-6-15,2 1-8 0,-5 2 3 0,-1 2-3 16,1 0 0-16,-4 3 2 0,0 2 7 0,-2 2 9 16,1 1 1-16,-4 2-1 0,0-1 0 15,0 3 1-15,-4 2-1 0,1-1-2 0,-2 4-1 16,0 1-5-16,1 1-10 0,-5 4-5 15,0 2-5-15,1 2-1 0,-4 5 2 16,2 2 6-16,-1 4 9 0,-3 1 6 0,1 4 3 16,-1 4 4-16,2 1 1 0,-4 1-2 15,2 2 0-15,1-1 0 0,-3-1 1 0,3-1-1 16,3-3 1-16,0-1 0 0,0-4 0 0,4-1-1 16,2-3-5-16,0-3-7 15,4-1-5-15,0-4-4 0,5 1-1 0,3-4 1 16,1-1 0-16,4-3 0 0,3 0 2 0,1-3-3 15,2-1 0-15,6-1-2 0,-1-1 4 16,2 2 5-16,1-3 4 0,1 2 5 0,0-3 4 16,-1 2 2-16,0-1 0 0,-2-1 0 0,-2 4 2 15,-1-2 0-15,-4 0 1 0,-3 0 2 16,-3-2 1-16,-1 2 8 0,-2-1 11 16,-5-1 21-16,-2-1 24 0,-2-1 28 0,-2-2 28 15,-2 0 25-15,-3-5 17 0,1-1 6 16,-2-1 6-16,-1-5-6 0,-1-2-17 0,0-1-23 15,1 0-28-15,-1-1-24 0,1-1-30 0,0-1-24 16,2 0-17-16,-1 2-10 0,2 1-25 16,3 1-38-16,-1 2-50 0,2 3-72 15,-2 3-115-15,4 5-125 0,0-1-95 0,4 5-76 16,2 2-30-16,3 4 30 0,1 3 97 16,2 2 116-16</inkml:trace>
  <inkml:trace contextRef="#ctx0" brushRef="#br0" timeOffset="-130667.11">17901 17626 167 0,'-7'-4'248'16,"1"-1"5"-16,-2 1-20 0,0-1-24 0,0-1-24 15,2 2-20-15,0-1-12 0,-2 2-6 16,2-1-3-16,-1 1 1 0,2 0-2 0,0 1-1 16,-2 1-6-16,4-1-9 0,0 2-2 15,-1 2 1-15,1 1 1 0,0 1 1 0,1 4 2 16,-1 1-1-16,1 3-11 0,2 3-20 16,4 1-21-16,-1 2-15 0,2 1-19 0,1 3-13 15,5-1-9-15,0 0-4 0,2-2-4 16,4-1 0-16,-1-1 0 0,3-2 0 15,-2-5-2-15,3-1-3 0,-5-6-2 16,1-3-3-16,1-3-4 0,-4-6-2 0,-1-1-2 16,-2-4 4-16,-2-1-1 0,1-1 2 15,-4-2-1-15,-2 0 3 0,-1-2-1 0,-2 1 0 16,-2 1-1-16,1 0 0 0,-1 1 1 16,-1 2-2-16,-1 2 1 0,0 1 0 0,3 1 3 15,-1 2-1-15,1 2 1 0,-1 0 1 16,0 3-2-16,2 3 2 0,4 2-4 0,-3 2 1 15,4 3-1-15,4 3-2 0,-1 3 0 16,2 0-1-16,2 5 3 0,1 2-2 0,1 2 2 16,0 5 4-16,-1 1 16 0,1 0 13 15,-1 3 26-15,1 1 33 0,-4 1 38 16,-2 2 33-16,-1-1 12 0,-4 2-1 16,-3-1-19-16,-3-1-29 0,-3 0-38 0,-2-1-35 15,-3-2-26-15,-1-2-21 0,-4-1-34 16,-1-1-51-16,-3-5-63 0,1-2-72 15,1-4-95-15,0-3-107 0,-1-3-94 16,3-3-56-16,2-4-37 0,1-4-21 16,4-2 47-16,0-4 86 0,2-1 105 15</inkml:trace>
  <inkml:trace contextRef="#ctx0" brushRef="#br0" timeOffset="-130446.64">18351 17973 103 0,'-3'0'287'16,"3"0"23"-16,0-2-9 0,5-1-70 16,3-1-74-16,6-2-69 0,0-3-42 0,5 1-34 15,2 1-33-15,1-1-37 0,2 1-38 16,-1-1-39-16,-2 3-44 0,-1 1-47 15,-1 3-24-15,-6 1 6 0,-2 3 22 16</inkml:trace>
  <inkml:trace contextRef="#ctx0" brushRef="#br0" timeOffset="-130229.08">18355 18126 104 0,'-4'7'326'0,"3"1"84"0,2-4 45 15,4 0 2-15,3 1-27 0,4-3-43 0,1 1-58 16,4 0-67-16,1-2-62 0,3 1-56 16,1-2-40-16,-3 0-32 0,4-2-21 15,-1 1-20-15,-1-2-32 0,0-2-60 16,-1 2-99-16,-1-1-126 0,-1-2-126 16,-4 0-136-16,0-2-55 0,-3 1 12 15,2 1 72-15,-5 0 113 0</inkml:trace>
  <inkml:trace contextRef="#ctx0" brushRef="#br0" timeOffset="-129485.97">18794 17973 158 0,'-8'-11'211'0,"3"4"-16"16,0-1-16-16,1 1-15 0,-1 1-11 15,2 1-12-15,2 2-12 0,-3-1-8 16,4 1 8-16,-1 3 13 0,1 0 19 16,1 1 24-16,-1 2 16 0,4 3 5 15,-1 2-8-15,3 2-13 0,-2 2-19 0,1 2-20 16,0 1-15-16,2 3-10 0,-1 0-11 15,2 3-12-15,-4 0-9 0,1 1-5 16,0-1 4-16,-2 0 8 0,2 0 7 16,-1-3 8-16,-2 0 4 0,0-3 0 15,-2-3-12-15,1-2-16 0,-1-2-16 0,0-2-18 16,2-4-17-16,-1-2-27 16,1-5-32-16,1-1-40 0,0-1-32 0,2-5-24 15,0-2-16-15,3-1 3 0,-4-1 17 16,3-2 21-16,-1 0 26 0,-1-1 23 15,3 3 19-15,-2 1 8 0,-1 2 6 16,0 1 4-16,0 4 1 0,-2 2-1 0,0 5-4 16,0 2 2-16,-2 4 0 0,1 2 3 15,-1 4 2-15,-1 0 1 0,0 5 5 16,0-1 1-16,0 1 5 0,0 1 4 16,0-1 12-16,0-1 9 0,0-1 5 15,0-4 3-15,0-1 10 0,2 0 3 16,0-4-5-16,1-2-6 0,0-2-11 0,2-2-8 15,-2-4-15-15,2-1-9 0,-1-1-14 16,1-2-11-16,2-3-3 0,-1-2-1 16,0-1 1-16,2 0 2 0,-3-3 7 15,1 2 12-15,1-2 6 0,-3 1 4 0,2 1 2 16,-1 2-1-16,2 1-3 0,-3 4 0 16,0 1 1-16,0 4 2 0,0 2-2 15,0 2 3-15,-1 5 3 0,0 1-1 16,1 4-3-16,-1 1 0 0,0 2 1 15,2-1-1-15,1 3-2 0,0 0-1 16,1-1 2-16,-3-2 1 0,5 1-2 0,-3-2 3 16,1-1-1-16,2 1 1 15,-3-4-1-15,0 1-17 0,0-2-36 0,-1-3-91 16,0-1-151-16,-2 0-159 0,2-2-139 16,0-3-60-16,-2-1-4 0,4-2 70 15,2-2 138-15</inkml:trace>
  <inkml:trace contextRef="#ctx0" brushRef="#br0" timeOffset="-129035.96">19401 17878 100 0,'-3'-4'242'15,"-2"2"29"-15,2-1-20 0,-3 0-24 16,3 3-18-16,0 0-12 0,-1 3-7 16,3 2 1-16,-1 2 2 0,2 2 1 0,0 3 8 15,2 5 2-15,-1 2-5 0,-1 2-15 16,0 3-16-16,0 2-23 0,-3 4-33 16,0 1-27-16,-2 2-27 0,-1 2-21 15,-3 1-18-15,-1-2-12 0,0-1-3 16,1-1-11-16,1-4-26 0,3-2-46 0,0-4-89 15,1-5-105-15,-1-4-102 0,2-5-84 16,3-4-60-16,0-4-18 0,2-6 57 16,-1-1 86-16,-1-5 93 0</inkml:trace>
  <inkml:trace contextRef="#ctx0" brushRef="#br0" timeOffset="-128836.46">19237 18114 132 0,'-10'-17'259'0,"6"2"23"16,-3 2 13-16,4 0 13 0,0 5 22 15,1 0 12-15,1 3 2 0,2 4-9 16,1 1-19-16,3 3-29 0,3 3-41 16,4 0-41-16,2 1-33 0,7 4-30 0,0 0-26 15,6-1-22-15,1 4-23 0,0 1-27 16,6-1-24-16,-3 2-40 0,-1-1-48 16,2 0-82-16,-4 1-114 0,-2-3-125 15,-3 3-118-15,-2-4-104 0,-2 1-33 16,-2-2 39-16,-3 1 91 0,-1-2 118 15</inkml:trace>
  <inkml:trace contextRef="#ctx0" brushRef="#br0" timeOffset="-128633.85">19681 18148 308 0,'0'-12'401'0,"3"2"79"0,1 1 5 0,0 1-28 16,5 1-59-16,0 2-70 0,2 0-77 15,3 3-71-15,2-1-68 0,3 0-52 16,1 0-45-16,-1 0-47 0,5-2-57 16,-1 1-62-16,0-1-72 0,1-1-70 15,-1 0-58-15,-1 0-43 0,-1-1-44 0,-4 1-2 16,-1 1 39-16,-2 1 55 0,-2-1 66 16</inkml:trace>
  <inkml:trace contextRef="#ctx0" brushRef="#br0" timeOffset="-128363.36">19871 17980 148 0,'-15'-7'380'0,"3"-4"98"16,1 2 67-16,0 0-16 0,1 2-39 16,4 1-50-16,0-1-69 0,1 3-67 15,2 0-53-15,-1 2-34 0,4 4-29 0,2 1-28 16,1 4-19-16,2 4-23 0,1 1-26 15,4 6-31-15,2 3-25 0,0 3-21 16,0 1-28-16,-1 2-35 0,1 3-36 16,-2 0-40-16,0-1-42 0,0-2-46 15,-1-1-52-15,0-1-64 0,-1-1-65 0,0-3-55 16,1-5-52-16,0-2-54 16,0-3 9-16,0-1 58 0,3-6 81 0,-3-2 86 15</inkml:trace>
  <inkml:trace contextRef="#ctx0" brushRef="#br0" timeOffset="-127750.56">20067 17730 93 0,'-13'-21'266'0,"0"3"57"0,1 1 10 16,2 2 4-16,2 3 5 0,-4 2 1 0,6 1-11 16,-2 1-20-16,1 5-19 0,2 2-25 15,1 1-15-15,1 0 3 0,1 3 7 0,2 1 4 16,0 5-16-16,3 3-23 0,3 3-37 0,2 5-53 16,0 5-45-16,5 4-38 0,0 4-30 15,0 3-31-15,-1 3-49 0,-1 3-55 16,0-2-60-16,-2 2-54 0,-1-1-35 15,-3-1-19-15,-1-2 3 0,-3-2 15 16,1-2 3-16,-2-5-3 0,-2-4-18 16,1-4-25-16,1-6-26 0,-2-4-12 0,0-7 1 15,2-4 18-15,-1-3 33 0,1-4 42 16,0-5 50-16,0-2 52 0,0-4 53 16,-2-2 54-16,2 0 52 0,-2-4 45 15,2-2 43-15,0 1 40 0,0-1 44 16,2 1 37-16,0 1 33 0,1 1 26 15,2 4 22-15,2 1 12 0,0 3-9 16,1 1-23-16,1 4-33 0,4 0-39 0,0 5-44 16,1 2-44-16,0 0-41 0,3 3-25 15,-1 3-23-15,1 0-15 0,0 1-7 16,0 4-2-16,-3-1 2 0,3 2-2 16,-4 0-3-16,3 2-1 0,-3-1 0 0,-3 4 0 15,-2-2 5-15,-1 1 5 16,-2 1 13-16,-4 1 14 0,-1 0 11 15,-1-1 10-15,-4 3 9 0,-3 0 1 0,-3-1-4 16,-2 1-11-16,-4-2-12 0,-1 0-16 16,0-1-16-16,-2 2-36 0,-2-4-69 15,-1-2-118-15,1-2-155 0,1-2-153 16,0-2-124-16,4-3-43 0,1-2 25 0,3-2 95 16,4-4 146-16</inkml:trace>
  <inkml:trace contextRef="#ctx0" brushRef="#br0" timeOffset="-122102.15">19091 17881 79 0,'0'-4'87'16,"0"1"-5"-16,0 1-5 0,0-1-4 16,0 0-2-16,0 2-4 0,0-1 1 15,2 1 4-15,-1-2 6 0,-1 3 8 16,0-3 9-16,0 1 13 0,0-1 11 0,0 0 18 15,0-1 22-15,0-2 20 0,-3-1 11 16,2 2 9-16,-4 0 5 0,0 1-4 16,-2-1-13-16,-2 2-18 0,1-1-15 0,-1 1-21 15,1 0-20-15,-3 1-22 0,1 1-22 0,0-3-19 16,-2 2-14-16,3 0-10 0,-4 1-10 16,4-1-6-16,-2 1-4 0,1-1-3 0,1 2-2 15,1 0-2-15,-1 0 0 0,0 0 1 16,1 2 0-16,-1-1 1 0,1 2-1 15,0 1 0-15,2 0 1 0,-2 0-1 0,0 4 0 16,0-2 0-16,2 1 0 0,-1 2 3 16,-2 0-2-16,3 0 1 0,-1 2-2 15,-1-3 0-15,2 3 1 0,0 1-1 0,0-1 2 16,-1 2-1-16,2 2-1 0,-2 0-1 16,-1 1-1-16,1 3 1 0,-1 0-1 15,1 0 1-15,0 3 1 0,-1-3 0 16,0 2 0-16,2-1 3 0,0-1 11 15,1-1 11-15,0 0 13 0,0-3 11 0,1 1 12 16,-1 0 9-16,1 0 0 0,0 1 2 16,3-2-6-16,-1 1 1 0,2 2-2 15,2 0-3-15,-1 0-8 0,1 0-12 16,1 2-8-16,3-1-11 0,-3 1-11 16,4 1-7-16,-1-2-3 0,2 1-3 15,1-1-1-15,2 1 0 0,-2-2 1 0,1-2 0 16,-2 1 1-16,2-3 2 0,1 2-2 15,-2-4-2-15,-1 1 1 0,2-2-1 16,-1-1 0-16,1-2-1 0,-2 1 3 16,1-3 1-16,-1 1-2 0,0-2 1 15,3-2-2-15,0 1-1 0,-1-2-10 0,2-1-14 16,1-1-12-16,-2-1-17 0,3-1-9 16,2-1-8-16,1-1-2 0,-1-1 5 15,3-1 13-15,-2 0 11 0,3-1 9 16,-3-2 9-16,1 0 13 0,0-2 5 15,-2 2 4-15,2 0 2 0,-1-1 4 0,-4 1-1 16,1 0-2-16,-2-2 2 0,1 2-1 16,0-1 5-16,-4-1-1 0,-1-1 0 15,0 0 3-15,1-1 2 0,-4-2 1 16,3-2-2-16,-3 1 2 0,-2-4 2 16,3 0 6-16,-3-2 0 0,2 0 5 15,-2-2 0-15,1-1 0 0,-1 2 3 16,-1-1 2-16,-1 0 4 0,-1 0 2 0,0 1 5 15,-1 1 10-15,-3-1 2 0,1 2 2 16,-2 0 4-16,-3 1 0 0,-1 0 0 16,-1 0-10-16,-1 2-5 0,-3 1-11 15,1 1-11-15,-2 1-30 0,0 0-43 0,-2 2-43 16,1 1-65-16,2 1-89 0,1 2-116 16,-1 3-96-16,3 2-87 0,0 1-52 15,0 1 12-15,1 5 60 0,2 5 103 16</inkml:trace>
  <inkml:trace contextRef="#ctx0" brushRef="#br0" timeOffset="-120965.78">18761 18504 53 0,'2'0'146'0,"-1"0"-2"0,1 0-8 15,-2 1-10-15,0-1-7 0,0 2-6 0,0-1 0 16,0 1 5-16,-2-1 8 0,1-1 12 16,1 2 8-16,-2-2 10 0,0 0 7 15,-1 0 6-15,2 0 2 0,-3 0-1 16,1 0 3-16,0 0-2 0,-3 0-2 15,1 0-10-15,-1 1-6 0,-2 1-8 16,0-1-11-16,-1 1-9 0,-3 1-9 0,-2 1-11 16,-2-1-16-16,-1 2-13 0,-4 1-17 15,-1 1-15-15,-5 1-18 0,-3-1-10 16,-3 4-7-16,-2-1-5 0,-3 1-1 16,-4 1-2-16,1-1 1 0,-2 2-1 15,-3 0-1-15,2-1 1 0,0 0-1 0,1-1-4 16,0-1 2-16,2 1 1 0,6-4-1 15,0-1 4-15,5 0 4 0,3-1 4 16,4-2 2-16,4-3-1 0,1 0 1 16,6-3-5-16,-1 0-9 0,7-2-11 15,3-2-9-15,3-1-6 0,4-1-4 16,3 0-4-16,4 0 3 0,-2-1 5 0,4-1 6 16,4 1 5-16,-2-2 4 0,2 1 8 15,2 1 4-15,-5 0 3 0,2 2 0 16,-3-1 2-16,-4 1 2 0,2 2 2 15,-3 0 5-15,0 0 6 0,-3 2 4 16,-2 1 1-16,1 0-2 0,-2 1-4 16,-2 0-6-16,-2 2-7 0,-4 2-3 15,2 1-4-15,-4 2-4 0,-2-1-1 0,-1 2 2 16,2 0 3-16,-4 0-4 0,-3 2 7 16,3-1 0-16,-4 2 0 0,1 0 2 15,-1-1-3-15,-2 2-2 0,5-1-2 16,-4 2 5-16,1-1-1 0,1 1-1 0,2-3 1 15,0 3-1-15,4-2 1 0,2-1-7 16,2 0 4-16,1 0 0 0,4 0-1 16,2-1 2-16,4 2 2 0,-1 0 0 15,4 2 0-15,2-1-3 0,2 1 2 16,3 1 1-16,0-2-1 0,3 2-1 16,-1-1-1-16,1-1 4 0,2-1-1 15,-1 2 6-15,-3-4 7 0,-2 1 18 0,-3-1 27 16,-1-2 36-16,1-2 37 0,-5 0 26 15,-1-3 11-15,0-3-4 0,-2-2-15 16,-1-2-30-16,-1-4-36 0,-1-1-26 16,2-1-17-16,-2-4-13 0,3-1-8 0,-2-2-8 15,-1 1-10-15,2 0-18 0,-2-2-30 16,0 3-47-16,1-2-61 0,-1 2-80 16,2 3-116-16,-2 2-132 0,2 1-121 15,-2 3-102-15,1 1-13 0,-1 4 39 16,0 4 101-16,0 0 134 0</inkml:trace>
  <inkml:trace contextRef="#ctx0" brushRef="#br0" timeOffset="-120017.78">16811 18714 101 0,'-5'-5'241'0,"1"4"24"0,-1-2 7 16,2 2 1-16,0-1-6 0,0 2-13 15,1-2-23-15,0 1-14 0,2 1-14 16,0 0-7-16,2 3-13 0,1 0-7 0,2 2-5 15,3 3-15-15,-2 1-20 0,2 5-20 16,3-1-18-16,2 4-18 0,0 1-15 16,0 1-17-16,2 2-12 0,1 0-6 15,-4-1-2-15,6 1 0 0,-6 0 7 16,0 0 6-16,0-3 0 0,-4-2-4 0,0-2 1 16,1-4-5-16,-4-1-6 0,2-4-7 15,-3-5 0-15,1-6-6 0,0-3-12 16,2-5-13-16,-2-4-15 0,0-1-10 15,0-4-10-15,0-2 0 0,2-1 1 16,-2 1 10-16,0-2 7 0,1-1 2 16,-1 5 3-16,4-1 1 0,-2 4 0 0,2 1 2 15,-1 4 3-15,2 3 0 16,-2 3 6-16,1 6 4 0,4 3 3 0,-4 3 1 16,3 4 2-16,-2 5 1 0,3 3-3 15,0 3 0-15,1 0 3 0,0 3 4 16,0 0 10-16,-1 0 22 0,1 0 20 15,-1-1 29-15,-2-2 33 0,3-2 35 0,-1-2 29 16,-1-4 14-16,-2-4 6 0,4-1-12 16,-3-5-23-16,1-5-33 0,1-1-32 15,0-4-29-15,1-4-21 0,-1-2-11 16,0-4-8-16,-1-2-2 0,-2-4-2 16,-2-2-4-16,1-4 0 0,-2 1-8 15,-4-2-4-15,-2-2-6 0,1 4-6 16,-2-1-9-16,0 5-13 0,0 2-19 0,0 5-25 15,0 1-42-15,0 5-62 0,0 3-66 16,0 4-75-16,0 3-114 0,3 4-117 16,0 3-96-16,2 3-68 0,1 3 4 0,2 1 49 15,-1 2 112-15,2 3 132 16</inkml:trace>
  <inkml:trace contextRef="#ctx0" brushRef="#br0" timeOffset="-113717.98">1731 17185 14 0,'2'-7'140'0,"-1"-1"6"0,-1 1 6 0,0 0 5 15,0 2 4-15,0-1 1 0,0 1 5 0,0 1 2 16,0-1 5-16,0 1 3 0,-1 1 2 16,-1-2 2-16,2 2 2 0,-2 2 1 0,2-2 1 15,-1 1-3-15,-1 1-1 0,2-1-9 0,-2 1-5 16,1 1-3-16,1 0-4 0,0-2 8 0,-2 1 13 15,2-3 11-15,0 2 10 0,-1-1-1 0,-1 1-2 16,2 1-13-16,-2-1-25 0,1 1-25 0,1 1-28 16,-2 0-27-16,2 1-21 0,-1 1-22 0,-1 2-14 15,2 2-11-15,-3 2-5 0,2 4-4 0,1 1-2 16,0 5-3-16,0 2 0 0,0 2-1 0,4 4 1 16,-1-1-2-16,0 2-1 0,2 0-3 0,0 0-6 15,2-3-2-15,2 0-3 0,-1-3-1 16,0-1 1-16,3-4 4 0,1-2 5 0,-2-1 3 15,2-4 6-15,0-3 1 0,-1-1 1 0,1-4 0 16,1-4-1-16,-2 0-4 0,2-4 0 0,-2-3-2 16,0-1 1-16,-2-1 1 0,-1-5 1 0,-1 2 3 15,-1-3-1-15,-3-2 0 0,0 1-1 0,0-2-2 16,-3 2 3-16,0-1-1 0,0-1 3 0,-1 3-2 16,-1 0 0-16,-1 2 0 0,1 1-1 0,1 1 0 15,-2 2 0-15,3 3-1 0,-2 2 1 0,1 1-5 16,1 0-2-16,-2 4-5 0,2 2 0 15,0 2 0-15,2 5-3 0,-1 4-5 0,4 2-3 16,-2 5-5-16,3 2-3 0,1 2-3 0,1 1 1 16,1 1 6-16,2 0 6 0,-1-2 8 0,5 1 5 15,-2-4 3-15,1 1 4 0,-1-4 5 0,1-1 1 16,-1-1 7-16,0-2 10 0,-1-5 13 0,-1 1 7 16,2-5 5-16,-2 0 5 0,0-6-5 0,0-2-5 15,0-2-6-15,-1-6-4 0,0-1-2 0,0-4 1 16,-2-2 2-16,-1-3 0 0,0 0-3 0,-2-6-1 15,-2 1-4-15,-1-2-6 0,-2-2-5 16,0-1-4-16,-3 0-3 0,-2 0-3 0,0 0-4 16,-4 2-6-16,1-1-8 0,1 4-9 0,-1 1-12 0,-1 3-6 15,0 3-13-15,0 3-11 0,0 1-13 16,1 5-19-16,2 2-28 0,-2 2-38 0,0 2-36 16,2 3-33-16,-1 3-45 0,1 3-55 0,-2 3-55 15,1 3-48-15,3 2-40 0,1 1-39 0,3 3-26 16,3 1 34-16,1 2 68 0,5 2 82 0</inkml:trace>
  <inkml:trace contextRef="#ctx0" brushRef="#br0" timeOffset="-111801.41">2186 16688 119 0,'-5'0'162'15,"2"-1"-4"-15,1 1-2 0,1-1-4 0,-1-1 1 16,1 2 3-16,-2-1 1 0,3-1 7 0,-2 2 4 16,2-1 2-16,2-1 7 0,1 2 11 0,0-1 11 15,3 1 7-15,1-2 3 0,2 2-1 0,4 0-11 16,0 2-24-16,2-1-27 0,1 2-22 0,3 3-22 16,0 0-17-16,3 3-14 0,0 3-8 0,2 2-6 15,0 2-1-15,1 2-3 0,0 3-6 0,1 2-6 16,-1 4-5-16,-4 1-6 0,2 5-10 0,-1 2-3 15,-4 4-4-15,1 1 3 0,-4 4 4 0,0-1 6 16,-4 4 11-16,-2-1 19 0,-1 1 22 16,-3-2 22-16,-3-2 16 0,-2-1 9 0,-2-1 3 15,-1-2-5-15,-2-2-13 0,0-1-18 0,-1-1-18 16,-2-4-14-16,0-1-13 0,0-3-15 0,-1 0-11 16,1-4-7-16,0-2-5 0,0-3-4 0,0-3-6 15,2 0-6-15,1-3-12 0,0-3-20 0,2-2-33 16,-2-1-49-16,1 0-61 0,-1-1-59 0,2-2-66 15,-2-2-75-15,2-4-75 0,-2 0-53 0,2-1-35 16,0-3-32-16,-2 0-2 0,4 0 54 0,-1-2 85 16,1 0 94-16</inkml:trace>
  <inkml:trace contextRef="#ctx0" brushRef="#br0" timeOffset="-109581.78">2991 17206 13 0,'-6'0'138'0,"1"2"-1"15,0-2 0-15,1 1-4 0,0-1-2 0,1 0-1 16,2 0-4-16,-1 0 2 0,0 0 0 16,1 0 1-16,-1 0 4 0,2-1 2 0,-1 1 6 15,1 0 8-15,0 0 10 0,1 0 12 0,1 0 7 16,1 0 6-16,-1 0 1 0,-1 1-8 15,2 1-14-15,1 0-14 0,0 0-13 0,-1 1-11 16,2 0-11-16,0 0-12 0,0 0-8 16,1-1-13-16,3-1-14 0,-1 0-15 0,2 1-14 15,4-2-12-15,0 0-9 0,2-2-6 0,0 1-7 16,4-2-12-16,-2 0-20 0,4 0-22 16,0-3-31-16,0 2-44 0,-1-1-56 0,-1 1-61 15,-1-1-61-15,0 1-58 0,0 1-51 16,-3 0-41-16,0 0-27 0,-5 1 24 0,1 1 55 15,-4 1 68-15</inkml:trace>
  <inkml:trace contextRef="#ctx0" brushRef="#br0" timeOffset="-109342.69">3076 17412 56 0,'-14'7'252'0,"3"1"48"0,1-2-1 0,1-2-12 15,3-1-18-15,1 2-15 0,2-2-16 0,1 0-11 16,2 0-8-16,2 1-4 0,1-1-8 16,4 2-13-16,3-2-20 0,1 0-27 0,5-2-29 15,0 0-32-15,6 1-30 0,-1-2-25 0,4-2-17 16,0 1-20-16,4 0-28 0,1-2-42 16,-2-2-67-16,1 2-91 0,-1 0-101 0,-3 0-94 15,-1 3-91-15,-2-1-20 0,0-1 35 16,-2 2 77-16,0 0 93 0</inkml:trace>
  <inkml:trace contextRef="#ctx0" brushRef="#br0" timeOffset="-102702.8">4831 16594 50 0,'13'-6'146'16,"1"2"-15"-16,-1-1-16 0,1 0-17 0,-1 1-15 16,2 0-6-16,-2-1-8 0,-2-1-4 15,3 3-3-15,-2-1 1 0,-3 1-2 16,2 0-2-16,-3 1 0 0,0-1 2 0,-3 2 9 16,1-1 11-16,-3 2 15 0,0-1 21 0,-1 1 22 15,1-2 26-15,-3 2 22 0,0 0 18 16,0 0 12-16,0 0 5 0,-2 0-1 0,1 0-12 15,-1 2-22-15,-1-2-21 0,-2 1-16 16,-4 3-24-16,-2 1-20 0,-5 3-21 16,-1-1-15-16,-7 5-17 0,-4 2-20 0,-6 2-13 15,-2 2-11-15,-4 3-5 0,-4 0-4 16,-2 0-2-16,-1 3 11 0,1-1-2 0,-3-1 2 16,5 1 10-16,0-2 19 0,2-3 21 0,6 0 6 15,3-3 19-15,4-2 8 0,4-1-6 16,6-3-20-16,3 0-19 0,5-3-19 0,7 0-11 15,4 0 1-15,6-1 5 0,8-1 8 0,6-1 7 16,6-3 1-16,10 2-6 0,2-2-8 0,5 0-11 16,4 0-19-16,1 0-20 0,2 1-21 15,1 1-19-15,-5 1-20 0,-3 2-15 0,-4 2-6 16,-6 2 5-16,-3 3 12 0,-5 1 15 16,-7 3 21-16,-4 2 18 0,-6 2 23 0,-5 3 12 15,-4-1 18-15,-6 4 10 0,-5 1 12 0,-3 0 8 16,-5 1 6-16,-2 1 5 0,-2 1 2 15,-5-2-5-15,1 1-8 0,-4-1-9 0,1-1-10 16,-1 0-5-16,0 2-3 0,1-2 7 16,1-2 8-16,1 1 16 0,1-2 11 0,6-1 6 15,0 2-1-15,6-3-9 0,3 1-9 0,1-4-14 16,5 1-9-16,4-2-2 0,5-2 3 0,4 1 5 16,5-4 1-16,5-1 1 0,4-1-2 15,6-4-5-15,8-1-7 0,3-4-14 0,2-4-19 16,6-4-21-16,2 0-24 0,2-3-27 15,-3-1-28-15,1-2-8 0,-1 1 2 0,-2-1 7 16,-2 2 18-16,-3-1 17 0,-2 2 14 0,-4 2 4 16,-1 1-6-16,-6 1-10 0,-2 2-5 15,-5 3-5-15,-3-1-2 0,-2 1 2 0,-3 0 5 16,-1 0 9-16,-3 1-9 0,-2-1-16 16,-2 1-34-16,-1 1-50 0,-2 1-58 0,0-1-63 15,-2 2-54-15,-1 1-41 0,-2-4-37 16,1 2-16-16,-1-1 28 0,0-2 52 0,0-2 62 0</inkml:trace>
  <inkml:trace contextRef="#ctx0" brushRef="#br0" timeOffset="-101768.33">5976 16309 36 0,'3'-4'236'0,"-3"1"47"15,2 0 6-15,-2-1-3 0,0 3 0 16,0-2 3-16,0 3 1 0,0-1-10 0,0 1-15 16,-2 0-26-16,1 0-30 0,-1 0-38 15,-1 1-40-15,1-1-32 0,-3 3-33 0,-1 2-22 16,-3 1-19-16,1 4-9 0,-3 2-4 15,-2 3 1-15,-1 6 11 0,-2 2 15 0,0 7 15 16,-3 3 16-16,2 6 19 0,-2 6 18 16,3 4 17-16,2 5 13 0,-2 6 15 15,5 3 11-15,3 5 4 0,5 2-7 0,1 4-12 16,7-2-16-16,3 0-25 0,6-5-21 0,4 0-23 16,4-3-18-16,4-4-14 0,6-3-13 15,3-3-7-15,3-3-6 0,3-3-2 16,2-3-6-16,0-3-7 0,1-2-12 15,-3-4-18-15,-3-3-31 0,-3-3-44 0,-5-6-58 16,-2-1-61-16,-6-5-87 0,-3-2-130 16,-6-4-134-16,-5-3-113 0,-3-1-21 15,-4-5 23-15,-1-3 76 0,-3-3 137 16</inkml:trace>
  <inkml:trace contextRef="#ctx0" brushRef="#br0" timeOffset="-99502.13">6311 16963 94 0,'0'0'111'0,"0"-1"4"16,0-1 1-16,0 1-3 0,0-1-1 0,-1 1 0 16,-1-2 0-16,2 1 1 0,-2 0 3 15,2 0 7-15,-1-1 7 0,1 0 7 0,0-2 8 16,0 2 8-16,0-1 11 0,0 1 8 0,0-2 8 15,0 2 4-15,0 0 0 0,0 0-7 16,0 2-11-16,0-2-14 0,-2 3-15 16,2-2-18-16,-1 1-19 0,-1 1-12 0,2 0-20 15,-3 1-19-15,3 1-14 0,0 2-12 16,0 2-10-16,0 2-6 0,0 2-4 0,0 3 3 16,3 4-4-16,0-2 0 0,0 3 0 15,1-1-1-15,2 1-1 0,-1-2 0 0,4 1-1 16,-3-4 0-16,2 1 0 0,2-4-2 15,4-1 2-15,-3-3 1 0,5-4 3 0,0-4-5 16,1-1-6-16,-1-4-3 0,1-4 1 16,-1-1 0-16,2-3-2 0,-4-1 2 0,0-2 3 15,-1 0 5-15,-2-3 4 0,-3 1 9 16,-2-1 8-16,-3 2 11 0,1-1 18 0,-3-1 17 16,-1 3 19-16,0 0 20 0,-1 2 14 15,-1 2 9-15,0 2 0 0,-1 2-5 0,3 0-19 16,-2 5-27-16,1-1-21 0,1 1-20 0,-2 2-14 15,2 3-12-15,2 3-4 0,-2 2-3 16,3 2 0-16,0 4 0 0,-1 2-1 16,3 5 2-16,-2 0 0 0,4 5 1 0,0 1 0 15,-1 0-3-15,2 3 3 0,3 1-3 0,0 2 0 16,-1 0 0-16,2 2 1 0,0-1 2 16,0 2-1-16,-1 0 6 0,-3 0 4 15,0-1 8-15,1-1 6 0,-2-1 5 0,-4 0 3 16,0-1 0-16,-1-4-1 0,-2 1-3 15,-2-2-1-15,-1-3-2 0,-2-2-4 0,0-2-3 16,-1-1-3-16,-3-4-18 0,1-1-32 0,1-2-52 16,-5-2-67-16,2-2-84 0,-1-4-107 15,-3-1-118-15,1-3-92 0,-1-1-55 0,0-6-28 16,0 0 0-16,-1-2 65 0,3-3 105 16,-2-3 107-16</inkml:trace>
  <inkml:trace contextRef="#ctx0" brushRef="#br0" timeOffset="-98897.74">6254 16576 56 0,'-4'8'112'0,"0"-1"3"0,1 1 2 0,0 1 2 15,1-2 6-15,-2-1 2 0,4 0 4 16,-2 0 1-16,1-1 2 0,1-1 5 16,-2-1 11-16,2 0 17 0,-1-2 19 0,-1 1 19 15,2 0 19-15,-2-2 12 0,2 0 5 16,0 0-9-16,0 0-18 0,0-4-29 0,0 2-32 16,2-3-30-16,-2-1-32 0,3-1-28 15,-1-1-17-15,1-1-12 0,1-1-7 0,-1-2-12 16,2 1-6-16,0-2-6 0,0-1-1 15,3 2-2-15,1 0-4 0,-1 0 1 16,0 0-2-16,0 2 4 0,1 1-1 16,-2 0-3-16,1 1 2 0,-2 2-1 0,3 0 4 15,-4 2 1-15,2-1-1 0,-1 3 1 16,2 1 1-16,-2 1 7 0,2 3-7 16,-1 0-2-16,2 3 1 0,-1 1 1 15,1 3-1-15,-2 2-7 0,2 1 3 0,-1 4 3 16,0 1 0-16,0 1-4 0,1 1-1 0,-2-1-9 15,-1 2-16-15,-1-2-34 0,1-1-51 16,-1-1-77-16,-1-2-95 0,1-1-88 0,-2-4-82 16,2 1-76-16,0-4-8 0,1-1 49 15,2-4 80-15,2-1 91 0</inkml:trace>
  <inkml:trace contextRef="#ctx0" brushRef="#br0" timeOffset="-98502.63">6978 17044 99 0,'-4'3'181'0,"2"-1"1"0,-1-1 1 15,2 1 2-15,-1-2 3 0,2 1 11 16,-2 1 12-16,2-2 20 0,0 1 15 0,0 1 12 16,0-1 6-16,0 2-10 0,2 0-23 15,0-1-29-15,1 2-31 0,3 1-29 0,0-4-28 16,1 2-24-16,1 0-18 0,2-1-17 15,0-1-15-15,1-1-14 0,3-1-13 0,1-1-14 16,0-2-20-16,1 1-22 0,0-3-38 16,-2 1-55-16,2-1-70 0,-3 0-79 15,2 2-79-15,-3-1-71 0,0 1-73 0,-1-2-5 16,-1 1 40-16,-2 0 73 0,1 1 82 16</inkml:trace>
  <inkml:trace contextRef="#ctx0" brushRef="#br0" timeOffset="-97952.08">7268 16848 19 0,'-8'-10'286'0,"-1"2"59"0,2 0 52 15,-1 2-31-15,2 0-42 0,1 2-43 0,-1-1-47 16,3 2-45-16,0 0-40 0,1 2-29 15,0 1-16-15,1 1-6 0,1 3-1 0,1 1-1 16,1 3-3-16,3-1-11 0,2 1-16 16,1 2-16-16,0 1-16 0,5-1-10 0,1 1-13 15,-1-2-19-15,4-2-23 0,-1-1-22 16,3 0-25-16,0-3-27 0,-3-3-18 0,4 0-1 16,-4-3 10-16,3-3 16 0,-4 0 24 15,0-3 24-15,-2-1 24 0,1-2 21 16,-3-2 17-16,0 1 19 0,-1-2 19 0,-4-2 23 15,1-1 13-15,-3 2 16 0,2-1 12 0,-3-1 5 16,1 3 1-16,-1 0-3 0,-1 3-5 16,-1 2-8-16,1-1-17 0,-1 5-18 15,1 2-14-15,-2 0-8 0,2 8-3 0,-1 0-7 16,2 7-1-16,-1 2 1 0,2 5-5 16,-1 3-9-16,2 6-11 0,-1 2-6 0,0 2-4 15,3 4-1-15,0 1-1 0,1 1-2 16,0 4 4-16,-1-2 1 0,2 0-1 0,-1-2 7 15,0-1 17-15,-2-1 16 0,-1-3 15 16,0 0 22-16,-4-2 23 0,-2-3 18 0,-4 0 12 16,0-4 1-16,-3 1-2 0,-1-3-13 0,-4-3-19 15,1 0-25-15,-6-3-22 0,2 0-20 16,-4-3-16-16,-2 0-19 0,1-4-26 16,-3 2-50-16,-1-3-66 0,2-1-76 0,-3 0-101 15,2-3-123-15,1-1-107 0,1-2-74 16,2 0-57-16,3-3 13 0,4-2 67 0,3-1 117 15,5-1 119-15</inkml:trace>
  <inkml:trace contextRef="#ctx0" brushRef="#br0" timeOffset="-97419.14">7476 16419 199 0,'-1'-8'287'15,"-1"2"37"-15,4 1-28 0,1-2-33 0,3 2-24 16,4 1-11-16,4 0-6 0,-1 1-8 16,6 1-10-16,0 2-19 0,3 0-20 0,5 3-26 15,-2 3-24-15,5 2-20 0,0 2-13 16,0 4-14-16,0 4-7 0,2 4-9 15,-4 3-4-15,2 6-5 0,-3 3-2 0,-3 4 2 16,-2 5-3-16,-2 4-4 0,-2 2-1 16,-4 5-3-16,-6 3-6 0,-1 3 0 0,-4 3 7 15,-3 0 14-15,-3 2 21 0,-4-4 34 0,-1-1 33 16,-3-1 29-16,-3-4 21 0,-2-2 5 16,0-2-8-16,-2-5-25 0,1-3-30 15,-3-3-35-15,4-4-30 0,0-5-24 0,2-4-30 16,0-3-40-16,1-3-63 0,2-4-87 0,0-4-113 15,3-2-164-15,2-7-148 0,0-2-138 16,3-5-32-16,1-5 36 0,4-4 87 16,2-3 151-16</inkml:trace>
  <inkml:trace contextRef="#ctx0" brushRef="#br0" timeOffset="-90834.68">7929 15907 15 0,'-2'0'118'0,"2"0"-2"16,-1 0-7-16,-1 0-7 0,2 0-9 15,-1 0-8-15,1 0-7 0,0 0-5 16,0 0-5-16,-2 0-5 0,2 0-3 0,0 2-4 16,0-2 0-16,0 0-4 0,0 0 1 15,0 0-1-15,0 0 1 0,-2 0-2 0,2 0 1 16,0 0 0-16,-1 1 3 0,-1 1 1 16,2-2 2-16,-2 1 6 0,1-1 3 15,-1 2 2-15,1-1 2 0,-1 2-4 0,-1 0-4 16,-2-1-5-16,1 2-7 0,-1 1-4 15,2 0-5-15,-2 2-2 0,0-1 2 0,0 1-5 16,-2 1-1-16,0-1-1 0,1 2 0 16,1 0 2-16,0-1 0 0,-1-1 2 15,0 0 5-15,1 1 1 0,2 0-2 16,-2-1-2-16,0-2-1 0,2 1 5 0,-1-2 2 16,2 1 4-16,-1-1 4 0,1-2 3 15,2 1 2-15,-1-2-4 0,-1 1 0 0,2-1 1 16,0 0 3-16,0-1 1 0,0 0 0 15,0 0-4-15,0-2-8 0,3-1-10 0,-1 0-13 16,1-2-11-16,3-2-4 0,0-1 0 16,-1 1-1-16,0-2-1 0,1 0 0 15,2 0 4-15,0-2-1 0,-2 1-3 0,4-1-1 16,-1 2-1-16,-1 0-1 0,0-1-3 16,0 2 0-16,1 1 0 0,-1-2-2 0,1 3-3 15,-3 0 1-15,3 0-2 0,-2 1 1 16,-1 1 0-16,0 1-1 0,2 1 6 15,-2 1 0-15,-1-1 0 0,2 2-2 0,-3 2 0 16,4-1 2-16,-3 2-5 0,0 0 2 16,-1 3 1-16,1-1 0 0,-2-1 1 0,2 2-1 15,-2 0 3-15,0 2-4 0,0-3 4 16,-1 2 1-16,0 0 2 0,-1-1 0 16,-1 2-2-16,0-1 4 0,-1 2-1 15,-3 0-1-15,1 2-1 0,-3 2-2 0,0-1 2 16,-2 5-4-16,-2-1-2 0,-2 2-1 15,-1 2-2-15,2-1 4 0,-3 2 0 16,-1 2-1-16,0-3 2 0,0 2 2 0,1-1-4 16,1-2 0-16,0 1-2 0,1-2 1 15,1-2 1-15,2-1 3 0,1-1 3 0,1-2-2 16,-1-2 3-16,2-1 0 0,3-1 2 16,0-3-2-16,0 0 0 0,1 1 3 0,-1-3 1 15,3 0 4-15,0-2 3 0,0 1 8 16,3-2 3-16,0 0 3 0,1-2 0 15,0 0-7-15,4 0-6 0,0-2-6 0,0-1-5 16,0 0-3-16,1 1 0 0,2-2 0 16,-1 0 0-16,2 0-4 0,1-1 0 0,1 1 0 15,-1 0-3-15,3-2 0 0,0 2 1 16,1-1 2-16,-1 1-1 0,3 1 0 16,-3-1 0-16,3 3 0 0,-2-1-3 15,2 1 0-15,0 1 2 0,-3 2 1 0,4 0 0 16,-4 0 0-16,2 0 1 0,0 2-1 15,-2-1 3-15,0 1-2 0,-2 1 1 0,-1-2 3 16,1 1 2-16,-2-1 9 0,-2 1 13 16,-2-1 14-16,-1-1 14 0,-2 1 15 15,-1 1 9-15,2-2 2 0,-3 0-7 0,-1 0-13 16,0 0-14-16,-1 0-14 0,-1 0-29 16,0 0-47-16,0 0-58 0,-3 0-79 15,1-2-119-15,-1 1-138 0,-3 1-117 0,0-1-99 16,1-1-25-16,-3 2 33 0,-3 0 96 15,2 0 124-15</inkml:trace>
  <inkml:trace contextRef="#ctx0" brushRef="#br0" timeOffset="-86568.88">4700 17979 70 0,'0'1'66'0,"0"-1"-5"16,0 0-3-16,0 1-4 0,0-1-2 16,0 0-2-16,0 0-4 0,2 0-2 0,-1 0-3 15,-1 0-3-15,0 0-2 0,2 2 4 16,-1-2 4-16,-1 0 7 0,2 0 5 15,-2 0 9-15,2 0 7 0,-1 0 6 16,-1 0 5-16,2 0 7 0,-2 0 9 0,0-2 5 16,0 2 3-16,0-1 4 0,0 1-4 15,0 0-4-15,0-1-8 0,0-1-7 16,0 2-8-16,0 0-7 0,0 0-6 0,0 0-7 16,0 0-4-16,0 0-4 0,0 0 1 15,0 0-1-15,0 0 1 0,0 2 4 16,3-1 5-16,-1 2 3 0,1 0 5 15,0 2 1-15,1-1-1 0,0 4-5 16,-1 1-10-16,0 0-5 0,0 1-7 0,-1 2-5 16,1-1-6-16,0 2-3 0,0-1-2 15,1 0-7-15,-3 0-7 0,4-1-3 16,-4-1-3-16,2-1-6 0,-1-1 0 16,1-2-7-16,-1 0-20 0,-1-2-39 0,1 1-53 15,1-2-72-15,-1-3-76 0,1 0-76 16,3-3-72-16,-3 0-51 0,2-2 5 15,-2-1 48-15,-1-1 64 0</inkml:trace>
  <inkml:trace contextRef="#ctx0" brushRef="#br0" timeOffset="-86171.81">4831 17881 195 0,'-1'-1'246'0,"-1"-1"-2"0,-1 1-19 0,1-2-20 16,2 3-15-16,-1-2-9 0,-2 2-8 15,3-1-3-15,-2-1 0 0,2 2-7 16,-1-2-10-16,-1 1-4 0,2 1-5 16,-1-1-13-16,1 1-17 0,0 0-14 0,0 0-16 15,0 0-23-15,0 0-25 0,0 0-24 16,0 0-29-16,0 0-26 0,0 0-35 15,0 0-45-15,0 1-56 0,0 2-65 16,0 2-64-16,0-1-68 0,-2 2-54 0,0 0 1 16,1 3 36-16,-1 0 60 0</inkml:trace>
  <inkml:trace contextRef="#ctx0" brushRef="#br0" timeOffset="-85897.41">4873 17985 88 0,'0'3'216'0,"1"-2"7"16,1 1-7-16,1-2-14 0,1 0-13 15,1 0-19-15,2 0-22 0,1-3-26 0,0 1-29 16,1-1-24-16,-1 0-23 0,1 0-17 15,2 2-13-15,-3-2-16 0,0 1-17 16,-1 1-22-16,0 1-28 0,0 0-32 16,-1 0-32-16,-3 3-31 0,1 0-31 0,-3 0-35 15,-1 1-25-15,-1 2 4 0,-3 0 18 16</inkml:trace>
  <inkml:trace contextRef="#ctx1" brushRef="#br0">4604 17462 0</inkml:trace>
  <inkml:trace contextRef="#ctx0" brushRef="#br0" timeOffset="-61602.18">4485 17518 67 0,'0'-1'79'0,"1"1"-13"0,1-2-10 15,-2 0-7-15,2 2-9 0,-1 0-5 0,-1 0-7 0,0 0-7 16,0 0-5-16,0 0-5 0,0 0-3 15,0 0-2-15,0 0 0 0,2 0 3 16,-2 0 4-16,0 0 2 0,0 0 5 0,2-1 0 16,-1 0 0-16,-1 1-1 0,3-2 0 0,-1 1-4 15,1 1-2-15,2-2-2 0,1-1-4 16,-1-1-5-16,1 1-1 0,1-3-1 0,1 1 0 16,2-1-2-16,-2 0 1 0,0 0 2 0,2 0-2 15,-2 0 0-15,1 2 0 0,-1-2 1 16,0 1-1-16,-2 2 3 0,-1-1-2 0,0 1 0 15,1 0 0-15,0 0 0 0,-1 1 0 0,-2-1-1 16,2 1 1-16,-2 1 2 0,1 0 1 16,-1-2 0-16,0 1-1 0,0 1 0 0,-2 1 1 15,1-2-2-15,-1 1-2 0,-1 1 1 16,0 0-7-16,-1 1-16 0,-2 1-20 0,-3 1-20 16,-1 0-21-16,-2 3-20 0,-4 3-11 0,2 1-1 15,-2 2 10-15</inkml:trace>
  <inkml:trace contextRef="#ctx0" brushRef="#br0" timeOffset="-61451.58">4466 17587 2 0,'-17'14'80'0,"4"-2"-1"0,-1-1-3 0,-2 2-2 16,5-4-2-16,-1 0-6 0,2-2-6 15,0-1-8-15,1 0-5 0,1-1-8 0,3-1-7 0,2-1-9 16,0-3-4-16,1 0-7 0,4 0-7 16,-1-3-4-16,4-3-6 0,0 0-8 0,0-1-13 15,4-1-18-15,-1-1-25 0,0 2-35 16,-1-2-39-16,0 4-15 0,-4-1 1 0</inkml:trace>
  <inkml:trace contextRef="#ctx0" brushRef="#br0" timeOffset="-38979.68">5151 17862 3 0,'0'-2'11'0,"0"1"-2"0,0-2-1 16,0 1-1-16,0-1 0 0,-2 0 3 15,2-1-2-15,0-1 2 0,-1 1 0 0,1-1 2 16,0 2 1-16,-2-1-1 0,2 1 1 15,0-2 0-15,-2 1 2 0,1 1-1 0,1-2 2 16,0 1 3-16,-2 1 3 0,2-2 2 0,0 2 5 16,-1 0 2-16,1 0 3 0,0 0-1 15,0 2 1-15,0-1 2 0,0 2 1 0,0-2 5 16,0 2 2-16,0 0 8 0,0 0 6 16,0 0 2-16,0 0 3 0,0 0 3 0,0 0 6 15,0-1 3-15,0 0 6 0,0 1 2 0,0 0 2 16,1 0 10-16,-1 0 17 0,2 1 13 15,1 2 8-15,2 2 8 0,0 1 5 0,1 3-5 16,0 1-12-16,0 5-14 0,1 2-15 16,2 1-9-16,-3 1-8 0,1 1-7 15,-1-2-9-15,1 1-4 0,-1 1-3 0,-2-2 2 16,1-2-3-16,0 1-1 16,0-3-1-16,-2 2-4 0,2-3-3 0,-1-3-6 15,-1 1-3-15,1 0-10 0,-3-4-7 16,1 0-4-16,1 0-6 0,-1-3-5 0,-1-1-7 15,-1 1 0-15,2 0-2 0,-2-3-2 16,2 1 0-16,-1 1 0 0,-1-3 1 16,2 1-2-16,-2 1-3 0,1-2-7 15,1 0-18-15,-2 0-30 0,0 0-45 0,-2 0-63 16,1 0-68-16,-1 0-64 0,-1-2-49 16,1 1-41-16,-2-2-35 0,-1 0 10 15,0 1 41-15,-1-1 56 0,1-3 58 16</inkml:trace>
  <inkml:trace contextRef="#ctx0" brushRef="#br0" timeOffset="-37633.2">4303 16234 26 0,'0'-1'176'16,"-2"-2"-8"-16,1 1-23 0,1 1-29 16,-2 1-26-16,2 0-11 0,0 0-3 0,2 3 2 15,-1 1 6-15,1 2 8 0,1 2 9 16,2 0-2-16,-2 3-6 0,2 1-3 0,0 0-1 16,3 0-3-16,-4 2 4 0,1-1 5 15,0 1 4-15,-2-1 1 0,2 0-2 0,-2 0 0 16,3-1-5-16,-3 1-5 0,-1-1-10 15,3-1-12-15,-4-1-12 0,1 1-13 0,1-4-11 16,-1 1-11-16,-2-1-8 0,2-2-3 16,-1-1 0-16,-1-1 7 0,3-3 4 0,0 0 1 15,-3-3 2-15,3-3 1 0,-1-1 0 16,-1-4-4-16,1-1-5 0,1-1 0 0,-1-2-2 16,-1-3-2-16,1 0-3 0,1 0-4 15,-1 0-1-15,0 1-2 0,1 2-1 0,1 2-1 16,-2-1-1-16,-1 5-4 0,1 0 2 15,1 2-1-15,-1 2 3 0,1 3 0 0,0 2 3 16,2 4 2-16,0 2 0 0,1 1 0 16,0 4 0-16,1 2-2 0,-3 1 1 0,1 1 2 15,0 0 4-15,1 1 5 0,-3-3 3 16,2 1 6-16,-2-2 5 0,0-3 7 0,-1 0 5 16,3-3 8-16,-2 0 13 0,1-3 14 15,0-3 5-15,0-4-1 0,3-4 3 0,1-4-8 16,1-3-17-16,2-5-14 0,0-3-11 15,2-4-5-15,1-2-13 0,0-2-1 0,1-2 2 16,0-2 1-16,-2 2 0 0,0 2-1 16,1 1 2-16,-1 4-3 0,1 2-5 0,-3 6-3 15,1 5 0-15,0 4 4 0,-1 4-1 16,1 7 4-16,1 5 3 0,-2 7 8 0,3 5 8 16,-2 4 5-16,0 4 12 0,-2 3 13 15,-1 1 9-15,0 2 7 0,-1 2 2 0,-3-1-2 16,2 1-5-16,-3-2-9 0,2-5-5 15,-1-1-11-15,-2-3-11 0,2-4-9 0,-2-4-8 16,1-1-18-16,-1-4-36 0,0-1-42 16,1-4-59-16,-2-1-94 0,1-4-133 0,2-2-122 15,-2-2-110-15,-1-5-66 0,1 1 2 16,0-4 66-16,-1-1 117 0,1-1 125 0</inkml:trace>
  <inkml:trace contextRef="#ctx0" brushRef="#br0" timeOffset="-35085.06">11976 16264 79 0,'-8'-3'183'16,"1"0"-11"-16,2 0-21 0,2 0-20 16,-1 0-14-16,3-1-11 0,-1 1-6 0,1-1-1 15,1 0 5-15,0 3 8 0,0-4 16 16,1 1 21-16,-1 2 24 0,3-1 30 15,-1 0 33-15,0 0 23 0,-1 0 13 0,1 0-1 16,1 0-12-16,-3 0-16 0,2 2-24 16,-2-1-21-16,0-1-21 0,0 3-21 0,0-1-16 15,-2 1-22-15,2-2-16 0,-1 2-16 16,-1 0-19-16,-1 0-19 0,-2 2-30 16,-2-1-26-16,-3 1-30 0,-2 1-23 0,-2 1-12 15,-2 1-2-15,0-1 9 0,-1 2 9 16,0 2 16-16,-1-2 11 0,1 1 7 0,-1 1 5 15,0-1 0-15,0 1 5 0,-1-1-2 16,2 2 1-16,-1 0 1 0,1 2 5 16,3-2 3-16,-2 1-1 0,3 1 4 0,-1 1 1 15,5 0 1-15,-1 1 0 0,1 2-4 16,3 0 4-16,2 2 0 0,1 1 3 0,3 1 5 16,2 2 8-16,1 3 11 0,3 1 9 15,3 4 6-15,3 3 5 0,-1 0 2 16,3 4-1-16,2 2-5 0,1 3-8 0,2 1-7 15,-1 1-4-15,0 4-7 0,-3 2-6 0,2 4-3 16,-4 2-1-16,-2 4 1 0,-2-1-5 16,-4 5 1-16,-2 0-1 0,-1 0 5 15,-2 2 5-15,-2-1 10 0,-1 2 17 0,-2 3 18 16,0-1 14-16,2 1 8 0,-3-1 8 16,2 2-2-16,0-3-9 0,1 1-14 15,1-1-13-15,2-2-9 0,2-2-9 0,1-5-4 16,5-4 0-16,3-3 0 15,2-4 3-15,2-5 1 0,3-3-3 0,1-6-5 16,3-5-3-16,2-2-5 0,5-5-5 16,-3-5-2-16,6-6-2 0,1-2-2 15,2-5-11-15,3-3-16 0,0-4-36 16,1-3-55-16,-1-3-80 0,2-2-101 0,-4-3-149 16,-3-1-144-16,0-4-129 0,-6-1-66 15,-2-3 14-15,-5-1 69 0,-5-1 139 16,-2-1 152-16</inkml:trace>
  <inkml:trace contextRef="#ctx0" brushRef="#br0" timeOffset="-34228.85">11132 17329 161 0,'9'3'224'16,"-1"2"4"-16,1 0-8 0,3 2-8 16,1 2-3-16,-2 0-5 0,3 1-6 0,-1 2-6 15,-1 0-10-15,-1 3-11 0,-1-1-13 16,-1 1-16-16,-4 1-12 0,-2 2-19 0,-1-1-18 16,-2 0-21-16,-2 0-17 0,-1-2-17 0,-2-1-15 15,2-1-8-15,-3-1-5 0,1-1-3 16,2-4-5-16,1 1-6 0,-2-5-13 0,0-2-16 15,1-2-15-15,1-6-9 0,1-1-1 16,-1-3 3-16,2-4 13 0,2-4 13 16,-1-1 12-16,3-2 9 0,-1-1 2 0,3-1 6 15,-1 2 8-15,4 1 10 0,-1 1 7 16,-1 4 6-16,-1 1 4 0,3 4 5 0,-1 4 0 16,0 2 3-16,0 7 1 0,2 2 0 15,-2 5 2-15,-2 5-3 0,1 2-2 0,0 2-1 16,-1 2 6-16,-1 2-1 0,0 0 13 15,-2 1 14-15,2 0 9 0,-2-2 8 0,-1-5 7 16,2-1 23-16,-1-4 17 0,1-5 7 16,0-3-5-16,-2-3-7 0,3-5-11 0,-2-4-24 15,2-3-27-15,2-5-23 0,0-2-11 16,1-5-10-16,3-1-5 0,-3-4-6 0,1 1-7 16,-1-2-2-16,3 1-3 0,-1 1 1 0,-2 4-3 15,1 3-2-15,-3 6 1 0,2 3-2 16,1 6 0-16,0 6-1 0,-1 4 0 15,0 10 4-15,0 4 0 0,1 4 0 16,-3 5 3-16,1 3-1 0,-1 2 0 0,-1 2-1 16,1 2 0-16,-1-1-1 0,0-1-1 0,1-2-7 15,-1-5-8-15,1-3-19 0,-2-3-26 16,0-5-45-16,-1-2-65 0,2-5-98 0,0-6-122 16,-1-3-112-16,4-5-108 0,-3-4-47 15,-2-3 16-15,2-1 80 0,-2-4 117 0</inkml:trace>
  <inkml:trace contextRef="#ctx0" brushRef="#br0" timeOffset="-27918.03">3699 16902 13 0,'2'-2'77'16,"1"1"-5"-16,-1-1-5 0,1 2-6 0,-3-1 0 15,3-1-3-15,-2 2-3 0,-1 0-1 0,0 0-2 16,0 0 0-16,2 0-1 0,-2 0 1 16,0 0 0-16,0 0-3 0,0 0-2 0,0 0-7 15,0 0-7-15,0-1 1 0,0-1 0 16,-2 2-3-16,2-1 2 0,-1-1 2 0,-2 1-1 15,3-2-5-15,-3 1-6 0,3 1-3 16,-2-2-5-16,2-1-2 0,-1 2 0 0,-1-1 1 16,2-2 2-16,-2 2 1 0,2-3 1 0,-1 2 5 15,-1-1 4-15,2 1 4 0,-1-2 1 0,-1 1 0 16,2-1 0-16,-2 0-1 0,1 2-3 16,-1-2-1-16,-1 1-5 0,1-1 0 15,1 3-2-15,-2-1-5 0,3 1-2 0,-2 1-5 16,1-1 3-16,1 1 0 0,-2 1 2 0,2 0 2 15,0-1-2-15,0 2-1 0,-1 0-5 16,1 0-3-16,0 0-1 0,1 3 11 0,1 0 19 16,1 5 20-16,1-1 17 0,1 5 18 0,0 2 13 15,1 2 0-15,1 4-9 0,2 1-11 16,-1 1-6-16,-2 4-9 0,2-1-4 0,0 2-4 16,0 0 0-16,0 2-6 0,-2-1-6 0,2 1-9 15,-2-1-8-15,1-2-8 0,-2-1-8 16,1-1-6-16,-3-3-13 0,3-1-27 0,-3-4-44 15,1-1-54-15,-1-4-64 0,0-1-65 0,2-1-60 16,0-3-52-16,1-3-32 0,-2 0 16 16,1-3 42-16,0 0 57 0</inkml:trace>
  <inkml:trace contextRef="#ctx0" brushRef="#br0" timeOffset="-27335.32">4351 17298 12 0,'1'0'177'0,"-1"-2"-1"16,0 2-10-16,0 0-16 0,0 0-9 0,-1 0-11 15,1-1-11-15,-2 1-6 0,-1 0-4 16,0-2-6-16,1 1 4 0,-3-1 6 0,2 0 10 16,-2 1 8-16,-2-2 8 0,2 2 9 0,-3-1 0 15,0 1-3-15,-1-2-5 0,-4 3-10 16,2-2-12-16,-5 2-18 0,-1 2-18 16,-2 1-15-16,-5 0-21 0,-3 1-12 0,-3 4-10 15,-1-1-3-15,-3 4 5 0,-1-1 13 0,-1 4 16 16,-2-1 15-16,-1 2 14 0,2 0 9 0,-1 0 0 15,0-1-6-15,-1 1-10 0,3-2-7 16,-1 1-12-16,2-2-10 0,4 1-12 0,-1-2-8 16,2-1-7-16,3 1-8 0,0-2-5 15,4-2-4-15,2-1-3 0,2 0-5 0,0-1-14 16,5-1-23-16,3-1-30 0,-3-2-40 0,4-1-53 16,0 0-69-16,0-1-63 0,0 1-55 0,3 0-41 15,0 0-25-15,2 0-3 0,0-1 11 16,1-1 24-16,-1 2 48 0,0-1 55 0</inkml:trace>
  <inkml:trace contextRef="#ctx0" brushRef="#br0" timeOffset="-26334.99">3606 17736 132 0,'0'-3'164'0,"-2"0"-13"15,1 1-16-15,1 1-17 0,0-2-15 0,0 3-18 16,0-2-12-16,1 2-5 0,1 0-1 0,1 0 2 16,2 0 9-16,1 2 10 0,0-1 6 15,1 2 2-15,1 2-1 0,1-1-3 0,1 2-6 16,1 0-4-16,0 1-5 0,0 3-5 15,0-2-4-15,1 5-4 0,-2-1-2 0,0 3 1 16,1 0 3-16,-2 0 3 0,-2 0 3 16,-1-2 5-16,0-1 2 0,-1 2-1 0,-2-4-1 15,0 1-7-15,-1-1-8 0,1-2-9 16,-1-3-8-16,-1 0-10 0,-1 0-8 16,2-2-8-16,-2-3-5 0,0 0-8 15,-2-3-5-15,2-2-4 0,0-2-4 16,-1-4 0-16,1 1-4 0,0-4-3 0,0-1-5 15,0-3-2-15,1 0-2 0,-1 0 3 16,3 2 1-16,-1-1 4 0,1 2 5 0,0 1 3 16,-1 1 1-16,-1 3-1 0,1 2 2 0,1 1 3 15,0 4-1-15,0 0-1 0,2 3 2 16,0 3 2-16,1 1-1 0,2 4-1 0,-3 1 0 16,1 1 2-16,1 2 3 0,2 2-1 15,-3 1 4-15,-1 0 1 0,3 0 4 0,-3-1 1 16,1-1 1-16,-3-1 0 0,2-3 1 15,-2-2-3-15,-1-1 0 0,1-1 0 16,0-4-3-16,-1-2 0 0,1-4-1 0,1-2 0 16,0-5-3-16,-1-2-2 0,0-2-1 15,2-2-1-15,-2-2 0 0,2 1-2 0,-2-2 0 16,3 1-1-16,-1 1 0 0,0-1-1 16,1 2 0-16,-1 2 0 0,1 2-2 0,0 2 2 15,1 3 1-15,-1 5-1 0,2 1 3 16,1 3 5-16,1 3 4 0,-2 2 6 0,3 5 7 15,0 3 6-15,-1 2 7 0,0 3 4 0,-2 1 3 16,2 4 3-16,1 1 1 0,-2 0 6 16,-1-1 5-16,0 1 5 0,2-3 4 15,-2-3-2-15,-2 0 0 0,-1-5-13 0,0 1-12 16,-1-4-21-16,1-2-33 0,-4-3-64 16,1 0-109-16,-2-2-120 0,0-1-122 15,0-2-120-15,0-5-47 0,0-1 21 16,0-1 81-16,2-1 110 0</inkml:trace>
  <inkml:trace contextRef="#ctx0" brushRef="#br0" timeOffset="-13912.88">8210 17002 91 0,'-2'0'232'0,"2"0"17"16,0-1 5-16,2 1 10 0,0-3 10 15,2 1 12-15,0 1 18 0,0-1 12 16,1 1-1-16,2 1-19 0,0-2-27 0,3 2-38 16,1-2-48-16,1 1-44 0,1 0-41 0,4-1-28 15,0-1-27-15,1 2-19 0,3-1-13 16,-2 1-7-16,5-1-5 0,-2 1-16 0,-1 1-30 15,-1-2-51-15,-1 1-72 0,-5 1-92 16,-3 1-79-16,2 2-68 0,-7 2-44 16,-1 1-32-16,-5 1 4 0,-2 2 55 0,-2 2 61 15,-6 2 70-15</inkml:trace>
  <inkml:trace contextRef="#ctx0" brushRef="#br0" timeOffset="-13701.29">8161 17326 275 0,'-11'12'344'0,"2"-3"62"16,2-1 5-16,4-1-6 0,3-2-16 0,3 1-25 16,5-3-35-16,3-2-45 0,5-1-47 15,3-1-48-15,3-4-45 0,2-1-34 0,6 0-26 16,-1-1-24-16,2-1-19 0,2 1-17 16,1-1-14-16,-3 1-32 0,-1-1-47 0,-1 2-80 15,-6 0-108-15,-2 2-122 0,-5-1-109 16,-2 4-101-16,-5-1-23 0,-2 2 42 0,-4 0 89 15,-3 3 110-15</inkml:trace>
  <inkml:trace contextRef="#ctx0" brushRef="#br0" timeOffset="-12618.65">9024 17049 218 0,'-6'3'269'16,"1"1"10"-16,-2-1-16 0,2-1-28 0,2-1-25 15,-1 0-18-15,4 1-11 0,0-2-18 16,2 0-20-16,1-2-21 0,2 1-22 16,4-3-22-16,-1 1-24 0,2-3-16 0,2-2-8 15,1 1-3-15,0-1 4 0,1-2 8 0,0-1 12 16,0 1 8-16,-1-2 7 0,1 0-1 16,-3 1 2-16,-1-1-3 0,-2 0-14 0,-4 2-5 15,-2-4-9-15,-2 4-6 0,-3-2-9 16,-2 1-3-16,-3 2 0 0,0 0 1 15,-3 3 5-15,-1 0 10 0,-1 2 10 0,-1 4 7 16,0 0 6-16,-2 3 7 0,0 3 2 0,-3 3 0 16,3 4 6-16,-1 4 5 0,2 2 5 15,1 5 0-15,0 5-3 0,2 1-6 0,2 4-15 16,2-1-12-16,5 3-18 0,1-1-15 16,5-4-5-16,4-1-5 0,2-1-1 0,7-4-1 15,2-4 1-15,2-6-1 0,5-3 0 16,2-6 0-16,5-6-1 0,-1-4-4 15,3-7-2-15,-3-2-4 0,2-5-16 0,-1-3-9 16,-4-3-12-16,1 0-4 0,-4-3 0 0,-4 0 3 16,-1-2 11-16,-4 1 12 0,-3-1 13 15,-5 1 5-15,1 1 6 0,-3 3 4 0,-4 1 2 16,1 2 2-16,0 5 4 0,-1 1-1 16,0 3 2-16,-1 1-4 0,1 4 1 0,1 4 4 15,0 1 0-15,3 5 5 0,2 5-1 16,0 2 7-16,0 2 2 0,3 6-4 0,-3 2-5 15,5 2-2-15,-1 1 2 0,1 1 2 16,1 1 8-16,-3 1 11 0,2-1 20 0,0-1 18 16,-2 2 25-16,-2-2 22 0,-1-3 15 15,-2 0 14-15,-1-5 8 0,-3-1-7 16,1-3-18-16,-3-3-22 0,-1-3-25 0,-1-5-26 16,-1-2-25-16,-1-5-15 0,0-5-11 15,0-3-5-15,0-4-5 0,-1-5-1 0,4-2-3 16,-1-4 1-16,2-2 0 0,2-2-2 0,2-3-1 15,1-2-2-15,1-1-7 0,2-1-9 16,0 1-15-16,6 3-22 0,-2 1-31 16,1 3-49-16,2 6-53 0,0 2-68 0,-2 3-97 15,3 6-115-15,-3 6-95 0,0 4-62 16,2 7-55-16,-4 2 14 0,3 5 80 0,-4 1 119 16,-2 6 121-16</inkml:trace>
  <inkml:trace contextRef="#ctx0" brushRef="#br0" timeOffset="-12284.33">9801 16812 262 0,'-2'-8'319'0,"2"-2"49"0,2-1-5 0,1-1-13 15,0 0-6-15,3 2-6 0,-1 1-10 16,1 1-15-16,1 2-22 0,1 3-19 0,4 3-23 16,-2 3-27-16,1 5-24 0,0 3-33 15,0 5-27-15,1 3-32 0,-2 4-23 0,1 2-17 16,-1 2-9-16,-4 3 5 0,0 0 10 0,-1 2 14 15,0-1 13-15,-3-1 13 0,-1-1 8 16,-1-4-1-16,0-1-9 0,-1-3-12 16,-1-4-19-16,0-4-17 0,1-2-16 0,-1-7-12 15,-1-4-10-15,3-6-15 0,0-4-14 0,0-4-11 16,3-5-10-16,0-4-9 0,1-2-7 16,2-6-3-16,0-1 0 0,2-3 1 15,0-1 0-15,1-3-2 0,2 0-10 0,-1 2-21 16,4 1-37-16,-3 3-48 0,3 1-47 15,2 5-57-15,-2 5-58 0,1 2-73 0,0 7-60 16,0 2-45-16,-1 7-26 0,2 2-15 16,-3 5-8-16,-1 1 57 0,1 4 79 15,-1 2 85-15</inkml:trace>
  <inkml:trace contextRef="#ctx0" brushRef="#br0" timeOffset="-11881.75">10305 16705 28 0,'5'-7'231'15,"0"-4"42"-15,-1 1 17 0,-2-2 17 16,1 0 15-16,-3-2 19 0,-1 4 10 0,-3-1 1 16,1 1-18-16,-2 1-28 0,-1 1-38 15,-2 2-42-15,0 2-40 0,-3 4-34 0,0 1-34 16,0 4-24-16,0 3-21 0,-5 5-13 16,3 3-4-16,-2 4-3 0,0 4 4 0,0 1 4 15,2 4 6-15,1 1 5 0,2 1 1 16,4 2 0-16,2-1-4 0,1-1-6 0,5 1-14 15,1-4-14-15,5-1-15 0,0-3-11 16,6-4-11-16,-1-4-15 0,2-5-13 16,2-4-9-16,1-5-10 0,0-5-4 0,2-5 2 15,1-4 7-15,-2-5 12 0,-2-2 8 0,2-5 19 16,-5-3 17-16,-2-1 19 0,-2-4 15 16,0-2 17-16,-5-1 10 0,-2 1-1 0,-1-1-8 15,-4 2-11-15,-1 5-14 0,-2 0-14 16,-3 8-14-16,0 2-8 0,-3 4-4 0,-2 5-12 15,-1 6-15-15,2 3-21 0,-2 3-35 16,2 6-54-16,-1 2-67 0,4 1-76 16,1 1-102-16,5 1-94 0,2 1-68 0,4-3-41 15,3-2-29-15,6-2 30 0,1-4 84 16,5-2 101-16,-1-5 98 0</inkml:trace>
  <inkml:trace contextRef="#ctx0" brushRef="#br0" timeOffset="-11546.65">10493 16522 265 0,'8'-18'375'15,"-3"2"77"-15,1 2 38 0,0 2 6 16,-4 2-13-16,1 2-17 0,2 2-27 0,0 2-38 16,1 4-45-16,-1 1-38 0,4 5-42 15,-1 2-47-15,-1 4-55 0,1 3-47 0,1 3-39 16,-1 3-28-16,0 1-21 0,0 4-13 16,1-1-6-16,-1 4-5 0,0-1 1 0,3 1 4 15,-5-1 7-15,-1-1 12 0,-2-1 13 16,-3-2 14-16,0 0 8 0,-3-3 8 0,-2-3-1 15,0-2-4-15,-2-4-9 0,1-1-12 16,-1-7-14-16,2-4-12 0,2-4-13 0,1-7-10 16,2-3-10-16,5-5-10 0,2-5-8 15,2-6-8-15,7-4-8 0,3-7-4 0,2-2-1 16,2-7 4-16,6-2 5 0,1-2 5 16,1-3 4-16,3-2-1 0,0 2-4 15,0 5-7-15,-3 5-16 0,-1 4-22 0,-3 7-26 16,-5 6-43-16,-1 7-64 0,-5 6-78 15,-5 10-111-15,-4 7-138 0,-3 7-119 16,-4 10-99-16,-8 4-6 0,0 5 46 0,-3 5 107 16,-6 5 150-16</inkml:trace>
  <inkml:trace contextRef="#ctx0" brushRef="#br0" timeOffset="-10532.32">9771 17518 25 0,'-45'24'204'0,"-2"0"25"0,4-1-31 16,-1-1-28-16,1-2-25 0,2 1-24 15,0 0-16-15,3-2-14 0,0 1-5 0,3-2-3 16,2-2 6-16,1 1 4 0,1-1 11 16,2 1 6-16,1-1 2 0,3-1 0 0,1 0-7 15,5-3-7-15,0 0-6 16,6-3 5-16,1 0 20 0,7-1 23 0,5-2 19 16,7-3 16-16,8-2 3 0,4-2-15 15,11-5-33-15,8-5-35 0,8-4-35 0,6-1-47 16,5-6-44-16,8-1-53 0,3-3-66 15,6-1-71-15,5-1-65 0,1 0-37 16,0 2-14-16,2-1 22 0,-3 0 49 0,0 1 62 16,-6-1 66-16,-2 3 54 0,-5 0 41 15,-4 0 22-15,-2 2 12 0,-6-1 7 0,-2 1 14 16,-3 1 14-16,-6 1 13 0,-5 1 17 0,-3 2 17 16,-5 2 11-16,-2 2 0 0,-6 2-2 15,-3 1-4-15,-6 2-13 0,-5 5-15 0,-2 1-11 16,-6 4-11-16,-6 3-15 0,-4 2-15 15,-7 4-9-15,-5 2-5 0,-8 3-3 16,-5 4 0-16,-7 1 2 0,-5 0 7 0,-8 2 6 16,-2 1 8-16,-6-2 10 0,-3 1 14 15,-3-2 21-15,-4 0 25 0,-2 0 25 0,-1-3 26 16,-1 1 25-16,-4-1 15 0,0 2 9 16,-2-2 6-16,-1 3 5 0,3 0 5 0,0 0 10 15,3 1 17-15,2-1 9 0,3 2 2 16,3-1-4-16,9-1-13 0,5-1-27 0,9-1-40 15,7-2-32-15,13-2-21 16,7-2-13-16,15-5-5 0,13-4-1 0,16-5-1 16,12-7-2-16,16-7-8 0,15-7-11 15,13-8-24-15,10-8-26 0,10-4-28 0,14-7-26 16,3-4-32-16,5-4-31 0,-2-3-16 16,2-1 0-16,-1-1 9 0,-2-1 27 15,-1 5 29-15,-5 2 28 0,-1 4 20 0,-3 4 8 16,-8 4 13-16,-3 6-4 0,-8 6-17 0,-4 3-30 15,-12 5-45-15,-9 3-52 0,-8 6-55 16,-12 4-47-16,-13 4-29 0,-8 4-4 16,-10 3 23-16,-9 5 34 0,-8 4 39 0,-7 3 37 15,-9 3 33-15,-6 3 23 0,-6 1 9 16,-6 5-6-16,-6 2-17 0,-6 2-18 0,-6 2-14 16,-2 1-10-16,-6 1 8 0,0 0 16 0,-5-3 26 15,-2 3 28-15,-4-3 25 0,-1 1 20 16,-3 0 12-16,-2-2 7 0,-2 2 5 0,1 0 7 15,-1 2 12-15,0-1 20 0,1 1 21 16,1-2 26-16,-1 0 29 0,5-1 36 16,3-1 42-16,1-1 43 0,10 0 40 0,4-3 26 15,8 0 13-15,8-5-4 0,9-2-27 16,12-5-38-16,9-6-48 0,12-8-43 0,12-5-35 16,14-7-34-16,11-7-32 0,14-3-29 15,14-6-40-15,14-4-49 0,13-5-64 0,7-3-73 16,10-5-91-16,2-1-74 0,3 0-47 15,-2 0-11-15,-3 0 20 0,-2 2 55 0,-4 2 74 16,-3 2 67-16,-6 2 45 0,-6 2 13 16,-6 4-32-16,-11 1-20 0,-6 3-4 15,-13 4 8-15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2:10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271 206 544 0 0,'-14'-2'785'0'0,"11"2"-641"0"0,0 0-1 0 0,0 0 1 0 0,0-1-1 0 0,0 1 1 0 0,0-1-1 0 0,0 0 1 0 0,0 0 0 0 0,0 0-1 0 0,0 0 1 0 0,0 0-1 0 0,1 0 1 0 0,-1-1-1 0 0,-2-1 1 0 0,5 2-132 0 0,0 1-1 0 0,0-1 1 0 0,0 1-1 0 0,0-1 1 0 0,0 1-1 0 0,0-1 1 0 0,0 1 0 0 0,0 0-1 0 0,1-1 1 0 0,-1 1-1 0 0,0-1 1 0 0,0 1 0 0 0,0-1-1 0 0,1 1 1 0 0,-1 0-1 0 0,0-1 1 0 0,1 1 0 0 0,-1 0-1 0 0,0-1 1 0 0,1 1-1 0 0,-1 0 1 0 0,0-1-1 0 0,1 1 1 0 0,-1 0 0 0 0,0 0-1 0 0,1-1 1 0 0,0 1-1 0 0,14-8 29 0 0,-13 7-19 0 0,41-19 76 0 0,2 2 0 0 0,80-22 0 0 0,98-5-48 0 0,-100 29-43 0 0,201-2 0 0 0,-168 9 1144 0 0,-176 5-667 0 0,-47 7-471 0 0,-123 23 1 0 0,65-6-18 0 0,-46 2 1 0 0,-262 39-3 0 0,386-51-6 0 0,-88 33-1 0 0,115-38 5 0 0,197-15 25 0 0,4 0-3 0 0,250 15-53 0 0,-419-6 41 0 0,-3 1 3 0 0,-1 0-1 0 0,0 0 1 0 0,0 1-1 0 0,1-1 1 0 0,-1 2-1 0 0,12 2 1 0 0,-47 4 20 0 0,-162 21-7 0 0,134-22-22 0 0,-293 49-28 0 0,90-12 53 0 0,238-42-16 0 0,15-2-6 0 0,1 0 0 0 0,-1 0 0 0 0,1 1 0 0 0,-1 0 0 0 0,1 0 0 0 0,0 0 0 0 0,-7 2 1 0 0,44-5 1 0 0,641-76-4851 0 0,-609 72 4037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4:48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9130 29 236 0 0,'0'-1'50'0'0,"0"1"1"0"0,0-1-1 0 0,0 0 1 0 0,0 0-1 0 0,0 0 1 0 0,0 0-1 0 0,0 0 1 0 0,-1 0-1 0 0,1 1 0 0 0,0-1 1 0 0,0 0-1 0 0,-1 0 1 0 0,1 0-1 0 0,-1 1 1 0 0,1-1-1 0 0,-1 0 1 0 0,1 0-1 0 0,-1 1 0 0 0,1-1 1 0 0,-1 0-1 0 0,0 1 1 0 0,1-1-1 0 0,-1 1 1 0 0,0-1-1 0 0,0 0 0 0 0,-23-4 143 0 0,14 4 47 0 0,-6 0-41 0 0,-1 0 0 0 0,0 1 0 0 0,1 1 0 0 0,-1 0 0 0 0,0 1 0 0 0,1 1 0 0 0,-30 9 0 0 0,-5 6-168 0 0,-53 28 0 0 0,-47 16 4 0 0,-414 76 797 0 0,192-54-521 0 0,-176 72 41 0 0,157-49-286 0 0,1 0-80 0 0,-307 102-15 0 0,523-159 26 0 0,-108 36 5 0 0,-144 40 1 0 0,228-74-5 0 0,-155 39-9 0 0,-6-25-9 0 0,305-59 20 0 0,-657 76-24 0 0,10-58 47 0 0,440-23-18 0 0,-170 33-7 0 0,5 32-20 0 0,90-12 52 0 0,-11-20-17 0 0,101-13-24 0 0,90 5 58 0 0,132-21-284 0 0,1 2 0 0 0,0 0 0 0 0,1 2 0 0 0,-29 14 0 0 0,51-23 204 0 0,0-1-79 0 0,0 1 1 0 0,-1 0-1 0 0,1-1 1 0 0,-1 1-1 0 0,1 0 1 0 0,0 0-1 0 0,0 0 1 0 0,-1 0-1 0 0,1 0 1 0 0,0 0-1 0 0,0 0 1 0 0,0 0-1 0 0,0 1 1 0 0,0-1 0 0 0,0 0-1 0 0,1 1 1 0 0,-1-1-1 0 0,0 0 1 0 0,1 1-1 0 0,-1-1 1 0 0,0 2-1 0 0,1 6-804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14:49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1511 556,'-37'6'713,"18"-2"-490,0-1 1,-1-1-1,1 0 0,-32-2 1,50 0-221,1 0 1,0 0-1,0 0 1,-1 0-1,1 0 1,0 0-1,-1 0 1,1 0-1,0 0 1,-1 0-1,1 0 1,0 0-1,-1 0 1,1 0-1,0 0 1,-1 0-1,1-1 1,0 1-1,-1 0 1,1 0-1,0 0 1,0 0-1,-1-1 1,1 1-1,0 0 1,0 0-1,-1-1 1,1 1-1,0 0 1,0 0-1,0-1 1,-1 1-1,1 0 1,0 0 0,0-1-1,0 1 1,0 0-1,0-1 1,0 1-1,0 0 1,0-1-1,-1 1 1,1 0-1,0-1 1,1 1-1,-1 0 1,0-1-1,0 1 1,0 0-1,0-1 1,0 1-1,0 0 1,0-1-1,0 1 1,0 0-1,1 0 1,-1-1-1,0 1 1,0 0-1,0-1 1,1 1-1,-1 0 1,0 0-1,0 0 1,1-1-1,19-14 92,24-4 325,90-27 0,53 0 52,505-65-167,-239 46-206,450-117 547,-414 78-644,153-32 4,343-67 16,-334 98-38,-33 6 36,-179 12 7,325-53-42,54 4-1985,-771 123 170,-31 7 936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4:51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40 48 0 0,'-12'-7'417'0'0,"0"0"1"0"0,-1 1-1 0 0,-22-7 0 0 0,30 11-351 0 0,0 1-1 0 0,-1-1 1 0 0,1 2-1 0 0,0-1 1 0 0,-1 0-1 0 0,1 1 1 0 0,-1 0-1 0 0,0 1 0 0 0,1-1 1 0 0,-1 1-1 0 0,1 0 1 0 0,-7 2-1 0 0,10-2-57 0 0,0 0 0 0 0,0 0 0 0 0,0 0 0 0 0,0 1 0 0 0,1-1 0 0 0,-1 1 0 0 0,1-1 0 0 0,-1 1-1 0 0,1-1 1 0 0,-1 1 0 0 0,1 0 0 0 0,0 0 0 0 0,0 0 0 0 0,-1 0 0 0 0,2 0 0 0 0,-1 0 0 0 0,0 0 0 0 0,0 0 0 0 0,1 0 0 0 0,-1 0-1 0 0,1 0 1 0 0,-1 1 0 0 0,1 2 0 0 0,-1 8 34 0 0,0-1 0 0 0,3 23 0 0 0,-2-32-32 0 0,58 400 911 0 0,-52-375-847 0 0,1-1-1 0 0,16 44 1 0 0,-19-61-62 0 0,1 1-1 0 0,0-1 1 0 0,1-1 0 0 0,0 1-1 0 0,0-1 1 0 0,1 0-1 0 0,0 0 1 0 0,0-1 0 0 0,14 12-1 0 0,-15-16-8 0 0,1 0-1 0 0,-1-1 1 0 0,1 0 0 0 0,-1 0-1 0 0,1 0 1 0 0,0-1-1 0 0,0 0 1 0 0,0 0-1 0 0,1-1 1 0 0,-1 0-1 0 0,0 0 1 0 0,1-1-1 0 0,-1 1 1 0 0,0-2 0 0 0,12-1-1 0 0,10-2-48 0 0,0-2 0 0 0,40-13 0 0 0,-67 19 41 0 0,39-14-1001 0 0,1-2 0 0 0,59-33 1 0 0,-69 33 156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4:51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22 112 0 0,'-2'-1'130'0'0,"0"0"0"0"0,0 1 1 0 0,-1-1-1 0 0,1 1 0 0 0,0-1 0 0 0,0 1 0 0 0,-1 0 1 0 0,1 0-1 0 0,0 0 0 0 0,-4 0 0 0 0,5 1-115 0 0,0-1 0 0 0,0 1-1 0 0,0-1 1 0 0,1 1 0 0 0,-1 0-1 0 0,0-1 1 0 0,0 1 0 0 0,0 0 0 0 0,0 0-1 0 0,1 0 1 0 0,-1 0 0 0 0,0 0-1 0 0,1 0 1 0 0,-1 0 0 0 0,1 0 0 0 0,-1 0-1 0 0,1 0 1 0 0,-1 0 0 0 0,1 0 0 0 0,0 0-1 0 0,0 0 1 0 0,-1 0 0 0 0,1 0-1 0 0,0 2 1 0 0,-7 33 202 0 0,2 0 0 0 0,0 45 0 0 0,5-60-78 0 0,0 0 1 0 0,2-1 0 0 0,0 1-1 0 0,2-1 1 0 0,8 30-1 0 0,-12-48-118 0 0,1 0-1 0 0,-1 0 1 0 0,1 0-1 0 0,0 0 1 0 0,0 0-1 0 0,0 0 1 0 0,0 0-1 0 0,0 0 0 0 0,0 0 1 0 0,1 0-1 0 0,-1 0 1 0 0,0-1-1 0 0,1 1 1 0 0,-1 0-1 0 0,1-1 1 0 0,0 0-1 0 0,0 1 1 0 0,0-1-1 0 0,-1 0 1 0 0,1 0-1 0 0,0 0 0 0 0,0 0 1 0 0,0 0-1 0 0,1 0 1 0 0,-1-1-1 0 0,0 1 1 0 0,0-1-1 0 0,0 1 1 0 0,0-1-1 0 0,1 0 1 0 0,-1 0-1 0 0,0 0 1 0 0,5-1-1 0 0,-3 0-3 0 0,1 0 0 0 0,-1 0 0 0 0,0-1 0 0 0,0 0 0 0 0,0 0-1 0 0,0 0 1 0 0,0-1 0 0 0,0 1 0 0 0,-1-1 0 0 0,1 0 0 0 0,-1 0 0 0 0,1 0 0 0 0,-1 0 0 0 0,0-1 0 0 0,4-7-1 0 0,-1 3-11 0 0,-1 0 0 0 0,-1 0 1 0 0,0-1-1 0 0,0 0 0 0 0,-1 0 0 0 0,0 0 0 0 0,0 0 0 0 0,-1 0 0 0 0,0-1 0 0 0,-1 1 0 0 0,1-12 0 0 0,-3 13-7 0 0,1 0 1 0 0,-1 1-1 0 0,0-1 1 0 0,-1 0-1 0 0,1 1 1 0 0,-2-1-1 0 0,1 1 1 0 0,-1 0-1 0 0,0 0 0 0 0,0 0 1 0 0,-1 0-1 0 0,0 0 1 0 0,-1 1-1 0 0,-5-8 1 0 0,0 4-45 0 0,0 0 1 0 0,-1 0-1 0 0,0 2 1 0 0,-19-13-1 0 0,-22-18-2027 0 0,47 34 1337 0 0,0-1-15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4:52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48 204 0 0,'-1'-2'115'0'0,"1"-1"0"0"0,-1 0 0 0 0,0 1 1 0 0,0-1-1 0 0,0 1 0 0 0,-1-1 0 0 0,1 1 0 0 0,-1-1 0 0 0,1 1 0 0 0,-1 0 1 0 0,0 0-1 0 0,0 0 0 0 0,0 0 0 0 0,0 0 0 0 0,0 0 0 0 0,0 0 1 0 0,-1 1-1 0 0,1-1 0 0 0,0 1 0 0 0,-1 0 0 0 0,-3-2 0 0 0,4 3-95 0 0,0-1 0 0 0,-1 1 0 0 0,1 0 0 0 0,0 0 0 0 0,0 0 0 0 0,0 0 1 0 0,0 1-1 0 0,-1-1 0 0 0,1 0 0 0 0,0 1 0 0 0,0-1 0 0 0,0 1 0 0 0,0 0 0 0 0,0 0 0 0 0,0 0 0 0 0,0 0 0 0 0,0 0 0 0 0,1 0 0 0 0,-1 1 0 0 0,0-1 0 0 0,1 0 0 0 0,-1 1 0 0 0,1 0 0 0 0,-1-1 0 0 0,1 1 0 0 0,-1 0 0 0 0,1-1 0 0 0,-1 3 0 0 0,-1 1 5 0 0,0 0-1 0 0,1 0 0 0 0,-1 0 0 0 0,1 0 1 0 0,0 1-1 0 0,0-1 0 0 0,1 1 0 0 0,0-1 1 0 0,0 1-1 0 0,0-1 0 0 0,0 1 0 0 0,1-1 0 0 0,0 1 1 0 0,0 0-1 0 0,1-1 0 0 0,0 1 0 0 0,1 8 1 0 0,0-10-4 0 0,-1 0 1 0 0,0 0 0 0 0,1-1 0 0 0,0 1-1 0 0,0 0 1 0 0,0 0 0 0 0,0-1 0 0 0,1 1-1 0 0,0-1 1 0 0,-1 0 0 0 0,1 0 0 0 0,0 0-1 0 0,0 0 1 0 0,1-1 0 0 0,-1 1 0 0 0,1-1-1 0 0,-1 1 1 0 0,1-1 0 0 0,0 0-1 0 0,0-1 1 0 0,-1 1 0 0 0,1-1 0 0 0,8 2-1 0 0,18 2 36 0 0,1-2-1 0 0,51-1 1 0 0,-56-2-23 0 0,0 0 0 0 0,-1 2 0 0 0,1 1 0 0 0,39 9 0 0 0,-60-11-32 0 0,-1 1 0 0 0,1 0-1 0 0,-1 0 1 0 0,1 0-1 0 0,-1 1 1 0 0,0 0-1 0 0,0-1 1 0 0,0 2-1 0 0,0-1 1 0 0,0 0-1 0 0,-1 1 1 0 0,1-1 0 0 0,-1 1-1 0 0,0 0 1 0 0,0 0-1 0 0,-1 0 1 0 0,1 1-1 0 0,-1-1 1 0 0,0 1-1 0 0,0-1 1 0 0,0 1-1 0 0,-1 0 1 0 0,0 0 0 0 0,0 0-1 0 0,0-1 1 0 0,0 1-1 0 0,-1 10 1 0 0,0-8-1 0 0,0 0-1 0 0,0-1 1 0 0,-1 1 0 0 0,0 0 0 0 0,-1 0-1 0 0,1 0 1 0 0,-1-1 0 0 0,-1 1 0 0 0,1-1-1 0 0,-1 1 1 0 0,0-1 0 0 0,0 0 0 0 0,-1 0-1 0 0,0 0 1 0 0,0-1 0 0 0,0 0 0 0 0,-1 1 0 0 0,0-1-1 0 0,-9 7 1 0 0,13-11-40 0 0,-1 0-1 0 0,1 0 0 0 0,-1 0 1 0 0,1 0-1 0 0,-1 0 1 0 0,1 0-1 0 0,-1-1 0 0 0,1 1 1 0 0,-1-1-1 0 0,0 1 1 0 0,1-1-1 0 0,-1 1 1 0 0,0-1-1 0 0,1 0 0 0 0,-1 0 1 0 0,0 0-1 0 0,1 0 1 0 0,-1 0-1 0 0,0 0 0 0 0,0 0 1 0 0,1-1-1 0 0,-1 1 1 0 0,0-1-1 0 0,1 1 1 0 0,-4-2-1 0 0,3 0-96 0 0,0 1 0 0 0,0-1 0 0 0,0 0 0 0 0,1 0 0 0 0,-1 0 0 0 0,0 0 1 0 0,1 0-1 0 0,-1 0 0 0 0,1 0 0 0 0,0 0 0 0 0,0 0 0 0 0,0-1 0 0 0,0 1 0 0 0,0-1 0 0 0,0 1 0 0 0,0-5 0 0 0,-2-10-663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4:52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79 368 0 0,'-3'-8'212'0'0,"-1"0"38"0"0,1-1 0 0 0,0 1 0 0 0,0-1 0 0 0,0 1 0 0 0,1-1 0 0 0,-1-9 0 0 0,4 18-242 0 0,-1 0 1 0 0,1-1 0 0 0,-1 1-1 0 0,0 0 1 0 0,1 0 0 0 0,-1 0 0 0 0,1 0-1 0 0,-1 0 1 0 0,0 0 0 0 0,1 0-1 0 0,-1 0 1 0 0,0 0 0 0 0,1 0 0 0 0,-1 0-1 0 0,1 0 1 0 0,-1 0 0 0 0,0 0-1 0 0,1 1 1 0 0,-1-1 0 0 0,1 0 0 0 0,-1 0-1 0 0,0 0 1 0 0,1 1 0 0 0,-1-1-1 0 0,0 0 1 0 0,0 0 0 0 0,1 1 0 0 0,-1-1-1 0 0,0 0 1 0 0,1 0 0 0 0,-1 1-1 0 0,0 0 1 0 0,15 10 42 0 0,51 54 264 0 0,60 77-1 0 0,-18-19-256 0 0,177 173-1581 0 0,-279-289 861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4:52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19 267 512 0 0,'-2'-3'118'0'0,"0"0"0"0"0,0 1 0 0 0,0-1 0 0 0,1 0 1 0 0,-1 0-1 0 0,1 0 0 0 0,0 0 0 0 0,-1 0 0 0 0,1 0 0 0 0,1 0 0 0 0,-1 0 0 0 0,0-1 0 0 0,1-3 0 0 0,0 4-34 0 0,1-1 0 0 0,-1 1 0 0 0,1-1-1 0 0,0 0 1 0 0,0 1 0 0 0,1-1 0 0 0,-1 1-1 0 0,1 0 1 0 0,0 0 0 0 0,-1-1 0 0 0,5-3-1 0 0,20-27-313 0 0,1 1 0 0 0,2 2 0 0 0,43-37 0 0 0,-64 62-522 0 0,-2 3-58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4:53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55 158 456 0 0,'-19'-13'1620'0'0,"19"13"-1610"0"0,0 0-1 0 0,0 0 1 0 0,0 1 0 0 0,0-1 0 0 0,0 0 0 0 0,0 0-1 0 0,0 0 1 0 0,0 0 0 0 0,0 0 0 0 0,0 0 0 0 0,0 0-1 0 0,0 0 1 0 0,0 0 0 0 0,0 0 0 0 0,0 0 0 0 0,0 0 0 0 0,0 0-1 0 0,0 0 1 0 0,0 0 0 0 0,0 0 0 0 0,0 0 0 0 0,0 0-1 0 0,0 0 1 0 0,0 0 0 0 0,0 0 0 0 0,0 1 0 0 0,0-1-1 0 0,0 0 1 0 0,0 0 0 0 0,0 0 0 0 0,0 0 0 0 0,0 0 0 0 0,0 0-1 0 0,0 0 1 0 0,-1 0 0 0 0,1 0 0 0 0,0 0 0 0 0,0 0-1 0 0,0 0 1 0 0,0 0 0 0 0,0 0 0 0 0,0 0 0 0 0,0 0-1 0 0,0 0 1 0 0,0 0 0 0 0,0 0 0 0 0,0 0 0 0 0,0 0 0 0 0,0 0-1 0 0,0 0 1 0 0,0 0 0 0 0,0 0 0 0 0,10 9 246 0 0,11 9 428 0 0,-1 1 0 0 0,34 41-1 0 0,-49-53-587 0 0,13 16 408 0 0,-1 1-1 0 0,24 48 1 0 0,6 9 701 0 0,-152-267 192 0 0,-53-68-1421 0 0,157 253 22 0 0,1 1 0 0 0,-1-1 0 0 0,1 1 0 0 0,-1-1-1 0 0,1 0 1 0 0,0 1 0 0 0,0-1 0 0 0,-1 0 0 0 0,1 1 0 0 0,0-1 0 0 0,0 0-1 0 0,0 0 1 0 0,-1 1 0 0 0,1-1 0 0 0,0 0 0 0 0,0 0 0 0 0,0 1-1 0 0,0-1 1 0 0,0 0 0 0 0,1 0 0 0 0,-1 0 1 0 0,0 1 0 0 0,1 0 0 0 0,-1-1 0 0 0,1 1 0 0 0,-1 0 0 0 0,0-1 0 0 0,1 1 1 0 0,-1 0-1 0 0,1 0 0 0 0,-1-1 0 0 0,1 1 0 0 0,-1 0 0 0 0,0 0 0 0 0,1 0 0 0 0,-1 0 0 0 0,1-1 0 0 0,-1 1 0 0 0,1 0 0 0 0,-1 0 0 0 0,1 0 0 0 0,-1 0 1 0 0,2 0-1 0 0,36 7-4 0 0,-25-4 5 0 0,229 18 17 0 0,-59-8-6 0 0,-179-13-11 0 0,70 11-3 0 0,-68-9 3 0 0,0-1 0 0 0,0 1-1 0 0,0 0 1 0 0,0 1 0 0 0,0-1 0 0 0,0 1 0 0 0,-1 0 0 0 0,1 1 0 0 0,5 4 0 0 0,-10-6 0 0 0,1-1 1 0 0,-1 1-1 0 0,0 0 1 0 0,1 0-1 0 0,-1-1 1 0 0,0 1-1 0 0,0 0 1 0 0,0 0-1 0 0,-1 0 1 0 0,1 0-1 0 0,0 0 1 0 0,-1 1-1 0 0,1-1 0 0 0,-1 0 1 0 0,0 0-1 0 0,0 0 1 0 0,0 0-1 0 0,0 1 1 0 0,0-1-1 0 0,0 0 1 0 0,0 0-1 0 0,-1 0 1 0 0,1 0-1 0 0,-1 1 1 0 0,0-1-1 0 0,1 0 1 0 0,-1 0-1 0 0,0 0 1 0 0,0-1-1 0 0,-3 4 1 0 0,-3 7-5 0 0,0-1 0 0 0,-1-1 1 0 0,-16 18-1 0 0,21-25 4 0 0,-114 114-31 0 0,100-101 26 0 0,2-1-37 0 0,-1-1-1 0 0,-1 0 0 0 0,1-1 0 0 0,-26 13 0 0 0,41-25-29 0 0,0-1 0 0 0,1 1-1 0 0,-1-1 1 0 0,0 1-1 0 0,1-1 1 0 0,-1 0 0 0 0,0 1-1 0 0,1-1 1 0 0,-1 0-1 0 0,0 0 1 0 0,0 0 0 0 0,1 1-1 0 0,-1-1 1 0 0,0 0-1 0 0,0 0 1 0 0,1 0 0 0 0,-1 0-1 0 0,0 0 1 0 0,0 0-1 0 0,1-1 1 0 0,-1 1 0 0 0,0 0-1 0 0,0 0 1 0 0,-1-1-1 0 0,2 0-17 0 0,0 1-1 0 0,-1-1 0 0 0,1 0 1 0 0,0 0-1 0 0,-1 1 0 0 0,1-1 1 0 0,0 0-1 0 0,0 0 0 0 0,0 0 1 0 0,0 1-1 0 0,0-1 0 0 0,0 0 1 0 0,0 0-1 0 0,0 0 0 0 0,0 1 1 0 0,0-1-1 0 0,0 0 0 0 0,0 0 1 0 0,1 0-1 0 0,3-11-836 0 0,0 2 1 0 0,8-17-1 0 0,-8 18 520 0 0,8-17-571 0 0,2-4 115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4:54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13 234 364 0 0,'-1'-2'168'0'0,"-1"-1"0"0"0,0 1 0 0 0,1-1-1 0 0,0 1 1 0 0,0-1 0 0 0,-1 1 0 0 0,2-1 0 0 0,-2-3 0 0 0,2 6-146 0 0,0-1 0 0 0,0 1 1 0 0,0-1-1 0 0,0 1 0 0 0,0 0 0 0 0,0-1 1 0 0,0 1-1 0 0,0-1 0 0 0,0 1 0 0 0,0 0 1 0 0,0-1-1 0 0,0 1 0 0 0,0-1 1 0 0,0 1-1 0 0,1 0 0 0 0,-1-1 0 0 0,0 1 1 0 0,0 0-1 0 0,0-1 0 0 0,1 1 0 0 0,-1 0 1 0 0,0-1-1 0 0,1 1 0 0 0,0-1-7 0 0,-1 1-1 0 0,1 0 0 0 0,0-1 0 0 0,0 1 1 0 0,0 0-1 0 0,-1 0 0 0 0,1 0 0 0 0,0 0 1 0 0,0 0-1 0 0,0 0 0 0 0,0 0 0 0 0,-1 0 1 0 0,1 0-1 0 0,0 0 0 0 0,0 0 0 0 0,1 1 1 0 0,12 4 106 0 0,0 1 0 0 0,0 0 1 0 0,-1 1-1 0 0,0 1 1 0 0,0 0-1 0 0,21 19 1 0 0,-18-15 44 0 0,58 49 504 0 0,18 14 100 0 0,-92-75-762 0 0,0 0 1 0 0,0 0-1 0 0,0 0 1 0 0,0 1 0 0 0,1-1-1 0 0,-1 0 1 0 0,0 0-1 0 0,0 0 1 0 0,0 0-1 0 0,0 0 1 0 0,1 0-1 0 0,-1 0 1 0 0,0 1 0 0 0,0-1-1 0 0,0 0 1 0 0,1 0-1 0 0,-1 0 1 0 0,0 0-1 0 0,0 0 1 0 0,1 0-1 0 0,-1 0 1 0 0,0 0 0 0 0,0 0-1 0 0,0 0 1 0 0,1 0-1 0 0,-1 0 1 0 0,0 0-1 0 0,0 0 1 0 0,1 0-1 0 0,-1-1 1 0 0,0 1-1 0 0,0 0 1 0 0,0 0 0 0 0,0 0-1 0 0,1 0 1 0 0,-1 0-1 0 0,0 0 1 0 0,0-1-1 0 0,0 1 1 0 0,0 0-1 0 0,1 0 1 0 0,0-12 215 0 0,-6-13-83 0 0,-28-59-134 0 0,24 65-18 0 0,0 0 0 0 0,2-1 0 0 0,0 0 0 0 0,2 0 0 0 0,-6-33 0 0 0,11 52 10 0 0,0 1 0 0 0,0-1 0 0 0,-1 0 0 0 0,1 0-1 0 0,0 0 1 0 0,0 0 0 0 0,0 0 0 0 0,0 0 0 0 0,0 0 0 0 0,1 0-1 0 0,-1 1 1 0 0,0-1 0 0 0,0 0 0 0 0,1 0 0 0 0,-1 0 0 0 0,0 0-1 0 0,1 0 1 0 0,-1 1 0 0 0,1-1 0 0 0,-1 0 0 0 0,1 0 0 0 0,-1 1-1 0 0,1-1 1 0 0,-1 0 0 0 0,1 1 0 0 0,0-1 0 0 0,0 0 0 0 0,1 1 0 0 0,-1-1 0 0 0,0 1 0 0 0,1 0 0 0 0,-1 0 0 0 0,0 0 0 0 0,1 0 0 0 0,-1 0 1 0 0,1 0-1 0 0,-1 0 0 0 0,0 1 0 0 0,1-1 0 0 0,-1 0 0 0 0,0 1 0 0 0,0-1 1 0 0,3 2-1 0 0,5 3 3 0 0,1 0 0 0 0,-1 1 1 0 0,12 10-1 0 0,32 26 38 0 0,81 59 828 0 0,-130-98-679 0 0,0-1 0 0 0,1 0 0 0 0,-1 0 0 0 0,0 0 1 0 0,1 0-1 0 0,-1-1 0 0 0,8 2 0 0 0,-12-3-155 0 0,1 0-1 0 0,0 0 1 0 0,0 1 0 0 0,0-1 0 0 0,0-1 0 0 0,0 1-1 0 0,0 0 1 0 0,0 0 0 0 0,-1 0 0 0 0,1 0 0 0 0,0-1-1 0 0,0 1 1 0 0,0 0 0 0 0,0-1 0 0 0,-1 1 0 0 0,1-1-1 0 0,0 1 1 0 0,0-1 0 0 0,-1 1 0 0 0,1-1 0 0 0,0 1-1 0 0,-1-1 1 0 0,1 0 0 0 0,0 1 0 0 0,-1-1 0 0 0,1 0-1 0 0,-1 1 1 0 0,1-1 0 0 0,-1 0 0 0 0,0 0-1 0 0,1 0 1 0 0,-1 0 0 0 0,0 1 0 0 0,0-1 0 0 0,1 0-1 0 0,-1 0 1 0 0,0 0 0 0 0,0 0 0 0 0,0 0 0 0 0,0 0-1 0 0,0 0 1 0 0,0 1 0 0 0,0-1 0 0 0,-1-1 0 0 0,1-9-23 0 0,-1 1 0 0 0,-1 0 0 0 0,1-1 0 0 0,-2 1 0 0 0,0 0 0 0 0,0 0 1 0 0,-7-14-1 0 0,-38-64-1575 0 0,35 65 538 0 0,7 13 247 0 0,0 1 0 0 0,0-1 1 0 0,-1 1-1 0 0,0 1 0 0 0,-1 0 0 0 0,-9-9 0 0 0,5 8-394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4:55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1690 114 392 0 0,'-70'-13'1256'0'0,"45"8"-919"0"0,-1 1 0 0 0,-43-2 0 0 0,15 8 27 0 0,-65 12-1 0 0,0 0 413 0 0,110-13-726 0 0,-250 26 1062 0 0,220-20-1034 0 0,0 2 0 0 0,1 1 0 0 0,0 2 0 0 0,-56 26 0 0 0,-240 128 56 0 0,312-154-132 0 0,1 1 1 0 0,0 0 0 0 0,1 2-1 0 0,1 1 1 0 0,1 0 0 0 0,0 1-1 0 0,1 1 1 0 0,0 0-1 0 0,2 2 1 0 0,0 0 0 0 0,-12 23-1 0 0,7-7-6 0 0,1 1 1 0 0,3 1-1 0 0,1 0 0 0 0,1 2 0 0 0,-15 75 0 0 0,23-77 2 0 0,1 1-1 0 0,3-1 1 0 0,0 1-1 0 0,3 0 1 0 0,7 53 0 0 0,2-31-9 0 0,2 0 0 0 0,33 95 0 0 0,-30-115 38 0 0,2-1 0 0 0,2 0-1 0 0,2-2 1 0 0,1 0 0 0 0,2-2-1 0 0,1 0 1 0 0,2-2 0 0 0,48 48-1 0 0,-21-30 83 0 0,3-4 0 0 0,1-1 1 0 0,76 44-1 0 0,206 94 566 0 0,-278-156-602 0 0,1-2 1 0 0,1-4-1 0 0,2-2 1 0 0,94 17 0 0 0,-106-29-34 0 0,0-3 0 0 0,0-2 0 0 0,1-2 0 0 0,-1-3 0 0 0,1-3 0 0 0,55-10 0 0 0,-56 3-48 0 0,0-3 0 0 0,-1-2 1 0 0,94-44-1 0 0,142-92-28 0 0,-271 142 36 0 0,11-6 9 0 0,-1-1 1 0 0,-1-2-1 0 0,0-1 1 0 0,-1 0-1 0 0,31-34 1 0 0,-48 44-4 0 0,0-1 0 0 0,0 0 0 0 0,-1 0 1 0 0,-1-1-1 0 0,0 0 0 0 0,0 0 0 0 0,-1-1 1 0 0,-1 0-1 0 0,0 0 0 0 0,-1 0 0 0 0,0-1 1 0 0,-1 0-1 0 0,-1 1 0 0 0,0-1 0 0 0,0-18 1 0 0,-3-22-4 0 0,-3 1-1 0 0,-2 1 1 0 0,-2-1 0 0 0,-26-88 0 0 0,13 79 8 0 0,-2 1-1 0 0,-3 1 1 0 0,-47-79 0 0 0,16 50 4 0 0,-3 2 0 0 0,-5 3 0 0 0,-3 3 1 0 0,-137-125-1 0 0,-284-201-7 0 0,443 374-24 0 0,-95-52-1 0 0,126 77 5 0 0,0 1-1 0 0,-1 0 1 0 0,0 1 0 0 0,0 1-1 0 0,0 1 1 0 0,-1 0 0 0 0,0 1-1 0 0,1 1 1 0 0,-1 0 0 0 0,-33 2-1 0 0,40 2-65 0 0,0 0-1 0 0,1 0 1 0 0,-1 0 0 0 0,1 2-1 0 0,0-1 1 0 0,0 1-1 0 0,0 0 1 0 0,0 1-1 0 0,1 0 1 0 0,0 0-1 0 0,-11 9 1 0 0,8-4-741 0 0,0 0-1 0 0,1 1 1 0 0,0 1 0 0 0,0-1 0 0 0,1 2 0 0 0,-12 21-1 0 0,15-19-199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4:01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562 404 212 0 0,'-16'-6'275'0'0,"0"0"0"0"0,0 2 1 0 0,0 0-1 0 0,0 0 0 0 0,0 2 0 0 0,-1 0 0 0 0,-28 1 1 0 0,-115 14 508 0 0,145-11-579 0 0,11-2 142 0 0,13-3-211 0 0,17-2-48 0 0,485-57 279 0 0,-139 20-289 0 0,1092-218 290 0 0,-1383 242 644 0 0,-176 33 263 0 0,-1380 327-1136 0 0,846-172 49 0 0,172-46 625 0 0,427-115-794 0 0,28-7-31 0 0,18-4-4 0 0,217-54-942 0 0,-86 19-115 0 0,348-75-3449 0 0,-359 84 3446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4:57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88 0 0,'0'0'1482'0'0,"-4"0"-2247"0"0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4:58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0 342 196 0 0,'0'0'67'0'0,"1"0"0"0"0,-1 0 0 0 0,0 0 0 0 0,1 0 0 0 0,-1 0 0 0 0,0 0 0 0 0,1 0 0 0 0,-1 0 0 0 0,0 0 0 0 0,0 0 1 0 0,1 0-1 0 0,-1 0 0 0 0,0 0 0 0 0,0 0 0 0 0,1 0 0 0 0,-1 0 0 0 0,0 0 0 0 0,1 0 0 0 0,-1 1 0 0 0,0-1 0 0 0,0 0 0 0 0,0 0 0 0 0,1 0 0 0 0,-1 0 0 0 0,0 1 0 0 0,0-1 0 0 0,0 0 0 0 0,1 0 0 0 0,-1 1 0 0 0,0-1 0 0 0,0 0 1 0 0,0 0-1 0 0,0 1 0 0 0,0-1 0 0 0,1 0 0 0 0,-1 0 0 0 0,0 1 0 0 0,0-1 0 0 0,0 0 0 0 0,0 1 0 0 0,0-1 0 0 0,0 0 0 0 0,0 0 0 0 0,0 1 0 0 0,0-1 0 0 0,0 0 0 0 0,0 1 0 0 0,0-1 0 0 0,0 0 0 0 0,-1 0 0 0 0,1 1 0 0 0,0-1 1 0 0,0 0-1 0 0,0 0 0 0 0,0 1 0 0 0,-1-1 0 0 0,30-17 116 0 0,0 0 1 0 0,48-19 0 0 0,68-17-267 0 0,-98 37 109 0 0,19-7-45 0 0,122-48-62 0 0,-178 67-175 0 0,-1-1-1 0 0,0 0 1 0 0,0-1 0 0 0,-1 0 0 0 0,0 0-1 0 0,0-1 1 0 0,0 0 0 0 0,-1 0 0 0 0,13-17 0 0 0,-20 24 242 0 0,0 0 1 0 0,1 0 0 0 0,-1-1 0 0 0,0 1-1 0 0,0 0 1 0 0,0 0 0 0 0,0 0 0 0 0,0 0-1 0 0,0-1 1 0 0,0 1 0 0 0,1 0 0 0 0,-1 0-1 0 0,0 0 1 0 0,0-1 0 0 0,0 1 0 0 0,0 0 0 0 0,0 0-1 0 0,0 0 1 0 0,0-1 0 0 0,0 1 0 0 0,0 0-1 0 0,0 0 1 0 0,0 0 0 0 0,0-1 0 0 0,0 1-1 0 0,0 0 1 0 0,0 0 0 0 0,-1 0 0 0 0,1-1-1 0 0,0 1 1 0 0,0 0 0 0 0,0 0 0 0 0,0 0 0 0 0,0 0-1 0 0,0-1 1 0 0,0 1 0 0 0,-1 0 0 0 0,1 0-1 0 0,0 0 1 0 0,0 0 0 0 0,0 0 0 0 0,0-1-1 0 0,-1 1 1 0 0,-13-3-176 0 0,-26 2 318 0 0,30 2-123 0 0,-4-1 211 0 0,1-1 0 0 0,-21-4 1 0 0,29 4-80 0 0,0 0 0 0 0,-1 0 1 0 0,1-1-1 0 0,1 0 1 0 0,-1 0-1 0 0,0 0 0 0 0,0 0 1 0 0,1-1-1 0 0,-8-5 0 0 0,26 18-64 0 0,1 0 1 0 0,0-2-1 0 0,0 1 0 0 0,1-2 0 0 0,0 0 0 0 0,0-1 1 0 0,1 0-1 0 0,0-2 0 0 0,-1 0 0 0 0,26 3 0 0 0,0-1-46 0 0,-41-6-16 0 0,-1 0-1 0 0,0 0 1 0 0,0 0 0 0 0,1 0 0 0 0,-1 1 0 0 0,0-1 0 0 0,0 0-1 0 0,1 0 1 0 0,-1 0 0 0 0,0 1 0 0 0,0-1 0 0 0,0 0 0 0 0,1 0 0 0 0,-1 1-1 0 0,0-1 1 0 0,0 0 0 0 0,0 0 0 0 0,0 1 0 0 0,0-1 0 0 0,0 0 0 0 0,0 0-1 0 0,1 1 1 0 0,-1-1 0 0 0,0 0 0 0 0,0 1 0 0 0,0-1 0 0 0,0 0-1 0 0,0 0 1 0 0,0 1 0 0 0,0-1 0 0 0,0 0 0 0 0,-1 1 0 0 0,1-1 0 0 0,0 0-1 0 0,0 0 1 0 0,0 1 0 0 0,0-1 0 0 0,0 0 0 0 0,0 0 0 0 0,0 1-1 0 0,-1-1 1 0 0,1 0 0 0 0,0 0 0 0 0,0 1 0 0 0,-1-1 0 0 0,-5 12 203 0 0,-16 23-69 0 0,4-9-23 0 0,1 1 1 0 0,1 0 0 0 0,2 2-1 0 0,-21 54 1 0 0,35-83-128 0 0,0 0 1 0 0,0 0 0 0 0,0 0-1 0 0,0 0 1 0 0,0 0 0 0 0,0 0-1 0 0,0 0 1 0 0,0 0 0 0 0,0 0-1 0 0,0 1 1 0 0,0-1 0 0 0,0 0-1 0 0,0 0 1 0 0,0 0 0 0 0,0 0-1 0 0,0 0 1 0 0,0 0 0 0 0,0 0-1 0 0,0 0 1 0 0,0 1 0 0 0,0-1-1 0 0,0 0 1 0 0,0 0 0 0 0,0 0-1 0 0,0 0 1 0 0,0 0-1 0 0,0 0 1 0 0,0 0 0 0 0,0 0-1 0 0,0 0 1 0 0,0 1 0 0 0,0-1-1 0 0,0 0 1 0 0,1 0 0 0 0,-1 0-1 0 0,0 0 1 0 0,0 0 0 0 0,0 0-1 0 0,0 0 1 0 0,0 0 0 0 0,0 0-1 0 0,0 0 1 0 0,0 0 0 0 0,0 0-1 0 0,0 0 1 0 0,1 0 0 0 0,-1 0-1 0 0,0 0 1 0 0,0 0-1 0 0,0 0 1 0 0,0 0 0 0 0,0 0-1 0 0,0 0 1 0 0,0 0 0 0 0,0 0-1 0 0,1 0 1 0 0,7-3-324 0 0,8-8-524 0 0,22-22-1907 0 0,-26 19 1805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4:59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22 288 0 0,'0'-1'70'0'0,"0"1"-1"0"0,0-1 1 0 0,0 0-1 0 0,0 0 1 0 0,-1 0 0 0 0,1 0-1 0 0,0 0 1 0 0,0 1 0 0 0,0-1-1 0 0,-1 0 1 0 0,1 0-1 0 0,0 0 1 0 0,-1 1 0 0 0,1-1-1 0 0,-1 0 1 0 0,1 0-1 0 0,-1 1 1 0 0,1-1 0 0 0,-1 0-1 0 0,1 1 1 0 0,-1-1 0 0 0,0 1-1 0 0,1-1 1 0 0,-1 1-1 0 0,0-1 1 0 0,1 1 0 0 0,-1-1-1 0 0,0 1 1 0 0,0 0-1 0 0,0-1 1 0 0,1 1 0 0 0,-1 0-1 0 0,0 0 1 0 0,0 0 0 0 0,0-1-1 0 0,0 1 1 0 0,0 0-1 0 0,1 0 1 0 0,-1 0 0 0 0,-1 0-1 0 0,0 1-10 0 0,0-1 0 0 0,0 0-1 0 0,0 1 1 0 0,-1-1-1 0 0,1 1 1 0 0,0 0 0 0 0,0-1-1 0 0,0 1 1 0 0,1 0 0 0 0,-1 0-1 0 0,0 0 1 0 0,0 1-1 0 0,0-1 1 0 0,1 0 0 0 0,-3 3-1 0 0,2-1-18 0 0,0 1-1 0 0,0 0 0 0 0,0 0 1 0 0,1-1-1 0 0,-1 1 0 0 0,1 0 1 0 0,0 0-1 0 0,0 1 0 0 0,1-1 1 0 0,-1 0-1 0 0,1 0 0 0 0,0 0 1 0 0,0 0-1 0 0,0 0 0 0 0,2 7 1 0 0,0 3 121 0 0,0 1 0 0 0,11 29-1 0 0,-11-38-129 0 0,0 0 0 0 0,1 0 0 0 0,0 0 0 0 0,0-1-1 0 0,0 1 1 0 0,1-1 0 0 0,-1 1 0 0 0,2-1 0 0 0,-1 0-1 0 0,0-1 1 0 0,1 1 0 0 0,0-1 0 0 0,0 0-1 0 0,0 0 1 0 0,1 0 0 0 0,7 3 0 0 0,-6-4-27 0 0,1 0 0 0 0,-1 0 1 0 0,1-1-1 0 0,-1 0 0 0 0,1-1 1 0 0,-1 0-1 0 0,1 0 0 0 0,0-1 0 0 0,0 1 1 0 0,0-2-1 0 0,-1 1 0 0 0,1-1 1 0 0,11-3-1 0 0,7 0-6 0 0,-20 3 4 0 0,0 0 0 0 0,0 0 0 0 0,0 0 0 0 0,0 0 0 0 0,0-1 1 0 0,0 0-1 0 0,0-1 0 0 0,0 1 0 0 0,-1-1 0 0 0,8-5 0 0 0,-12 8 0 0 0,-1-1 0 0 0,1 0 0 0 0,-1 0 0 0 0,1 0 0 0 0,-1 0 0 0 0,1 1 0 0 0,-1-1 0 0 0,0 0 1 0 0,1 0-1 0 0,-1 0 0 0 0,0 0 0 0 0,0 0 0 0 0,0 0 0 0 0,0 0 0 0 0,0 0 0 0 0,0 0 0 0 0,0 0 0 0 0,0 0 0 0 0,0 0 0 0 0,0 0 0 0 0,0 0 0 0 0,-1 0 0 0 0,1 0 0 0 0,0 0 0 0 0,-1 0 0 0 0,1 1 0 0 0,0-1 0 0 0,-1 0 0 0 0,1 0 0 0 0,-1 0 0 0 0,0 0 0 0 0,1 1 0 0 0,-1-1 0 0 0,0 0 0 0 0,1 1 0 0 0,-1-1 0 0 0,-1 0 0 0 0,-33-28-6 0 0,30 25 7 0 0,-156-115-8 0 0,158 117 4 0 0,0-1 0 0 0,-1 1 0 0 0,1 1 1 0 0,-1-1-1 0 0,0 0 0 0 0,0 1 0 0 0,1 0 0 0 0,-1 0 0 0 0,0 0 1 0 0,0 0-1 0 0,0 0 0 0 0,0 1 0 0 0,0 0 0 0 0,0 0 1 0 0,0 0-1 0 0,0 0 0 0 0,0 1 0 0 0,-7 1 0 0 0,0 2 1 0 0,0 0 0 0 0,1 1 0 0 0,-1 1 0 0 0,1-1 0 0 0,-12 10 0 0 0,-105 67-1554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5:17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1574 48 0 0,'0'0'21'0'0,"0"0"-1"0"0,0 1 1 0 0,-1-1 0 0 0,1 1-1 0 0,0-1 1 0 0,0 0-1 0 0,0 1 1 0 0,-1-1 0 0 0,1 0-1 0 0,0 1 1 0 0,-1-1 0 0 0,1 0-1 0 0,0 0 1 0 0,-1 1 0 0 0,1-1-1 0 0,0 0 1 0 0,-1 0-1 0 0,1 0 1 0 0,0 1 0 0 0,-1-1-1 0 0,1 0 1 0 0,-1 0 0 0 0,1 0-1 0 0,-1 0 1 0 0,1 0-1 0 0,-1 0 1 0 0,1 0 33 0 0,-1 0-1 0 0,1 0 1 0 0,-1 1 0 0 0,1-1-1 0 0,-1 0 1 0 0,1 0 0 0 0,-1 0-1 0 0,1 0 1 0 0,-1 0-1 0 0,1 1 1 0 0,0-1 0 0 0,-1 0-1 0 0,1 0 1 0 0,0 1 0 0 0,-1-1-1 0 0,1 0 1 0 0,-1 1 0 0 0,1-1-1 0 0,0 0 1 0 0,0 1-1 0 0,-1-1 1 0 0,1 1 0 0 0,0-1-1 0 0,0 0 1 0 0,-1 1 0 0 0,1-1-1 0 0,0 1 1 0 0,0 0-45 0 0,-1-1 0 0 0,1 1 0 0 0,0-1 0 0 0,-1 0 0 0 0,1 1 0 0 0,0-1 0 0 0,-1 1 0 0 0,1-1 0 0 0,-1 0 0 0 0,1 0 0 0 0,-1 1-1 0 0,1-1 1 0 0,-1 0 0 0 0,1 0 0 0 0,-1 1 0 0 0,1-1 0 0 0,-1 0 0 0 0,1 0 0 0 0,-1 0 0 0 0,0 0 0 0 0,-1 1 60 0 0,7-1 203 0 0,5 0-254 0 0,-1-1-1 0 0,0 0 1 0 0,0-1-1 0 0,0 0 1 0 0,0 0 0 0 0,-1-1-1 0 0,1 0 1 0 0,0 0-1 0 0,-1-1 1 0 0,0 0-1 0 0,13-10 1 0 0,140-68 44 0 0,-99 53-31 0 0,65-41 1 0 0,-24 9-24 0 0,138-58-1 0 0,10-6 2 0 0,-218 106-7 0 0,-2-2 1 0 0,40-34 0 0 0,51-57-23 0 0,-45 45 17 0 0,167-110-1 0 0,-78 62 3 0 0,-20 17-16 0 0,-11 9 3 0 0,-93 57 26 0 0,60-57-1 0 0,-65 55-11 0 0,81-55 0 0 0,-106 81 2 0 0,0 1 1 0 0,1 0-1 0 0,0 1 0 0 0,0 0 0 0 0,0 1 0 0 0,1 1 0 0 0,26-6 1 0 0,-30 8-435 0 0,0-1 1 0 0,1 0-1 0 0,15-8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5:18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2590 21 48 0 0,'22'-9'508'0'0,"-16"4"321"0"0,-5 5-798 0 0,-1 0 0 0 0,0 0-1 0 0,0 0 1 0 0,0 0 0 0 0,0 0-1 0 0,0 0 1 0 0,0-1 0 0 0,0 1-1 0 0,0 0 1 0 0,0 0-1 0 0,0 0 1 0 0,0 0 0 0 0,0 0-1 0 0,0 0 1 0 0,0 0 0 0 0,0 0-1 0 0,0-1 1 0 0,0 1 0 0 0,0 0-1 0 0,0 0 1 0 0,0 0 0 0 0,0 0-1 0 0,0 0 1 0 0,0 0 0 0 0,0 0-1 0 0,-1 0 1 0 0,1 0-1 0 0,0 0 1 0 0,0-1 0 0 0,0 1 30 0 0,0 0-30 0 0,0 0-1 0 0,0 0 1 0 0,0 0 0 0 0,0 0-1 0 0,0 0 1 0 0,0 0 0 0 0,-1 0-1 0 0,1 0 1 0 0,0 0 0 0 0,0 0-1 0 0,0 0 1 0 0,0 0-1 0 0,0 0 1 0 0,0 0 0 0 0,0 0-1 0 0,0 0 1 0 0,0 0 0 0 0,-1 0-1 0 0,1 0 1 0 0,0 0 0 0 0,0 0-1 0 0,0 0 1 0 0,-9-2 104 0 0,0 1 0 0 0,0 1 0 0 0,0-1 0 0 0,0 2 1 0 0,0-1-1 0 0,0 1 0 0 0,0 0 0 0 0,0 1 0 0 0,0 0 0 0 0,0 1 0 0 0,1 0 0 0 0,-10 4 0 0 0,-14 8 22 0 0,-54 35-1 0 0,67-37-93 0 0,-271 187 910 0 0,12 19-407 0 0,-169 121-589 0 0,-23-23 19 0 0,267-171-11 0 0,-47 31-6 0 0,218-157 20 0 0,-280 167-38 0 0,299-181 33 0 0,8-3-1 0 0,0 0 0 0 0,0 0 0 0 0,0-1 0 0 0,-1 0 0 0 0,1 0 0 0 0,-1 0 0 0 0,-11 1 0 0 0,17-3 6 0 0,0 0 0 0 0,0 0 1 0 0,0 0-1 0 0,0 0 1 0 0,-1 0-1 0 0,1 0 0 0 0,0 0 1 0 0,0 0-1 0 0,0 0 1 0 0,0 0-1 0 0,-1 0 0 0 0,1 0 1 0 0,0 0-1 0 0,0 0 0 0 0,0 0 1 0 0,0 0-1 0 0,0-1 1 0 0,-1 1-1 0 0,1 0 0 0 0,0 0 1 0 0,0 0-1 0 0,0 0 1 0 0,0 0-1 0 0,0 0 0 0 0,0 0 1 0 0,0-1-1 0 0,-1 1 1 0 0,1 0-1 0 0,0 0 0 0 0,0 0 1 0 0,0 0-1 0 0,0 0 1 0 0,0 0-1 0 0,0-1 0 0 0,0 1 1 0 0,0 0-1 0 0,0 0 0 0 0,0 0 1 0 0,0 0-1 0 0,0-1 1 0 0,0 1-1 0 0,0 0 0 0 0,0 0 1 0 0,0 0-1 0 0,0 0 1 0 0,0 0-1 0 0,0-1 0 0 0,0 1 1 0 0,6-11-11 0 0,9-7 4 0 0,0 6 6 0 0,-1 0 1 0 0,2 2-1 0 0,-1-1 1 0 0,26-10-1 0 0,-19 9 4 0 0,285-182 83 0 0,-13-21-63 0 0,-152 109-29 0 0,413-334-42 0 0,-420 329-23 0 0,256-201-2176 0 0,-359 284 47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5:20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1113 56 104 0 0,'0'-1'160'0'0,"0"0"1"0"0,-1 0-1 0 0,1 0 0 0 0,0 0 0 0 0,0 0 1 0 0,0 0-1 0 0,-1 0 0 0 0,1 0 0 0 0,-1 0 1 0 0,1 0-1 0 0,0 0 0 0 0,-1 0 0 0 0,0 1 1 0 0,1-1-1 0 0,-1 0 0 0 0,1 0 1 0 0,-1 1-1 0 0,0-1 0 0 0,0 0 0 0 0,1 1 1 0 0,-1-1-1 0 0,0 1 0 0 0,0-1 0 0 0,0 1 1 0 0,-1-1-1 0 0,-2-1 117 0 0,1 1 0 0 0,-1 0 0 0 0,0 0 0 0 0,0 0 0 0 0,0 0 1 0 0,-7 1-1 0 0,-3 0 178 0 0,1 0 0 0 0,-1 1 0 0 0,-19 5 0 0 0,-33 11 135 0 0,1 3-1 0 0,-108 49 0 0 0,-115 79 201 0 0,209-100-347 0 0,42-25-130 0 0,-47 22 0 0 0,84-44-303 0 0,0-1-1 0 0,-1 0 0 0 0,1 0 0 0 0,0 1 0 0 0,-1-1 0 0 0,1 0 0 0 0,-1 0 0 0 0,1 0 1 0 0,0 0-1 0 0,-1 0 0 0 0,1 0 0 0 0,-1 1 0 0 0,1-1 0 0 0,0 0 0 0 0,-1 0 0 0 0,1 0 1 0 0,-1 0-1 0 0,1-1 0 0 0,0 1 0 0 0,-1 0 0 0 0,1 0 0 0 0,-1 0 0 0 0,1 0 0 0 0,0 0 1 0 0,-1 0-1 0 0,1-1 0 0 0,0 1 0 0 0,-1 0 0 0 0,1 0 0 0 0,0 0 0 0 0,-1-1 0 0 0,1 1 1 0 0,0 0-1 0 0,-1-1 0 0 0,1 1 0 0 0,-2-18 49 0 0,13-19-119 0 0,25-29-345 0 0,57-77 0 0 0,-82 125 313 0 0,7-9 106 0 0,-92 98 63 0 0,-81 80-121 0 0,54-54 58 0 0,98-95-15 0 0,0 1-1 0 0,1-1 1 0 0,0 1-1 0 0,0 0 1 0 0,0-1 0 0 0,0 1-1 0 0,0 0 1 0 0,-1 4-1 0 0,3-6 2 0 0,0-1 1 0 0,0 0-1 0 0,-1 1 0 0 0,1-1 0 0 0,0 1 1 0 0,0-1-1 0 0,0 0 0 0 0,0 1 0 0 0,0-1 1 0 0,0 1-1 0 0,0-1 0 0 0,0 1 0 0 0,0-1 1 0 0,1 0-1 0 0,-1 1 0 0 0,0-1 0 0 0,0 1 1 0 0,0-1-1 0 0,0 0 0 0 0,1 1 0 0 0,-1-1 1 0 0,0 1-1 0 0,0-1 0 0 0,1 0 0 0 0,-1 1 1 0 0,1 0-1 0 0,0-1 1 0 0,0 1-1 0 0,0-1 1 0 0,1 1 0 0 0,-1-1-1 0 0,0 0 1 0 0,0 1-1 0 0,0-1 1 0 0,0 0 0 0 0,1 0-1 0 0,-1 0 1 0 0,0 0-1 0 0,2 0 1 0 0,46-2 5 0 0,0-3-1 0 0,52-12 1 0 0,-47 8-25 0 0,66-5-1 0 0,-99 13 14 0 0,-3 0 18 0 0,-1 1 0 0 0,1 0 0 0 0,22 4-1 0 0,-36-2 101 0 0,-10-1-40 0 0,-12 0-11 0 0,7-4-50 0 0,0 0 0 0 0,0-1 0 0 0,0 0 0 0 0,0 0 0 0 0,1-1 0 0 0,0 0-1 0 0,0-1 1 0 0,0 0 0 0 0,1-1 0 0 0,-1 0 0 0 0,2 0 0 0 0,-16-17 0 0 0,5 3-32 0 0,1-1 1 0 0,1-1-1 0 0,2 0 1 0 0,-16-30 0 0 0,23 39-416 0 0,1-1 1 0 0,0 0-1 0 0,1 0 0 0 0,1 0 1 0 0,0-1-1 0 0,1 1 1 0 0,1-1-1 0 0,-3-29 1 0 0,10 32-914 0 0,-1 3-2829 0 0,-3 14 2991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4:11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657 576 404 0 0,'-44'23'1320'0'0,"0"-2"0"0"0,-70 22 0 0 0,17-7 44 0 0,56-20-679 0 0,6-2 909 0 0,-60 32-1 0 0,95-46-1582 0 0,0 0-1 0 0,0 0 1 0 0,0 0 0 0 0,0 0-1 0 0,0 0 1 0 0,0 0-1 0 0,0 0 1 0 0,0 0 0 0 0,0 0-1 0 0,0 0 1 0 0,0 0-1 0 0,0 0 1 0 0,0 0-1 0 0,0 0 1 0 0,1 0 0 0 0,-1 0-1 0 0,0 0 1 0 0,0 0-1 0 0,0 0 1 0 0,0 0 0 0 0,0 0-1 0 0,0 0 1 0 0,0 0-1 0 0,0 0 1 0 0,0 1-1 0 0,0-1 1 0 0,0 0 0 0 0,0 0-1 0 0,0 0 1 0 0,0 0-1 0 0,0 0 1 0 0,0 0 0 0 0,0 0-1 0 0,0 0 1 0 0,0 0-1 0 0,0 0 1 0 0,0 0 0 0 0,0 0-1 0 0,0 0 1 0 0,0 0-1 0 0,0 0 1 0 0,0 0-1 0 0,0 0 1 0 0,0 0 0 0 0,0 0-1 0 0,0 0 1 0 0,0 0-1 0 0,0 1 1 0 0,0-1 0 0 0,9-1 252 0 0,12-3 7 0 0,29-11-32 0 0,-1-3 0 0 0,85-45 0 0 0,85-66-1430 0 0,-59 33-571 0 0,492-249-5690 0 0,-568 306 7190 0 0,33-17 1739 0 0,-100 47-513 0 0,-14 7 11 0 0,-9 5-223 0 0,-2 0-589 0 0,-123 70 871 0 0,25-12-784 0 0,-263 114 933 0 0,3-1 519 0 0,239-110-664 0 0,-357 192 4418 0 0,475-251-5384 0 0,-4 2-19 0 0,0 1 0 0 0,1 0 0 0 0,0 1 0 0 0,0 0 0 0 0,-15 17 0 0 0,26-26-58 0 0,0 1 0 0 0,1-1 0 0 0,-1 1 0 0 0,1-1 0 0 0,-1 1-1 0 0,1-1 1 0 0,0 1 0 0 0,-1 0 0 0 0,1-1 0 0 0,-1 1 0 0 0,1 0 0 0 0,0 0 0 0 0,0-1 0 0 0,-1 1-1 0 0,1 0 1 0 0,0-1 0 0 0,0 1 0 0 0,0 0 0 0 0,0 0 0 0 0,0-1 0 0 0,0 1 0 0 0,0 0-1 0 0,0 0 1 0 0,0-1 0 0 0,0 2 0 0 0,1-1-4 0 0,0-1 1 0 0,-1 1-1 0 0,1 0 0 0 0,0-1 0 0 0,-1 1 0 0 0,1-1 1 0 0,0 1-1 0 0,-1-1 0 0 0,1 0 0 0 0,0 1 0 0 0,0-1 1 0 0,0 0-1 0 0,0 1 0 0 0,-1-1 0 0 0,1 0 1 0 0,0 0-1 0 0,0 0 0 0 0,1 0 0 0 0,5 1-34 0 0,0-1 1 0 0,0 0-1 0 0,0-1 0 0 0,9-1 1 0 0,39-11-88 0 0,0-2 0 0 0,76-32 1 0 0,100-59-1030 0 0,456-237-9245 0 0,-452 222 7594 0 0,-81 39 3729 0 0,-245 134 1232 0 0,-82 42-2150 0 0,-463 260 2462 0 0,511-280-966 0 0,86-52-951 0 0,-15 9 371 0 0,1 1 1 0 0,-53 45-1 0 0,85-53-755 0 0,20-24-159 0 0,1 1-1 0 0,-1-1 0 0 0,1 0 1 0 0,0 1-1 0 0,-1-1 1 0 0,1 1-1 0 0,0-1 0 0 0,0 0 1 0 0,-1 1-1 0 0,1-1 1 0 0,0 1-1 0 0,0-1 0 0 0,0 1 1 0 0,-1-1-1 0 0,1 1 1 0 0,0-1-1 0 0,0 1 0 0 0,0-1 1 0 0,0 1-1 0 0,0-1 1 0 0,0 1-1 0 0,0-1 1 0 0,0 1-1 0 0,0-1 0 0 0,0 1 1 0 0,0-1-1 0 0,1 1 1 0 0,-1-1-1 0 0,0 1 0 0 0,0-1 1 0 0,0 1-1 0 0,1-1 1 0 0,-1 0-1 0 0,0 1 0 0 0,0-1 1 0 0,1 1-1 0 0,-1-1 1 0 0,0 0-1 0 0,1 1 0 0 0,-1-1 1 0 0,1 0-1 0 0,-1 1 1 0 0,0-1-1 0 0,1 0 0 0 0,-1 0 1 0 0,1 1-1 0 0,-1-1 1 0 0,1 0-1 0 0,-1 0 1 0 0,1 0-1 0 0,-1 0 0 0 0,1 1 1 0 0,-1-1-1 0 0,1 0 1 0 0,-1 0-1 0 0,1 0 0 0 0,8 0 3 0 0,-1 0 1 0 0,0 0-1 0 0,1 0 0 0 0,-1-1 0 0 0,0 0 0 0 0,12-4 0 0 0,52-19-88 0 0,-65 22 67 0 0,111-45-1584 0 0,114-63 1 0 0,101-84-3855 0 0,-263 149 4308 0 0,-4 1 152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28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1294 903 48 0 0,'-12'-7'68'0'0,"1"0"-1"0"0,-1 1 1 0 0,0 0-1 0 0,-1 1 1 0 0,0 0-1 0 0,1 1 1 0 0,-2 1-1 0 0,1 0 1 0 0,0 1-1 0 0,0 0 1 0 0,-25 0-1 0 0,-19 4 285 0 0,1 2-1 0 0,-83 18 1 0 0,-110 38 671 0 0,-13 3 186 0 0,204-51-706 0 0,-1-2-1 0 0,-1-3 1 0 0,-81-1 0 0 0,113-11-235 0 0,20-1-125 0 0,8 5-140 0 0,0 1 0 0 0,0-1 1 0 0,0 1-1 0 0,0-1 1 0 0,1 0-1 0 0,-1 1 0 0 0,0-1 1 0 0,0 1-1 0 0,1-1 1 0 0,-1 1-1 0 0,0-1 0 0 0,1 1 1 0 0,-1-1-1 0 0,0 1 1 0 0,1-1-1 0 0,-1 1 0 0 0,1 0 1 0 0,-1-1-1 0 0,1 1 0 0 0,-1 0 1 0 0,1-1-1 0 0,0 1 1 0 0,16-10 57 0 0,0 2 0 0 0,0 0 0 0 0,1 1 0 0 0,0 0 0 0 0,0 2 0 0 0,27-6 0 0 0,-17 5 43 0 0,1436-338 1926 0 0,-1231 292-2023 0 0,475-92-10 0 0,-695 143 5 0 0,9-3 12 0 0,1 1-1 0 0,37 0 1 0 0,-59 3-13 0 0,0 0 1 0 0,1 0-1 0 0,-1 0 1 0 0,0 0-1 0 0,0 1 1 0 0,1-1-1 0 0,-1 0 1 0 0,0 0-1 0 0,0 1 0 0 0,0-1 1 0 0,0 1-1 0 0,0-1 1 0 0,0 1-1 0 0,2 0 1 0 0,-3 0-2 0 0,0-1 0 0 0,0 0 1 0 0,0 0-1 0 0,1 1 0 0 0,-1-1 1 0 0,0 0-1 0 0,0 1 0 0 0,0-1 1 0 0,0 0-1 0 0,0 1 0 0 0,0-1 1 0 0,0 0-1 0 0,0 1 0 0 0,0-1 1 0 0,0 0-1 0 0,-1 0 1 0 0,1 1-1 0 0,0-1 0 0 0,0 0 1 0 0,0 1-1 0 0,0-1 0 0 0,0 0 1 0 0,0 0-1 0 0,-1 1 0 0 0,1-1 1 0 0,0 0-1 0 0,0 0 0 0 0,0 1 1 0 0,-1-1-1 0 0,1 0 0 0 0,0 0 1 0 0,0 0-1 0 0,-1 1 0 0 0,-2 1-9 0 0,0 1-1 0 0,-1-1 0 0 0,1 0 1 0 0,-1 0-1 0 0,1 0 0 0 0,-1-1 1 0 0,-4 2-1 0 0,-32 7-375 0 0,0-1 1 0 0,0-3-1 0 0,-1-1 1 0 0,0-2-1 0 0,-54-2 1 0 0,2-7-582 0 0,-113-22 1 0 0,126 13 752 0 0,-98-32-1 0 0,132 31 541 0 0,1-1 1 0 0,0-3-1 0 0,-59-35 0 0 0,92 49-54 0 0,1-1 0 0 0,0-1 0 0 0,0 1 0 0 0,1-2 0 0 0,0 1 0 0 0,1-2 0 0 0,-14-16 0 0 0,23 26-256 0 0,-1 0-1 0 0,1-1 0 0 0,0 1 0 0 0,0 0 1 0 0,0-1-1 0 0,-1 1 0 0 0,1 0 0 0 0,0-1 1 0 0,0 1-1 0 0,0-1 0 0 0,0 1 0 0 0,0 0 1 0 0,0-1-1 0 0,0 1 0 0 0,0-1 1 0 0,0 1-1 0 0,0 0 0 0 0,0-1 0 0 0,0 1 1 0 0,0-1-1 0 0,0 1 0 0 0,0 0 0 0 0,0-1 1 0 0,0 1-1 0 0,1 0 0 0 0,-1-1 0 0 0,0 1 1 0 0,0-1-1 0 0,0 1 0 0 0,1-1 0 0 0,12-7 366 0 0,20 1 139 0 0,310-35 1276 0 0,91-13-1761 0 0,-345 41-154 0 0,304-30-1297 0 0,-388 43 1406 0 0,0 1 1 0 0,0 0 0 0 0,0 1 0 0 0,1-1-1 0 0,-1 1 1 0 0,0 0 0 0 0,0 0 0 0 0,8 4-1 0 0,-12-5 15 0 0,0 1 0 0 0,0-1 0 0 0,0 1 0 0 0,0-1 0 0 0,-1 1 0 0 0,1 0 0 0 0,0-1 0 0 0,0 1-1 0 0,-1 0 1 0 0,1 0 0 0 0,0 0 0 0 0,-1-1 0 0 0,1 1 0 0 0,-1 0 0 0 0,1 0 0 0 0,-1 0 0 0 0,1 0 0 0 0,-1 0-1 0 0,1 1 1 0 0,-1 0 7 0 0,0 0 0 0 0,0 0 0 0 0,0-1 0 0 0,0 1 0 0 0,-1 0 0 0 0,1 0 0 0 0,0 0-1 0 0,-1-1 1 0 0,0 1 0 0 0,1 0 0 0 0,-1-1 0 0 0,0 1 0 0 0,0-1 0 0 0,1 1 0 0 0,-3 1 0 0 0,-9 13 52 0 0,-1-1 0 0 0,-1-1 1 0 0,0 0-1 0 0,-1-1 1 0 0,0 0-1 0 0,-30 17 1 0 0,6-2 161 0 0,-21 16 324 0 0,2 3 0 0 0,2 2 1 0 0,-73 83-1 0 0,-285 343 2560 0 0,388-444-2523 0 0,16-19-60 0 0,0 0 0 0 0,0-1 0 0 0,-1 0 0 0 0,0 0 0 0 0,-15 9-1 0 0,24-19-475 0 0,1 0-1 0 0,-1-1 0 0 0,0 1 0 0 0,0 0 0 0 0,0-1 0 0 0,0 1 0 0 0,0-1 0 0 0,0 1 0 0 0,0-1 0 0 0,-1 0 0 0 0,1 0 1 0 0,0 0-1 0 0,0 0 0 0 0,0 0 0 0 0,0-1 0 0 0,0 1 0 0 0,0-1 0 0 0,0 1 0 0 0,0-1 0 0 0,0 0 0 0 0,0 1 0 0 0,0-1 1 0 0,0 0-1 0 0,1 0 0 0 0,-1-1 0 0 0,0 1 0 0 0,1 0 0 0 0,-4-3 0 0 0,-3-4-25 0 0,-1-1 0 0 0,1 0 0 0 0,-12-18-1 0 0,16 21 3 0 0,-36-52-13 0 0,3-2 0 0 0,3-1 0 0 0,-41-103 0 0 0,-46-208-1576 0 0,89 267-580 0 0,0-4-4740 0 0,31 109 6753 0 0,1 0 1 0 0,0-1-1 0 0,0 1 0 0 0,0-1 0 0 0,-1 1 0 0 0,1-1 0 0 0,0 1 0 0 0,0-1 0 0 0,0 1 0 0 0,0-1 0 0 0,0 1 0 0 0,0-1 1 0 0,0 1-1 0 0,0-1 0 0 0,0 1 0 0 0,0 0 0 0 0,0-1 0 0 0,0 1 0 0 0,0-1 0 0 0,0 1 0 0 0,1-1 0 0 0,-1 1 0 0 0,0-1 1 0 0,0 1-1 0 0,0-1 0 0 0,1 1 0 0 0,-1 0 0 0 0,0-1 0 0 0,1 0 0 0 0,12 6-2601 0 0,14 20 270 0 0,-4 1 1272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00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989 106 340 0 0,'-10'-41'2273'0'0,"-5"-19"3060"0"0,15 60-5275 0 0,0 0 1 0 0,0-1-1 0 0,0 1 1 0 0,0 0-1 0 0,0 0 0 0 0,0-1 1 0 0,0 1-1 0 0,-1 0 1 0 0,1 0-1 0 0,0-1 0 0 0,0 1 1 0 0,0 0-1 0 0,0 0 1 0 0,-1 0-1 0 0,1-1 0 0 0,0 1 1 0 0,0 0-1 0 0,0 0 1 0 0,-1 0-1 0 0,1 0 0 0 0,0 0 1 0 0,0 0-1 0 0,-1-1 0 0 0,1 1 1 0 0,0 0-1 0 0,0 0 1 0 0,-1 0-1 0 0,1 0 0 0 0,0 0 1 0 0,-1 0-1 0 0,1 0 1 0 0,0 0-1 0 0,0 0 0 0 0,-1 0 1 0 0,1 0-1 0 0,0 0 1 0 0,-11 7 777 0 0,-6 13-305 0 0,-8 24 294 0 0,2 0 1 0 0,-28 81 0 0 0,21-49-202 0 0,-79 199 1299 0 0,-129 279 1916 0 0,78-288-3238 0 0,-19-12-3437 0 0,171-243 2508 0 0,-51 83-5631 0 0,22-29-1851 0 0,30-51 5466 0 0,4-9 891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00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0 100 384 0 0,'2'-5'276'0'0,"2"-6"257"0"0,0 1 1 0 0,0 0-1 0 0,1 0 0 0 0,0 0 0 0 0,9-12 1 0 0,-13 21-428 0 0,1-1 0 0 0,-1 0 1 0 0,0 1-1 0 0,1-1 0 0 0,-1 1 1 0 0,1-1-1 0 0,0 1 0 0 0,0 0 1 0 0,-1 0-1 0 0,1 0 1 0 0,0 0-1 0 0,0 0 0 0 0,0 0 1 0 0,0 0-1 0 0,0 1 0 0 0,0-1 1 0 0,0 1-1 0 0,0-1 0 0 0,0 1 1 0 0,0 0-1 0 0,1 0 1 0 0,-1 0-1 0 0,0 0 0 0 0,0 0 1 0 0,0 0-1 0 0,0 1 0 0 0,0-1 1 0 0,0 1-1 0 0,0-1 1 0 0,0 1-1 0 0,0 0 0 0 0,0 0 1 0 0,0 0-1 0 0,0 0 0 0 0,2 1 1 0 0,3 3 223 0 0,-1 0 1 0 0,1 1-1 0 0,-1-1 0 0 0,0 1 1 0 0,0 0-1 0 0,-1 1 1 0 0,0-1-1 0 0,0 1 1 0 0,6 11-1 0 0,4 10 776 0 0,12 35-1 0 0,-13-31-391 0 0,73 208 3870 0 0,-35-85-2343 0 0,-32-101-1791 0 0,3 0 1 0 0,2-1-1 0 0,52 82 0 0 0,-63-114-507 0 0,1-1-1 0 0,1-1 1 0 0,1 0-1 0 0,1-2 1 0 0,0 0-1 0 0,1 0 1 0 0,1-2-1 0 0,0 0 1 0 0,1-2-1 0 0,0 0 1 0 0,29 11-1 0 0,-32-16-838 0 0,0-2 1 0 0,1 0-1 0 0,-1-1 1 0 0,1-1-1 0 0,0-1 0 0 0,22 1 1 0 0,-31-3-64 0 0,0-1 1 0 0,0 0 0 0 0,0-1-1 0 0,0 0 1 0 0,-1-1 0 0 0,1 0-1 0 0,0 0 1 0 0,-1-1 0 0 0,1-1-1 0 0,-1 1 1 0 0,0-2 0 0 0,0 1 0 0 0,14-10-1 0 0,-4-2-717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00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63 108 0 0,'-4'-7'14601'0'0,"21"8"-14459"0"0,322-30 2317 0 0,-80 2-8801 0 0,-257 27 6115 0 0,0-1-1 0 0,0 1 0 0 0,0 0 0 0 0,0 0 1 0 0,0 1-1 0 0,0-1 0 0 0,0 0 0 0 0,0 1 1 0 0,3 0-1 0 0,-5-1 157 0 0,0 0 0 0 0,1 1 0 0 0,-1-1 0 0 0,0 0-71 0 0,0 0 71 0 0,0 0 0 0 0,1 1 0 0 0,-1-1 0 0 0,0 0-1 0 0,0 0 1 0 0,0 0 0 0 0,0 1 0 0 0,0-1 0 0 0,0 0 0 0 0,0 0 0 0 0,0 0 0 0 0,0 1 0 0 0,0-1 0 0 0,0 0 0 0 0,0 0 0 0 0,0 1 0 0 0,0-1 0 0 0,0 0 0 0 0,0 0 0 0 0,0 1 0 0 0,0-1 0 0 0,0 0 0 0 0,0 0 0 0 0,0 0 0 0 0,0 1 0 0 0,0-1 0 0 0,0 0 0 0 0,0 0 0 0 0,0 0 0 0 0,-1 1 0 0 0,1-1-1 0 0,0 0 1 0 0,0 0 0 0 0,0 0-71 0 0,0 1 71 0 0,-1-1 0 0 0,-3 4-538 0 0,-1-1 0 0 0,1 1 0 0 0,-1-1 0 0 0,0 0-1 0 0,-5 3 1 0 0,-17 7-609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01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0 672 0 0,'-3'6'591'0'0,"1"-1"0"0"0,0 0 0 0 0,0 1-1 0 0,0 0 1 0 0,1-1 0 0 0,0 1 0 0 0,0 0 0 0 0,0 8 0 0 0,1-12-348 0 0,1 0 1 0 0,-1 0 0 0 0,0 0-1 0 0,1 0 1 0 0,-1 0 0 0 0,1 0 0 0 0,0 0-1 0 0,0-1 1 0 0,0 1 0 0 0,0 0-1 0 0,0 0 1 0 0,0-1 0 0 0,0 1 0 0 0,0 0-1 0 0,1-1 1 0 0,-1 1 0 0 0,1-1-1 0 0,-1 0 1 0 0,1 0 0 0 0,-1 1 0 0 0,1-1-1 0 0,0 0 1 0 0,0 0 0 0 0,0 0-1 0 0,-1-1 1 0 0,1 1 0 0 0,0 0-1 0 0,3 0 1 0 0,6 2 567 0 0,1-1-1 0 0,-1 0 1 0 0,1 0 0 0 0,0-2-1 0 0,19 0 1 0 0,64-9 1135 0 0,-55 4-1506 0 0,14-1-353 0 0,82-7-732 0 0,-45 9-4437 0 0,-90 4 4921 0 0,25 3-4363 0 0,-25-3 4320 0 0,-1 0 0 0 0,1 0 0 0 0,-1 1 0 0 0,1-1 0 0 0,0 0 0 0 0,-1 0 0 0 0,1 1 0 0 0,-1-1 0 0 0,1 0 0 0 0,-1 0 0 0 0,5 7-2856 0 0,-5-6 2856 0 0,0 0 0 0 0,0-1 0 0 0,1 1 0 0 0,-1-1 0 0 0,0 1 0 0 0,0 0 0 0 0,0-1 0 0 0,0 1 0 0 0,-1-1 0 0 0,1 1 0 0 0,0-1 0 0 0,0 1-1 0 0,0 0 1 0 0,0 0 0 0 0,-4 7-1365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28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63 368 0 0,'82'-2'1850'0'0,"0"-2"-1"0"0,0-5 1 0 0,122-28 0 0 0,-191 34-1729 0 0,10-4 2914 0 0,-23 7-3008 0 0,-17 1 221 0 0,-356 55 309 0 0,325-47-435 0 0,-76 14 852 0 0,-138 45-1 0 0,257-67-884 0 0,0 1 0 0 0,0 0 0 0 0,1 0 0 0 0,-1 0-1 0 0,1 1 1 0 0,-7 4 0 0 0,10-6-51 0 0,0 0 0 0 0,0 0-1 0 0,0 0 1 0 0,0 0 0 0 0,0 0-1 0 0,0 0 1 0 0,0 0-1 0 0,1 1 1 0 0,-1-1 0 0 0,0 0-1 0 0,1 1 1 0 0,-1-1 0 0 0,0 0-1 0 0,1 1 1 0 0,0-1 0 0 0,-1 0-1 0 0,1 1 1 0 0,0-1 0 0 0,0 1-1 0 0,0-1 1 0 0,0 1 0 0 0,0-1-1 0 0,0 1 1 0 0,0-1-1 0 0,0 1 1 0 0,1 1 0 0 0,11 29 750 0 0,1-1 1 0 0,33 57 0 0 0,-6-16-164 0 0,22 62 231 0 0,62 186 0 0 0,-83-184-191 0 0,-5 3 0 0 0,-7 0 1 0 0,14 168-1 0 0,-24-13-114 0 0,22 188 6 0 0,-36-453-504 0 0,0-1 1 0 0,2 0-1 0 0,1 0 1 0 0,1-1 0 0 0,22 46-1 0 0,-27-66-46 0 0,0 1-1 0 0,0-1 0 0 0,1 0 1 0 0,0 0-1 0 0,1 0 1 0 0,-1-1-1 0 0,1 0 1 0 0,0 0-1 0 0,1-1 1 0 0,-1 1-1 0 0,1-1 0 0 0,0-1 1 0 0,1 1-1 0 0,-1-1 1 0 0,1-1-1 0 0,-1 1 1 0 0,1-1-1 0 0,0-1 1 0 0,1 1-1 0 0,-1-1 1 0 0,0-1-1 0 0,1 0 0 0 0,15 1 1 0 0,-2-3-256 0 0,0-2-1 0 0,1 0 1 0 0,-1-1 0 0 0,-1-1-1 0 0,1-1 1 0 0,-1-1 0 0 0,0-1-1 0 0,20-11 1 0 0,60-37-4623 0 0,-11-6-4733 0 0,-51 27 4603 0 0,-19 18 3170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29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16 172 216 0 0,'-3'-9'577'0'0,"0"0"1"0"0,1 0-1 0 0,-1 1 0 0 0,2-1 0 0 0,-1-1 0 0 0,1-15 1 0 0,1 19-214 0 0,0 0 1 0 0,1 0 0 0 0,-1 0-1 0 0,1 1 1 0 0,0-1 0 0 0,1 0-1 0 0,0 0 1 0 0,-1 1 0 0 0,2-1-1 0 0,-1 1 1 0 0,5-8 0 0 0,-6 12-239 0 0,0-1-1 0 0,0 1 1 0 0,-1 0 0 0 0,1 0 0 0 0,0 0 0 0 0,0 0-1 0 0,0 0 1 0 0,0 0 0 0 0,1 1 0 0 0,-1-1 0 0 0,0 0-1 0 0,0 0 1 0 0,0 1 0 0 0,1-1 0 0 0,-1 1 0 0 0,0-1-1 0 0,1 1 1 0 0,-1-1 0 0 0,0 1 0 0 0,1 0 0 0 0,-1 0-1 0 0,2 0 1 0 0,-1 0 46 0 0,1 0-1 0 0,-1 1 0 0 0,0-1 1 0 0,0 1-1 0 0,1 0 1 0 0,-1 0-1 0 0,0 0 1 0 0,0 0-1 0 0,0 0 0 0 0,0 0 1 0 0,0 0-1 0 0,2 2 1 0 0,4 5 372 0 0,-1-1 0 0 0,1 1 1 0 0,-1 0-1 0 0,8 13 1 0 0,-2 0 172 0 0,0 0 0 0 0,-2 1 1 0 0,0 1-1 0 0,8 26 0 0 0,25 101 1126 0 0,-23-74-1271 0 0,119 437 703 0 0,-84-300-1373 0 0,-33-124-3553 0 0,-23-88 3409 0 0,0 0-1 0 0,0-1 1 0 0,0 1 0 0 0,1 0 0 0 0,-1 0 0 0 0,0-1 0 0 0,0 1-1 0 0,1 0 1 0 0,-1 0 0 0 0,1-1 0 0 0,-1 1 0 0 0,0-1-1 0 0,1 1 1 0 0,-1 0 0 0 0,1-1 0 0 0,-1 1 0 0 0,1-1-1 0 0,0 1 1 0 0,18-34-13343 0 0,-12 11 11844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4-04T18:28:59.3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20595 17115 31 0,'-2'-3'138'0,"1"-2"-21"0,-4 2-23 16,4 2-20-16,-1-1-16 0,0 0-11 0,-1 1-8 15,0 1-7-15,-2 0-5 0,2 1-1 16,-2 1 4-16,-2 0 7 0,0 1 11 0,-1 0 12 15,0 0 13-15,-3 0 17 0,3-2 16 16,0 2 20-16,0 0 17 0,-1-1 21 0,1 1 15 16,0-2 12-16,-1 1 9 0,-1-1 7 15,2 1-2-15,-3-2-5 0,0 1-15 0,0-1-20 16,-3 2-25-16,1-1-30 0,0-1-28 16,-1 1-27-16,-2 1-16 0,-1-2-13 0,-2 2-10 15,0-1-8-15,-5 1-3 0,1 1-2 16,-4 0-3-16,-3 0-2 0,0-1 1 0,-3 2-1 15,-2-1-2-15,0-2 0 0,-3 1 0 16,-2-2 1-16,-2-2-3 0,-1 1 3 16,-2-2-1-16,0-2 2 0,-1-1 1 0,0-1 0 15,1-1 1-15,0 1 1 0,2-4 1 16,-1 2-1-16,1 0 0 0,1-1 0 0,2 2 0 16,-1 1 1-16,2-1-1 0,-1 1 2 0,2 1 2 15,0 1 1-15,-1 1-2 0,3 1 0 16,-4 0 2-16,2 0 0 0,-3 0-2 0,3 1 0 15,-2-1-3-15,2 0-1 0,-3 0-2 16,2 2-2-16,-3-4 0 0,0 2 1 0,2-2 1 16,-2 1 1-16,-1 0 1 0,0-2 0 15,-1 1 0-15,0 1-1 0,-1 1 0 0,1-2 0 16,0 2 2-16,-2 0-1 0,3 2 1 16,-1-1-1-16,2 2 2 0,0 0 0 0,-2 0-3 15,5 2-2-15,-3-1-1 0,2-1 2 16,-2 2-2-16,4-1 0 0,-3 1 1 0,3-2 3 15,0 0 0-15,0-2-2 0,-1 1-5 16,3-1-6-16,-2 1-3 0,3-1-4 0,-2-1-1 16,1 0 0-16,1 2 0 0,-1-1-3 15,0 2-5-15,-3 0-7 0,-1 0-1 0,-2 0-4 16,1 0 3-16,-3 2 5 0,1-1 9 0,-2 2 9 16,2-1 2-16,0-1 6 0,1 2 2 15,0 0 2-15,3 0 1 0,-2 0 0 16,4 0-2-16,2 0 2 0,-1 0 1 0,4 0 0 15,-1 0-2-15,3 2 1 0,0-2 2 16,2 1 1-16,1 2-1 0,0-1 0 0,2-1 2 16,0 2 2-16,4 0-3 0,-1 2-1 15,3-2 2-15,1 0 0 0,4 1 0 16,1 1 2-16,2 1-1 0,2 0-1 0,3 0 0 16,1 1 1-16,0 2-2 0,2 0-1 0,0 0 1 15,1 3 4-15,-1 0 0 0,0 2 0 16,3-1 4-16,0 4 5 0,0 1 3 0,0 1 1 15,0 4 1-15,0 2 4 0,0 1 0 16,-2 2 2-16,2 4 0 0,-3-1 2 0,0 4 1 16,0 1-2-16,-2 1 0 0,0 2-1 15,-2 0-1-15,0 2-2 0,-1-1 0 0,0 1-2 16,-1-1 0-16,1-1-3 16,-2-2-2-16,1 1-2 0,0-2-1 0,-1 0-2 15,0 0-2-15,1 0-2 0,-2 2 1 16,1-2-2-16,-2 0-1 0,1 1 0 15,-3-1-4-15,2 2 3 0,0-1-3 16,-2-1-2-16,2 0-2 0,-2-1 1 16,3 1-2-16,0-3 0 0,0 0 1 15,2 1-1-15,-3-2 0 0,2-1 2 16,1-1 3-16,1 0-1 0,-1-1 1 0,3-1 1 16,-1-2 4-16,1-3-4 0,0-1-1 15,-2-4 0-15,3-5-4 0,0-1-2 16,2-3 1-16,-2-1-1 0,2-2 0 15,-3-3 1-15,3 0 1 0,1-2-1 16,-1-1 2-16,0 2 1 0,0-2-1 16,0 0 1-16,1-2 1 0,0 1 4 15,-1 1-2-15,3-3-4 0,0 1-8 16,0 1-7-16,0-2-4 0,3 1-4 16,1-1 0-16,-1 0 5 0,3 0 4 15,2 0 11-15,3 0 3 0,0 0 3 16,3 0-1-16,4 0 2 0,2 0 0 15,2 0 3-15,2 0 1 0,5 0 0 16,2 0 2-16,-1 0-1 0,5 0 5 16,1 0-2-16,2 0 2 0,0 0 2 15,0 0-1-15,3 0 2 0,0 0 2 16,-1 0 4-16,4 0 2 0,-3 0 0 16,2 0 1-16,1 0-2 0,1 0 0 15,0 0-7-15,2 0-3 0,1 0-2 16,-2 0 3-16,5 0 0 0,1 0 4 15,-3 0 1-15,3 0 1 0,0 0-1 16,1 0-4-16,2 0 0 0,-1 0-4 16,-1 0 5-16,-2 0 8 0,1 0 6 15,0 0 6-15,1 0 3 0,-3 0-2 16,2 0-2-16,-3 0-5 0,3 0-5 16,0 0-3-16,3 0-2 0,0 0 2 15,0 0-3-15,5 0-3 0,-1 0-4 16,1 0 1-16,1 0-4 0,-1 0-7 15,0 0 3-15,2 0 0 0,-2 0-3 16,2 0-3-16,-1 0 0 0,1 0 6 16,-2 0-6-16,0 0 1 0,-2 0-3 15,0 0 4-15,-3 0-6 0,1 0-2 16,-3 0 3-16,1 0-2 0,-2 0 1 16,2 0-2-16,0 0 7 0,-2 0-5 15,3 0 1-15,1 0 0 0,-1 0 4 16,2 0-1-16,-2 0-1 0,2 0 0 15,0 0 4-15,3 0 2 0,0 0 0 16,0 0-11-16,4 0-12 0,-4 0-11 16,-2 0-19-16,0 0-10 0,-3 0-7 15,0 0 4-15,-2 0 6 0,-1 0 8 16,-2 0 16-16,-1 0 9 0,-2 0 9 16,1 0 5-16,-4 0 9 0,3 0 1 15,-1 0 2-15,3 0 1 0,0 0-3 16,0 0 1-16,2 0 0 0,-4 0 0 15,2 0 1-15,-3 0-3 0,0 0 1 16,-5 0 2-16,1 0-1 0,-5 0 2 16,-4 0-2-16,0 0 2 0,-6 0 0 15,-2 0-1-15,-4 0-3 0,-2 0 0 16,-2 0 0-16,-4 0 5 0,-2 0-1 16,0 0 0-16,-3 0 3 0,-1 0-2 15,-4 0-1-15,0 0-2 0,0 0 0 16,2 0 1-16,-4 0 0 0,-1 0 1 15,2 0 6-15,-1 0-6 0,-1 0 1 16,0 0 2-16,0 0 1 0,-1 0-1 16,-1 0-4-16,2 0 8 0,-1 0-4 15,1 0-3-15,0-3 3 0,0-4 2 16,1-8-2-16,2-8-5 0,1-5 4 16,-1-4 2-16,0-4-4 0,4 0 0 15,-3-3-1-15,4-1 1 0,-2-2-8 0,1-1-8 16,-1-4-4-16,3-1-10 15,-1-3-5-15,0-3-4 0,-1-1 3 0,0 0 3 16,0-2 6-16,-1 1 5 0,-1 1 5 16,0-2 4-16,0 2 4 0,-3 2 3 15,2 1 1-15,-3 3 4 0,-1 5 3 0,0 3-1 16,-1 4 0-16,-1 5 0 0,-2 2 1 0,0 6-3 16,1 2-1-16,-2 4 0 0,2 3 0 15,0 1 1-15,0 4-3 0,1-1-1 16,0 4-2-16,-1-1-1 0,2 2-3 0,-2 0-1 15,1 0-2-15,2 0-4 0,-1 2-6 16,-1-4-5-16,2 2-5 0,-1-1-1 0,1-1 0 16,-2 2 4-16,0-1 9 0,2 1 6 0,-1 0 6 15,-1 0 3-15,2 0 6 0,-1 1 2 16,1 1-1-16,-2-1-1 0,0 1-1 16,1-1 2-16,-3-1-2 0,1 0 0 0,2 0-1 15,-5 0 2-15,3-3 2 0,-4 0-2 16,2-1-1-16,-1-2 0 0,-2-2 1 0,-1-1-1 15,1 2 0-15,0-2 1 0,-1 0-1 0,0-2 0 16,1 2 0-16,-1 0-1 0,1 2 1 16,0-2-4-16,0 2 3 0,-1 2-1 15,1 0 0-15,0 4 0 0,0-1 0 0,-1 2 1 16,-1 2-1-16,0-1 0 0,-2 0 3 16,1 4 0-16,-3-2 1 0,1 3 0 0,0 0 3 15,-2 0 0-15,-1 0-3 0,-3 0 1 16,-2 0-1-16,2 0 0 0,-4 0 0 0,-1 0-1 15,-3-1 1-15,3-1 0 0,-4 1-3 16,-1-1 0-16,-1-1-1 0,-2 0-1 0,-1 0-2 16,-3 0-2-16,-2-1 2 0,0-1-4 15,-2 0-7-15,-3 0-7 0,-2-3-10 0,-4 1-14 16,-3-2-17-16,-4-2-16 0,0-1-16 16,-3-1-18-16,-4-1-19 0,0-1-20 0,-5 0-26 15,-2-1-24-15,1-1-23 0,-6 1-28 16,1-2-25-16,1 1-36 0,0 2 1 0,1 2 25 15,2 2 35-15</inkml:trace>
  <inkml:trace contextRef="#ctx0" brushRef="#br0" timeOffset="2191.94">18897 18780 102 0,'-13'4'122'0,"4"2"-13"0,-1-3-16 16,1 2-15-16,2-2-15 0,3-1-7 15,4 2-5-15,0-1-1 0,4 0 4 16,6 0 5-16,4 0 1 0,2 0-3 16,9-2-5-16,5 0-10 0,4 1-12 0,4-2-9 15,6-2-10-15,3 1-8 16,4 0-5-16,4-2-7 0,0 0-4 0,4 0-3 16,-4 0-1-16,2 0 0 0,-2-1 1 15,-3 2 5-15,-4-1 5 0,-2 0 3 16,-7-2 4-16,-2 2 2 0,-5-1 2 15,-6 1 2-15,0 0 1 0,-9 1 1 16,-1-2-2-16,-5-1 1 0,-2 2-2 16,-6-1-2-16,-3-1-4 0,-3 0-7 0,-4 3-6 15,-5-1-9-15,-5 0-7 0,-4 0-9 16,-5 3-6-16,-4 0-4 0,-9 0-5 16,-3 0 0-16,-6 3-1 0,-4-2 2 15,-4 2 6-15,-5 0 6 0,-2 0 9 0,-5 0 9 16,-2-1 7-16,-4-1 8 0,1 1 7 15,-1-2 12-15,2 0 19 0,2 1 22 16,5 1 30-16,3-2 33 0,7 1 27 16,6 1 15-16,11-1-2 0,8-1-17 15,12 1-23-15,6 1-31 0,12-2-32 16,11 0-25-16,7-2-18 0,8 1-16 16,11-2-14-16,7-1-14 0,5-1-12 0,6-1-10 15,5 0-10-15,2-1-5 0,5-1 0 16,-1 1 4-16,3-1 7 0,1 2 11 15,-2-1 11-15,-1 0 12 0,-6 2 10 16,-1 0 8-16,-5 1 2 0,-6-1 4 16,-7 2 3-16,-6-1 3 0,-6 1 7 0,-6 0 5 15,-10 1 6-15,-2 1 4 0,-10-2 1 16,-5 3-1-16,-9-2-5 0,-8 2-6 16,-5 2-5-16,-5-1-5 0,-6 2-3 15,-8 2-3-15,-3-2-2 0,-5 1-1 16,-4 2 1-16,-3 0 1 0,-2 0 2 0,-3 0 0 15,4-1 2-15,0 1 8 16,6-1 16-16,4 0 14 0,8 0 9 0,6 1 6 16,11-4 0-16,6 2-7 0,9-3-14 15,12 1-14-15,7-2-13 0,13-2-7 16,7 1-7-16,6-3-11 0,8 2-16 16,7-4-12-16,5 1-10 0,4-1-7 0,2-1-3 15,4 1 7-15,0-2 14 0,0 4 11 16,-3-2 12-16,-4 0 10 0,-5 1 6 15,-5 1 5-15,-6-1 2 0,-6 1 6 16,-11 2 6-16,-3-1 9 0,-9 3 6 16,-10 0 5-16,-9 0 1 0,-8 3-1 0,-10-1-7 15,-9 2-9-15,-7 1-7 0,-9 1-6 16,-8-1-3-16,-4 2-3 0,-7 0 0 16,-5-1 3-16,-3 2 11 0,-2-2 21 15,1 0 21-15,7 0 18 0,2-2 15 0,8-1 9 16,8 0-7-16,9 0-16 15,10 0-19-15,8-3-21 0,14 2-16 0,8-2-21 16,12-2-19-16,12 1-19 0,7-4-17 16,12 1-15-16,4-2-14 0,6 1 0 15,7-2 7-15,1 1 15 0,2-2 13 16,1 2 16-16,1-1 16 0,-3 0 11 16,-1 0 6-16,-4 3 3 0,-7-2 2 0,-4 1 4 15,-7-1 2-15,-7 3 5 0,-7 0 3 16,-10 0 5-16,-7 1 0 0,-10 0-1 15,-6 2-2-15,-12 0-6 0,-7 0-4 16,-9 2-4-16,-9 0-3 0,-8 1-1 16,-5 0 1-16,-6 2 11 0,-1-1 26 15,-2 1 41-15,6-2 47 0,0 1 46 0,9-1 31 16,8 0 9-16,10-1-19 0,12-2-35 16,9 0-45-16,13-2-59 0,11 1-58 15,8-1-50-15,9-1-31 0,9 0-20 16,5 0-15-16,5 0 3 0,5 0 21 0,2 0 27 15,4 0 23-15,-1 0 17 16,-2 2 11-16,2-2 10 0,-2 1 2 0,-2 0-19 16,-7 0-34-16,-1-1-46 0,-9 0-56 15,-2 0-61-15,-4 1-77 0,-6-1-27 16,-7 3 11-16,-2-2 32 0</inkml:trace>
  <inkml:trace contextRef="#ctx0" brushRef="#br0" timeOffset="5222.63">20428 18295 53 0,'-2'2'150'16,"0"-1"-4"-16,-1 2-5 0,1-1-10 0,1-1-8 16,-1-1-9-16,1 2-14 0,-3-2-15 15,3 3-15-15,-2-2-14 0,-2 1-12 16,-1 1-13-16,-1 1-7 0,-1 1 2 15,0 1 3-15,-2-1 9 0,-3 3 14 16,0 1 15-16,1 0 13 0,0 2 14 16,-2 1 12-16,1 0 3 0,1-2-3 0,-1 2-9 15,5-1-13-15,-1-2-19 16,3 0-15-16,2-2-13 0,3 1-14 0,2-3-7 16,4 2-6-16,3-4-12 0,5 1-16 15,1-2-23-15,5-1-21 0,3-1-21 16,0 0-14-16,5 0-6 0,-2 0 4 15,4-1 13-15,-1-1 21 0,-3 1 18 16,2-2 15-16,-3 0 13 0,2 0 8 0,-3-1 8 16,-1 2 3-16,-6-3 1 15,1 2 5-15,-4 0 6 0,0 0 7 0,-5 1 9 16,-2 1 7-16,-3 0 6 0,-1 1 5 16,-4 0-1-16,-4 0-4 0,-2 1-2 0,-4 2-2 15,-1 2-1-15,-8 1-1 0,-1-1-1 16,-3 2-1-16,-4 2 0 0,-4-2-1 15,-3 1 5-15,0-1 13 16,1 1 15-16,1 1 10 0,3-3 6 0,2 0 2 16,7-2-11-16,5 0-15 0,3 1-17 15,7-3-14-15,7-1-15 0,5-1-9 16,9-1-6-16,5-1-10 0,5-1-11 0,6 0-10 16,3-1-5-16,5-2-4 0,5-2-2 15,-2 1 5-15,4-1 11 0,2 1 8 16,-2-2 9-16,-2 0 5 0,0 1 5 15,-4 0 5-15,-2 3 1 0,-6-3 1 0,-1 2 0 16,-8 2 5-16,-2 1 0 16,-7 0 1-16,-4 0-2 0,-9 1 0 0,-5-1-2 15,-8 3-2-15,-6 0-3 16,-8 0-1-16,-6 3 1 0,-8 0 1 0,-5 0-2 16,-6 2-1-16,0-2 5 0,-4 1 16 15,1-1 13-15,5-1 20 0,4 1 16 0,2 0 11 16,7-2 4-16,7 1-9 0,8-2-18 15,3 0-14-15,9 0-16 16,7 0-13-16,6-3-6 0,7 0-6 0,9 0-3 16,2-4-1-16,9 2 2 0,1-3-1 15,7-1-1-15,1 2 0 0,1-1 3 16,1 1-1-16,3-2 0 0,-2 3-3 16,-4 0 2-16,-1 1-1 0,-4 0 0 0,-6 1 1 15,-3 1-1-15,-3 0 3 0,-7 2-1 16,-5-1 2-16,-5 2-3 0,-9 0 0 15,-7 2 1-15,-6-1 0 0,-7 1-1 16,-9-1-5-16,-4 2 3 0,-9 0-2 16,-3 0-1-16,-5 0 3 0,-1 0 2 0,-1 0 0 15,3-1 10-15,6-1 14 0,5 2 6 16,6-2 6-16,10 1 0 0,10-2 4 16,7 2-10-16,10-2-16 0,10 0-21 15,7-2-22-15,10 2-15 0,6-3-14 16,5 2-4-16,6-1-1 0,2-1 12 15,5 2 16-15,-1-2 14 0,1 0 13 0,1-1 6 16,-1 2 5-16,-7-1 2 0,1 0-1 16,-6 0 2-16,-4 0-2 0,-5 1 3 15,-7 1-1-15,-3-2-2 0,-7 1-2 16,-4 1-25-16,-5-1-63 0,-5 2-89 16,-4-1-99-16,-3-1-124 0,-6 1-70 15,-4-1-11-15,-4 2 40 0,-5 2 77 0</inkml:trace>
  <inkml:trace contextRef="#ctx0" brushRef="#br0" timeOffset="10889.24">20501 17916 4 0,'0'-2'41'0,"0"1"11"0,0 1 1 0,2-2 0 16,-2 2-4-16,0-1-2 0,0-1-9 16,0-1-8-16,0 2-7 0,0-1-4 15,0 1-3-15,0-2-5 0,0 1-4 16,0 1-4-16,0-1-1 0,2-1 0 15,-1 2 0-15,-1-2 0 0,2 0 6 0,-2 1 9 16,2 1 5-16,-2-2 8 0,1 1 6 16,-1 1 6-16,2-1 0 0,-1 1-1 15,-1-1-5-15,0 2-1 0,0-2-5 16,0 1-2-16,0 1 3 0,0 0 6 16,2 0 5-16,0 0 9 0,-2 0 9 0,1 3 7 15,2 0 6-15,3 3 3 0,-1 2 4 16,-2 1 3-16,2 2 6 0,2 3 5 15,-3 3 6-15,2 1 6 0,-1 3 11 16,-2-2 7-16,2 3 1 0,0 1 0 0,-2 1 0 16,-1-1-4-16,-1-1-12 15,1 0-14-15,0 1-15 0,-1-3-15 0,-1-1-16 16,0-1-15-16,3-1-13 0,-3-4-8 16,2 1-6-16,-2-4-8 0,0-2-34 15,0-1-52-15,0-1-72 0,0-1-74 16,1-5-76-16,1-2-71 0,1-2-58 15,-1-4 3-15,1 1 45 0,0-4 62 16</inkml:trace>
  <inkml:trace contextRef="#ctx0" brushRef="#br0" timeOffset="11170.92">20570 17758 26 0,'1'-4'158'0,"-1"-2"-1"16,0 1-13-16,0-1-8 0,0 2-11 15,2-2-14-15,-2 1-16 0,1-1-16 16,1 2-15-16,0-2-18 0,-2 1-16 0,1 2-13 0,-1 0-10 15,2 2-13-15,-1-2-21 0,1 3-24 16,0 0-24-16,-1 3-30 0,4-2-27 16,-2 5-28-16,2 2-26 0,-2 0-5 0,2 5 10 15</inkml:trace>
  <inkml:trace contextRef="#ctx0" brushRef="#br0" timeOffset="11804.58">20813 17931 154 0,'3'3'165'0,"-1"0"-1"0,-1 0 0 16,1-2 4-16,-2 2 15 0,2-3 20 16,-2 0 28-16,0 0 31 0,0 0 31 15,-2 0 15-15,2 0 0 0,-2-2-19 16,-1 1-33-16,-2 1-46 0,2-1-52 15,-3 1-44-15,3-2-41 0,-2 1-27 16,0 0-18-16,2-1-14 0,-2 2-6 0,2 3-6 16,0 0 2-16,-3 1-3 0,1 2-2 15,0 3 0-15,1 2-2 0,-4 2 2 16,2 1 1-16,-1 1-1 0,2 1 0 16,1 1 6-16,-1-1 2 0,1 1 1 15,3-3 3-15,-1 0 1 0,2 0 0 0,0-4-1 16,0 1-3-16,0-1-2 0,3-2-6 15,-1-2-7-15,1 0-11 16,1-3-13-16,-1 0-10 0,2 0-9 0,-1-3-11 16,2 0-1-16,1 0 3 0,1-3 8 15,-2 1 7-15,2-1 11 0,1 0 14 16,-2 0 9-16,-1-1 6 0,2 1 10 0,0-2 7 16,-2 0 5-16,-1 1 1 0,0 0 5 15,0-1 1-15,1-1-2 0,-3 0-4 16,2-1-5-16,-1 0 0 0,-2 2-5 15,1-1-1-15,1-1-4 0,-3 3-4 16,1 0 0-16,-1-1-1 0,4 2-3 16,-5 0 2-16,1 2 6 0,2-2 2 15,-1 3 5-15,0 1 10 0,-1 2 8 0,3 2 7 16,-3-1 2-16,2 2 2 0,1 2-1 16,-1 1-5-16,0 0-10 0,1 1-5 15,-1 2-6-15,2-1-6 0,-1-1-7 16,0 0-8-16,0 0-18 0,0-2-36 0,0 0-57 15,2 0-79-15,-5-4-88 0,4 2-78 16,-2-3-60-16,4-1-37 0,-3-1-13 16,2-1 19-16,1-1 57 0,-1-2 68 15,2-2 67-15</inkml:trace>
  <inkml:trace contextRef="#ctx0" brushRef="#br0" timeOffset="12241.91">21139 17936 32 0,'8'-20'164'16,"0"2"6"-16,-4 3 1 0,1 1-3 0,-2 2-1 16,1 2 3-16,0 1 4 0,-2 1 3 0,-1 1-3 15,-1 2-9-15,-1 2-11 0,1 2-18 16,-5 1-24-16,2 3-23 0,0 1-23 16,-2 4-17-16,0 1-12 0,-3 1-7 0,3 2-2 15,-2 0 2-15,0-1 7 0,3 1 8 16,-3-2 4-16,4 2 5 0,0 0-1 15,0-1-6-15,1-1-7 0,2-1-7 16,0 2-6-16,2-4-9 0,2 2-5 16,-1-1-4-16,2-1-3 0,0 1-4 15,2-1-7-15,-1 1 0 0,3-2-2 0,-1 1-1 16,0-1-1-16,0 2-2 0,1-1 2 16,-2-1 1-16,1 2 2 0,-2-1 1 15,0 2 2-15,1 0 3 0,-3 0 3 16,1 0 3-16,-1 0 7 0,-1 2 19 15,0-2 20-15,0 0 19 0,-2 0 18 16,-1-2 17-16,-1 2 6 0,-2-2-7 0,0 1-7 16,0 0-20-16,-1-1-15 0,-2-2-19 15,-1 1-17-15,-2-2-15 0,0-1-40 16,-3 0-56-16,-2-1-80 0,2-1-98 16,-2-1-89-16,1-1-90 0,1-1-78 15,2-1-16-15,-1 0 42 0,2 2 78 16,2-2 82-16</inkml:trace>
  <inkml:trace contextRef="#ctx0" brushRef="#br0" timeOffset="13061.09">20576 17691 36 0,'2'-3'55'16,"-2"1"-1"-16,1 1-3 0,-1-1-1 15,3 0-2-15,-1 1 1 0,0 0 1 0,-1-1-2 16,4 2-1-16,-5-1-3 0,1 1-2 16,-1-2 0-16,3 2-2 0,-1 0 4 0,0 2 4 15,1-1 5-15,0 2 4 0,0 2 6 0,1 1 3 16,-1 0 3-16,3 1 1 0,-5 2 4 15,2 0 12-15,1-1 8 0,-4 1 11 0,0 0 12 16,0-2 5-16,0 1 3 0,-2-1-5 16,0-1-6-16,-1 2-11 0,-3-2-10 15,3 0-7-15,-2-2-10 0,2-1-8 0,-2 0-8 16,2 0-13-16,-2-1-10 0,2-2-13 0,-1-2-10 16,0 1-11-16,3-4-17 0,-1 1-15 15,1-3-12-15,1 2-14 0,0-3-14 16,1 1-9-16,1-1-4 0,-1-1 0 0,3 3 1 15,0 0 6-15,-1 0 9 0,0 2 11 16,2-1 13-16,-2 2 14 0,2 0 10 0,0 2 8 16,3-1 9-16,-5 2 2 0,2 0 4 0,-2 2 3 15,0-1 8-15,2 1 15 0,-2-1 11 16,0 1 16-16,2 1 14 0,-4 0 14 16,1-2 9-16,-1 1 3 0,-1-1 0 0,2 1-1 15,-2-1-4-15,-2 2-6 0,1-3-8 16,-2 2-12-16,-2-2-13 0,1 1-11 0,-1-1-13 15,0 0-10-15,0-1-7 0,0 1-6 16,-2-2-2-16,2-1-12 0,2 0-26 0,-2 0-39 16,2 2-54-16,1-2-58 0,0 0-66 0,2 3-61 15,4 0-50-15,-4 0-50 0,3 0 3 16,2 3 37-16,1 0 51 0</inkml:trace>
  <inkml:trace contextRef="#ctx0" brushRef="#br0" timeOffset="74471.95">3486 17942 38 0,'-2'-1'106'0,"1"1"-6"0,-1-1-8 0,-1 1-6 15,1-2-6-15,1 1-5 0,-1 1-8 0,-1-1-9 16,1 1-8-16,1 0-9 0,-4 0-4 16,2 0-5-16,-2 0-1 0,2 0 2 15,-2 1 4-15,-1-1 7 0,1 0 8 0,-1 0 12 16,1 0 8-16,-1 0 6 0,1 0 7 16,-1-1 7-16,-2-1-1 0,2-1-5 15,1 1-5-15,0-1-11 0,0 0-13 16,2-1-16-16,1-1-13 0,2-1-11 15,2 0-8-15,1-1-5 0,0-1 2 0,4-2 3 16,1-1 5-16,4-1 7 0,-2-1 10 16,3 1 7-16,2 0 2 0,-2 1 0 0,3 1-3 15,-2-1-8-15,0 2-9 0,-3 3-6 0,3 0-5 16,-2 3-3-16,-3 0-1 0,2 1-1 16,-3 2 0-16,-2 2-2 0,1 1-1 0,-1 0 2 15,-1 2-2-15,-2 2-1 0,-2 1 0 16,-1 2-1-16,-1 2-3 0,-1 3-4 0,-1 3-3 15,-1-1-5-15,-1 1-1 0,-3 1-1 16,3-2 2-16,-1-1 4 0,0 2 3 16,1-2 3-16,0 1 4 0,3 0-1 15,1-2 0-15,1 0 0 0,3 1 1 0,0-2 0 16,0-1 0-16,5-1 0 0,-2-1 1 16,1-2 3-16,2-2 6 0,2-1 15 0,-3-1 19 15,2-5 28-15,2 0 32 0,-2-3 27 16,0-2 19-16,0-2 10 0,0-1-8 15,0-1-21-15,0 0-29 0,-2 0-28 16,0 0-25-16,2 2-31 0,-3-1-38 0,0 4-41 16,-2-1-46-16,1 4-48 0,-1 1-52 15,1 1-44-15,-3 2-29 0,2 2-20 16,0-1-20-16,0-1-26 0,-2 2-9 0,0-3 22 16,3-2 39-16,-3-2 46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29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0 220 0 0,'15'6'2745'0'0,"0"0"0"0"0,28 6 0 0 0,-20-8-2208 0 0,32 2 0 0 0,103-7-8007 0 0,-139 0 6291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30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1 161 320 0 0,'107'-9'5534'0'0,"0"5"-3568"0"0,37 2-8031 0 0,-125 2 5010 0 0</inkml:trace>
  <inkml:trace contextRef="#ctx0" brushRef="#br0" timeOffset="1">589 96 436 0 0,'97'-38'2917'0'0,"54"-4"-4754"0"0,-118 33 1016 0 0,-12 3 414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30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0 135 252 0 0,'20'-4'280'0'0,"-1"2"8"0"0,2-2-16 0 0,-1-3-28 0 0,1 3-40 0 0,3-3-60 0 0,0 1-56 0 0,0-1-60 0 0,0-1-68 0 0,0 1-64 0 0,3-1-48 0 0,-3-1-44 0 0,2 0-44 0 0,-2 3-16 0 0,-2-1-4 0 0,-1 1 24 0 0,-2 2 52 0 0,-2-1 64 0 0</inkml:trace>
  <inkml:trace contextRef="#ctx0" brushRef="#br0" timeOffset="1">435 19 60 0 0,'121'6'2439'0'0,"-72"-2"-1067"0"0,-34-3-559 0 0,0-1-1 0 0,0-1 1 0 0,0 0-1 0 0,23-5 1 0 0,25-12-1432 0 0,-62 17 531 0 0,0 1 0 0 0,-1 0 0 0 0,1-1-1 0 0,-1 1 1 0 0,1 0 0 0 0,0 0 0 0 0,-1-1 0 0 0,1 1 0 0 0,0 0 0 0 0,0 0 0 0 0,-1 0 0 0 0,1 0 0 0 0,0 0 0 0 0,-1 0 0 0 0,1 0 0 0 0,0 0 0 0 0,0 0 0 0 0,-1 0 0 0 0,1 0 0 0 0,0 1 0 0 0,-1-1 0 0 0,1 0 0 0 0,0 0 0 0 0,-1 1 0 0 0,1-1-1 0 0,-1 0 1 0 0,1 1 0 0 0,0-1 0 0 0,-1 1 0 0 0,1 0 0 0 0,0 0-85 0 0,-1 0 1 0 0,0 0-1 0 0,1 1 0 0 0,-1-1 0 0 0,0 0 0 0 0,0 0 0 0 0,0 0 1 0 0,0 0-1 0 0,0 1 0 0 0,0-1 0 0 0,-1 0 0 0 0,1 0 0 0 0,0 0 1 0 0,0 0-1 0 0,-1 0 0 0 0,1 0 0 0 0,-1 0 0 0 0,0 2 0 0 0,-4 4-680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31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45 152 0 0,'-6'-13'498'0'0,"-5"-19"9301"0"0,14 52-7778 0 0,34 134 2626 0 0,-9-46-2539 0 0,109 554 1268 0 0,-123-600-4531 0 0,34 146-8120 0 0,-47-203 8089 0 0,0 0 0 0 0,1-1 0 0 0,-1 1 0 0 0,1 0 0 0 0,0 0 0 0 0,1-1 0 0 0,-1 1 0 0 0,4 4 0 0 0,0-6-307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32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591 150 556 0 0,'-1'-5'223'0'0,"-1"-1"1"0"0,-1 1-1 0 0,1 0 1 0 0,-1 0-1 0 0,1 0 1 0 0,-1 1-1 0 0,-1-1 0 0 0,1 1 1 0 0,-1-1-1 0 0,0 1 1 0 0,1 0-1 0 0,-2 1 1 0 0,1-1-1 0 0,0 1 0 0 0,-1 0 1 0 0,0 0-1 0 0,-7-4 1 0 0,6 5-49 0 0,0-1 0 0 0,-1 1 0 0 0,1 1 0 0 0,-1-1 0 0 0,1 1 0 0 0,-1 0 0 0 0,0 1 0 0 0,1-1 0 0 0,-1 1 0 0 0,0 1 0 0 0,1-1 0 0 0,-1 1 0 0 0,0 0 0 0 0,-7 3 0 0 0,0 1 25 0 0,0 0-1 0 0,1 1 1 0 0,0 1 0 0 0,0 0-1 0 0,0 1 1 0 0,1 0-1 0 0,0 1 1 0 0,1 1-1 0 0,-1 0 1 0 0,-16 20-1 0 0,0 4 306 0 0,1 1 1 0 0,-29 53-1 0 0,32-47-158 0 0,2 2 1 0 0,2 0 0 0 0,1 1-1 0 0,3 1 1 0 0,-11 47 0 0 0,21-63-156 0 0,0 1 1 0 0,2-1 0 0 0,1 1 0 0 0,1 0 0 0 0,1-1 0 0 0,2 1 0 0 0,2 0-1 0 0,0 0 1 0 0,9 35 0 0 0,-6-47-88 0 0,0 0 1 0 0,1 0-1 0 0,1-1 0 0 0,0 1 0 0 0,1-2 1 0 0,1 1-1 0 0,1-1 0 0 0,0-1 0 0 0,18 18 1 0 0,-11-15-73 0 0,1 0 1 0 0,0-2-1 0 0,2 0 1 0 0,0-1-1 0 0,1-1 1 0 0,31 15-1 0 0,-18-13-297 0 0,1-2 0 0 0,0-2 0 0 0,0-1 0 0 0,1-2 0 0 0,0-1 0 0 0,1-2 0 0 0,0-1 0 0 0,0-3 0 0 0,54-2 0 0 0,-71-1 57 0 0,-1-1 0 0 0,1-2-1 0 0,-1 0 1 0 0,0 0 0 0 0,0-2 0 0 0,0-1 0 0 0,26-12 0 0 0,-36 13 218 0 0,1 0 1 0 0,-1 0-1 0 0,0-1 0 0 0,0-1 0 0 0,-1 1 0 0 0,0-1 0 0 0,0-1 1 0 0,-1 0-1 0 0,0 0 0 0 0,-1-1 0 0 0,0 0 0 0 0,0 0 0 0 0,10-21 0 0 0,-11 12 132 0 0,0 0-1 0 0,-1 0 1 0 0,-1 0-1 0 0,0-1 1 0 0,-2 0-1 0 0,0 1 1 0 0,-1-1-1 0 0,-1 0 0 0 0,-1 0 1 0 0,-1 1-1 0 0,-6-28 1 0 0,-6-15 101 0 0,-2-1 1 0 0,-29-67-1 0 0,24 75-190 0 0,-3 1 0 0 0,-2 1 0 0 0,-3 1 0 0 0,-1 1 0 0 0,-50-61 0 0 0,57 84-168 0 0,-1 0 0 0 0,-1 2-1 0 0,-2 1 1 0 0,0 1 0 0 0,-2 1 0 0 0,0 2-1 0 0,-1 1 1 0 0,-1 1 0 0 0,-62-27 0 0 0,79 41-514 0 0,0 0 0 0 0,-1 1 0 0 0,0 1 0 0 0,0 0 1 0 0,-19 0-1 0 0,28 2 86 0 0,-1 1 1 0 0,0 0 0 0 0,0 0-1 0 0,1 1 1 0 0,-1 0-1 0 0,0 0 1 0 0,1 1 0 0 0,-1-1-1 0 0,1 1 1 0 0,0 1-1 0 0,-1-1 1 0 0,1 1 0 0 0,-11 7-1 0 0,2 5-942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33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4 148 740 0 0,'0'-1'229'0'0,"-1"0"1"0"0,1 0-1 0 0,-1-1 1 0 0,1 1-1 0 0,0 0 0 0 0,-1 0 1 0 0,1 0-1 0 0,0-1 0 0 0,0 1 1 0 0,0 0-1 0 0,0 0 1 0 0,0-1-1 0 0,0 1 0 0 0,0 0 1 0 0,0 0-1 0 0,1-1 0 0 0,-1 1 1 0 0,0 0-1 0 0,1 0 1 0 0,-1 0-1 0 0,1 0 0 0 0,-1-1 1 0 0,1 1-1 0 0,0 0 0 0 0,1-1 1 0 0,1-1-145 0 0,0 1 0 0 0,0 0 0 0 0,0 0-1 0 0,1 0 1 0 0,-1 0 0 0 0,8-3 0 0 0,-1 1 0 0 0,187-82 966 0 0,-192 84-936 0 0,0 1 0 0 0,0-1-1 0 0,0 1 1 0 0,1 0 0 0 0,-1 1 0 0 0,0-1-1 0 0,1 1 1 0 0,-1 0 0 0 0,0 1 0 0 0,1-1-1 0 0,-1 1 1 0 0,0 0 0 0 0,1 0 0 0 0,-1 1 0 0 0,0-1-1 0 0,0 1 1 0 0,0 0 0 0 0,0 1 0 0 0,-1-1-1 0 0,1 1 1 0 0,-1 0 0 0 0,1 0 0 0 0,6 7-1 0 0,7 6 482 0 0,0 2 0 0 0,-2 0-1 0 0,27 37 1 0 0,-38-48-528 0 0,162 231 1750 0 0,59 137-147 0 0,-201-329-1486 0 0,241 453 830 0 0,-35 15-706 0 0,-171-338 159 0 0,-54-150-201 0 0,0 0 0 0 0,-2 1 0 0 0,-1-1 0 0 0,0 52 0 0 0,-3-73-210 0 0,0 0 0 0 0,-1 0 0 0 0,1 1 0 0 0,-1-1-1 0 0,-1 0 1 0 0,1 0 0 0 0,-1-1 0 0 0,1 1 0 0 0,-2 0 0 0 0,1 0 0 0 0,0-1 0 0 0,-1 1 0 0 0,0-1 0 0 0,0 0-1 0 0,0 0 1 0 0,-5 5 0 0 0,3-5-41 0 0,1-1-1 0 0,-1 1 1 0 0,0-1 0 0 0,0-1-1 0 0,-1 1 1 0 0,1-1-1 0 0,0 1 1 0 0,-1-2-1 0 0,0 1 1 0 0,1-1-1 0 0,-1 1 1 0 0,0-1 0 0 0,1-1-1 0 0,-8 1 1 0 0,-197-9-125 0 0,96 1-112 0 0,-441-4-2729 0 0,535 11 2314 0 0,-51-2-1801 0 0,66 2 1715 0 0,-1-1-1 0 0,1 0 1 0 0,0 0 0 0 0,-1-1-1 0 0,1 0 1 0 0,0 0 0 0 0,0 0 0 0 0,0 0-1 0 0,0-1 1 0 0,-4-3 0 0 0,8 6 486 0 0,0-1 1 0 0,0 0-1 0 0,0 1 0 0 0,1-1 1 0 0,-1 0-1 0 0,0 0 1 0 0,1 1-1 0 0,-1-1 1 0 0,1 0-1 0 0,-1 0 0 0 0,1 0 1 0 0,-1 0-1 0 0,1 0 1 0 0,0 0-1 0 0,-1 0 1 0 0,1 0-1 0 0,0 0 0 0 0,0 0 1 0 0,0 0-1 0 0,0 0 1 0 0,0 0-1 0 0,0 0 1 0 0,0 0-1 0 0,0-1 0 0 0,2-7-1081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36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41 224 0 0,'-9'-14'1126'0'0,"-12"-13"1876"0"0,30 37-1810 0 0,1 1 0 0 0,-1 0-1 0 0,-1 0 1 0 0,0 1-1 0 0,13 25 1 0 0,28 75 82 0 0,-44-100-953 0 0,33 87 693 0 0,29 114 0 0 0,-51-146-1342 0 0,-3 0 0 0 0,9 123 1 0 0,-22-173-1255 0 0,0 0-1 0 0,-1-1 1 0 0,0 1-1 0 0,-2 0 1 0 0,0-1 0 0 0,-1 1-1 0 0,-10 26 1 0 0,7-23 243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36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473 361 456 0 0,'6'-47'856'0'0,"-2"0"-1"0"0,-1 0 1 0 0,-9-86-1 0 0,-4 87 440 0 0,9 43-1101 0 0,0-1 0 0 0,0 1 0 0 0,0 0 0 0 0,-1 0 0 0 0,1 0 0 0 0,-1 0 0 0 0,0 0 0 0 0,0 1 0 0 0,0-1 0 0 0,0 0 0 0 0,-4-2 0 0 0,6 4-154 0 0,-1 1 0 0 0,1 0 1 0 0,-1 0-1 0 0,1-1 0 0 0,-1 1 0 0 0,1 0 0 0 0,-1 0 0 0 0,0 0 0 0 0,1 0 0 0 0,-1 0 0 0 0,1 0 0 0 0,-1 0 0 0 0,1 0 0 0 0,-1 0 0 0 0,0 0 0 0 0,1 0 0 0 0,-1 0 0 0 0,1 0 0 0 0,-1 0 1 0 0,1 1-1 0 0,-1-1 0 0 0,1 0 0 0 0,-1 0 0 0 0,1 1 0 0 0,-1-1 0 0 0,1 0 0 0 0,-1 0 0 0 0,1 1 0 0 0,-1-1 0 0 0,1 1 0 0 0,0-1 0 0 0,-1 0 0 0 0,1 1 0 0 0,0-1 0 0 0,-1 1 1 0 0,1-1-1 0 0,0 1 0 0 0,-1-1 0 0 0,1 1 0 0 0,0 0 0 0 0,-12 26 561 0 0,11-24-502 0 0,-13 46 852 0 0,-15 90 1 0 0,9-33-303 0 0,-160 543 963 0 0,35-223-5138 0 0,141-413 2648 0 0,4-10 430 0 0,-1 1 0 0 0,0-1 0 0 0,0 0 0 0 0,0 0 0 0 0,0 0 0 0 0,0 0 0 0 0,-1 0 0 0 0,1 0 0 0 0,-1 0 0 0 0,-2 2 0 0 0,-4-16-3076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37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48 504 0 0,'-66'-48'8872'0'0,"117"67"-3996"0"0,211 131-1413 0 0,-194-103-4155 0 0,104 92 0 0 0,-146-114-1286 0 0,41 52 1 0 0,-51-57 267 0 0,-1 2-1 0 0,-1 0 0 0 0,-1 1 1 0 0,-1 0-1 0 0,17 48 1 0 0,-19-39 165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37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46 196 364 0 0,'-4'0'716'0'0,"1"-1"0"0"0,0 0-1 0 0,-1 0 1 0 0,1 0 0 0 0,0 0 0 0 0,-1-1 0 0 0,1 1-1 0 0,0-1 1 0 0,0 0 0 0 0,-3-2 0 0 0,5 3-597 0 0,1 0 0 0 0,-1 0 1 0 0,0 0-1 0 0,1-1 0 0 0,-1 1 1 0 0,0 0-1 0 0,1-1 0 0 0,0 1 0 0 0,-1 0 1 0 0,1-1-1 0 0,0 1 0 0 0,0 0 1 0 0,0-1-1 0 0,0 1 0 0 0,0-1 1 0 0,0 1-1 0 0,0 0 0 0 0,0-1 1 0 0,0 1-1 0 0,1 0 0 0 0,-1-1 1 0 0,0 1-1 0 0,1 0 0 0 0,0-1 1 0 0,-1 1-1 0 0,1 0 0 0 0,0 0 0 0 0,-1 0 1 0 0,3-3-1 0 0,6-9-132 0 0,0 0 0 0 0,1 1 0 0 0,1 0 0 0 0,0 0 0 0 0,1 1 0 0 0,0 0 0 0 0,0 1 0 0 0,1 1 0 0 0,21-12 0 0 0,-31 19-28 0 0,1 0 1 0 0,0 0-1 0 0,1 1 0 0 0,-1-1 0 0 0,0 1 1 0 0,0 0-1 0 0,1 0 0 0 0,-1 0 0 0 0,0 0 1 0 0,1 1-1 0 0,-1 0 0 0 0,1 0 0 0 0,6 1 1 0 0,-8-1 39 0 0,-1 1 0 0 0,0 0 1 0 0,1 0-1 0 0,-1 0 0 0 0,0 0 1 0 0,0 0-1 0 0,1 0 0 0 0,-1 1 1 0 0,0-1-1 0 0,0 1 0 0 0,-1-1 1 0 0,1 1-1 0 0,0 0 1 0 0,0 0-1 0 0,-1 0 0 0 0,1 0 1 0 0,-1 0-1 0 0,0 0 0 0 0,1 0 1 0 0,-1 0-1 0 0,0 1 0 0 0,0-1 1 0 0,0 0-1 0 0,-1 1 0 0 0,1 2 1 0 0,4 21 502 0 0,-1 2 0 0 0,-2-1 0 0 0,-1 0 0 0 0,-1 0 1 0 0,-5 37-1 0 0,1 28 2153 0 0,4-76-2064 0 0,-1 15 1127 0 0,8 53 0 0 0,-6-77-1580 0 0,0 1-1 0 0,1 0 1 0 0,0-1-1 0 0,0 0 0 0 0,0 1 1 0 0,1-1-1 0 0,1 0 1 0 0,-1 0-1 0 0,1-1 0 0 0,0 1 1 0 0,1-1-1 0 0,6 9 0 0 0,-8-13-159 0 0,0 0 0 0 0,0 0 0 0 0,0 0 0 0 0,0 0 0 0 0,1-1 0 0 0,-1 1 0 0 0,1-1 0 0 0,-1 0 0 0 0,1 0 0 0 0,-1 0-1 0 0,1 0 1 0 0,-1-1 0 0 0,1 0 0 0 0,0 1 0 0 0,-1-1 0 0 0,1 0 0 0 0,0-1 0 0 0,-1 1 0 0 0,1-1 0 0 0,6-1 0 0 0,9-3-1150 0 0,-1-1-1 0 0,31-14 1 0 0,-29 12-638 0 0,86-44-11007 0 0,-90 44 10799 0 0,-4 1 462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4-04T18:26:46.5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5791 15027 38 0,'-3'1'297'0,"3"1"49"15,-2-2 43-15,2 0-41 0,0-2-19 16,0 1-25-16,0 1-25 0,0-2-14 0,0 1-12 16,0-1-26-16,0 0-35 0,0 1-42 15,0-2-36-15,2-1-33 0,-1 1-30 0,1-2-29 16,1-1-46-16,-1 3-76 0,0 0-104 15,-1 2-115-15,-1-1-117 0,0 2-114 16,0 0-31-16,0 5 35 0,-1-1 80 0,-3 2 104 16</inkml:trace>
  <inkml:trace contextRef="#ctx0" brushRef="#br1" timeOffset="8899.2">19955 2142 63 0,'-7'7'172'0,"2"1"-20"0,-2 2-37 0,0 1-29 15,3-1-24-15,-1 2-19 0,1 2-10 16,0 0 0-16,-1 2 5 0,2 0-2 16,3 1 5-16,0 1 4 0,0 1 3 0,3 1 2 15,2 1 2-15,-1 0 7 0,1-1 8 16,0 2 9-16,2 0 4 0,-1 1 1 0,1 1 6 15,0 1 5-15,-1 2 9 0,1 2 4 16,-2-1 2-16,1 4 5 0,-5 2-1 16,2 0-10-16,-3 6 3 0,0-1-7 15,0 3 0-15,0 1-6 0,0 1 1 0,-1-1-2 16,1 2-16-16,0-1-8 0,0 1-2 16,1-2 6-16,1 1-2 0,0-1 8 15,1 1 8-15,0 1 9 0,0 1-1 0,0 1-7 16,2-1 2-16,1 2-1 0,-3 2 9 15,1 1 12-15,-1 0 6 0,0 1-2 0,0 2-8 16,-1 5-9-16,0-1-23 0,-1 4-22 16,2 1-16-16,2 1-11 0,-2 2-8 0,2-1-5 15,-1 2-3-15,3-1-5 0,2 1 0 16,1 4 2-16,-1 0 1 0,5 1 0 16,-1 0 0-16,0 1 1 0,3 2 1 0,-2 0-4 15,2 2-1-15,-2 1-2 0,2 0 0 16,-4 1 1-16,6-1-3 0,-5 2-1 15,-1-2 1-15,1 4 6 0,-2-1 4 0,0 3 0 16,-2 0 2-16,1 5 14 0,-1 1 8 16,-1 4 1-16,0 2-2 0,0 3 1 15,-2 0 2-15,1 2-10 0,-1-1-10 0,0 2-1 16,0 0-3-16,1 0 0 0,-1 1-2 16,1 1-2-16,-3 1 1 0,1 3-6 15,1-1-1-15,1 1 2 0,-4 0 4 16,0 0 13-16,-1 1 15 0,-1 1 12 0,-1 2 8 15,-1 4 1-15,-3 0-1 0,1 5-10 16,-3-1-10-16,-2 0-4 0,-1 0-4 16,-3-2-1-16,2 1 1 0,-2-1-3 0,0-1-2 15,-1-2-5-15,0 1-1 0,-2 1 0 16,2-4-2-16,-1-2 2 0,-1-2 2 16,4-5 1-16,-3-1 1 0,5-4-2 0,-1-3-4 15,1-3-3-15,2-3-3 0,3-5-3 16,0 0-4-16,1-6-5 0,2-2-1 15,1-4-5-15,0-4-8 0,0-4-42 0,0-6-81 16,1-5-97-16,-1-7-140 0,2-5-146 16,-1-7-128-16,-1-9-84 0,0-3-9 15,-3-8 50-15,-2-6 115 0,1-6 137 16</inkml:trace>
  <inkml:trace contextRef="#ctx0" brushRef="#br1" timeOffset="9786.01">18511 9873 136 0,'-6'1'147'16,"-2"-1"-8"-16,0 0-10 0,3 0-11 0,2 0-10 15,1 0-18-15,2 0-17 0,2 0-12 16,1 0-10-16,2 0-3 0,6 0 1 15,2-1 5-15,4-1 3 0,2-1 7 0,6 0 15 16,5 0 9-16,5-1 45 0,8-1 40 16,4 1 45-16,7-2 31 0,6-2 14 15,8 2 8-15,9-1-32 0,4 2-35 16,13-1-44-16,5 2-39 0,7-1-27 0,3 2-21 16,7 2-20-16,1-1-9 0,1 2-10 15,2 2-8-15,3-1-6 0,2 2-7 16,5 2-3-16,3-1-7 0,3 1-5 15,0-1 2-15,1 1-2 0,1 1 0 16,1-4 1-16,0 2-1 0,3-3 3 0,3 2-3 16,3-3 1-16,6 0 1 0,-3 0-3 15,1 0 8-15,-2 0 0 0,4-1 0 0,-4-1-1 16,5 2 1-16,0-1 2 0,0 1-8 16,-2 0-2-16,-1 0-1 0,-4-2 1 15,-2 2 0-15,-4-2 2 0,0 1 1 0,-2 1 0 16,-1-1 4-16,-2 1 0 0,2-3-5 15,-1 1-4-15,-1-1 1 0,-2 0 1 16,0 0 1-16,-1 0 6 0,-1-1 3 16,3 1 1-16,1-3-1 0,2 3-3 0,7-2-3 15,-3 2-5-15,6 0 0 0,-3 2 0 16,1-2-1-16,1 3 2 0,2-2 2 16,1 2 1-16,-1 0-4 0,-1 0 2 0,-1 0 1 15,-2 0-4-15,-9 0 5 0,1-1 0 16,-9 1 5-16,-4-4-3 0,-5 3 4 15,-4 0 1-15,-5-2-5 0,-6 0-4 0,-5 0-4 16,-3 0 0-16,-9-1-13 0,-4 0-52 16,-10 1-83-16,-6-1-105 0,-6 1-109 15,-8 0-109-15,-7-1-99 0,-7 2-9 0,-9-1 51 16,-6 1 91-16,-8 1 103 0</inkml:trace>
  <inkml:trace contextRef="#ctx0" brushRef="#br1" timeOffset="11049.22">21774 8796 135 0,'5'-8'153'0,"-1"2"-31"0,0 0-25 0,4 2-21 16,0-1-16-16,0 3-14 0,4 2-12 15,-2 2-7-15,1 0-7 0,0 1-10 16,-1 0 6-16,-2 3 10 0,1-2 10 0,-5 2 16 15,0-1 18-15,-3 0 16 0,-2 3 3 16,-3-2-9-16,-5 0-7 0,0 2-15 16,-6-2-18-16,0-2-18 0,-1-1-9 15,-6 0-6-15,1-3-3 0,-2-3-1 0,2 0-1 16,-1-1 1-16,3-2-1 0,1-2-1 16,4-1 1-16,2 0-2 0,3-3-1 15,0 2 0-15,6-4-2 0,5 2 0 16,4-1 0-16,2 1 1 0,1 0 0 15,5 0 2-15,2 1 1 0,2 1 0 0,2 1 0 16,4 3 1-16,1 0 0 0,0 3 0 0,1 0 0 16,-4 1 0-16,0 2 3 0,-5 2 6 15,-5 2 14-15,-3 1 18 0,-6 2 21 16,-3 1 22-16,-3-1 18 0,-6 2 8 16,-3 0-3-16,-3 0-11 0,-1-1-18 0,-3-1-16 15,0-1-18-15,3-1-13 0,1-2-13 16,-2-2-9-16,5-1-6 0,2-1-5 15,2-2-6-15,4-2-1 0,2-1-3 0,4-1-1 16,1-1-3-16,5 0-2 0,3 0-2 16,5-2 2-16,-2 3-2 0,3 0 3 15,4 2 4-15,-2 1 4 0,1 1 4 16,-4 3 4-16,2 0 2 0,-6 3 0 0,-1 1 3 16,-6 1 3-16,-3 4 3 0,-7-2 23 15,-4 4 38-15,-4-1 39 0,-2 1 34 16,-3-2 25-16,-4 0 13 0,2-2-17 15,-2-1-34-15,4-1-38 0,1-2-36 0,2-1-28 16,4-2-18-16,-1-1-10 0,3-2-10 16,4-1-28-16,4-4-44 0,2-1-70 15,3-1-90-15,2-1-98 0,3-2-96 16,4-1-73-16,3 1-10 0,1-2 41 0,5-2 79 16,5 1 91-16</inkml:trace>
  <inkml:trace contextRef="#ctx0" brushRef="#br1" timeOffset="11906.11">23147 7479 34 0,'9'-12'162'0,"3"1"-22"0,1 4-18 16,0 1-15-16,0 4-12 0,0 4-10 15,-1 2-9-15,2 2-8 0,1 5-6 16,0-1 0-16,-2 4 7 0,0-1 11 15,-4 2 8-15,-1-2 12 0,-3 3 13 0,-2-3 19 16,-3 1 12-16,-3-3 4 0,-2 2 1 16,-4-3-6-16,-4-1-13 0,0-2-29 15,-3-2-28-15,-1-2-25 0,0-1-20 16,-1-4-11-16,3-2-11 0,4-2-5 16,-1-2-1-16,3-1-4 0,6-1 0 0,1-2 0 15,6 1 2-15,0-1-1 0,9 0 0 16,-4 2 3-16,7 1 0 0,0 1 0 0,3 2 0 15,-2 1 0-15,4 4 0 16,-1 1 1-16,1 1 0 0,1 4 0 0,-2 1 2 16,-2 0-1-16,-2 2 2 0,-3 1 8 15,-4 1 26-15,-6-1 28 0,-5 2 31 16,-5-1 28-16,-4-1 20 0,-7 0 3 16,-1-1-20-16,-5-2-25 0,1-3-29 0,-1-2-28 15,3-2-21-15,1-2-13 0,5-5-8 16,3 1-5-16,4-5-7 0,7-2-16 15,2 1-9-15,9-4-7 0,4 2-7 0,0 2-3 16,8-1 2-16,0 2 14 0,2 3 8 16,0 1 5-16,3 6 8 0,-4-1 3 0,1 3 3 15,-2 3 2-15,-3 1 1 16,-4 5 3-16,-3-2 0 0,-7 4 3 0,-7 1 3 16,-3 0 1-16,-9 2 3 0,-3-1 3 15,-7-1 14-15,1 0 7 0,-6-1 6 16,4-2 4-16,-1-3 1 0,3-2-3 15,2-1-15-15,5-3-9 0,1-3-10 0,7-1-7 16,4-7-20-16,4-1-46 0,4-3-77 0,4 0-96 16,6-5-98-16,3 3-100 15,5-5-85-15,3 2-12 0,5-1 46 16,0-2 81-16,5 1 92 0</inkml:trace>
  <inkml:trace contextRef="#ctx0" brushRef="#br1" timeOffset="12833.34">24201 4384 41 0,'-5'-2'201'0,"2"2"20"0,-1-2-22 16,1 0-21-16,1 1-23 0,1-2-13 0,-1 0-17 16,0 0-20-16,2 0-21 0,0-1-18 15,2 2-15-15,0-1-16 0,-1 1-14 16,2-1-7-16,2 3-7 0,1 0-3 0,1 0-2 16,1 3-1-16,0 3-1 0,2 2-3 15,0 1 0-15,-2 1 2 0,0 2 1 0,-5-1 0 16,-2 1 2-16,-1-2 6 0,-1 2 7 15,-2-1 11-15,-5-2 8 0,0 0 4 16,-3-3 0-16,-2 0-2 0,2-2-6 0,-2-2-10 16,3-2-7-16,-2-2-4 0,3-1-3 15,-4-1-3-15,5-4-3 0,3 1-3 16,1-3-1-16,-1 0-2 0,5-2 1 16,2-1 1-16,4-1 0 0,2 1 1 0,3-1 0 15,5 2 2-15,-2 0-1 0,7 3 2 16,-3 2 0-16,3 4 1 0,0 1 1 0,-4 4 2 15,0 3 0-15,-4 3 0 0,-2 2 1 16,-8 4 1-16,-3 1 11 0,-5 2 11 0,-5-1 22 16,-3 2 33-16,-4-3 37 0,-3 2 35 15,-2-2 12-15,0-3 0 0,0-2-14 0,0-2-31 16,0-2-36-16,4-5-30 0,3 1-24 16,0-4-16-16,5-2-11 0,3-4-5 15,2-2-2-15,5-4-9 0,3 0 4 16,4-2 2-16,4 0 2 0,1-2 0 15,3 0 0-15,4 1 2 0,-1 4-3 0,3 1 1 16,1 1 0-16,0 5 2 0,-1 3 1 0,-2 5 0 16,-2 2 4-16,-2 4-2 0,-7 2 0 15,-1 3 0-15,-4 4-2 0,-3 0 1 16,-1 1-2-16,-2 1-5 0,-2-1-35 0,1 2-86 16,0-2-115-16,4-2-123 0,0 1-106 15,4-4-54-15,6-1 6 0,5-3 69 0,7-1 105 16</inkml:trace>
  <inkml:trace contextRef="#ctx0" brushRef="#br1" timeOffset="13865.62">27138 6954 27 0,'14'-7'170'0,"0"3"7"15,-3-2 2-15,0 0 3 0,-3 2 6 16,0-1 5-16,0 2 0 0,-5 0-4 16,0 0-12-16,-1 2-23 0,-1 1-29 0,-1 0-28 15,-1 0-28-15,-3 3-26 0,0 1-16 16,-2 1-14-16,-4 0-7 0,0 3-4 16,0 0-3-16,-2-1-1 0,0-1-1 15,-1 0-2-15,0-1 1 0,3-1 0 0,-2-2 0 16,3-2-4-16,2-2-2 0,0-2-11 15,4-1-18-15,3-2-9 0,0-3-3 0,3 0 0 16,3 0 1-16,-2-1 9 0,5 1 18 16,-1 1 11-16,2 0 5 0,2 3 6 15,-3 1 2-15,2 2 3 0,0 3 2 0,1 3 1 16,0 2 0-16,-1 3 2 0,0 5 1 16,2-1 22-16,-5 2 25 0,0 2 28 15,-2-1 41-15,-3 0 37 0,-3 0 39 16,-3-2 10-16,-3-1-7 0,-1 0-18 0,-2-4-34 15,-1-3-39-15,-2-1-37 0,-1-4-32 16,1-5-24-16,3-1-10 0,1-5-9 16,2 0-13-16,2-4-26 0,4-3-19 15,1-3-23-15,5 0-22 0,2 0-8 0,0 1 3 16,3 1 17-16,0 2 20 0,1 2 21 16,0 5 21-16,-3 1 11 0,3 4 9 15,-2 5 3-15,0 3 2 0,-3 5 3 16,-1 1 2-16,-2 3 0 0,-4 3 2 0,-1 0 4 15,-7 1 11-15,2-1 27 0,-6 1 26 16,-1 0 25-16,-2-3 20 0,0-2 15 16,-2-2 0-16,4-2-21 0,0-4-27 15,-1-1-26-15,2-4-22 0,4-1-19 0,4-4-11 16,0-4-12-16,4 1-19 0,4-5-25 16,0 0-29-16,4-3-35 0,0-1-37 15,6 0-41-15,-2 1-28 0,2 0-18 0,0 2-15 16,2 1-13-16,-2 3-17 0,-1 3-8 15,1 3-15-15,-3 3-28 0,-2 3 6 16,-1 3 29-16,-1 3 43 0</inkml:trace>
  <inkml:trace contextRef="#ctx0" brushRef="#br1" timeOffset="15199.6">26850 5292 92 0,'-5'-6'139'0,"2"3"-30"0,3-1-29 15,0 3-26-15,1 0-20 0,6 2-12 16,1 0-6-16,0 4-2 0,4 0-2 0,3 2 0 15,-2 1-3-15,2 1 0 0,2 1-1 16,-2 2-1-16,-1 0-2 0,-2 2-2 16,-3-1 16-16,0 1 13 0,-8-1 15 0,-1 2 14 15,-3-2 10-15,-6 3 5 0,-6-1-10 16,-2 0-13-16,-4-2-12 0,-2 1-14 16,-6-1-8-16,3-2-6 0,-1-1-4 15,-2-3-4-15,2 0-3 0,3-4-2 0,2-2 1 16,4-1-1-16,1-3 0 0,5-1-2 15,6-4-1-15,1 1-2 0,7-2-1 16,2-2-1-16,6 1 0 0,2-1 1 16,4 1 0-16,5-1 3 0,-1 4 1 0,3-1 2 15,-1 4 0-15,0 2 2 0,0 2 2 16,-5 0 0-16,0 3 5 0,0 2 16 16,-7 1 26-16,-2-1 26 0,-4 5 31 15,-6-2 37-15,-3 3 25 0,-6 0 12 0,-1-1-6 16,-6 1-12-16,-1-1-25 0,-5-2-30 15,3-1-30-15,-5-1-26 0,2-3-24 16,1-1-15-16,1-4-8 0,5-1-9 16,2-1-14-16,4-4-23 0,3-1-25 0,3-3-29 15,5-1-28-15,5-2-20 0,3 0-5 16,1-1 15-16,5 2 20 0,1 2 26 16,0-1 27-16,1 5 25 0,0 0 16 0,-2 4 8 15,-1 2 7-15,1 5 4 0,-6 2 4 16,0 1 0-16,-2 2 2 0,-3 3 17 15,-4 1 17-15,-2 0 23 0,-6 2 24 16,0-1 29-16,0-1 32 0,-4 0 10 0,1-1 5 16,-2-1-14-16,2-3-20 0,3 0-28 15,0-1-32-15,1-3-29 0,3-2-32 16,2-2-64-16,-1-2-81 0,3-2-87 16,2-3-87-16,3 1-96 0,0-3-61 15,1-4 14-15,6 1 54 0,-1-4 72 0</inkml:trace>
  <inkml:trace contextRef="#ctx0" brushRef="#br1" timeOffset="17500.41">27848 4006 7 0,'-2'-1'112'0,"0"1"-14"0,-1 1-14 0,0 0-5 16,0 3-4-16,-4-1-2 0,1 3 1 15,-2-2 1-15,0 4 5 0,-1-1 4 16,-2 2 3-16,0 2 2 0,-3-1-1 0,1 1-1 15,0 2-5-15,-3 1-10 0,0-1-10 16,1 2-10-16,-1 0-9 0,-1 2-9 0,-2-1-1 16,1 1 0-16,-1 1 3 0,-3 0 1 15,5 0-1-15,-5 1-2 0,0 1-7 0,-3 1-6 16,2 0-6-16,-2 0-4 0,0 1-2 16,-2 0-3-16,-2 1 0 0,4 0-2 15,-5 1-1-15,-1-1 3 0,3 2 1 0,-2-1 1 16,-2-2 3-16,2 2 2 0,0 0 0 15,0 0 0-15,2 0 0 0,-2 0 1 16,0-1-3-16,1 1-2 0,-1-2-2 0,0 0-2 16,0 1-2-16,0-2-1 0,0 2 1 15,0-2-1-15,2 1 2 0,-2-1-1 16,1 2 2-16,1-1-1 0,1-1 1 0,-2 2 1 16,1-1 0-16,-1-1 0 0,4 0-1 15,-2-1 0-15,1 1-3 0,-1 1 0 16,1 1-2-16,-1-2 0 0,0 1 0 15,2 1 1-15,-3-1-1 0,-1 2 2 0,3-2 1 16,-4 1 1-16,1 0 9 0,1-2 12 16,0 1 11-16,0-1 8 0,3-1 3 15,-4-1 4-15,6 1-8 0,-4-2-9 16,3 0-11-16,2-2-4 0,-3 1-5 0,3-1-3 16,1-1-1-16,-1 0-2 0,-2 0-1 15,2 0-2-15,0-1 0 0,0 1-1 16,-2-2-1-16,0 2-1 0,2 0 0 0,-2 0 1 15,-1 0-1-15,2 0 0 0,-4 2-1 16,3-1 2-16,-2 1-1 0,0-1-1 16,0-1-1-16,1 2 0 0,3-1 0 15,-4-1 0-15,4 0 0 0,-3 0-1 0,4 0 1 16,-1 0 1-16,2 0 3 0,-2-1 11 16,3 1 11-16,-2-2 7 0,2 2 3 0,-3 2 2 15,2-2-1-15,-4 0-11 0,2 0-10 16,-5 1-8-16,2 1-1 0,-4-1-1 15,-1-1-5-15,0 2 1 0,-2-1 0 16,1 1 0-16,-1-3-1 0,0 2 2 0,1-1 0 16,-1 0 0-16,2 1 1 15,0-3-1-15,0 1 3 0,5 0 4 0,-2-2 5 16,6 0 2-16,-1-2 2 0,2 1 2 16,2 1-4-16,3-2-3 0,0 2-5 0,0 0-3 15,2 2-2-15,-1 1 1 0,-1 0-3 16,1 1-2-16,-2 1 0 0,1-1 0 15,-1 2-3-15,-2-1-2 0,-1-1 5 16,0-1 0-16,-1 2 0 0,1-1-1 16,-3 1 3-16,0-1 1 0,-1-1-3 0,1 1 0 15,-1 0 0-15,-1 0 1 0,0 1 1 16,0-1 1-16,-1 1 0 0,0-1-1 16,1-1 1-16,0 3 0 0,1-1-4 15,-3 1-1-15,1-2 1 0,3 1 2 0,-4-1 0 16,1 1-3-16,2 1-1 0,-6-2 0 15,2 2 1-15,1 2-1 0,-4 1-3 0,1-2 5 16,0 2 2-16,-2 0-1 16,1 2 1-16,1-1 2 0,-1 1 2 0,2-1 0 15,1 1 0-15,0-2-3 0,2-2-1 16,0 1-1-16,2-1 0 0,0-1-1 0,1 0-1 16,1 0 1-16,-3 0 1 0,4 0 0 15,-4-1-1-15,3 1 1 0,-2 0-1 16,-1 1 0-16,-1 1 0 0,1-2-1 0,-2 3 0 15,0-2 1-15,-1 1 2 0,-2 1 1 16,3-2 0-16,-3 0 1 0,4 2-1 16,-1-1-1-16,-1 1-2 0,1-1 0 15,-1-1 0-15,2 2 0 0,-1-1 0 0,2 1 1 16,1-2 3-16,-1 1 0 0,2 1-3 16,1-3 1-16,-1 1 0 0,2 1 0 15,2-1 0-15,-1-1 0 0,3-1 0 0,-1-1 0 16,0 1 0-16,3-2 0 0,1-2-3 15,-4 2 0-15,4-1 0 0,-1-1 0 16,1-1 2-16,-3 0-1 0,3 0 2 16,-1-1-1-16,2 1 1 0,-2-1-1 15,1 2-1-15,-2 0 0 0,-2 2 0 0,3 0 0 16,-7 0-4-16,3 2 5 0,-2 1-2 16,-2 0-1-16,-1 0 1 0,-3 0 1 15,2 1 1-15,-3 1 0 0,1-2 0 16,-1 1-1-16,2-1 1 0,0 0 0 0,-1 0 1 15,2-1-1-15,1-1 1 0,-3 1-1 16,1-1 1-16,3-1-1 0,-4 3-1 16,1 0 1-16,-2 0-1 0,2 2 1 0,-3-1-1 15,-1 2 2-15,-1 0 0 0,0 2 0 16,0-1 0-16,3-1 2 0,-1 0-1 16,-3 0 1-16,5 0-2 0,-1-1-1 0,2-1 2 15,-1-1-2-15,1-1-2 0,3-1 1 16,-2 1 1-16,2-1 1 0,1-1 2 15,-1 0-2-15,0 1 0 0,0 3 0 16,1-3-1-16,-1 2 1 0,-3 0-3 0,4 2 1 16,-2-1 1-16,-2-1 0 0,-1 3-1 15,3-1 1-15,-1-1 0 0,-2 0-1 16,0-1-1-16,0 1 2 0,0-1 2 16,-3 0-3-16,2 0 3 0,0 0-2 0,-1 1 1 15,-2 1-1-15,-1-2 0 0,1 3-1 16,-1-2-3-16,1 2 2 0,-2-3 2 15,2 2-1-15,0-1 1 0,-2-1 2 16,2 2 0-16,0-1-1 0,0-1-2 0,0 2 1 16,2-1-1-16,-2 2 2 0,2 0 2 15,-1 0 0-15,-1 3 0 0,2-2 1 0,-1 4-2 16,-1-2 0-16,2 3 0 0,-1 0 1 16,-1 0-2-16,3 0-1 0,-1 1 1 15,-1 1-1-15,1-1-3 0,-1 1-1 16,-1-2 4-16,0 2 0 0,2-3 0 0,-2 2 2 15,1-1 0-15,-1 0 1 0,0 0 1 16,2 1 0-16,-4-1 15 0,1 2 9 16,-1 1 8-16,0-2 3 0,-2 1 1 15,-1 1 0-15,0-1-14 0,-2 0-10 0,1 1-9 16,0 2-3-16,-1-2-2 0,-1 1-1 16,-2 1 0-16,2-1-1 0,-4 1-2 15,4-1-3-15,-4 1 4 0,1-1 2 16,-1 1 1-16,-2 1 1 0,1 0 5 0,-1 1 13 15,2 1 10-15,-4-1 7 0,1 2 6 16,3 0 4-16,-4 0-2 0,3 2-8 16,-1-1-13-16,1-1-8 0,4 0-7 0,-1 0-4 15,2-3-1-15,0 2-3 0,3-2 1 16,1-2-3-16,-4 1-4 0,2 0 2 16,-1-3 0-16,2 1-2 0,2-3-2 0,-2 0 4 15,2-1-3-15,0-1-22 0,3-2-65 16,-2 1-91-16,2-3-110 0,3-2-107 15,4-1-113-15,2-5-43 0,3 0 29 16,5-4 73-16,5-6 100 0</inkml:trace>
  <inkml:trace contextRef="#ctx0" brushRef="#br1" timeOffset="18750.12">21713 8737 31 0,'-5'2'72'0,"0"-2"1"0,0 1 1 15,-1-1 0-15,3 0 4 0,0 0 1 0,0-1 0 16,1 1 4-16,-1-2 1 0,1 2-1 15,1-3-4-15,1 2-9 0,1-2-10 0,1-1-12 16,3 0-10-16,0 0-12 0,3-2-7 16,2 0-4-16,2-2-3 0,3 2-4 15,1 2-2-15,5 1-1 0,-5 0-1 16,2 3 0-16,0 1-2 0,-4 2 1 0,-3 5 0 16,2 1 2-16,-8 3-2 0,-1 1 0 15,-4 5 0-15,-3 1-1 0,-3 4-1 16,-2 1-3-16,-5-1 2 0,0 2 0 15,-4-1 0-15,0-3 0 0,-1 0 2 0,-2-3 1 16,2-1-3-16,0-4 0 0,2-2 0 16,-2-6 1-16,2 0-2 0,2-5 1 15,5-3-3-15,-4-4 0 0,7-4 0 16,1-2-2-16,2-5 2 0,3-3 0 0,1-3 2 16,3-2-1-16,2-1 0 0,3-3 2 15,1 0 0-15,1 2 1 0,1-1 2 16,1 2 1-16,1 2 7 0,-1 4 3 15,2 1 6-15,-3 5 1 0,-1 3 3 0,2 6 1 16,-1 3-5-16,-3 3-1 0,0 6 6 16,-3 2 8-16,-3 4 2 0,-3 3 2 15,0 0 6-15,-3 4 10 0,-2-1 4 0,-4 3 6 16,3-3 7-16,-6 0 7 0,0 0-2 16,1-4-10-16,0-1-15 0,-5-4-15 15,3-3-14-15,-2-1-11 0,0-5-6 16,0-5-3-16,0-1-1 0,-2-3-1 0,2-4 0 15,0-3 4-15,0 0-2 0,0-5-1 16,0 0 0-16,1-3 0 0,2-1-1 16,0-2-2-16,0 0 2 0,2-2-1 0,4 2 0 15,-2-1 0-15,5 2 2 0,2 4 0 16,1 1 0-16,1 3 0 0,4 3 1 16,2 4 8-16,3 5 7 0,3 5 7 15,3 2 4-15,-2 5 2 0,6 5 2 0,-1 2-4 16,-1 4-4-16,-1 2 0 0,-2 2-2 15,-2 0 8-15,-4 2 18 0,-3-2 27 16,-3 0 22-16,-3-2 17 0,-1-1 13 16,-3-1-1-16,-4-4-18 0,0-1-28 0,-2-3-25 15,-2-3-22-15,-2-3-17 0,1-4-8 16,2-4-5-16,-1-1-2 0,1-3-1 16,-2-4-1-16,5-1 0 0,3-2-2 0,1-2-1 15,4 0 1-15,4-2-10 0,4 1-32 16,6 1-45-16,2 1-62 0,5 1-74 15,6 0-80-15,3 5-78 0,1 2-67 16,7 1-8-16,5 5 34 0,4 5 59 0,2 1 74 16</inkml:trace>
  <inkml:trace contextRef="#ctx0" brushRef="#br1" timeOffset="19599.87">23129 7410 137 0,'0'-14'204'0,"2"4"-24"0,0 1-16 16,3 0-11-16,-1 4-12 0,5 4-6 16,3 2-11-16,-1 5-12 0,5 3-17 15,1 2-23-15,0 4-21 0,4 1-19 16,-4 2-15-16,2 2-5 0,2-1-3 0,-5 2 10 15,-1-1 10-15,-4-1 13 0,-1 1 15 16,-2-2 9-16,-5 0 3 0,-3 1-8 16,-3-2-12-16,-6-1-12 0,-3-1-13 0,-2-1-10 15,-3-2-8-15,-2-3-6 0,0-2-3 16,-3-4-1-16,-2-3-1 0,0-3-1 16,0-3 0-16,1-1 3 0,-1-5 0 15,2-2 1-15,0-4-1 0,1-1 1 0,4-4 2 16,1 1 0-16,5-4 0 0,0 2 0 15,6 0 2-15,2 2-2 0,6 1-2 0,4 3 0 16,3 0 0-16,3 3 0 0,8 1 0 16,1 4 1-16,6-1 2 0,3 4-1 15,2-1 1-15,4 3-1 0,0 3 1 16,-1-1 1-16,1 0-1 0,-4 3 2 0,-3 0 2 16,-3 0 2-16,-5 3 4 0,-5 0 13 15,-4-1 16-15,-7 5 13 0,-3-1 10 16,-6 1 5-16,-5 2-3 0,-4 0-11 15,-4 2-18-15,-5-3-12 0,-2 2-11 16,0-3-6-16,0-1-3 0,-3-3-3 0,1-1-1 16,2-2-1-16,3 0-2 0,2-5-2 15,1 0 0-15,4-2-2 0,5-2 0 16,3-3-6-16,5 0-9 0,3-2-12 16,5 1-17-16,6-2-18 0,4 2-19 0,2 1-22 15,5 1-22-15,-1 4-25 0,6 2-29 16,-1 4-31-16,1 3-39 0,-2 6-41 0,-4 4-3 15,-2 3 21-15,-6 6 34 0</inkml:trace>
  <inkml:trace contextRef="#ctx0" brushRef="#br1" timeOffset="20485.95">21513 8749 21 0,'8'-9'35'0,"0"0"11"0,4-1 13 16,3-3 17-16,1 2 9 0,6-1 7 16,0-2 4-16,3 4-7 0,1-1-10 0,1 1-15 15,1 2-16-15,1 4-15 0,-1 1-14 16,-1 3-8-16,-2 1-3 0,-3 4 12 15,-4 2 14-15,-3 2 15 0,-5 3 15 0,-3 2 14 16,-6 2 15-16,-4 2 0 0,-7 1-6 16,-2 3-8-16,-4 0-13 0,-6-1-17 15,-3 2-16-15,-4-4-14 0,-1-1-10 16,3-1-5-16,-3-4-3 0,0-4-1 16,3-1-1-16,0-5 1 0,4-3-1 0,-1-3-1 15,5-3-1-15,0-3 2 0,5-3-4 16,1-3 1-16,4-3-2 0,5-3-1 15,3 0 1-15,4-2 0 0,3 1 4 16,8-3 0-16,1 2 2 0,5 0 1 0,1 1 1 16,4 2 2-16,0 2-1 0,2 3 2 15,0 3 2-15,-2 3 1 0,-4 3 2 16,1 4 8-16,-6 4 12 0,-2 4 16 0,-6 2 18 16,-3 2 18-16,-5 3 16 0,-5 3 12 15,-3 2 0-15,-6 1-5 0,0-1-10 16,-5 2-8-16,-2-4-11 0,1-1-13 0,-2-3-12 15,2-1-9-15,0-4-9 0,1-4-16 16,3-3-6-16,1-3-8 0,3-3 0 16,3-4-3-16,1-4-1 0,5-2-1 15,3-5 5-15,3-2-2 0,8-3-2 0,0 1-2 16,5-2 2-16,3 2 2 0,3-1-4 16,3 4 1-16,2 2 1 0,3 5 1 15,0 6-3-15,-1 5-12 0,-7 4-51 16,-2 7-73-16,-2 7-86 0,-10 4-91 0,-7 4-99 15,-2 4-43-15,-6 2 22 0,-2 2 58 16,-1 2 77-16</inkml:trace>
  <inkml:trace contextRef="#ctx0" brushRef="#br1" timeOffset="30549.49">29428 9673 71 0,'0'-1'95'0,"2"-1"-15"16,0 1-9-16,-2-1-8 0,1 1-5 15,1-1-5-15,-2 0-5 0,1 0-1 16,-1 0-4-16,0 1-4 0,0-1-3 0,0 1-2 16,0-1-1-16,0 1 0 0,0-1-5 15,0 1-2-15,0-3-1 0,0 3 1 16,-1 0 0-16,1-2 3 0,0 1 5 0,0 1 2 16,-2-2 2-16,1 0 4 0,1-1 6 15,-2 2 3-15,0-1 3 0,-2 0 2 16,1-2-3-16,-4 2-6 0,1-1-7 0,-4-1-11 15,-2-1-7-15,-1 0-4 0,-4 0-4 16,1 0-1-16,-3 0-3 0,-1-1-1 0,-1-1 1 16,-1 1 3-16,-2-2 3 0,-1 0 4 15,-1 0 3-15,1-2 5 0,-2 1 6 0,0-2 3 16,2-1 17-16,2 3 17 0,0 0 20 16,4 1 26-16,2 0 21 0,3 1 19 15,2 2 6-15,2 1-4 0,2 0-11 0,4 2-23 16,1-2-22-16,5 2-24 0,3 1-27 15,0 2-12-15,5 0-9 0,2 0-6 0,2 4-2 16,5 0-5-16,3 1-1 0,1 0-2 16,1 2-5-16,7 0 1 0,-1 1-5 15,1 1-2-15,2-1 0 0,3 3-6 0,-2 0-5 16,-1-1-16-16,0 1-18 0,-1 1-14 16,-2 0-19-16,0-2-13 0,0 1-6 0,-3-1 4 15,-2 1 9-15,2-1 6 0,-2-2 14 16,-1-1 11-16,-2 2 9 0,-1-3 12 15,-1 0 7-15,1-1 9 0,-5-2 6 16,1 0 5-16,1-2 4 0,-3 0-1 0,-2-1 2 16,1-1-1-16,-3 0 1 0,-1 1-2 15,-3-2-2-15,1 1 0 0,-1 1 0 16,-2 0-1-16,-1 0-1 0,0 0-1 0,-2 0 3 16,-2 0 5-16,0 0 5 0,-2 3 10 15,-2-1 8-15,1 2 9 0,-3 0 9 16,-2-1 1-16,-3 2 6 0,0 1 3 0,-1-2 0 15,-5 2 4-15,3 0 1 0,-5 0 5 16,-1 0 0-16,0 1 2 0,-3 1-3 0,-4 2-7 16,-1 1-8-16,-4 1-9 0,-1 1-5 15,-4 4-3-15,-2 1 5 0,-2 3 12 16,-4 0 14-16,1 2 17 0,1-1 18 0,1 2 18 16,1-1 18-16,-1-1 13 0,4 2 6 15,4-1 0-15,0-2-5 0,4 0-12 0,2-1-20 16,4-1-23-16,2-3-20 0,5 1-17 15,3-5-20-15,1 1-13 0,4-2-10 16,1-1-7-16,3 1-2 0,2-4-5 0,-1 1-14 16,4-2-31-16,0 0-48 0,4-2-64 0,-1 1-86 15,2-2-132-15,1-2-134 0,2 0-114 16,0-1-86-16,1-2-8 0,-2-1 45 16,0-2 114-16,0 1 137 0</inkml:trace>
  <inkml:trace contextRef="#ctx0" brushRef="#br1" timeOffset="32899.56">19904 1996 92 0,'0'-7'84'0,"0"-1"-12"15,0 1-11-15,0-1-3 0,0 2-3 16,0-1-1-16,0 0-4 0,0 2-2 15,0-1-3-15,0-1-3 0,0 3-3 0,0 1 1 16,0-1-4-16,0 1-3 0,-1 0-2 16,1 0-3-16,-2 1-1 0,0-1-2 0,2 3 1 15,-1-1 0-15,-1-1-2 0,2 2-2 16,-2 0-3-16,-1 0-4 0,2 2-3 16,-4 1-2-16,2 1-3 0,-5 1 2 15,3 2 3-15,-1 4 6 0,-1-1 2 0,3 5 4 16,-4 2 4-16,0 1 3 0,2 1-1 15,-7 5-1-15,4 2-2 0,-4 1-4 16,-3 4-4-16,0 2-6 0,-3 0-3 0,-1 3-1 16,-1 2-2-16,-1 1-1 0,-1 1-2 15,-3 1 2-15,2-2-2 0,-1 0-2 0,-2 0 0 16,4 0 2-16,-3-3-1 0,4-3-2 16,0 0 0-16,1-2-1 0,4-3 1 15,0-2 0-15,2-3-1 0,1-2 1 0,3-3-1 16,1-3 0-16,1-3-2 0,4-2 0 15,-1-1 8-15,1-1 8 0,3-2 12 0,2-4 11 16,0 2 13-16,2-4 11 0,1-4 4 16,5-1 4-16,0-4 1 0,1-2 4 0,3-1 5 15,1-4 4-15,2-4 3 0,0-1 1 16,3-3 1-16,0-1-5 0,3-4-8 16,-1-1-10-16,0-4-13 0,3-2-10 0,-1-3-13 15,1-2-8-15,-1-1-8 0,-1-3-5 16,1-1-3-16,-1-2-4 0,-4-1-1 0,2-1-2 15,-3-3-1-15,-2-1 0 0,1 0 0 16,-2 0-2-16,-1 0 1 0,-1 5 1 16,1 1-1-16,-4 4-1 0,0 5 0 15,2 6 3-15,-4 4 0 0,-1 6-3 0,-2 3-1 16,0 4-1-16,1 4-1 0,-1 3 0 16,1 4 2-16,-1 5 18 0,0 5 10 0,1 4 9 15,0 4 11-15,0 6 8 0,1 4 9 16,-1 4-3-16,4 5 3 0,-2 5 6 0,2 2 3 15,2 5-1-15,2 2 5 16,0 4 1-16,0 2-3 0,1 2 0 0,0 2 1 16,2 1 3-16,-2 0 0 0,4 0-5 15,-4 0-2-15,4-3-6 0,-2-2-3 0,0-3-3 16,1-2-7-16,-2-3 0 0,1-4-3 16,0-3-4-16,-2-3-5 0,1-4-8 0,1-2-4 15,-1-4-10-15,-2-1-3 0,-2-5 1 16,2-2-2-16,-2-2 0 0,-2-2-7 0,1-4-17 15,-1 0-28-15,0-3-46 0,-3-2-89 16,-2-3-143-16,-1-3-145 0,-4-3-134 16,-1-2-55-16,-5-4 0 0,-3-1 64 0,-3-1 131 15</inkml:trace>
  <inkml:trace contextRef="#ctx0" brushRef="#br1" timeOffset="33465.14">19937 2175 115 0,'-3'-8'118'0,"2"1"-17"15,-3-1-13-15,1 1-5 0,0-1-4 16,0 1-5-16,-1-2-6 0,3 0-7 16,-2 0-4-16,3 0-8 0,-3-2-3 15,1 2 2-15,2-1 3 0,-1-1 6 0,1 1 2 16,-2-1 2-16,2 0 3 0,0 1 1 16,-1 1 0-16,1-1-5 0,-2 2-3 0,0-1-5 15,2 2-6-15,0-1-11 0,0 1-9 16,0 0-6-16,0 3-7 0,0 0-6 15,0 1-3-15,0-2-4 0,0 2-2 0,0 2-3 16,4-1-2-16,-3 2 1 0,4 3 0 16,2 0 6-16,-2 5 9 0,2 2 12 15,-1 5 13-15,3 4 13 0,-2 6 10 0,-1 6-1 16,-1 8-4-16,-2 8-5 0,-1 7-22 16,-2 7-49-16,-2 7-60 0,-1 5-70 15,0 10-81-15,-2 0-94 0,0 9-32 0,0 1 11 16,-1 0 38-16</inkml:trace>
  <inkml:trace contextRef="#ctx0" brushRef="#br1" timeOffset="99633.12">1848 1653 92 0,'-7'-3'146'0,"-1"-2"4"0,-1 1 3 0,1-1 11 16,-3 1 4-16,0-1 0 0,0 1-2 15,0-1 1-15,-3 2 6 0,1-1 7 0,-1 1 18 16,1-2 22-16,-1 2 13 0,1 0 7 0,-2 0 0 16,2 0-2-16,-3 0-14 0,0 0-16 0,1-1-5 15,-1 1 7-15,-5-2 10 0,2 2-1 16,-5 0-7-16,1 0-12 0,-4 2-26 0,-2-1-39 16,-2 2-42-16,-1 2-30 0,-3-1-24 15,0 4-16-15,-1 1-10 0,-4 1-8 0,0 5-5 16,-2 3-3-16,-2 4 0 0,0 6 5 0,-3 3-3 15,-3 8 0-15,-2 6 0 0,-3 5-1 16,1 8-2-16,-3 5-3 0,-1 9 5 16,1 5 2-16,0 5 1 0,2 4 0 0,5-2 2 15,3 1 0-15,9-4-1 0,6-3-3 16,7-3 1-16,9-3 0 0,7-3 0 0,6-6 1 16,8-6-1-16,10-3 2 0,7-6 3 0,4-4-2 15,11-7 2-15,5-5-3 0,8-7-1 16,3-4-2-16,7-4-6 0,0-6-5 15,3-4-8-15,-1-4-8 0,-2-6-8 0,0-3-4 16,-5-5-3-16,-3-4 5 0,-4-3 6 16,-3-4 10-16,-5-5 9 0,-3-2 6 0,-6-4 7 15,-2-3 0-15,-4 0 1 0,-3-3-2 0,-3 2-1 16,-3-4 1-16,-3 2 0 0,-1-1 0 0,-4 1 0 16,0 1 1-16,-3 4 2 0,-2 2 0 0,-3 4 0 15,0 2 1-15,-3 4 1 0,0 1-1 16,-4 3-3-16,-3 1 0 0,-2 4 1 0,-1 1-2 15,-2 1-2-15,-3 2-1 0,1 3 4 16,-1 0 0-16,-2 3 0 0,3 0 0 0,-1 2 2 16,2-1 1-16,4 2-1 0,0 0 1 15,2 2-3-15,2-1 3 0,1-1-3 0,2 2 0 16,1-1-3-16,2 1-1 0,2-3 0 0,2 3-3 16,4-2 2-16,0-1 1 0,1 1 2 15,2-3 0-15,5 1 2 0,-2-1 1 16,0 0 1-16,1 0-1 0,0 0 1 0,-1 2-1 15,-1-1-1-15,2 2 0 0,-4 0 1 16,1 0-1-16,-1 2-1 0,1 1-2 0,-1 1 0 16,1 1 1-16,-1 2 0 0,1 1 0 0,4 2 0 15,-3 4 7-15,2 2 3 0,2 2 4 0,0 3 2 16,-1 3 4-16,2 3 3 0,1 0-2 16,-4 2 1-16,2-1-2 0,-2 2-3 0,1-1-7 15,-4-2-1-15,1 1-1 0,-2-1-4 0,-1-2-2 16,-3 0 0-16,0-1 5 0,0 0-16 0,-2-3-33 15,0 0-57-15,-2-2-73 0,-1-1-118 0,0 0-162 16,2-1-143-16,-2-2-124 0,1-2-24 0,1-3 29 16,1 1 96-16,2-2 147 0</inkml:trace>
  <inkml:trace contextRef="#ctx0" brushRef="#br1" timeOffset="100233.61">1818 2307 152 0,'-8'-8'205'0,"1"1"15"16,0-1 11-16,2 2 18 0,0 2 13 0,2-2 14 15,-2 1 3-15,2 2-9 0,1 0-19 16,-2 0-33-16,2 2-40 0,1-1-35 0,2 4-22 16,4 1-11-16,-1 3 0 0,5 3 9 0,0 4 8 15,5 2 0-15,-1 5-9 0,4 2-14 0,-2 5-10 16,2 0-5-16,-3 3-1 0,0 2 0 16,-3 0-2-16,-1 3-5 0,-2 1-3 0,-4-1-1 15,0 1 6-15,-3-3 7 0,1-1 9 0,-4 0 6 16,2-3 2-16,-3-4-8 0,0-1-14 0,1-3-14 15,-2-3-14-15,2-3-8 0,1-1-3 16,1-6-2-16,-2-1-4 0,1-3-7 0,-1-4-7 16,0-4-11-16,2-4-10 0,0-5-7 0,2-4-7 15,3-5-3-15,1-4-1 0,0-4-1 0,4-4-3 16,1-4-3-16,1-4-3 0,3-1-6 0,2-2-11 16,-1 1-10-16,4-1-25 0,1 5-43 0,-2 2-53 15,1 4-67-15,1 3-101 0,0 6-127 16,-1 4-103-16,2 5-68 0,-1 3-47 0,4 6 18 15,-1 6 84-15,3 2 124 0,-1 6 124 0</inkml:trace>
  <inkml:trace contextRef="#ctx0" brushRef="#br1" timeOffset="100756.63">2641 2545 170 0,'-4'-15'263'15,"-4"0"36"-15,3 0-31 0,-3 2-26 0,2-1-19 16,-3 2-13-16,1 0-14 0,0 0-19 0,0 2-21 16,-3 1-27-16,1 0-22 0,2 1-22 0,-4 3-19 15,2 3-14-15,-3 2-13 0,1 4-10 16,-3 2-8-16,-2 4-1 0,1 4 5 0,-1 1 7 15,-5 6 8-15,3 3 9 0,-3 2 3 0,0 5 1 16,1 1-7-16,2 1-8 0,-1 1-7 16,5 1-6-16,4-1 1 0,2-4 4 0,2 0 10 15,6-3 4-15,2-2 7 0,4-4 2 0,3-3-1 16,3-4-3-16,0-3-7 0,5-7-3 0,0-4-5 16,3-4-4-16,-2-4-4 0,2-4-2 15,2-3 2-15,-4-4-1 0,-1-2-1 0,1-4-2 16,-1 0 3-16,-1-2-2 0,-3-3-3 0,1 0 1 15,-2-1-2-15,1-1-1 0,-4 4-4 16,0 2 1-16,0 4-4 0,-2 1-5 0,-1 4-5 16,0 5 4-16,0 2-3 0,-2 3-3 0,1 6 1 15,-2 2 3-15,1 9 4 0,0 0-5 0,-1 5 3 16,1 5 2-16,2 2 0 0,0 4-5 0,4-1 0 16,-1 2-1-16,2-1-1 0,-1-1-1 0,4 1 0 15,0-4-9-15,-1-1-19 0,1-3-28 16,2-3-40-16,-2-3-63 0,0-3-78 15,3-6-76-15,-2-3-54 0,3-4-39 0,0-6-22 16,-1-1-4-16,2-7 10 0,-2-3 46 16,-1-5 56-16,-2-4 58 0</inkml:trace>
  <inkml:trace contextRef="#ctx0" brushRef="#br1" timeOffset="101218.37">2945 1941 161 0,'0'-41'225'16,"-2"7"23"-16,-2 4 16 0,2 6 7 0,1 3-6 15,-1 3-21-15,1 4-31 0,-1 4-11 16,2 4 1-16,-2 6 1 0,2 7 12 0,2 5 14 16,1 8 13-16,0 4-11 0,5 6-27 15,0 3-17-15,3 4-19 0,2 2-18 0,1 5-18 16,3-1-18-16,1 3-17 0,2 3-24 16,2-1-16-16,-1 1-15 0,4 1-5 0,1-3-12 15,-1 2-4-15,0-3-5 0,-4-2-4 16,2-4-3-16,-4-1-4 0,-1-4 1 0,-4-5-6 15,-1-3 1-15,-4-5 1 0,2-2 10 16,-3-5 6-16,-3-3 7 0,-3-5 4 0,-2-2-3 16,-4-7 0-16,0-4-13 0,-3-4-8 15,-2-4-9-15,-1-5 0 0,1-4-1 0,-4-4-3 16,-1-2 1-16,1-2 2 0,-3 0-2 16,-1-1-1-16,1 4-1 0,-1 0-4 0,1 5-1 15,-3 3-2-15,1 5 2 0,0 3 2 16,-3 6 0-16,0 3 6 0,1 6 8 0,-3 5 3 15,2 4 9-15,-3 3 19 0,2 4 17 0,0 3 14 16,4 3 6-16,-2 3 7 0,2 1-6 16,1 2-12-16,6 1-15 0,0-1-13 15,6-1-8-15,2-3-8 0,6 0-3 0,2-5-1 16,7 0-3-16,5-4-10 0,3-2-21 16,5-5-39-16,2-3-62 0,3-1-70 0,5-6-93 15,-2-2-121-15,5-2-118 0,0-5-84 0,1 1-49 16,-2-5-25-16,-1-2 42 0,-1 1 103 15,-2-4 125-15</inkml:trace>
  <inkml:trace contextRef="#ctx0" brushRef="#br1" timeOffset="101467.06">3528 2317 93 0,'-9'-6'351'0,"3"0"74"0,-1 2 71 0,1-1-23 16,0 2-50-16,3 0-56 0,-2 2-59 16,3 1-55-16,1 1-56 0,2 2-53 0,3 6-40 15,-1 2-31-15,4 4-23 0,-2 3-19 16,2 6-21-16,-1 1-27 0,-1 4-44 0,-2 2-58 16,1 2-76-16,1 3-90 0,-2-1-79 15,-1-1-65-15,3-1-43 0,0-4-25 0,-2-4 32 16,2-4 67-16,1-4 73 0</inkml:trace>
  <inkml:trace contextRef="#ctx0" brushRef="#br1" timeOffset="101652.56">3530 2200 111 0,'-16'-30'381'0,"0"3"84"0,1 5 76 0,2 2-4 16,2 2-55-16,1 5-58 0,1-1-56 15,4 4-60-15,-1 2-65 0,1 1-65 0,2-1-53 16,3 2-45-16,0 2-53 0,5 1-67 16,1 0-86-16,5-1-142 0,0 4-156 0,3 0-160 15,1 4-80-15,2-1-10 0,-1 1 48 16,-2 3 121-16</inkml:trace>
  <inkml:trace contextRef="#ctx0" brushRef="#br1" timeOffset="102366.35">3845 2470 33 0,'3'1'213'0,"0"1"20"0,2 0 0 0,1 1-7 16,2-2-12-16,0 1-12 0,3-2-18 15,0 0-23-15,2 0-26 0,-2-2-29 0,6-1-24 16,-4-2-25-16,4 1-10 0,-1 0 2 0,-2-5 16 16,1 1 29-16,-1 1 35 0,-3-4 34 15,-3 1 25-15,1-1 16 0,-4-2 4 16,-3-1-16-16,-2 1-26 0,-4-2-32 0,-2 0-31 16,-2-1-33-16,0 3-27 0,-3 0-21 15,-3 0-11-15,3 2-9 0,-2 2-2 0,-3 3-5 16,0 0-4-16,1 4 2 0,-4 4-2 15,3 4-1-15,-1 2 1 0,1 8 1 16,0 3 2-16,0 3 3 0,2 7 1 0,1 4 1 16,2 2 1-16,0 2 1 0,5 1 2 0,1-1-3 15,3-3-1-15,2 1 0 0,5-3-1 16,2-4 1-16,2-2-5 0,5-4-2 0,-1-2-13 16,6-5-16-16,1-5-27 0,1-5-39 15,1-4-47-15,3-4-46 0,1-3-52 0,-1-1-46 16,2-5-36-16,0-4-22 0,1 0-3 15,-2-3 3-15,-1-5 18 0,-2 0 24 0,-2-5 32 16,-2 1 36-16,-3-1 41 0</inkml:trace>
  <inkml:trace contextRef="#ctx0" brushRef="#br1" timeOffset="103004.92">4273 2379 134 0,'3'-14'210'16,"-1"4"20"-16,0 1 14 0,-1 1 15 0,-1 4 10 16,0-2 14-16,-1 3 8 0,-1-1 3 0,2 6-6 15,-2 1-13-15,2 3-19 0,0 3-25 16,2 3-30-16,3 3-30 0,0 2-33 15,1 2-30-15,3 2-33 0,-1 2-23 0,2 0-18 16,2 2-12-16,-2 0-10 0,-1 0-4 16,2 3 1-16,-1-4-2 0,-2-1-2 0,1 0-2 15,-1-5-1-15,-3-1 0 0,1-2-2 0,-2-5 0 16,0-1-10-16,1-3-10 0,-2-3-13 16,-2-4-14-16,1-4-8 0,1-4-6 15,-1-2 2-15,3-3 5 0,0-6 13 0,1-1 11 16,5-4 6-16,-3-2 9 0,1-3 8 0,4 0 10 15,-2 0 5-15,1 1 6 0,0 2 5 16,-3 5-3-16,2 2-2 0,-3 5-7 16,0 3 2-16,0 6 2 0,1 5 0 0,-1 7 6 15,0 4 2-15,-1 8 1 0,0 5-3 16,1 2-8-16,-1 4-2 0,-1 0-1 0,5 3 6 16,-3 3 7-16,2-2 7 0,0-2 8 0,-2-1 3 15,2-3 1-15,0-4-4 0,0-5-2 16,0-4-3-16,4-4-1 0,-1-6-2 15,1-5-5-15,3-5-3 0,2-5-17 16,-3-4-15-16,5-4-12 0,-4-5-5 0,4-5-4 16,-3-4-3-16,2-6 13 0,-1-3 13 0,-2-6 10 15,0-3 12-15,-1-4 11 0,-2-2 15 0,-1-3 14 16,-2 0 12-16,-1-1 9 0,-2 4 6 16,-1 2 10-16,-2 6 7 0,0 5 10 15,-2 7 8-15,-1 4 6 0,-1 7-4 0,-1 4-8 16,0 4-17-16,0 2-24 0,-3 8-22 0,0 3-17 15,-2 5-10-15,0 5-11 0,-4 7-1 16,4 4-3-16,2 5 0 0,3 5-1 0,0 4 2 16,3 1 1-16,2 5 0 0,4 3 3 15,1 3 0-15,0 3-1 0,2 3 2 0,1 2 0 16,2 1 2-16,0 3 1 0,5-2 1 16,-2 1 0-16,2-1 0 0,-1-2-2 15,-3-1-2-15,3-4-11 0,-5-1-19 0,-1-5-30 16,-4-5-51-16,-4-1-67 0,-2-4-93 0,-1-5-135 15,-4-5-142-15,1-4-112 0,-2-4-79 16,-2-7-3-16,0-4 58 0,-3-7 123 16,5-4 149-16</inkml:trace>
  <inkml:trace contextRef="#ctx0" brushRef="#br1" timeOffset="103217.32">4787 2302 159 0,'-21'-6'349'0,"4"3"82"0,1-1 58 0,2 1-5 16,3 1-16-16,3-1-12 0,2 0-7 16,3 2-24-16,6-1-46 0,6 1-51 15,4-2-56-15,7 0-63 0,4-2-68 0,6 1-66 16,3-2-70-16,2-1-79 0,0 2-78 16,3-3-100-16,2-1-143 0,-1 0-136 0,1 0-94 15,-1-1-74-15,2-2-3 0,-1-1 60 0,1 3 120 16,6 1 132-16</inkml:trace>
  <inkml:trace contextRef="#ctx0" brushRef="#br1" timeOffset="104316.87">6841 1749 136 0,'-13'-3'283'16,"-1"1"28"-16,3 7 25 0,0 2-60 0,0 8-50 15,5 5-9-15,2 3 10 0,3 6 12 16,2 3 0-16,4 4-7 0,3 3-15 0,4 3-27 16,3 1-26-16,1 5-34 0,1 1-32 15,4 4-21-15,-1-2-7 0,1 2 2 0,-1-1 1 16,2-1 14-16,-6-1 18 0,3-5 12 15,-6-3 0-15,-1-7-3 0,-4-1-1 16,2-6-1-16,-5-4 7 0,0-3 0 0,-3-6-4 16,-2-1-6-16,-4-7-11 0,-1-4-20 15,-3-3-28-15,-5-6-22 0,-1-4-13 16,0-2-7-16,-3-5-5 0,-2-4-3 0,-2-3-4 16,-3-3 1-16,-1-3-1 0,-2-1 0 15,-1-2-2-15,2 0-1 0,1 1 0 16,0 4 0-16,3 2-1 0,1 5-3 0,4 3-2 15,-2 3-2-15,5 6-1 0,-2 3 2 16,0 5 0-16,2 5 7 0,0 3 2 0,-2 6 4 16,1 2 5-16,3 4-2 0,-4 2-1 15,5 2 1-15,-1 1 0 0,2 0-1 0,3-2-3 16,3-1 2-16,2-3 3 0,5 0 2 16,4 0 3-16,2-3 1 0,5-1 5 0,4-1-8 15,4-2-24-15,5-4-36 0,1 1-48 16,5-5-54-16,4 0-69 0,1-3-67 15,0-2-65-15,1 1-42 0,1-2-21 0,-2-2 7 16,-2 2 34-16,-1-1 58 0,-4-2 76 16,-1 0 75-16,-4-2 68 0,-1 1 66 15,-1-1 64-15,-2 1 59 0,-3-2 65 0,-2 0 69 16,-2 1 60-16,-3-2 37 0,-1 1 28 16,-3 0 17-16,3-2 0 0,-4 1-15 15,-1-1-28-15,-1 1-32 0,0-2-42 0,-1-2-51 16,1 1-53-16,-2-1-47 0,0-1-34 0,0-1-23 15,-1-1-17-15,0 2-11 0,-1 0-7 16,-1 0-2-16,-1 2-1 0,-3 1-6 16,3 1-2-16,-2 4-2 0,-2-1-1 0,-2 1-7 15,-2 2-4-15,1 2 1 0,-5 3 1 16,1 3 0-16,-1 3 2 0,-2 3 4 16,0 3 5-16,0 3 4 0,2 5 5 0,-1 4 5 15,2 1 8-15,4 2 6 0,-1 3 7 16,3-1 2-16,4 1 4 0,4-2 1 0,3-1-2 15,4 0-3-15,2-3-5 0,6 0-2 16,1-4-7-16,4-4-14 0,3-2-20 16,2-5-19-16,1-2-30 0,0-4-36 0,-1-3-50 15,1-1-47-15,-3-4-64 0,-3-2-103 16,-1-1-131-16,-4-4-118 0,-4 0-81 16,1-1-12-16,-3-2 40 0,0-2 104 0,2 2 145 15</inkml:trace>
  <inkml:trace contextRef="#ctx0" brushRef="#br1" timeOffset="104716.2">7916 2245 252 0,'-10'-17'498'15,"-5"4"91"-15,2-2 78 0,-4 3-13 16,1-1-85-16,-3-1-116 0,1 2-102 0,-4 0-80 15,0 3-74-15,-1 0-71 0,-4 3-56 16,3 3-36-16,-5 2-17 0,1 2-10 0,1 2-3 16,0 5-4-16,2 1 0 0,0 3 1 15,7 3-1-15,1 1-4 0,4 4 1 0,7 1 2 16,3 1 0-16,4 2 0 0,7 0 1 16,5 2 0-16,4 1-12 0,4-2-14 15,1 1-10-15,0-2-6 0,3-2-4 0,-1 1 0 16,0-2 10-16,0-2 10 0,-1 1 13 15,-1-2 7-15,1 0 4 0,-3-2 1 16,-1 1 2-16,-3-1 6 0,-2-1 6 0,-3-1 10 16,-4-1 15-16,-4-1 15 0,-5 0 4 15,-3 2 2-15,-3-2-8 0,-7 0-10 0,0 0-28 16,-7 0-39-16,0 0-49 0,-3-2-69 16,-4-1-107-16,-1-1-143 0,0-2-117 0,3 0-110 15,1-5-60-15,2-1 12 0,6-1 73 16,6-5 126-16,9-2 122 0</inkml:trace>
  <inkml:trace contextRef="#ctx0" brushRef="#br1" timeOffset="105372.16">8359 2169 137 0,'3'-12'295'0,"-2"0"63"0,-1 1 17 15,-4 2-7-15,2 0-15 0,-4 2-18 16,-2-1-29-16,0 3-41 0,-4 0-47 15,-1 2-46-15,-6 1-36 0,1 2-26 0,-4 5-17 16,-3 0-9-16,-3 6 0 0,-4 4 7 16,0 6 11-16,-1 5 18 0,-2 4 16 0,0 6 11 15,1 4-1-15,0 6-12 0,0 3-21 16,5 2-29-16,5-2-24 0,4-1-16 16,9-2-12-16,6 0-5 0,5-3-4 0,8-2-17 15,10-5-41-15,5-5-64 0,7-4-69 16,5-8-91-16,4-3-108 0,-1-7-86 0,4-3-48 15,-1-6-20-15,1-3 4 0,-2-3 24 16,-5-3 45-16,-2-2 59 0,-4-2 61 16,-3-2 63-16</inkml:trace>
  <inkml:trace contextRef="#ctx0" brushRef="#br1" timeOffset="106355.69">8411 2639 34 0,'3'-8'196'16,"-1"2"15"-16,1 0-8 0,-1 1-14 15,-1 1-7-15,-1 1 11 0,3 1 14 0,-3 1 9 16,2 1 5-16,-1 1 2 0,2 1 1 15,-1-2-10-15,1 1-15 0,2-1-17 16,0 0-20-16,1-1-24 0,2-2-28 0,-2 0-31 16,2-2-26-16,-1-1-22 0,-1-2-16 15,-2 0-6-15,-2-2-5 0,1 0 0 16,-3-2-3-16,0-1 0 0,0-1 2 0,-1-1-3 16,-1 0 1-16,-1 0-2 0,-3 0-2 15,3 2 2-15,-4-1-2 0,2 2 3 0,1 3 1 16,-1 2 0-16,-3 3 0 0,2 3 4 15,-2 4 3-15,-2 3 5 0,-1 6 12 0,3 3 11 16,-1 5 11-16,0 0 1 0,1 6 1 16,4 1-5-16,1 0-9 0,3 0-10 15,3 2-13-15,4-2-5 0,4-4-11 0,1 2-10 16,1-4-14-16,4-5-11 0,2-3-6 16,-1-3-4-16,2-4 2 0,-2-5 6 0,4-1 10 15,-2-6 11-15,0-1 6 0,-2-5 7 16,3-2 3-16,-5-4 2 0,1-1 0 15,-1-5 3-15,-2 0 0 0,-3-3 1 16,3-2-2-16,-6 1 3 0,2 1 11 0,-2 1 7 16,-1 2 7-16,0 5 1 0,-4 2 1 15,0 3-2-15,-1 7-9 0,1 1-8 0,-3 6-6 16,0 6-1-16,-1 5 2 0,-1 3 0 16,0 5 0-16,-1 1-2 0,2 5 1 15,-1-1-2-15,2 1-2 0,0 2-5 0,3-1 2 16,0-1 2-16,2-1 2 0,2-3-2 15,0-3-1-15,1-1 5 0,2-7-2 16,2-2-2-16,1-5-8 0,1-3-3 0,0-6-9 16,2-5-7-16,0-2-7 0,4-6-7 15,-2-3-2-15,1-3 2 0,1-5 3 0,1-5 10 16,-2-2 8-16,3-4 8 0,-1-2 9 16,2-4 6-16,-1 2 12 0,-1 2 6 15,-2 4 2-15,-2 6-1 0,-1 4-1 0,-4 5 1 16,-2 6-2-16,-2 7 1 0,-3 6 3 15,-2 6 6-15,-1 8 0 0,-4 4 0 0,-1 9-4 16,-2 2-7-16,1 4-8 0,0 2-2 16,0 5-6-16,0-1-3 0,2-1-4 15,2 0-6-15,2-4-7 0,2-2-8 0,0-5 1 16,1-4 3-16,3-6 1 0,3-3 4 16,-1-4 4-16,1-7-4 0,4-4-10 0,0-4-14 15,0-7-13-15,0-4-6 0,2-3-9 16,-1-6 3-16,3-4 9 0,-1-5 11 0,0-6 13 15,1-3 9-15,-3-5 11 0,1-7 11 16,-4-5 2-16,0-3 5 0,-2-6 5 0,-3-1 4 16,0-1 4-16,-2-1 13 0,-3 2 21 15,0 3 21-15,-3 6 20 0,0 5 20 16,-3 5 19-16,0 6 13 0,-3 7 1 0,0 6-4 16,-1 5-17-16,-1 5-20 0,-3 8-20 15,0 5-22-15,0 8-24 0,-5 6-17 16,3 10-4-16,-1 8-1 0,3 10-5 0,0 8-2 15,2 7-1-15,4 8 5 0,3 6-6 16,4 6-2-16,4 6 0 0,5 3-2 16,7 5 1-16,2 1-4 0,7 3-2 0,3 0 1 15,2-2-2-15,1 2-6 0,0-3-13 0,-1-3-19 16,-1-6-27-16,-2-1-35 0,-6-7-26 16,-2-4-24-16,-7-7-17 0,-4-4-14 15,-7-7-21-15,-1-4-41 0,-4-5-59 0,-3-8-69 16,-1-5-61-16,-1-8-59 0,-3-8-15 15,0-5 39-15,-3-9 73 0,1-5 84 16</inkml:trace>
  <inkml:trace contextRef="#ctx0" brushRef="#br1" timeOffset="106566.47">8993 2013 194 0,'-13'-11'297'0,"5"2"33"0,7 0 4 15,4-1-46-15,9 0-42 0,6 2-31 0,6-3-22 16,6 1-26-16,3-1-36 0,9 1-42 16,3-1-37-16,5 1-26 0,3-1-24 15,2 2-34-15,0 0-41 0,5-2-46 0,-3 4-54 16,3-2-55-16,0 0-47 0,-4 2-46 16,1 0-33-16,-4 2 11 0,-2 0 34 0,-5 5 47 15</inkml:trace>
  <inkml:trace contextRef="#ctx0" brushRef="#br1" timeOffset="107658.33">9880 3319 123 0,'-13'-1'137'0,"2"-1"-10"0,-3 2-10 16,-2-2-1-16,0 1-1 0,-3 1 4 15,-1-1 6-15,-3 1 7 0,1 0 13 0,-4 0 8 16,-1 0 6-16,-5 0-2 0,0 1-1 0,-4-1-8 15,-2 0-20-15,-3 0-20 0,-3 0-21 16,-8 0-22-16,-4 0-10 0,-4-1-10 16,-6-1-4-16,-4-1-1 0,-7 2 0 15,-2-2-4-15,-5-2-9 0,-3 2-10 0,0-1-6 16,-5 1-4-16,0 0-1 0,-1 0-4 16,-5 0 3-16,0-1-3 0,-3 3 3 0,-2 0-3 15,-4 1-3-15,-4 0 3 0,2 1-3 16,-5 0-1-16,3 1-3 0,-2 1 5 0,-1 0 0 15,1 0 0-15,1 0 1 0,-1 0-1 16,-2 0 2-16,0-1-2 0,-2 1-3 16,0 0 0-16,-1-2-3 0,2 1 0 0,-3-2-3 15,1 0 2-15,-1-2 0 0,1 1 2 0,1-1 4 16,1 1 2-16,-4-2 1 0,2 1-3 16,-1 1 1-16,1-1-1 0,1-1-4 15,2 2-1-15,2-2 0 0,2 0 4 0,0 1 1 16,4 1 1-16,1-1 0 0,0-1 2 0,3 3 2 15,-3-1-4-15,2-1-2 0,1 2 0 16,-1-3 0-16,1 2 0 0,3-1-3 0,2 1 1 16,0 1 3-16,1-3 0 0,2 1 3 15,0 0 1-15,3 2-2 0,2-1 1 0,-2 1-3 16,1 0 0-16,-1 1-2 0,0-1 0 0,-1 4 2 16,1-3-3-16,-1 2 4 0,4 0-3 15,-3 0 0-15,2 1 0 0,0 1 3 0,2 0 2 16,1-1-3-16,0 2 4 0,0-1 0 15,3-1-1-15,0 2-5 0,1-2 2 0,0 1-3 16,-1 0-1-16,2-1-3 0,1 2 1 0,-2-1-3 16,-1-2 2-16,0 1-1 0,2-1 0 15,5 0 2-15,7 0 2 0,11-1 3 16,9-1 0-16,9 1-1 0,6-2 0 0,5 0 0 16,6-2-2-16,2 1 0 0,6-2 0 15,1-2 1-15,2 2-1 0,3-1 1 16,1-2 0-16,1-2 0 0,3 2 0 0,0-2 2 15,0 1-3-15,2 0-1 0,-1-1 2 0,2 1 2 16,1-1 0-16,-1 2-3 0,1 0-2 16,-1 2-29-16,2-1-51 0,-2 2-72 15,1 0-77-15,1 0-84 0,0 3-75 0,0 0-12 16,0 0 29-16,0 5 58 0</inkml:trace>
  <inkml:trace contextRef="#ctx0" brushRef="#br1" timeOffset="109333.22">10139 1953 136 0,'-6'-7'172'16,"-1"0"-21"-16,1 3-25 0,-5-3-19 15,3 3-19-15,-2 1-21 0,-2-1-12 0,1 2-11 16,-3 2-6-16,1 2 0 0,0 2 7 15,-1 2 8-15,1 2 7 0,-2 2 7 0,2 2 10 16,1 3 7-16,0 0 8 0,4 1 7 16,-2 1 9-16,3 1 2 0,4-1-1 15,1 1 2-15,4-2 1 0,4 1 2 16,5-2-1-16,0-2-3 0,7-1-7 0,1-1-12 16,4-4-13-16,1-1-15 0,1-3-8 0,1-1 2 15,-1-4 13-15,0-1 17 0,-3-1 15 16,-2-2 16-16,-2-3 12 0,-2-2 8 15,-2-1 4-15,-4-2-5 0,-1 1-2 0,-4-2-12 16,-2-1-13-16,-4-1-16 0,-3 1-21 16,-5-1-21-16,0 2-21 0,-3 2-15 15,-5-1-20-15,1 2-25 0,-3 3-26 0,-3 2-33 16,3 2-37-16,-4 2-50 0,-1 5-53 16,0 0-61-16,3 8-60 0,1 0-49 15,4 6-44-15,2 4-41 0,3 4-13 0,3 2 37 16,7 2 64-16,5 2 71 0</inkml:trace>
  <inkml:trace contextRef="#ctx0" brushRef="#br1" timeOffset="109717.54">10216 2557 177 0,'2'0'261'0,"1"0"31"0,0-1-7 0,2-4 3 16,-1-1 13-16,-1-1 20 0,-2-2 13 15,1 0 3-15,-4-2-16 0,1-2-28 0,-4 1-39 16,0-2-45-16,-1 2-39 0,-2 0-37 16,-3 2-35-16,-2 2-29 0,-1 1-22 0,0 0-14 15,-4 6-15-15,-1 2-11 0,-1 3-6 16,-1 3-1-16,0 5 0 0,-1 3 1 16,1 4-2-16,1 4 1 0,1 4 2 0,2 2 0 15,4 2-2-15,2 2-8 0,2 0 1 16,7-1 3-16,4-4-2 0,7 1-1 0,2-4 4 15,5-4 6-15,3-3-2 0,3-3-5 16,3-6-3-16,1-4-2 0,-1-5 6 16,2-4 10-16,0-3 11 0,-2-4 11 0,-1-2 5 15,-5-2 4-15,-2-3-7 0,-4-3-11 16,-1-1-18-16,-7-4-20 0,-3-1-27 16,-4 0-28-16,-3-1-29 0,-5 2-50 0,-3 1-73 15,-6 2-87-15,-2 4-78 0,-4 2-65 16,-5 5-55-16,-2 3-41 0,-6 1 35 0,-1 7 75 15,-1 1 87-15</inkml:trace>
  <inkml:trace contextRef="#ctx0" brushRef="#br1" timeOffset="110517.15">9421 3223 124 0,'0'0'185'16,"0"0"19"-16,0 2 13 0,3-1 11 16,-1 2 9-16,3 0 6 0,1 0 3 0,2 1-3 15,0 1-5-15,3 1-13 0,1 1-18 16,1 0-24-16,3 0-24 0,2 1-26 15,4-1-27-15,1 1-19 0,4-2-20 0,0 1-12 16,8-1-16-16,1-1-11 0,2 1-8 16,5-3-7-16,3 1-5 0,1-1-5 0,2-3-6 15,3 0-7-15,-2 0-17 0,0 0-17 16,0-3-18-16,-4 0-21 0,-3 0-12 16,1 0-9-16,-4-1 1 0,-4 0 2 0,-1 2 7 15,-5-1 10-15,-1 0 11 0,-6 0 10 16,-1 0 9-16,-4 1 8 0,-2 1 10 0,-4-1 8 15,-1-1-1-15,-1 3 0 0,-2-1-4 16,-2-1 0-16,2 2-4 0,-3 0 0 16,-1 0 6-16,1-1 6 0,0 1 4 15,1 0 6-15,-1 0 5 0,0-2 3 0,-1 1 2 16,3 1 1-16,-2-2 4 0,1 1 0 16,-2 1 0-16,1-2 0 0,0 1 0 0,0 1 0 15,-2-2 0-15,2-1 3 0,-1 3 1 16,-1-1-3-16,-1-1 4 0,1 2-4 15,-3-1-3-15,2-1-14 0,-2 2-20 16,0-1-27-16,0-1-44 0,0 2-52 0,-2-1-61 16,2 1-79-16,-3 0-30 0,-2-2 2 15,-4 2 29-15</inkml:trace>
  <inkml:trace contextRef="#ctx0" brushRef="#br1" timeOffset="110950.02">10500 3312 52 0,'-10'-2'72'16,"-2"2"-1"-16,0 0 2 0,-3 0 4 0,2 0 5 15,-3 2 5-15,0-1 8 0,-1-1 9 16,-1 3 6-16,-2-1 11 0,-2-1 11 16,-2 1 12-16,-3-2 10 0,-3 1 12 0,-5 1 8 15,-2-2 7-15,-3 1 0 0,-1-1-3 16,-3 0-7-16,-1 0-9 0,-4 0-14 0,0 0-20 15,-3 0-19-15,0 0-22 0,-2 0-18 16,-3 0-19-16,0-1-17 0,-1 1-15 0,-1-3-8 16,-1 1-9-16,-1-1-14 0,-1 0-26 15,0 0-44-15,-1-1-46 0,-2-2-53 16,-1-2-46-16,-1 1-41 0,-2-1-21 16,3-2-12-16,-3 0-11 0,3 0-22 0,-4 1 4 15,1 0 25-15,1 0 37 0</inkml:trace>
  <inkml:trace contextRef="#ctx0" brushRef="#br1" timeOffset="180950.87">17338 2410 29 0,'-2'0'100'0,"2"0"-9"0,0 0-8 0,0 0-9 16,0 0-8-16,0 0-5 0,0 0-3 15,0 0 0-15,0 0-2 0,-1 0 1 0,-1 0 1 16,2 0 2-16,0 0 0 0,0 0 4 15,-2 0 6-15,2 0-1 0,-1-1-5 16,-1-1-8-16,2 1-6 0,-1-1-4 0,-1-1-10 16,-1 0-4-16,0 0-4 0,1 0-1 15,1 0-3-15,-1-1-7 0,2-1-6 16,-1 2-4-16,-1 0 0 0,2 0-2 0,0 0-2 16,0 0 0-16,0 2-2 0,0-1 0 15,0 1-2-15,0-1-2 0,0 2 1 16,0-2 1-16,0 1-2 0,0 1 1 0,0 0 1 15,0 0 1-15,0 0-1 0,0 0-1 16,-2 0 2-16,2 0 0 0,0 0-1 0,0 0 0 16,0 0-1-16,0 0-2 0,0 0 0 15,0 0-1-15,0 1-1 0,0 1 1 0,0 1 2 16,2 2 3-16,-2 1 0 0,3 0 2 16,-1 1 3-16,-1 2 3 0,1 0 4 15,1 1 2-15,0 3 6 0,-1-1 2 0,-2 1 4 16,1 2 0-16,-1 0 2 0,0 2 1 15,0-1-2-15,0 2 3 0,2 0 3 16,-1 2 7-16,-1-1 4 0,2 1 2 0,-2 1 5 16,3 0 5-16,-1 1 1 0,-1 0-1 15,1 1 4-15,1 0 5 0,1 1 4 0,-3-1 2 16,5 2 1-16,-4-1 2 0,-1-2 1 16,2 4-2-16,-3-2 0 0,2 3-6 15,-2-2-7-15,0 1-12 0,0-1-9 16,0 2-10-16,-2-1-10 0,2-1-6 0,-1 1-2 15,-1-1-3-15,1-1-2 0,1-1-1 16,-2-1 0-16,-2 1-2 0,2-4 0 0,1 2-1 16,-1-3 4-16,0 0 1 0,1 0 5 15,-1-1 4-15,0 1 5 0,1-3 1 16,-1 1 0-16,2 1-3 0,-1-1-5 0,-1-1-2 16,2 3-3-16,-2 0-2 0,2 0 0 15,-1 2 0-15,-1-1 3 0,2 2 0 16,-1-2 0-16,-4 1 2 0,4 1-1 0,-1-1 0 15,-1 1-1-15,0-3-3 0,-1 0-1 0,1 0-1 16,0-2 1-16,1-1 1 0,-1 0 1 16,2 0-1-16,-1 0-1 0,-1-2-2 15,3 3-1-15,-1-3-3 0,-1 4 0 0,2-2 5 16,-2-1-3-16,2 2 2 0,-1 0-2 16,-1 1 0-16,2 1-1 0,-1 0-1 0,-1 0 2 15,2 0 0-15,-2 0-1 0,2 0 1 16,-3 0 1-16,2 0-1 0,-3 0 0 15,1 0-1-15,2 0-1 0,-7 1 1 16,5-3-1-16,0 1-1 0,-2 1 1 0,2-3 0 16,-2 2 4-16,0-1-4 0,-1 1 0 15,1-1 0-15,-1 2-1 0,1-2 1 16,0 1-3-16,0 1 0 0,-1-1 1 0,3 1 1 16,-2-2 0-16,2 2-2 0,0-1 1 15,0 1 2-15,-1 0-2 0,1 0-1 0,0-2 2 16,-1 2 2-16,1 0 0 0,-2 0 0 15,1 0 1-15,-2 0 0 0,1 2-1 16,-2-1 0-16,-1 1 0 0,1 1 0 0,-1 0 0 16,-1 0 1-16,1 1 0 0,2-1-2 15,-4 3 1-15,-1-1-1 0,3 2 0 16,-2-1-2-16,1 2 1 0,1 1-1 0,0 0 3 16,2 0 0-16,-2-2 0 0,4 1 1 15,-1-1 0-15,-2 1-1 0,2-2-1 16,1 0 1-16,-4-1-1 0,2 0 0 15,-1 0 1-15,-1-1-1 0,-1 1 2 0,1-2 0 16,-2 1 0-16,1 1-2 0,-2-2 1 16,0 1-1-16,-2-1 0 0,2 0-2 15,-2-1 0-15,-1-1 2 0,1 2 2 0,0-3 0 16,0 0-2-16,0 1 1 0,0-2-1 16,2 1 0-16,-1-3-2 0,1 2-1 15,-2-1 3-15,2 1 0 0,1-1 0 16,-2 0 1-16,1 1 0 0,0 0 0 0,-3 1-1 15,2-2 1-15,-2 1 1 0,2-1 0 16,0 1 1-16,-2 1 2 0,0-2-2 16,-2 2-1-16,2-2 1 0,-3 2-1 15,1-1 2-15,-2 1 0 0,2-1 1 0,-1 1 2 16,0-2-1-16,3 1-3 0,-2-1 0 16,1-1-1-16,1 0-2 0,-2 2 0 15,4-2 0-15,-4 0-1 0,3-2 1 0,-2 2 1 16,2-1 0-16,-1-1 1 0,-1-1 1 15,3 0-1-15,-1 2 4 0,3-4-4 16,-3 2-3-16,3-1 0 0,0-2 1 0,1 1 0 16,-1-1-2-16,2 0 0 15,-1-1 5-15,0 2 1 0,-1-2-1 0,-1 1-2 16,0 0 0-16,1 0-1 0,-2 0-1 16,-1 1 0-16,2 1 2 0,-3-1-1 0,-1 1 2 15,2-1 2-15,0 1 1 0,-3-1-1 16,3 1-2-16,-1-1 2 0,-2 0 0 15,-1 1 5-15,1 0 4 0,-1-1 3 16,1 1 2-16,0-2-1 0,-2 0 2 0,1 1-3 16,1-1-2-16,-1 2 1 0,1-4-1 15,-3 2 0-15,4 0 0 0,-1-1-5 16,-2 0 0-16,2 2-2 0,-1-3 0 0,4 1-4 16,-2-1-2-16,0-1 1 0,1 2-2 15,1-2 0-15,-4 1-1 0,4-1 2 16,-1 2 2-16,-2-4 3 0,4 2-2 15,-1 0-1-15,0-2-2 0,-4 3-2 0,4-1 0 16,-4-2-2-16,1 1-1 0,1 1 2 16,-2 0 2-16,2-2 0 0,0 2 0 15,-2 0 0-15,1 0 4 0,1 0-4 0,-1 0 0 16,-2-1-1-16,2 2 0 0,-2-1 0 16,0 1 1-16,-1 0 1 0,0-1 3 15,-3-2 0-15,3 2-2 0,0-1 1 16,-3-2-2-16,5 1-3 0,-5-1-2 0,2 0 1 15,-2 0 0-15,2-1 0 0,-4 1 1 16,3 0 1-16,-4 0 1 0,0-1-1 16,-2 2 0-16,0-1-6 0,2 0 2 15,-4 0 2-15,2 0 1 0,-1-2 2 0,1 2-1 16,0 0 6-16,1 0-4 0,-1 0 1 16,3-1-2-16,-2 1-1 0,3-2 1 15,-2 1 0-15,1-1 3 0,3-1-1 0,-1 1 2 16,-1 1-1-16,3-2-3 0,-2 2 2 15,0-2-3-15,3 1 0 0,-1-1-2 16,-1 0 0-16,2 0 2 0,-1 2 1 16,-1-2 2-16,2 1-2 0,-2-1 0 0,1 0 1 15,-1 0-2-15,2 0 0 0,-1 0-1 16,4 0 3-16,-1 0-2 0,1-1-1 16,0 1 2-16,2-2 0 0,-2-1 0 15,5 1-3-15,-3 1 1 0,1-2 2 0,2 0 0 16,-1-1 1-16,0 1-3 0,1-2 3 15,-3 2-1-15,4-1 2 0,-4 1 0 16,3-2-2-16,0 2 0 0,-3 0 0 16,3 0 0-16,-2 0 1 0,2 0-1 0,1 0-2 15,-3 0 3-15,1 0-2 0,1 0-1 16,-1 2-4-16,2-4 3 0,-1 1 4 16,0 0-5-16,1 0 4 0,0 0 0 0,0-2-1 15,2-1 0-15,-2 3 1 0,-2-2 0 16,2-2 0-16,1 3-1 0,-4-3 2 15,2 2 1-15,-1-1-2 0,0-1-2 16,0-1 0-16,-2 0-2 0,1 0 0 0,-1-1 0 16,-1-2-2-16,1 1 5 0,2-1-1 15,-4-1 1-15,3-2 0 0,0 1 2 16,-2-1-2-16,2-1 2 0,-1 1 0 16,1 0 1-16,-2-2-1 0,2 2-1 0,-1-3 5 15,-1 2-4-15,4-2-1 0,-3 1 0 16,1-1-2-16,1 2 2 0,1-2 0 15,-1 1 1-15,0 1-1 0,2-2-1 16,1 1 2-16,-2-1-2 0,0 2-1 0,0-2-1 16,1 0-1-16,-1 0 1 0,0-2 0 15,0 1 3-15,1 1-4 0,0-3 4 16,-2 1 0-16,3-1 6 0,-2 2-6 0,1-2 1 16,-1 0-1-16,-1 0 1 0,2 0 1 15,0 0-5-15,-2 1 4 0,3-1-2 16,-3 2 2-16,0-3-2 0,1 4 2 15,-2-1 0-15,2-1-1 0,0 2 0 16,-2 0-1-16,2 0 2 0,0 1-1 0,-1-1 0 16,0 0 2-16,0 0-3 0,2-2-1 15,1 2 1-15,-4-3 0 0,4 1 0 16,-1 0 1-16,-1 0 2 0,2 1-1 0,-1-2-1 16,-1 0 0-16,3 0 0 0,0 0-1 15,0-2-3-15,-1 0 1 0,3 1 1 16,-1 0-1-16,2-2 1 0,-1 1 2 0,-2 1 2 15,2-2 3-15,-2 1-4 0,2-1 1 16,-2 0 2-16,0 0-4 0,0 0-1 16,-2 0-4-16,1 2 4 0,1-2-1 15,-2 0-3-15,1-1 3 0,-2 2-1 0,1-3 2 16,0 2 1-16,0-1 4 0,-1-2 0 16,0 1 1-16,1 1-2 0,-1-1 3 0,0 1-3 15,2-1-3-15,-1 0 0 0,1 1 1 16,1 1-1-16,-2-2-3 0,2 3 3 15,1-1 1-15,0 0-1 0,1 1-1 16,-1-2 1-16,0 1 2 0,2-2-4 0,0 2-1 16,2-1 3-16,-2-1 0 0,2 1-1 15,-2-1 0-15,1-1 1 0,-1 2 1 0,2-1 0 16,0-1-1-16,-1 2 0 0,1-1 0 16,0 2 0-16,1-1 1 0,-1 0 0 15,0 2 1-15,-1-1-3 0,1 0 2 0,-1 1 0 16,1-1-1-16,1 2-4 0,-1-2 4 15,0 1-1-15,-2-1-1 0,4 0 0 0,-1 0-1 16,-1 0 3-16,0 0-3 0,3 0 2 16,-2-2 0-16,2 1-1 0,-1 0-1 15,1-1-1-15,0-1 4 0,0 0 0 0,0 2-1 16,0-1 1-16,1 1 1 0,-1-1 1 16,2 2-3-16,-2 0 0 0,2 0 1 15,-1 0 0-15,2 2-1 0,-1-1-2 0,-1-1 3 16,2 2 0-16,1-1 0 0,-1-1-1 15,0 0-1-15,0 0 2 0,2-3 0 16,1 0 0-16,0 0 0 0,1-3-3 0,1 0-2 16,0-3 2-16,4-1 0 0,-2-1-1 15,5-1 2-15,-2-1-1 0,3 2 3 0,0-1-5 16,1 1 3-16,-1 3-2 0,3-1-1 16,-1 1 2-16,0 4-1 0,-3-1 3 0,2 2-2 15,-4 3-1-15,1 0 3 0,-3 2 0 16,1 1 1-16,-2 0 2 0,-2 3 1 0,1 0 0 15,-1 0-1-15,-3 3 5 0,0 1-3 16,1 1-1-16,-1-1-2 0,0 4-1 16,-2 1 1-16,0 0-6 0,0 1-3 15,-1 2-10-15,-1 1-13 0,1 1-28 0,-2 0-44 16,2 1-58-16,-1 1-63 0,-1 2-55 16,4 0-51-16,-3 2-38 0,5 1-18 0,2 3-16 15,-2-2 15-15,-1 4 37 0,0 1 51 16</inkml:trace>
  <inkml:trace contextRef="#ctx0" brushRef="#br1" timeOffset="182317.42">11961 1964 51 0,'0'4'66'16,"0"-1"0"-16,1 0-3 0,-1 1-3 0,2 4 0 16,1-1 2-16,-2 1 0 0,-1 1-1 15,2 1 2-15,-1 2 2 0,-1 2 1 0,2 1 1 16,-2 0-1-16,0 1 1 0,0 2-4 15,0 0-3-15,0 0-2 0,0 3-4 16,0 0-5-16,-2 0 1 0,2 3 1 0,-3 2 1 16,2 2 0-16,-4 2-1 0,2 3 5 15,0 0 3-15,1 2 5 0,-3 1 2 16,2-1 10-16,-2 5 8 0,-1 2 2 0,0 0 0 16,0 4-4-16,-2 1-3 0,0 1-10 15,-2 1-10-15,2 2-7 0,0 0-1 16,-4-1-4-16,4 1-1 0,0-3-3 0,0 1 9 15,0 2 12-15,0 0 2 0,4 1 2 16,0 1 2-16,-1 1-1 0,2 2-7 16,2 1-9-16,-2 1-1 0,3 2-2 0,0 2-1 15,0 1 2-15,3 3-2 0,-2 1-2 16,-1 1-1-16,3 2 2 0,-1 1 5 0,0-1 0 16,-1 1 2-16,3-2-2 0,-3 0-7 15,2 1-3-15,2 1-8 0,-3-1 0 0,-1 1 2 16,1-1 8-16,2 1 11 0,-2-1 11 15,-1 2 6-15,1 3 6 0,1-2-1 16,-1 1 0-16,0 1-5 0,-1 0-7 16,2-1-6-16,-1 1-10 0,0 0-2 15,1 1-5-15,0-1-5 0,1 3 0 0,3-1 1 16,-2 1 2-16,1-2 2 0,0 1 1 16,4 1 1-16,-2 0-1 0,1-2-1 0,-1 0-2 15,1-1 3-15,-1-1-1 0,1 1 0 16,1-1 0-16,-2 1 1 0,0 0 1 15,-3 1-2-15,0 4-4 0,1 1-7 0,-5 1-5 16,-2 5-7-16,-5 3-5 0,1 3-6 16,-4 3-3-16,-1 0-3 0,-4 2-1 15,1-1 4-15,-1 2 0 0,0-1-3 16,0-1 1-16,1-1 1 0,-2 0-2 0,3 0-4 16,-1 2-1-16,1-2 2 0,-1-2-1 15,2 2-2-15,0-4 1 0,1-2 2 16,2-1-2-16,-1 2 2 0,4-3 0 15,2 2 0-15,0-1-4 0,1-2-15 0,1 0-22 16,1-1-30-16,1 0-31 0,1-4-34 16,1-2-35-16,0-3-26 0,4-7-20 15,0-4-21-15,1-7-35 0,0-5-55 16,0-8-66-16,3-5-65 0,2-5-64 0,4-5-56 16,-1-7 10-16,3-4 62 0,-1-7 87 15,0-5 98-15</inkml:trace>
  <inkml:trace contextRef="#ctx0" brushRef="#br1" timeOffset="183718.49">9842 8203 175 0,'-3'0'220'0,"9"-2"8"0,5 0-66 16,9-1-56-16,10-2-24 0,10 1-7 16,11-1-1-16,6 1 2 0,12-1-1 15,4 2-13-15,7-2-15 0,6 3-4 0,4 0 3 16,5 2 15-16,6 2 17 0,2 0 20 15,4 3 17-15,4 1 10 0,3 3 2 16,3 0-1-16,0 3 0 0,5 0-1 0,-2 2 2 16,3-1-4-16,2 2-3 0,5-1-12 15,1 1-20-15,7 1-19 0,5-1-22 16,3 2-17-16,2-1-15 0,1 2-6 16,3-1-2-16,2 1-2 0,2 0 1 15,3 1-2-15,3 1-3 0,1 0-3 0,-2 2-1 16,3 0-3-16,-2-1 4 0,-1 0-1 15,0 0 2-15,3 0 0 0,-2-1-2 0,-1 0-2 16,-1 0-6-16,-5-3-5 0,-2-1-3 16,-6-1-5-16,-3-1-2 0,-5-2-6 15,0 0-8-15,-2 0-7 0,-3 0-11 0,-5-2-5 16,-1 2 0-16,-4-1 5 0,-2 2 8 16,-4 0 15-16,1 1 14 0,-4 1 9 15,1 3 4-15,-1 0-5 0,2 2-13 16,1 1-15-16,1 0-14 0,2 1-13 0,-5-1-9 15,0 2 0-15,-3-1 11 0,-5-2 16 16,-3 1 14-16,-6-3 12 0,-7-2 12 16,-7-1 7-16,-6-2 6 0,-9 0 0 15,-7-4 1-15,-4-2 0 0,-9-2 0 0,-5-3-1 16,-6 0-3-16,-5-2-1 0,-5-2-15 16,-3-2-18-16,-3 1-18 0,-2-3-21 15,-5 1-18-15,-1 0-19 0,-2-3-8 16,-2 2-2-16,-5-1-2 0,1-1 5 0,-6-1 2 15,-1 0 9-15,-3 0 4 0,-5 0 6 16,2-1 0-16,-7-3 0 0,-3 2 5 16,-4-3 8-16,-4 0 13 0,-3-2 17 15,-6-2 17-15,-3-3 21 0,-6 0 14 0,-5-1 10 16,-4-2 13-16,-2 0 8 0,-3-3 11 16,-4 1 9-16,4 0 7 0,-3 1 3 15,2 0 0-15,2-1 0 0,-1 2 1 0,4 0 0 16,5 0 9-16,1 0 13 0,3 3 18 15,4 2 22-15,4 2 26 0,3 2 30 16,4 2 21-16,6 1 12 0,1 2-2 16,4 3-17-16,6 1-21 0,1 2-20 0,5 2-16 15,4 2-9-15,2 2-10 0,6 2-3 16,6 2-7-16,5 1-17 0,8 3-20 16,7 0-22-16,6 2-18 0,6 2-9 15,5-1-10-15,7 1-8 0,5 2-14 0,1-1-26 16,5-1-29-16,0 1-33 0,1-2-38 15,0-1-43-15,-3 0-29 0,-3-1-13 16,-3-2-1-16,-3 0 12 0,-5-2 25 0,-6-1 35 16,-3 0 37-16,-5 0 32 0,-7-1 30 15,-4-1 23-15,-4-1 17 0,-6 0 15 16,-6 0 31-16,-2 0 33 0,-5 2 37 16,-6-1 42-16,-4 3 40 0,-4 1 33 0,-3 4 20 15,-2 2 10-15,-4 2 0 0,-2 4-7 16,-4 3-10-16,2 3-9 0,-6 3-4 15,3 1-3-15,-2 3-9 0,-2 1-18 0,-2 1-16 16,2 1-24-16,-1-2-38 0,1 2-35 16,3-3-26-16,2 0-17 0,3-4-15 15,2-1-8-15,5-2-3 0,3-2-21 0,0-3-36 16,4-2-41-16,2-2-54 0,1-4-66 16,2-1-87-16,-3-1-90 0,2-2-87 15,3-2-62-15,-1-2-69 0,2-5 2 16,0-5 55-16,2-2 91 0,-1-5 109 0</inkml:trace>
  <inkml:trace contextRef="#ctx0" brushRef="#br1" timeOffset="185450.5">12065 673 152 0,'-2'-7'205'0,"-1"-1"-16"0,-3 2-28 16,1 0-21-16,-1 2-17 0,-1-1-15 0,1 2-11 16,-3 2-11-16,1-1-3 0,-2 2 0 15,1 2 2-15,1-1 5 0,2 2 2 0,-1-1 0 16,1 1-3-16,-2 1-4 0,2 1-3 16,1 1 0-16,-2 1 2 0,1 2 8 0,0 2 14 15,-2 2 9-15,0 4 10 0,-3 2 5 16,-2 4 3-16,-1 4-6 0,-3 3-13 0,-4 3-9 15,0 4-8-15,-4 4-14 0,0 4-8 16,-2 1-8-16,0 2-2 0,1-1-4 0,2-1-2 16,-2 1 4-16,4-5 1 0,0 0 2 15,3-5-2-15,2-1-2 0,4-4-7 16,-1-5-6-16,4-3-12 0,2-5-3 0,2-3 10 16,2-3 9-16,2-4 3 0,4-6-1 15,2-5 3-15,4-5 4 0,5-7-4 0,2-6-3 16,3-5 4-16,4-5 7 0,0-6 10 15,5-5-4-15,-3-3-4 0,4-6-9 16,1-1-11-16,-1-3-11 0,1-4-15 0,-1-3-9 16,1 0-10-16,-1-2-7 0,0 2-2 0,-2 1-1 15,-2 3 1-15,-2 2-1 0,-2 8 2 16,-2 3 2-16,-3 7 1 0,-2 5-3 16,-2 6-2-16,-3 5 0 0,-2 5 0 0,-2 6 0 15,-1 5 2-15,-2 8 3 0,-1 7 4 16,0 8 1-16,0 7 1 0,0 5-1 0,0 6 0 15,2 4 1-15,4 4-3 0,0 4 1 16,2-2 1-16,5 2 1 0,4-1 2 0,2-1-1 16,2 1 2-16,4 1 4 0,4-3-5 0,-1 0-6 15,1-2-37-15,-1-1-56 0,-3-1-69 16,-1-5-97-16,-2-2-135 0,0-2-135 16,-6-2-96-16,-2-5-74 0,-4-3-1 15,-2-2 57-15,-6-3 117 0,-4-5 129 0</inkml:trace>
  <inkml:trace contextRef="#ctx0" brushRef="#br1" timeOffset="186150.72">11983 613 59 0,'-12'-12'146'0,"0"0"-19"0,4 1-17 15,0 3-13-15,0-2-10 0,2 3-7 16,0 0-6-16,-1 1-1 0,4 0-2 0,0 1 1 16,0 1 3-16,-2-1-1 0,4 2-1 15,-1 0 0-15,0 0-3 0,2 2-5 0,-1-1-7 16,1 1-8-16,0-1-6 0,0 0-2 15,0 2 9-15,1 0 14 0,-1 2 22 0,2 0 29 16,1 1 28-16,3 1 28 0,-3 2 27 16,2 0 21-16,2 3 7 0,-2 3-4 15,-1 0-10-15,1 3-27 0,-1 0-32 0,-2 3-30 16,1 2-19-16,0-1-7 0,-3 4-6 0,0-1 5 16,0 4 2-16,0-1 5 0,-1 2-5 15,-1 2-8-15,1 1-7 0,-1 0-7 0,0 1-8 16,-1 2-15-16,2 2-7 0,-1 1-9 15,-1-1-5-15,2 2-7 0,-1 1-4 16,2 0 3-16,-1-1 1 0,1 3 7 0,0-3 9 16,0-1 13-16,0 0 12 0,0 0 6 15,0 0 1-15,0 0-3 0,0 2-8 16,0-1-9-16,0 1-10 0,-2 2-5 0,0-1-6 16,2 2-6-16,-1-2-2 0,-3 1-5 0,3 1-7 15,-2-2-1-15,-1 0-2 0,1 0-2 16,0-2-2-16,0 1 0 0,0-4-2 15,0 1 0-15,0-2-3 0,-1-2 1 0,1-1-1 16,0-2-1-16,1 0 0 0,1-1 2 16,-1 0 1-16,-1-2 0 0,3 1 2 15,-2 1 2-15,2 1 0 0,0-1-1 0,0 1-2 16,0 1 0-16,0 1-1 0,0 0 0 0,0 2-2 16,0-3 0-16,0 5 1 15,0 0 1-15,0 2-2 0,0 3-1 0,0 2 2 16,0 2 0-16,-2 4-7 0,0-1-13 0,0 4-21 15,1-1-36-15,-1 2-56 0,-1 0-74 16,0 3-77-16,0 2-104 0,-1 2-131 16,-1 2-109-16,2 2-76 0,-3 2-33 0,0 1 27 15,-2-1 84-15,1 0 137 0,0 0 135 16</inkml:trace>
  <inkml:trace contextRef="#ctx0" brushRef="#br1" timeOffset="195684.39">17461 4333 41 0,'5'-9'64'0,"-2"0"-1"0,0 0-4 15,1 2-1-15,0-1-7 0,-1 2-6 16,0-1-7-16,1-1-5 0,-1-1-4 0,0 0-4 16,3 0 0-16,-1 0-5 0,1-1-1 15,2-3-5-15,0 2-1 0,3-3-3 0,-1 1-1 16,-1-1 3-16,1 1 1 0,1 1 3 15,-3 0-2-15,0 0 2 0,-1 1 2 16,1 1-4-16,0 1-1 0,-3 0-1 0,3 0 1 16,-2 0 0-16,-1 1 1 0,1-1 7 15,-1 0 4-15,0-1 2 0,3 0 3 16,-4 2 2-16,1-3-1 0,0 2-5 0,0 0-3 16,-2 2-2-16,3-2-3 0,-3 1-1 15,0 2-3-15,1 0 1 0,-1 2-1 0,-2-1 1 16,1 2-1-16,-2 0-2 0,2 0 1 15,-2 2 1-15,0-1 2 0,0 2-1 16,0-1 1-16,0-1 1 0,1 2-2 0,-1-1-5 16,0-1-2-16,2 2-2 0,-2 0 0 15,0-1-1-15,0 1-2 0,0 0 1 0,0 0-1 16,0 0 1-16,0 0-3 0,0 0 0 16,0 0 3-16,0 0 3 0,0 0 2 15,0 1 5-15,-2-1 0 0,2 3 2 16,-1-1-1-16,-1 2-4 0,0 1-3 0,-2-1-2 15,0 3-2-15,0 1-1 0,-2 0-2 16,1 1 0-16,0-2 1 0,0 4 0 0,0-2-1 16,1 0-1-16,-4 1 1 0,3-1 3 15,0 0-1-15,-1 2 1 0,-1-1-1 0,0 1 2 16,2-1-2-16,-1 1 1 0,-1-1-3 16,-1 2 0-16,2 0 1 0,0-2 0 15,0 3 0-15,-1-3-2 0,1 2 0 0,-2-1 1 16,3-1 1-16,-1 1-2 0,1-1 3 15,0 1-1-15,-1-1 4 0,0-1-2 0,-1 2 1 16,1-1 3-16,1 1-1 0,-1-1 2 16,1-1 0-16,-1 0-1 0,1 0 3 15,0 0-1-15,1-1 0 0,-4-1-2 16,3 0-1-16,0 1-2 0,1 0-2 0,-1-1-2 16,0 1-1-16,-1 1 0 0,0-2 0 15,1 1 0-15,0-1 0 0,0 2 0 0,0-1 0 16,-1 1 0-16,2 0 0 0,-3 0 0 15,2 1 1-15,0-1 0 0,1 0 1 16,-4 2 0-16,3-2-1 0,0 0-1 0,-1 0 1 16,1 0-1-16,-4-2 1 0,4 2 1 15,-1-1 0-15,-1-1 0 0,3 1 0 16,-4-1 1-16,2-1-2 0,-1 0-1 0,1 2-1 16,1-2-1-16,-1 1 1 0,0-1-1 15,1 2 1-15,-2-1-1 0,3 2 2 16,-6 0 1-16,2 2-1 0,2-1 0 0,-2 2 1 15,-1 0 0-15,-1 2 0 0,2-1 1 0,-1 1 1 16,3-1-1-16,-3 0 0 0,3 0 0 16,-2-1-1-16,1-2 0 0,0 1-1 15,2-2 0-15,0 0 1 0,1-2 0 16,-2 2 0-16,-1-1 0 0,4-1-1 16,-2 1 2-16,2-1 0 0,-2 1 0 0,-1 1-1 15,1-2-1-15,1 1 1 0,-1-1-1 16,-2 2-1-16,1 0 1 0,-2 3 1 15,0-2 0-15,0 3-1 0,0 2 0 0,-2 0 0 16,2 1 0-16,-4 0-2 0,2 1 1 16,-2 1 1-16,3-1 0 0,-2-1 1 15,1-1-1-15,2 0 1 0,-2-3 0 0,1 2 0 16,3-4 0-16,0 1 0 0,-2-2 1 16,2 0 0-16,-1 0-2 0,2-2 1 15,1 0-1-15,-2 1 0 0,1 0-1 16,0-1 1-16,-1 2-1 0,-1 2-1 0,-2-1 1 15,3 1 1-15,-1 2 0 0,-1-1 0 16,-1 3 1-16,-1-1 0 0,2 2 0 16,0-1-1-16,-1 0 1 0,1 0-1 15,0-1 1-15,2 0 0 0,-3 0-1 0,2-2 0 16,2 0 0-16,0-3 0 0,1 0 0 16,-2-1 0-16,1-1 0 0,0-1 1 15,3 2-1-15,-1-2 0 0,0-2 0 16,0 2-1-16,0 2 1 0,-1-2 0 0,0 1 0 15,-1 2 0-15,2 0 0 0,-2 0 0 16,0 2 0-16,2-1 0 0,-2 2 1 16,-1-1-1-16,2-1 1 0,-3 1 0 0,2-2 0 15,2 0 0-15,-2-2 0 0,-1 2 2 16,3-1-1-16,-2-1-1 0,2-1 0 16,-2 2 1-16,2-4-1 0,1 2-1 15,-1 0 1-15,-1 0 1 0,1 0 0 16,0 0-2-16,-2 0 1 0,0 2 0 0,0-1 1 15,2 2-1-15,0-1-1 0,-5 2 0 16,3-1 1-16,0 0-1 0,1 2 0 16,-1-2-1-16,0 0-1 0,-1 0 1 0,3-2-2 15,-2 0 0-15,0 0-11 0,0 0-34 16,1-1-50-16,-4-1-60 0,3 1-78 16,-3-2-49-16,0-1-17 0,3 0 20 0</inkml:trace>
  <inkml:trace contextRef="#ctx0" brushRef="#br1" timeOffset="198568.23">16949 5179 28 0,'17'-25'48'0,"-1"-1"-9"15,0 1-8-15,0 1-7 0,0-2-5 16,1 2-5-16,-3 0-7 0,3 0-3 0,-1 2-2 16,0-1-3-16,-2-1 1 0,2 3 0 15,-2-2 0-15,-1 1-2 0,3 1 2 0,-3-1 0 16,-1 1 0-16,3 0 2 0,-3 1-1 16,-1-1 1-16,2 1 1 0,1 0 3 15,-3 0 3-15,3 1 1 0,-1 1 4 0,-2-2 6 16,3 2 3-16,-2 0 7 0,1 0 5 15,-1 0 4-15,-3 2 4 0,2-1 0 16,0 2 0-16,-3 0-4 0,1 0-5 16,0 0-4-16,-3 0-4 0,2 2-4 0,0-2-4 15,0 0-5-15,-2 1-3 0,0-1 0 0,4 2-3 16,-2-2 0-16,0-1-2 0,0 2-1 16,1-1-1-16,0 0-1 0,1-2 0 15,-1 2 0-15,-1 0 5 0,0 2 4 0,0-2 2 16,1 1 4-16,0 2 0 0,-3 0 2 15,0 0-4-15,0 2-2 0,2-1-2 0,0 1-4 16,-1-1-2-16,0 1-1 0,1-1-3 16,0 1 2-16,2-1-1 0,2 0 0 15,-2 0 1-15,0 0 4 0,0-1 6 0,2 0 5 16,-3 0 5-16,2-1 10 0,-1 1 5 16,-1 0 3-16,0 0 5 0,-1 0 3 0,-1-2 2 15,-1 2 1-15,0 2 1 0,1-3-1 16,-2 2-4-16,-2 0-4 0,0 1-6 15,0-1-6-15,0 1-7 0,-1-1-6 0,2 2-6 16,-2 0-4-16,-1 2-2 0,1-1-3 16,1 1-4-16,-1 2 0 0,0-1-2 15,-1 2 0-15,2-1 0 0,-3 2-1 0,2-2 1 16,0 3 2-16,-1-1 0 0,-1 1 0 16,0 1 1-16,0 1 1 0,0-2 2 15,0 2 3-15,0 0 2 0,0 0 1 0,-1 2-1 16,-3-1 0-16,3 2-2 0,-2 1-2 15,-2 3-3-15,0 0 1 0,-3 2-2 16,0 3-1-16,0 0 0 0,-1 3 0 0,-4 2 0 16,2 1-1-16,0 1 0 0,-2 1 0 15,1 1 0-15,-1 3 1 0,-1-2-1 0,0 4 1 16,-1 1 2-16,-2 1 0 0,3 1 0 16,-2-1 0-16,0 2 1 0,-1 0-2 0,1 0 0 15,-3 2 0-15,5-2 1 0,-7-2 2 16,4 2 1-16,-1 0 2 0,0 0 0 15,0-2-1-15,-1 1 1 0,0-2 0 0,2 2-3 16,0-4 0-16,0 1-2 0,-1-1 0 16,2-1 0-16,-2 0-1 0,1 0 1 0,3-1 4 15,-1 0-1-15,1-1 3 0,1 0 2 16,0-1 3-16,-2-1 1 0,1 1-1 16,1-2 1-16,-2 1-1 0,2-2-2 15,0 1-3-15,-3-1-1 0,4 0-1 0,-4 0-3 16,2 2-2-16,-2-1 0 0,1 0 0 15,-2 1-1-15,3 0 0 0,-2-1 0 16,0 2 2-16,-1-2 0 0,3 1-1 16,-2 1 0-16,2-1 1 0,-2-1 1 15,3 1-1-15,-1-1 0 0,1-1 3 0,-1 0 3 16,2-2 4-16,0 1 2 0,0 0 2 16,1-1 4-16,-2 1-1 0,4-2-2 15,-3 1 0-15,2-1 0 0,0 0 1 0,0 0-1 16,-2 0 0-16,2 0 1 0,-1 0-2 15,-1 0-4-15,1 0-3 0,-1 0 0 16,-2 0-3-16,3 2-1 0,-3-1 0 0,3 1 0 16,-3-1-2-16,3 1-2 0,-2-1 2 15,1 1 0-15,0-1-3 0,1 1 0 16,-1-1 0-16,2-1 0 0,-1 2 0 16,0-1-1-16,1 1 0 0,2-2 1 0,-2 1-1 15,2-1 1-15,-1 2 0 0,0-2 0 16,3-2 1-16,0 2-1 0,-3 0 0 15,2-1-1-15,-1-1-1 0,1 1 1 0,-1-1 0 16,2 1 1-16,-3-1 0 0,1-1 1 16,-2 2-1-16,1-2 1 0,1-2 1 15,0 2-2-15,2 0 1 0,-5-1 0 16,3-1 0-16,0 1-1 0,-1-1-2 0,1 2 1 16,0-1 0-16,-1 1-1 0,0 0 0 15,1 1 1-15,0 1 1 0,0-1 0 16,-2 2 0-16,2 2 0 0,-2-2 0 15,1 1 1-15,-1 1 0 0,2 1-1 0,2-2 1 16,-3 2-1-16,0-2 0 0,1 1-1 16,-2 1 0-16,3-1 1 0,-1-2-1 15,0 1 2-15,-1 1 0 0,1-1 2 0,0 0-1 16,0 1 0-16,-1 1-1 0,-1-1 2 16,0 1-1-16,1-2-1 0,0 1-1 15,-1 1 0-15,1-2 0 0,-1 2-3 16,2-3 3-16,0 1-1 0,-1 0 0 0,1-1 1 15,0 0 0-15,0-2 0 0,-1 1 0 16,1-2 1-16,0 0 0 0,-3 1-1 16,3 1-1-16,0 1-1 0,-2-2 1 15,-2 2 0-15,1 2-2 0,-2-2 1 0,2 0 0 16,0 0 1-16,-1-1 1 0,0 2-2 16,3-1 2-16,-5 0-1 0,2 0 1 15,0-1 0-15,2 0-1 0,-2 1 2 16,1-1 1-16,1-1-2 0,1-1-1 0,-2 2 3 15,1-1-1-15,2 1-1 0,-1-1 0 16,1-1 1-16,-2 2-1 0,2 1-1 0,-2-2 1 16,1 2 1-16,0 0-1 0,-2 2-1 15,1-2 0-15,2-2-2 0,-2 2-1 16,0-1-2-16,0-1 0 0,1-1-1 16,0 2 0-16,1-4 1 0,-4 0 1 15,3 1 2-15,1 0 1 0,0-2 1 16,2-2 0-16,-2 1 2 0,2-2-1 0,1 1-1 15,0-1 1-15,0 0 0 0,-1 0-1 0,3 0-1 16,0-1 2-16,0-1 0 16,0 1 0-16,1-1 0 0,0-1 0 0,1 0 0 15,-1-1-1-15,2-1-3 0,0 0 1 16,0 1 1-16,2-2 1 0,-1-2 1 0,3 1 1 16,0-2 3-16,1-1 5 0,0-1 2 15,2-2 6-15,0-1 2 0,-1-1 5 16,4 0 1-16,-1-2 2 0,2-2 0 15,-1 0 1-15,2-2 5 0,1-2 5 0,0-1 5 16,-1-1 4-16,4-1-2 0,-3 1-1 16,0-2-8-16,2 0-9 0,0 0-8 15,0-2-7-15,0 2-4 0,0-1-3 0,3-1-2 16,-1 1 3-16,-1-2-2 0,3 0-2 16,1 0-2-16,-2 0 0 0,2-1 0 15,1 2-2-15,-2-1-1 0,2-2 1 16,-1 1 1-16,-2-1 0 0,2-2 1 0,-2-1-1 15,0 1 2-15,1-2-1 0,-3 0 1 16,1 1-2-16,0-1 0 0,-4 1 1 16,2 3-1-16,1-1 2 0,-2 1-3 15,2 2 2-15,-4 0-2 0,1 1-1 0,3 1 0 16,-3 1 1-16,1 0 2 0,0 0-3 16,0 2 2-16,-1-2 0 0,2 0-1 15,-3-1-1-15,-1 3-1 0,3-2 0 16,-3 2 3-16,2-1 0 0,-4 2 0 0,2-1 0 15,0 1 2-15,-1 0 0 0,0 0-1 16,-1 0 2-16,0 1 2 0,-1-1-2 16,0 3-1-16,1-1 1 0,-1 1-1 0,-1 0-1 15,1-2-1-15,-1 2-1 0,2-1 2 16,-3 1 0-16,0-2-1 0,3 1 0 16,1 1 2-16,-2-2-1 0,3 2 0 15,-1 2-1-15,-1-2 0 0,-1 1 1 0,5 1-1 16,-4-1 0-16,2 1 1 0,0 1-1 15,-3 0 2-15,3-2-1 0,-3 2 2 16,3 0 0-16,-1-1 0 0,1-1 1 16,-2 1-2-16,4 1 2 0,-4-3-1 0,3 0 0 15,-2 1 0-15,2-1 1 0,-1 2-1 16,1-1 2-16,-1 1-2 0,1 1-1 16,0-2-1-16,-1 1 0 0,3-2 0 15,1 1 0-15,0-1-3 0,-2 0 1 0,4 0 1 16,-1 0 0-16,0-1 1 0,0-1 0 15,0 2 0-15,0-1 0 0,-1-1 1 16,1 1 0-16,1-1-1 0,-2 1 0 0,0 1-1 16,0-2 0-16,0 0-1 0,-2 3 0 15,4-1 1-15,-4 0 0 0,1-2 2 16,1 2-1-16,-2 0 0 0,2 0 1 16,-2 0-1-16,3 0 2 0,-2-1-2 0,2-1 0 15,-2 1 0-15,0-1-2 0,2 2 2 16,-2-1-1-16,1-1 0 0,0 1 2 15,0-1-2-15,-1 2 0 0,0-1 0 16,0-1-1-16,-1 1 4 0,0 1-2 0,2-2 0 16,-2 1 1-16,3-1-1 0,-2 2 0 15,3-3-1-15,-1 0-1 0,3 0 2 0,0-3 0 16,0 2 0-16,2-4 1 0,1 1-1 16,-1-2 0-16,2 0-1 0,1-2-1 0,1 1 3 15,-1-1-3-15,1 1 2 0,0-1-1 16,-1 0 1-16,1 1-3 0,-2 0-1 15,0 0 2-15,-2 2-2 0,-2-1 2 0,1 1-2 16,-1 1 1-16,-3-1-3 0,-2 2-1 16,1 2-4-16,-1-1-9 0,-5 4-14 0,3-1-20 15,-3 2-27-15,-1 2-37 0,-2 1-40 16,1 1-37-16,-3 2-35 0,2 2-26 0,-1 0-13 16,-2 3 3-16,2 0 9 0,-2 1 10 15,1 1 27-15,-4 2 32 0</inkml:trace>
  <inkml:trace contextRef="#ctx0" brushRef="#br1" timeOffset="199259.73">17684 4195 32 0,'8'-16'88'0,"1"1"-3"0,-1-2-2 0,1 1 0 15,1-1-5-15,-2 1-2 0,2 0-1 16,1 0-3-16,-3 1-2 0,0-1-1 15,-2 2-3-15,3-1-1 0,-2 2-4 0,-1 1-6 16,-1-2-3-16,0 4-6 0,-2-2-4 16,3 1-3-16,-3 2-6 0,2 0-2 15,-2 0-5-15,0 2-4 0,1 0-2 0,-3 2 2 16,2-1 3-16,-1 1 3 0,-2 1 5 16,2 1 2-16,0 0 3 0,-2 0 3 0,0 1 2 15,0 1-2-15,0 1-2 0,-2 0-3 16,0 3-6-16,2 0-9 0,-2 0-8 0,-1 1-5 15,0 2-3-15,0 2-3 0,0-1-1 16,-1 1 0-16,1-1-1 0,1 1 3 16,-2 1 2-16,-1 0 2 0,1 1 1 0,-1-1 4 15,-2 2 6-15,1 1 5 0,-3 0 1 16,-1 1 1-16,0 5 1 0,-5 2 0 16,-1 4-7-16,-5 4-5 0,-4 5-2 0,-3 5-3 15,-4 4-5-15,-6 4-5 0,-5 8-12 16,-4 5-20-16,-3 7-31 0,-5 4-36 15,-1 7-44-15,-4 2-41 0,-4 5-29 0,1-1-13 16,0 1-1-16,1 0 12 0,2-5 20 16,2-1 23-16,2-4 13 0</inkml:trace>
  <inkml:trace contextRef="#ctx0" brushRef="#br1" timeOffset="203701.65">15589 2538 167 0,'0'1'214'0,"2"2"5"0,0 0-51 15,-1-2-33-15,5 4-14 0,-1 0-3 16,1 2 0-16,6 1 0 0,1-1-19 0,0 1-29 15,6 2-19-15,0 1-16 0,3-1-11 16,4 1-8-16,-3 0-3 0,6 2-5 0,-4 0-3 16,2 2-2-16,2 0 1 0,-4 2-2 15,2 1-2-15,-4 1 1 0,-2 2 2 16,1 3 0-16,-5 2-1 0,-2 0 4 0,-4 5 3 16,-2-1 2-16,-2 2 3 0,-6 0 1 15,-2 0 3-15,-3-1 4 0,-4-1 5 16,-2 2 7-16,0-4 8 0,-1 1 7 0,-2-1 3 15,2-2-3-15,3-1-3 0,-1-2-7 16,4 1-5-16,2-3-12 0,3 1-3 0,3-1-4 16,5 2-4-16,3-1-8 0,3 1-3 15,3 1 0-15,3 1-3 0,3 4-1 16,3-1-2-16,-3 2 0 0,2-2-1 0,-4 1 0 16,3-1-2-16,-4 1-5 0,-4-1 3 15,-2 1 0-15,-4 1 1 0,-4 0 2 16,-4 2 1-16,-4-1 5 0,-1 1 2 15,-3-1 1-15,-1-1 2 0,-2-1 0 0,-1-2 3 16,1 0-1-16,-2-2-1 0,3-1 0 16,2-3 0-16,-1 0-1 0,6-1-3 0,-1-4-2 15,4 1-15-15,-1-3-26 0,4 0-26 16,1 0-26-16,3-2-16 0,0-2-10 0,-1 1 10 16,1-1 21-16,-1-1 23 0,1 0 24 15,0 0 17-15,-1 0 12 0,-2 2 6 0,1-1 4 16,-2 1 2-16,0-1 4 0,0 4 0 15,-2-1 0-15,0 1 2 0,-1 1 0 16,2 1 2-16,-2-1-1 0,-1 2 1 0,1 1 0 16,0-2 0-16,-1 2 1 0,3 0 0 15,-3 2-1-15,4-2 0 0,0 3 0 0,-2-2-2 16,3 1-1-16,-1 1-2 0,0 0-1 16,1-2 2-16,0 1-2 0,5-2 0 15,-3 0 0-15,0-3 0 0,5-2 0 0,-2-1 0 16,0 0 1-16,3-2-1 0,-1 0 1 15,2-2-1-15,-3 0-1 0,-1-2 0 16,3 0-1-16,-3-1-1 0,0 1-2 16,-1-2-1-16,-4 1-1 0,2-1 1 0,-2 1-7 15,-3-1-12-15,0 2-15 0,-3-1-22 16,0-2-21-16,0 0-26 0,-1-2-21 16,-1-1-12-16,1-1-10 0,-4-4 0 0,2-1 3 15,0-1 10-15,1-4 17 0</inkml:trace>
  <inkml:trace contextRef="#ctx0" brushRef="#br1" timeOffset="204036.27">16519 4609 55 0,'3'-13'85'0,"0"2"12"15,-1 4 12-15,-1-1 15 0,-1 2 14 16,0 2 6-16,0 2 2 0,0 2-1 16,0 2-5-16,-1 2-5 0,1 2-6 0,-5 3-5 15,5 2-6-15,-1 1-3 0,-1 1-13 16,2 2-13-16,0 2-16 0,2 1-16 0,-1-2-17 15,4 2-14-15,-1-1-5 16,0-1 0-16,0-1-1 0,1 0 0 0,2-2 7 16,-1 0 19-16,0-1 17 0,-3-2 22 15,2 1 20-15,-2-1 25 0,-1-2 16 0,0-1 3 16,-2 1 0-16,0-1-2 0,-2-1-5 16,0 0-11-16,-1-1-14 0,-2-1-10 15,0 2-17-15,-4-1-21 0,1-1-17 16,-3 1-14-16,-3-1-16 0,-4 1-12 15,0-1-6-15,-3-2-7 0,-3 1-1 0,-1 0-13 16,-2-3-25-16,-1 1-51 0,-2-1-87 16,0 0-104-16,0 0-107 0,1-1-86 15,2-1-83-15,3-2-20 0,4-4 49 0,1 1 86 16,6-5 95-16</inkml:trace>
  <inkml:trace contextRef="#ctx0" brushRef="#br1" timeOffset="205150.76">14617 1942 136 0,'1'-3'243'0,"1"0"23"0,-1 0-8 16,-1 0-12-16,0 0-5 0,0 0 0 15,-1 2-1-15,-1-1-14 0,-4-1-24 0,3 2-29 16,-2 1-29-16,-1-2-37 0,-2 2-37 16,-3 2-28-16,-2-1-15 0,-2 2-12 15,0 3-8-15,-4 0-2 0,0 2-3 16,-1 1-1-16,-1 0 1 0,0 1 0 16,-1 1 1-16,2 1 3 0,2-2 1 0,1 2 4 15,4-1 7-15,1 1 6 0,4-2 4 0,3 0 3 16,4 1 4-16,4-2-3 0,5 0-6 15,4-1-2-15,7-1-3 0,3-1-1 16,5-1 0-16,3-1 3 0,3 1 5 0,2-2 2 16,0 0 2-16,4 1 0 0,-4-1-5 15,0 2-6-15,2 2-4 0,-6 0-6 0,-2 1-4 16,-6 2-5-16,-4 4 5 0,-5 0 2 16,-6 4-3-16,-8 0 4 0,-3 3-2 15,-6 1 2-15,-7 2-3 0,-2 2 10 0,0-2 8 16,-6-2 7-16,0 0 2 0,2-2-3 15,-2-2 0-15,2-3-11 0,0-3-27 16,3-3-72-16,0-3-119 0,3-3-128 0,4-4-127 16,2-6-110-16,5-1-41 0,4-7 33 15,2-2 99-15,6-2 121 0</inkml:trace>
  <inkml:trace contextRef="#ctx0" brushRef="#br1" timeOffset="205434.37">14819 1728 5 0,'-13'-17'277'0,"-1"5"55"0,0 0 66 16,2 3-1-16,0 0-18 0,3 3-30 16,1 0-36-16,0 2-44 0,3-1-62 15,1 3-67-15,2 2-53 0,2 4-27 0,2 3-13 16,2 5-5-16,1 5 1 0,3 4-1 15,0 3-7-15,1 6-11 0,3 3-7 16,0 1-8-16,2 4-4 0,0 1-4 0,-1 1-2 16,1-1-2-16,-1 2-13 0,-2-2-26 15,-2-2-42-15,0-2-63 0,0-2-76 0,-1-5-79 16,-2-2-73-16,2-5-55 0,0-5-42 16,3-5 18-16,-3-4 51 0,0-7 72 15</inkml:trace>
  <inkml:trace contextRef="#ctx0" brushRef="#br1" timeOffset="205786.84">15081 1909 43 0,'-7'-7'227'0,"-1"1"40"16,-2-1 1-16,1 3-22 0,-2 0-18 15,1-1-9-15,1 2-9 0,-4 0-25 0,5 2-28 16,0-1-35-16,-1 4-26 0,3-1-31 15,-2 4-14-15,1 2-10 0,2 4-2 0,-1 4 1 16,0 1-1-16,3 5 1 0,0 0-6 16,1 3-8-16,2 0-3 0,2 3-1 15,1-3-3-15,2 2-3 0,1-4 2 16,5-1-1-16,0-2-4 0,0-2-4 0,2-5 3 16,0-1 7-16,0-5 10 0,0-5 16 15,1-2 18-15,-1-4 13 0,0-4 7 0,1-1-1 16,-3-4-7-16,1-2-14 0,-3-2-17 15,-5-3-17-15,1-2-11 0,-5-1-26 0,-1 0-44 16,-4-1-56-16,-3 1-68 0,-3 2-64 16,-2 3-61-16,0 2-39 0,-2 4-14 0,0 3 1 15,0 4 13-15,2 1 8 0,-1 4 30 16,3 4 40-16</inkml:trace>
  <inkml:trace contextRef="#ctx0" brushRef="#br1" timeOffset="206302.68">15164 1857 150 0,'0'-12'310'0,"0"0"61"15,0 1 33-15,-2 3-22 0,2 0-40 16,-3 2-45-16,2 1-44 0,-1 1-56 0,2 4-64 16,-2 1-53-16,2 5-38 0,0 3-21 15,2 6-7-15,1 3-7 0,2 5-1 16,3 3-4-16,0 6 0 0,3 4 1 15,1 0-2-15,-1 3 4 0,2 2-3 0,1-1 3 16,-1 0-2-16,1 0 3 0,1-1-2 16,-5-2 0-16,2-2 4 0,-6-4 5 15,2-2 7-15,0-4 5 0,-4-4 4 0,1-3 4 16,-2-3 6-16,-1-1-3 0,-2-7-4 16,-2-2-5-16,-1-5-6 0,0-5-6 0,-3-2-11 15,-4-7-4-15,2-2-2 0,0-5-5 16,-4-5 3-16,1-4 1 0,-4-3 3 0,1-4-2 15,-2-4 0-15,-1-1 0 0,3-3 0 16,-5-4 0-16,3-1-1 0,0-1 0 0,1 2 1 16,3 2 4-16,1 2 3 0,0 3 3 15,3 3 1-15,5 5 2 0,2 4 0 16,1 3-8-16,4 4 0 0,4 3-5 0,3 4-3 16,2 4-1-16,7 3 0 0,0 5 5 15,5 2-5-15,2 5-2 0,3 5-13 16,1 2-14-16,-1 5-14 0,-1 3-11 0,-4 3-6 15,0 3 2-15,-7 0 9 0,-3 3 13 16,-5 0 15-16,-3 2 11 0,-6-2 5 0,-4 1 4 16,-4-3-8-16,-2 3-24 0,-5-6-42 15,-1 2-52-15,0-5-60 0,-1 0-58 16,0-4-51-16,5-2-37 0,1-4-32 0,0-1 4 16,3-5 35-16,4-3 47 0</inkml:trace>
  <inkml:trace contextRef="#ctx0" brushRef="#br1" timeOffset="206652.11">15436 1924 182 0,'6'-4'282'0,"0"1"39"0,-1-2 21 15,2 2 17-15,-3-1 12 0,1-1 0 16,4 2-16-16,-2-1-28 0,1-2-44 0,1-2-50 16,2-1-51-16,0-1-44 0,1-2-34 15,0-3-33-15,-4 0-22 0,2-2-17 16,-3 1-12-16,1 1-10 0,-3-2-3 0,0 2-5 15,-2 0-7-15,-3 2-9 0,0 2-8 16,0 1-5-16,-1 2-5 0,-3 2-1 0,-2 2 6 16,-1 2 6-16,1 2 7 0,-3 3 4 15,-1 3 3-15,2 2 1 0,-4 4 4 0,2 3 1 16,0 3-2-16,-2 4 1 0,3 2 2 16,0 2 1-16,2 1 0 0,4 0 1 15,1 1 0-15,2-2 4 0,3-1-1 0,3-1 2 16,4-3-2-16,3 0 1 0,2-4-1 15,3-4 0-15,4-2-1 0,3-2-12 0,0-5-21 16,2-3-44-16,-4-2-74 0,0-2-104 16,-2 0-109-16,-2-3-104 15,-2 0-94-15,-6-3-18 0,0 0 43 0,-3-1 86 16,-1-1 99-16</inkml:trace>
  <inkml:trace contextRef="#ctx0" brushRef="#br1" timeOffset="207070.18">15705 1788 94 0,'-5'-2'265'0,"1"1"50"0,4-1 9 0,4-1-16 16,2 0-17-16,4-1-19 0,4-1-27 15,2-1-37-15,4 0-45 0,2-1-47 0,1 1-62 16,0-2-84-16,3 2-89 0,-5 0-91 16,0 2-85-16,-2-1-91 0,-3 2-49 15,0 3 16-15,-5 0 50 0,-2 3 67 16</inkml:trace>
  <inkml:trace contextRef="#ctx0" brushRef="#br1" timeOffset="207267.93">15848 1914 146 0,'-7'9'310'0,"2"-2"81"0,0-1 43 0,3 2 21 16,1-2 7-16,2-2 1 0,4-1-11 15,3 0-33-15,6-1-61 0,-1-2-69 0,6-2-61 16,1-1-61-16,3 0-55 0,2-1-63 15,3-1-80-15,-1-1-94 0,2-1-142 16,-3 1-167-16,1 0-168 0,-3 0-111 0,-2 0-20 16,-3 0 40-16,-3 1 115 0,1 1 151 15</inkml:trace>
  <inkml:trace contextRef="#ctx0" brushRef="#br1" timeOffset="208353.99">16225 1318 8 0,'-7'-12'250'0,"1"0"52"0,2 3 26 16,0 2-7-16,1 0-11 0,1 3-11 0,2 1-4 15,2 3-7-15,5 2-6 0,-3 2-10 16,5 4-21-16,3 2-21 0,2 2-35 0,3 5-35 16,2 1-38-16,2 3-33 0,4 1-23 15,0 5-23-15,1 2-17 0,-1 1-15 16,-3 2-8-16,0 2-10 0,-5 0-3 0,0-2-1 15,-3 0 1-15,-6-1-1 0,-2-3 0 16,0-1 6-16,-2-3 0 0,-3-3 0 16,-1-3 6-16,-1-3 4 0,-3-3 2 0,1-4-1 15,-3-4 1-15,1-4 0 0,-1-4-2 16,-2-7-2-16,0-2 1 0,2-2-2 16,-3-6 0-16,0 0 1 0,1-3 0 0,0 1-1 15,-1-1-1-15,-4 3 1 0,2 0-1 0,-1 2-1 16,0 2 0-16,-2 4 2 0,-2 1 0 15,4 3 1-15,-6 4 1 0,4 2 1 16,-2 3 1-16,3 3 2 0,0 5 1 0,3 2-2 16,0 4-4-16,1 0-3 0,3 6-1 15,3 1-4-15,-1 2 4 0,8-2 0 0,-1 1 3 16,3-1 3-16,6-3 2 0,1 0-5 16,3-3-3-16,2-3-2 0,0-4-5 15,3-2-5-15,3-5-13 0,1-1-8 0,-1-4-10 16,2-2-14-16,-3-5-16 0,2 1-19 15,-3-4-17-15,2-1-21 0,-5 0-17 0,1-3-15 16,-2 0-4-16,-2-2 8 0,-1 1 15 16,-2 0 25-16,-2-2 26 0,0-2 27 15,-3 2 22-15,-1-1 18 0,-3-1 12 16,-2 2 7-16,2 2 7 0,-4-1 8 0,0 2 16 16,0 1 17-16,-4 4 19 0,2 1 11 0,-1 3 8 15,2 0 1-15,-3 3-12 0,0 2-16 16,0 0-16-16,-1 4-14 0,1 2-8 15,-4 3-6-15,3 2-3 0,1 4 1 16,-3 2-2-16,4 2 0 0,-3 2-1 0,4 1-2 16,2 1-2-16,0 1 1 0,0-1 0 15,2 1 0-15,2-2-2 0,1-2 3 16,0-2 3-16,1-3-3 0,1 0 0 0,3-2 2 16,-1-1 2-16,-1-5-1 0,2-2-2 15,2-4 2-15,-3-1 0 0,2-2-2 0,-1-3-1 16,-4-3-2-16,4-2 2 0,-3-1 1 15,0-1-3-15,-3-1 1 0,0-2-1 0,-1-1 1 16,-1 1 3-16,-1 1 3 0,-1 0 3 16,2 0 3-16,-1 3 7 0,-1 1 2 15,3 4-1-15,-1-1-3 0,-2 4 0 0,1-1-4 16,-1 4-6-16,3 2-1 0,2 2 2 16,0 3 6-16,3 2 3 0,1 2 4 0,1 2 1 15,1 3-1-15,1 3-6 0,0 0-1 16,-1 2-3-16,1-3 2 0,-2 3 12 0,-2-2 15 15,0 2 19-15,-4-4 16 0,1-2 17 16,-2-1 16-16,2-1 20 0,-3-3 8 16,-1 0-1-16,-1-3-10 0,0-3-10 15,0-3-18-15,-1-1-31 0,-1-4-24 0,2-1-22 16,0-4-21-16,2-1-23 0,-1-3-16 16,4-1-20-16,1-3-21 0,1 2-21 15,-3-3-21-15,5-1-31 0,-5 2-56 0,5 2-79 16,-4 1-82-16,0 1-82 0,2 4-82 15,-4 1-38-15,0 4 25 0,1 4 74 16,-1 2 91-16</inkml:trace>
  <inkml:trace contextRef="#ctx0" brushRef="#br1" timeOffset="208637.55">17116 1327 35 0,'-9'-10'365'0,"1"-1"89"0,2 4 73 15,-1 1 5-15,3 0-60 0,-2 1-96 16,2 1-89-16,3 2-82 0,-1 1-73 0,2 2-54 16,2 2-37-16,1 3-17 0,1 2-10 15,3 4-7-15,1 1-5 0,0 2-17 16,1 2-19-16,-1 2-28 0,0 1-37 0,0 1-46 15,0 1-48-15,-4-1-44 0,0 0-42 16,-1-1-37-16,-2-1-25 0,1-2-23 16,-2-2-22-16,0-3 19 0,-2-5 39 0,2-1 52 15</inkml:trace>
  <inkml:trace contextRef="#ctx0" brushRef="#br1" timeOffset="208823.51">17121 1167 141 0,'-9'-18'390'0,"-1"3"97"0,1 2 89 0,-1 3-21 16,1 2-49-16,3 1-67 0,-1 0-76 0,4 1-93 15,0 1-84-15,1 2-73 0,2 3-73 16,0 0-74-16,3 0-88 0,2 0-119 16,0 3-126-16,5 0-124 0,4 0-106 0,-3 2-27 15,3 1 35-15,-1 0 92 0,2 0 115 16</inkml:trace>
  <inkml:trace contextRef="#ctx0" brushRef="#br1" timeOffset="209119.53">17194 1189 86 0,'-5'0'344'0,"2"0"76"0,1 3 79 0,-1 0-7 0,3 0-39 16,0 3-55-16,0 2-52 0,3-1-59 15,2 4-70-15,0 1-67 0,0 1-50 16,4 2-35-16,-1 3-25 0,0 0-15 15,3 2-11-15,-1-1-11 0,-2 0-10 0,-2 2-5 16,3-3-4-16,-2 0-3 0,-3-2 3 16,1-3 4-16,0 1 5 0,-2-4 7 0,2-2 1 15,-2-2 0-15,0-3-5 0,0-2-8 16,0-2-4-16,2-5-9 0,0-2-2 16,1-4-2-16,0-1 3 0,1-4 2 0,-1-1-3 15,2-3-12-15,1-1-27 0,-2-2-48 16,-1-2-65-16,2 1-78 0,3-1-79 0,0 4-74 15,-1 1-59-15,1 3-22 0,-2 2 29 16,1 5 64-16,-1 2 76 0</inkml:trace>
  <inkml:trace contextRef="#ctx0" brushRef="#br1" timeOffset="209784.2">17534 1233 128 0,'0'1'327'0,"0"-1"72"0,0 0 41 0,0-1-14 16,0-2-33-16,0-3-42 0,0 0-44 15,2-2-53-15,-2-1-55 0,0 0-48 0,0 0-33 16,0 0-34-16,-2-1-19 0,2 2-16 16,-1 1-12-16,-3-1-12 0,1 2-7 15,0 2-3-15,0 1-7 0,-4 3-5 0,1 0-4 16,0 4 0-16,-2 2 0 0,-2 5 1 0,1 0 3 16,-1 5 0-16,2 2 0 0,0 1 4 15,-1 1-4-15,4 0-4 0,1 2-2 0,2-3 3 16,2 1-1-16,2-2-3 0,-1-4-1 15,4 2 1-15,1-4 1 0,0-3-2 16,2 0 4-16,0-6 0 0,0-2 3 0,3-2-1 16,0-4 1-16,1-2 2 0,0-2-1 15,-2-2 0-15,2-2-3 0,-2-2-2 16,-1-3 5-16,-1 1-5 0,3-1 2 0,-4 0 0 16,1 2 2-16,-4 2 0 0,2 2-3 15,-1 3 1-15,-2 2-1 0,-1 1-3 0,0 4 0 16,-2 4 0-16,1 4 0 0,1 1-5 15,-1 5-9-15,-1 2-11 0,2 0-18 16,0 2-23-16,1 0-26 0,0-1-15 0,3 0-6 16,-1-2 5-16,0-2 16 0,-1 0 22 15,3-4 26-15,2-2 22 0,-3-4 14 0,2-2 7 16,2-4-2-16,-1-2-7 0,2-5-5 16,-1-2-4-16,1-2-4 0,-2-3 0 0,0-3 5 15,0-2 9-15,-5-5 8 0,1 0 8 16,0-3 13-16,-2-1 7 0,-1-2 5 0,0-2 3 15,-1-1 6-15,-1-1 8 0,0 2 14 16,-1 1 16-16,1 3 16 0,-2 3 17 16,0 5 11-16,-1 2 2 0,0 4-10 0,0 4-19 15,-1 1-15-15,0 5-20 0,-2 3-13 0,-1 6-11 16,2 3-2-16,1 6-4 0,0 5 1 16,1 4 1-16,2 4-5 0,1 5-9 15,1 5-6-15,4 1-1 0,3 4-13 0,2 1-16 16,0 2-10-16,3 1-3 0,1 1-7 15,1-1-9-15,0 0 0 0,1 0 3 0,2-2-13 16,-4-2-27-16,2-2-42 0,-5-4-55 16,-1-5-63-16,-1-4-72 0,-1-2-66 15,-4-5-62-15,1-4-42 0,-1-4 17 0,-4-7 50 16,0-2 67-16</inkml:trace>
  <inkml:trace contextRef="#ctx0" brushRef="#br1" timeOffset="209967.92">17678 1032 127 0,'-21'-11'353'0,"5"0"92"16,2 4 65-16,2 3-15 0,2-1-25 15,2 2-36-15,4 2-48 0,4-2-60 0,3 3-64 16,6-2-49-16,4 2-48 0,4-3-60 0,4 2-75 16,6-2-88-16,3 0-112 0,1-3-144 15,4 1-136-15,-2-1-107 0,1 0-80 0,-4 0-4 16,-2 2 55-16,-3-1 113 0,-4 2 119 15</inkml:trace>
  <inkml:trace contextRef="#ctx0" brushRef="#br1" timeOffset="210169.59">17993 1010 244 0,'0'8'344'15,"1"0"63"-15,4 1-13 0,1 2-40 0,0 3-52 16,4 1-57-16,-2 3-59 0,4 2-57 15,-2 2-45-15,1 1-31 0,2 2-23 0,-4 1-10 16,2-1-10-16,-1-1-7 0,-2 2-11 16,-2-4-24-16,2 0-38 0,-4-2-56 15,1-4-63-15,0 1-65 0,-2-5-80 16,2-3-71-16,-3-1-10 0,-1-5 27 0,-1-3 50 16</inkml:trace>
  <inkml:trace contextRef="#ctx0" brushRef="#br1" timeOffset="210367.26">18179 979 270 0,'-11'-19'440'15,"0"4"102"-15,-3 1 73 0,2 4-10 0,2-1-34 16,0 4-53-16,4-1-74 0,-2 2-84 16,0 2-84-16,3 1-92 0,0-1-74 15,2 4-75-15,3 0-81 0,0 0-85 0,3 4-110 16,4-1-157-16,4-2-155 0,3 4-138 15,3-1-43-15,3-1 21 0,2 2 76 0,-1 1 140 16</inkml:trace>
  <inkml:trace contextRef="#ctx0" brushRef="#br1" timeOffset="210989.75">18333 1017 241 0,'-10'1'481'0,"2"-1"100"16,0 2 91-16,2-2-4 0,1 0-56 15,0-2-88-15,4 2-103 0,-3 0-85 0,4 0-81 16,0 0-90-16,4 2-71 0,-1-1-45 0,3 4-24 16,1 1-18-16,2 1-24 0,-1 2-27 15,0 3-39-15,-2 3-39 0,3 3-37 16,-4 3-23-16,2 0-1 0,-2 2 17 0,1 1 29 16,-2-3 37-16,-1 0 37 0,1-3 27 15,-3-2 18-15,3-3 6 0,-4-2 10 0,1-4 3 16,2-3-3-16,1-4-9 0,0-4-9 15,2-3-4-15,4-4-8 0,0-2-5 16,0-2 5-16,2-3 8 0,0-1 5 16,2-2 8-16,1 0 4 0,2-3 2 0,-2 3 1 15,0 0 0-15,1 1 2 0,-2 2-1 0,-3 3 0 16,3 3-2-16,-2 3-2 0,-1 2 6 0,0 4-4 16,-2 1 0-16,-1 4 2 0,0 2 3 15,0 5-6-15,-2-1-9 0,-1 2-7 16,2 1-5-16,2-1-5 0,-3 2 1 0,0-1 3 15,1-4 7-15,-1 0 13 0,2 0 15 16,-2-3 13-16,2-2 10 0,-1-4 6 0,0-1 5 16,1-3-1-16,0-3-10 0,0-2-9 15,0 0-9-15,-2-3-6 0,1-2-4 0,-1-2-2 16,-1-2-1-16,1-1-3 0,0 0 3 16,-2-3 0-16,0 2 1 0,0-1 1 0,0 1 0 15,-2 2 5-15,2 2-2 0,0 3 5 16,-4 5-1-16,1-1-1 0,-1 5-3 0,-1 5 1 15,-3 1-2-15,0 6-5 0,-1 3-1 16,0 5 10-16,-1 5-4 0,0 1-1 16,-2 6 1-16,3 1 8 0,0 2 9 0,4 0 5 15,1 2 9-15,1-1 12 0,4-2 15 0,4 1 10 16,4-4 5-16,2-1 3 0,5-3 17 16,7-2 1-16,4 1-5 0,4-5-11 15,0 0-38-15,8-3-63 0,-5-4-124 0,1-3-198 16,-4-1-217-16,-2-4-133 0,-4-2-49 15,-6-2 15-15,-4 1 81 0,-6-2 174 0</inkml:trace>
  <inkml:trace contextRef="#ctx0" brushRef="#br1" timeOffset="-210642.84">17205 4938 63 0,'3'-5'98'0,"-1"2"-9"0,-1-2-13 15,3 3-12-15,-3-3-13 0,2 2-10 16,1-1-8-16,0-1-8 0,1 2-3 16,-1-1-2-16,0 1-2 0,1-2-2 15,-1 2 1-15,1 0 3 0,-2 0 4 0,1 0 7 16,2 2 12-16,-5-2 12 0,1 3 11 0,-1-2 12 16,-1 2 11-16,0-1 6 15,0 1 3-15,0 0-2 0,0 0-3 0,0 0-9 16,0 0-12-16,-1 0-11 0,-1 0-12 15,2 0-8-15,-1 0-9 0,1 1-5 16,-2-1-2-16,0 2-3 0,2-2-4 0,-2 0-2 16,2 1-5-16,0 1-4 0,-2-2-4 15,2 3-3-15,0-2 0 0,0 3-1 16,0 3-1-16,0 2 2 0,2 1 6 16,2 3 10-16,-2 4 13 0,1 2 14 0,2 3 17 15,-2 5 16-15,2 1 8 16,-1 4 1-16,4 4 0 0,-2 4 0 0,4 4-4 15,-2 2-5-15,1 2-2 0,-1 0 2 16,0 0 5-16,-1 0 8 0,0 2 5 0,-2-2 5 16,-3 0 3-16,-1 0-3 0,-2-2-13 15,-1-1-15-15,-1-1-20 0,0-4-14 16,-5-1-13-16,5-4-10 0,0-4-14 0,-1-4-25 16,3-4-34-16,-1-4-58 0,1-5-93 15,1-4-105-15,1-2-91 0,4-5-83 16,0-5-41-16,1-2 16 0,3-5 71 0,-1-2 95 15</inkml:trace>
  <inkml:trace contextRef="#ctx0" brushRef="#br1" timeOffset="-210061.04">17438 5877 166 0,'-5'1'231'0,"2"-1"5"0,-2 1-39 16,1 1-35-16,1-2-22 15,-1 2-11-15,2-1-4 0,-1-1 3 0,2 2 7 16,-3-2 9-16,1 1 12 0,-2 1 13 16,0 1 9-16,1-2 3 0,-5 1-9 15,0-1-13-15,-2 2-20 0,-3 0-27 0,-2 0-19 16,-3 2-25-16,-3-1-18 0,-2 2-15 15,-3 0-8-15,-3 2-11 0,-3-1-6 0,-3 2-3 16,-2 0-1-16,0 0-1 0,-3 0-2 16,-1 2-1-16,-1-4-4 0,-3 2 1 15,3-2 1-15,-1 1-2 0,-2 0 1 16,2-4 5-16,-4 2 6 0,4-3 8 0,-2 0 2 16,3-1 11-16,1-1 10 0,2-1 7 15,2 0 3-15,3 0-2 0,5-1 7 16,0 1-4-16,5-2 0 0,3 1-3 15,4-1 1-15,1 1 1 0,4-1-4 0,3 2-5 16,0-1-4-16,5-1-6 0,0 1-9 16,4-1-5-16,2-1-8 0,3 2-5 0,4-1 0 15,6 1-2-15,2-2-4 0,6 0-4 16,4 0 3-16,5-1 2 0,3 2 2 16,6-1 0-16,6-2 2 0,1 2 2 15,4-2-6-15,1 1-13 0,4 1-11 0,0 0-13 16,0 0-7-16,-3-1-7 0,-3-1-6 15,-5 1 2-15,-4-2-3 0,-6 1-1 16,-3 2 2-16,-7-1 3 0,-3 1 7 16,-6-2 1-16,-2 2-7 0,-6-1-29 0,-5 1-60 15,-4-2-85-15,-2 2-92 0,-5 0-82 16,0 1-78-16,-2 1-34 16,2-2 27-16,2 2 72 0,-2-2 82 0</inkml:trace>
  <inkml:trace contextRef="#ctx0" brushRef="#br1" timeOffset="-208815.22">17236 4995 12 0,'-3'-3'115'15,"-1"0"-22"-15,2 0-19 0,1 0-11 16,-1 1-7-16,2-1-3 0,0 0-4 15,0 0-4-15,0 0-3 0,0-1-1 0,0 0-2 16,2 0 0-16,-1 2 2 0,-1-3 1 16,2 2 4-16,-2-2 5 0,3 2 7 15,-2 0 8-15,-1 0 8 0,2-1 8 0,-1 0 6 16,-1 0 7-16,2 0 1 0,-2-1-1 16,2 1 0-16,-1-1-9 0,-1 1-7 15,2-2-12-15,0 1-15 0,-2 2-10 16,0-1-10-16,0 1-8 0,0 0-5 15,0 1-1-15,0-1-1 0,0 3 1 0,0-2-2 16,0 1-2-16,-2 1-1 0,0 0-5 16,2 0-2-16,0 1-3 0,0 3 0 15,0-1 1-15,0 3 6 0,0 1 8 0,0 2 10 16,0 2 10-16,0 1 14 0,0 3 12 16,4 1 11-16,-3 2 3 0,2 2 4 15,2 1 4-15,-2 1-1 0,3 0-1 16,-1 3 0-16,2-1 2 0,-3 1-4 0,1 2 0 15,2 2-2-15,0-1-1 0,0 1-3 16,-1 2-2-16,0-1 6 0,-1 2-2 16,1-1-3-16,-1 2-2 0,1 0-1 0,-1 0-6 15,-1 0-6-15,0 2-1 0,2-2 7 16,-1-2 8-16,1 2 7 0,-1-1 11 16,2 0 12-16,0 0 6 0,-2-2-6 15,3 1-11-15,-1-2-9 0,-3 1-15 0,2-3-18 16,-1-2-16-16,2 0-10 0,-4-4-7 15,2 0-6-15,-2-3-5 0,0 0-2 16,-1-3-1-16,0-2-2 0,0-2-6 16,0-1-19-16,-2-1-38 0,0-1-53 0,1-2-63 15,-1-2-74-15,2 1-109 16,-2-2-105-16,0 1-76 0,1-1-52 0,-1 0-41 0,2 0 22 16,0 0 84-16,-1-1 109 0,2-2 105 15</inkml:trace>
  <inkml:trace contextRef="#ctx0" brushRef="#br1" timeOffset="-208212.46">17524 6082 139 0,'-4'2'263'0,"-1"0"43"16,2 0-20-16,-3 0-24 0,2 1-20 15,1-3-22-15,0 1-25 0,1-1-24 16,1 2-22-16,-1-1-20 0,2-1-13 0,-1 2-7 15,-1-2-5-15,0 0 0 0,-2 0-2 16,0 0-3-16,-2 0-7 0,-2 0-6 16,0 0-8-16,-2 0-13 0,-3 0-13 15,-2 0-12-15,0 0-8 0,-1 0-5 0,-5 0-1 16,1 0 1-16,1 0-1 0,-5 0 2 16,2 0-2-16,-2 0-2 0,0 0-3 15,-1-2-1-15,-2 2-2 0,0 0-5 0,-3 0-3 16,-1 0-2-16,-2 2-1 0,-4-1-4 15,2-1-2-15,-4 3 1 0,4-2 0 16,-3 1-1-16,3 0-1 0,0 1 1 16,1-2 2-16,2 1 4 0,0 1 6 0,2-3 10 15,3 0 9-15,1 0 14 0,0-2 10 16,6-1 8-16,2-1 7 0,0-1 4 16,3-1 3-16,3 2-1 0,1-3-3 15,3 2-5-15,-2 0-11 0,4 1-12 0,3-1-15 16,0 1-11-16,3 1-9 0,0 1-8 15,3-1-2-15,0 3-5 0,3 0 3 16,4 0-4-16,-1 2 1 0,2-1 0 16,3 2 3-16,-1 0 1 0,6 0 1 0,0-2 5 15,3 3-1-15,4-4-3 0,0 0 0 16,4 0 2-16,5-4-5 0,2 0-1 16,2 0-1-16,2-1-6 0,2-1-17 0,4 2-19 15,-1-2-20-15,1 1-28 0,-2-1-20 16,2 3-14-16,-4 0-4 0,-3 2-2 15,-1-1 0-15,-6 2 7 0,-3 2-4 16,-6-2-10-16,-2 3-13 0,-5 0-23 0,-5-1-36 16,-4 3-47-16,-2-2-50 0,-5 2-49 15,-1-2-62-15,-4-1-8 0,1 0 31 0,0-2 54 16</inkml:trace>
  <inkml:trace contextRef="#ctx0" brushRef="#br1" timeOffset="-207711.26">17279 5098 34 0,'-6'-27'154'0,"0"2"-7"15,-2 2-9-15,3 2-7 0,0 0-2 16,1 3 2-16,0 2 3 0,1-1 9 16,1 2 13-16,-1-1 17 0,3 2 19 0,-1 1 16 15,1 1 12-15,0-2 6 0,1 4-1 16,-1-2-8-16,2 1-20 0,-1 2-23 16,-1 0-27-16,2 0-27 0,-2 2-24 0,2 2-18 15,-1 1-16-15,-1-1-12 0,0 4-12 16,2 1-4-16,0 3-7 0,-1 3 0 0,2 4 2 15,1 4 8-15,-3 2 9 16,2 5 9-16,-1 5 12 0,0 2 7 0,2 8 2 16,-2 5-6-16,-2 4-9 0,1 4-10 15,2 5-16-15,-1 5-13 0,1 1-9 0,0 0-6 16,2 0-5-16,0-3-1 0,3-2 1 16,-2 1 1-16,2-5-1 0,-2-2 4 15,4-4 12-15,-4-3 9 0,0-3 6 16,-1-3 9-16,0-3 5 0,3-3-2 0,-4-3-8 15,0-4-7-15,-1-4-12 0,-2-1-25 16,3-4-46-16,-1-2-66 0,-1-5-113 16,1-2-164-16,-2-4-155 0,-1-1-132 15,5-4-39-15,-4-4 20 0,1-2 91 0,-2-5 148 16</inkml:trace>
  <inkml:trace contextRef="#ctx0" brushRef="#br1" timeOffset="-205811.5">17134 4965 43 0,'8'-4'119'15,"-4"3"1"-15,3 0 2 0,-1-1 4 16,-1 0 6-16,3 0 4 0,-2 0 9 16,-1-1 11-16,1 0 12 0,-1-1 13 0,0 1 7 15,1-2-2-15,-1-1-10 16,0 2-11-16,1-2-19 0,-1-2-25 0,-2 2-24 15,3-1-21-15,-3-1-19 0,2 2-20 16,-2-1-11-16,0-1-8 0,-1 2-7 0,0-1-2 16,-1 1-1-16,-1 0-2 0,2 0-3 15,-2 0-1-15,0 1 0 0,0 1-2 16,0 1-3-16,0 0-4 0,0 1-4 16,-2 0-6-16,1 2-2 0,-1 2 0 0,-3 1 3 15,2 2 1-15,-4 1 5 0,0 3 5 16,-1 1 4-16,-3 4 0 0,-2 1 1 15,2 1 1-15,-3 2 0 0,-4 0 1 0,4 2 0 16,-5 1 0-16,2 0 0 0,-1 0-2 16,-2 0 0-16,2 1 2 0,-2 2 0 15,0 2 0-15,0-1 0 0,-2 1 3 16,0 1 1-16,3 1-2 0,-1-1 0 0,-1 2 1 16,0 1-1-16,3-3 0 0,0 0-2 15,-1 1 2-15,4-2 5 0,-3 0 12 16,2 0 12-16,0 0 13 0,1-1 10 15,0 1 12-15,1-2 5 0,-2-2 1 0,1 2-4 16,0-1-8-16,-2-2-5 0,2 0-10 16,-2 0-10-16,1-2-12 0,1-1-6 15,0 0-10-15,0-1-6 0,0-1 0 16,1 1-3-16,1-1-1 0,-1 1-2 16,3 0 4-16,-2 1 2 0,3 2 1 0,-2-2-1 15,0 3 0-15,2 0-1 0,-1-1 3 16,3 2-5-16,-3-1 1 0,2 0 3 0,1-1-3 15,-1 1 1-15,2-3-2 0,-1 1 0 16,2-1-2-16,-5-1-1 0,3 1 3 16,0-2-1-16,-3 1 0 0,1-1 0 15,-1-1-1-15,0 1-3 0,0 1-7 0,-2 1-2 16,-1-1-3-16,3 1-4 0,-3-2-1 16,1 1 3-16,2-1 0 0,-1 2-1 15,0-1 1-15,0-1-2 0,2 0-4 16,2 1-7-16,-2 0-4 0,0-2 0 0,4 0-1 15,-2-2 3-15,-2 2 5 0,2-1 5 16,0-2 8-16,0 0 7 0,1-2 2 16,0 2-7-16,-1-1-9 0,0 1-12 0,-1 0-14 15,1-2-13-15,0 4-11 0,-3-2-2 16,3 3 1-16,-3 0 4 0,3 0 7 16,-3-1 7-16,3 3 6 0,-1 0 1 15,-2-1 0-15,3 1-2 0,0-1-1 0,-1 1 0 16,1-2-1-16,0 0 7 0,-1 0 7 15,0-3 9-15,3 1 8 0,0-2 7 16,1-1 6-16,-2-2 4 0,3 1 2 16,-1-3 0-16,4 0 1 0,-3-1 2 0,1 2-1 15,0-1 1-15,0-1 0 0,-1 0-1 16,0 1 2-16,-1-1-1 0,-1-1 1 16,1 1 0-16,0 1 0 0,0-3 0 15,1 1-1-15,-4-1-2 0,3 2-1 0,2-2-3 16,0 0-2-16,0 0-3 0,-1-2-1 15,1 2-1-15,2 0 1 0,1 0 4 16,-2 0 2-16,2 0 5 0,0 0 1 0,0 0 1 16,0-1 3-16,0-1 0 0,0 2 2 15,0-1 4-15,0-2 7 0,2 1 10 16,-2 1 12-16,0-2 14 0,1 0 10 16,-1-2 10-16,2 1 4 0,-1-2-5 0,4-2-8 15,-2 1-11-15,1-2-10 0,1-2-12 16,4-2-11-16,-3-1-6 0,5-1-5 15,3-3-3-15,-1 0 0 0,4-1-3 0,3-4 1 16,2-1-1-16,1-1 2 0,1-4 2 16,5 1-2-16,-1-4 2 0,2-2 1 15,0-2-3-15,3-2-2 0,-1 1 1 0,-2-4-2 16,3 2 0-16,-1 0-3 0,-2-1 1 16,0-1 0-16,0 2 0 0,0-1-1 15,-1-1-1-15,-1 1 2 0,-1-1-1 0,0 1 0 16,-1-1 0-16,1-1 2 0,0 0 0 15,-3-2-2-15,5 1-1 0,-3 1-5 16,0 2-2-16,0-1-11 0,1 3-11 16,0 3-5-16,-3-1-3 0,1 1-1 0,0 2 4 15,-1 2 6-15,-3 1 8 0,3 0 7 16,-2 0 5-16,-4 0 0 0,3 0-3 16,-2 1-6-16,-1-2-5 0,2-1-7 15,-1-1-4-15,0 0-1 0,0 0 1 0,1-1 4 16,-2-1 5-16,1 2 0 0,0-1 4 15,0 2 1-15,0 1 1 0,-2-2 3 16,0 3 3-16,0-1 4 0,-2 3 4 16,0 0 1-16,-2-1 0 0,0 2 3 0,-1-1-1 15,2-1 2-15,-2-1-1 0,1-2 2 16,1 0 0-16,0-1 0 0,-1-2-1 16,4-1-1-16,-1 2 0 0,1-2 1 0,1 0-2 15,-1 0 0-15,1 0 2 0,1 0-1 16,0 1 0-16,-2 1 1 0,0 1 0 15,1 0-1-15,-1 1 1 0,-2 2 0 0,2 0 1 16,-3 0-2-16,4 1 2 0,-4 0 1 16,3-1-2-16,4 0 0 0,-4 0 0 0,4-2-1 15,1 1 0-15,-1-1 1 0,2 1 1 16,1-1 0-16,-2 1 1 0,0-1 1 16,-1 4-1-16,-4-1-1 0,2 4 2 0,-2 2 2 15,-4 2 3-15,-2 2 3 0,-2 2 4 16,-1 1 5-16,-3 1-1 0,0 1 0 0,-2 2-3 15,3 0-3-15,-3 0-4 0,-1 2-4 16,1-2-1-16,2 0-3 0,-2-2-1 16,2 1-2-16,0-1-2 0,2-1 0 0,0 0-5 15,-1 2-14-15,1-1-22 0,0 1-37 16,-3 2-47-16,0 2-54 0,-2 3-59 0,-2 3-48 16,-3 0-13-16,-2 5 20 0,-4 1 39 15</inkml:trace>
  <inkml:trace contextRef="#ctx0" brushRef="#br1" timeOffset="-204261.89">17679 5196 105 0,'-3'-2'113'16,"3"2"-9"-16,-1-1-10 0,1-1-6 15,-2 2-4-15,0 0-5 0,2 0-6 16,-1 0-8-16,-1 0-2 0,2 2-3 0,-1-1 1 16,1 2 3-16,0 2 5 0,0 2 10 15,0 2 6-15,0 3 5 0,0 5 4 16,0 1 0-16,0 4-1 0,0 4-7 15,0 1-6-15,-2 1-12 0,2 2-12 0,0-1-9 16,0 1-8-16,2-3-1 0,-2 0 5 16,1-2 6-16,1-4 7 0,-1 0 5 15,1-4 4-15,0-2 4 0,-2-2 8 16,1-4 9-16,-1 0 7 0,2-3 0 0,-1-3-7 16,-1-3-14-16,0-3-19 0,0-3-22 15,0-3-15-15,0-1-12 0,-3-5-1 16,2 0-3-16,-3-5 0 0,1-1-1 0,0-1-1 15,-5-5 1-15,4 0 0 0,-1-3-2 16,0 0 2-16,0 0-1 0,0-2 1 16,-1 4 0-16,2-1-1 0,0 4 3 15,1 2-1-15,2 4 0 0,-1 2 0 0,0 4-1 16,2 2 0-16,4 4 0 0,-1 2 0 16,2 5 0-16,1 3 2 0,5 3-1 15,2 2 0-15,1 1 0 0,0 3 1 0,3-1 0 16,3 3-2-16,-2 0 1 0,4 1-1 15,-2-2-5-15,-2 2-11 0,0-1-14 16,-1-1-8-16,0-1-11 0,-4-1-3 16,-2 1-1-16,0-2 9 0,-3-1 14 15,-3-1 11-15,2-2 8 0,-3 0 5 0,1-2 4 16,-2 1 2-16,0-1-1 0,0-1 0 16,-1 0 2-16,-1-1 2 0,-1-1 2 15,2 1 7-15,-2 1 14 0,-2-2 8 0,1 1 6 16,-2 0 3-16,-5 3-1 0,-1 0-5 15,-3 1-12-15,-5 1-8 0,3 4-8 16,-5-1-6-16,-1 3 0 0,0 0-2 16,0 0-1-16,0 2-1 0,-2 0 2 0,2 0 1 15,1-1 1-15,0 1 3 16,5-2 2-16,-4-1 2 0,5 0 3 0,0-3 0 16,3 0-4-16,2-1-5 0,0-4-24 0,4-1-54 15,0 0-79-15,6-3-89 0,1-3-80 16,6-3-89-16,3-3-51 0,2-1 14 15,3-3 55-15,4-1 76 0</inkml:trace>
  <inkml:trace contextRef="#ctx0" brushRef="#br1" timeOffset="-203745.93">17898 5181 28 0,'-4'-9'230'15,"1"0"30"-15,0 1-3 0,1 1-38 16,-1-1-32-16,3 2-30 0,-1 0-25 16,-1 2-27-16,2-1-21 0,0 2-24 15,0 2-19-15,0 1-15 0,2 1-8 0,-1 4-5 16,1 1-5-16,-1 3-1 0,3 1-3 16,-1 2 1-16,0 2 0 0,2-1-2 15,-2 1 3-15,5-1 2 0,-4-1 7 0,0 0 5 16,0-3 6-16,1 0 9 0,-1-3 9 15,-1-1 6-15,3-2-2 0,-3-3 0 16,0-2-2-16,2-1-4 0,-2-3-5 16,0-1-2-16,1-4 8 0,-3 1 10 0,-1-1 9 15,0-3 12-15,0 3 11 0,-1-3 12 16,1 2 5-16,-4-1 4 0,4 2-2 16,-1 2-10-16,-1 0-15 0,2 2-16 15,0 0-17-15,0 3-18 0,0 3-14 0,3 2-8 16,2 2-3-16,3 5-2 0,0 1 0 15,1 3-1-15,5 3 2 0,2 1 0 16,2 5 2-16,-1 2-1 0,5 1-3 16,0 1-3-16,2-1 3 0,-2 2-1 0,4-4 1 15,-5 2-2-15,-1 0 2 0,-3-1 5 16,-3-1-3-16,-3 1-1 16,-6-1-1-16,-3-1 1 0,-6 0-4 0,-4 0-9 0,-4 0-9 15,-4 0-11-15,-3 0-18 0,-3-3-26 16,0 1-42-16,-4-2-60 0,1 0-71 15,0-2-79-15,0-3-79 0,2-3-58 16,0-4 2-16,2-1 41 0,-1-6 70 0</inkml:trace>
  <inkml:trace contextRef="#ctx0" brushRef="#br1" timeOffset="-201812.48">16708 6628 73 0,'-6'-4'190'16,"3"-1"-8"-16,0 1-19 0,0-1-22 16,1 4-15-16,-1-2-16 0,1 0-14 0,2 3-8 15,0 0 3-15,2 0 6 0,1 3 11 16,0 1 18-16,1 5 19 0,0 0 12 16,2 5 2-16,-1 2 1 0,2 4-5 0,-3 2-10 15,0 2-15-15,0 5-15 0,0-1-11 16,0 4-18-16,-1 1-18 0,0-2-15 15,-1 1-6-15,1-2 2 0,0-4 4 16,1-1 15-16,-3-6 20 0,3-1 17 0,-3-6 8 16,1-3-8-16,-1-4-13 0,4-7-16 15,-4-4-20-15,-1-3-22 0,2-6-16 16,-2-2-9-16,0-3-1 0,-2-3-6 16,2-2 1-16,-1-4-3 0,-4-1-1 0,2-1 2 15,2-1-6-15,-3-1 1 0,1 2-2 16,1 1-1-16,1 0 2 0,-1 4 2 15,2 4 1-15,0 2-4 0,0 5 2 16,0 3 1-16,0 5 3 0,2 4-4 0,1 3 6 16,0 4-1-16,2 5 2 0,3 2-2 15,0 4-1-15,0 1 2 0,1 2-3 16,5 2 1-16,-1-2 1 0,4 0 0 16,-1 0-1-16,3-3-1 0,0-2 2 0,0 1-1 15,2-4 0-15,-4-2-1 0,2-1 2 16,-2 1 0-16,-2-2-2 0,-4-2 2 15,1-1-2-15,-4 2 3 0,-1-2-1 0,0 0 1 16,-2 0-2-16,-2-1 1 0,-1 3 3 16,-2 0-3-16,-2-1 6 0,1 2 4 15,-3 0 10-15,1 2 10 0,-4-1 18 16,0 1 17-16,-1-1 15 0,-4 4 18 0,2-2 11 16,-3 1 11-16,0 1 0 0,-2-1 1 15,-2 2-8-15,1 0-10 0,-1 0-15 16,-1 2-14-16,-1-1-17 0,0 1-14 15,0 1-14-15,0 0-10 0,2 0-6 0,-1-1-6 16,1 2-10-16,4-4-16 0,2 0-31 16,-1-3-56-16,4-2-74 0,1-2-92 0,4-4-112 15,2-4-114-15,2-1-77 0,6-4-43 16,2-3-18-16,5-2 22 0,1-2 78 16,3-4 107-16,3-1 99 0</inkml:trace>
  <inkml:trace contextRef="#ctx0" brushRef="#br1" timeOffset="-201545.58">17113 6589 19 0,'5'-15'178'16,"-2"0"2"-16,2 2-15 0,-2 1-13 16,1 1-13-16,-3 2-13 0,2 2-10 15,-3 2-11-15,3-1-4 0,-3 5 4 16,0-1 7-16,0 2 16 0,0 2 21 0,-3 2 22 15,3 2 12-15,-1 2 4 0,-1 1-7 16,2 3-20-16,0 1-29 0,-1 4-34 16,1 4-30-16,-4 1-28 0,1 2-33 0,-2 2-43 15,0 1-51-15,1 0-56 0,-4-2-58 16,3-1-56-16,0 0-43 0,1-3-27 16,0-1-15-16,1-5-14 0,2-3 22 15,-1-5 38-15,0-2 47 0</inkml:trace>
  <inkml:trace contextRef="#ctx0" brushRef="#br1" timeOffset="-201349.12">16974 6647 91 0,'-6'-14'231'0,"-1"2"23"16,4 4 22-16,-3 4 24 0,6 2 24 16,0 4 21-16,5 4 16 0,-1 3-6 15,3 1-25-15,3 3-47 0,3 4-51 0,2 0-56 16,2 1-51-16,2 0-38 0,3-2-36 15,4 1-33-15,-3-2-37 0,6-2-46 16,-5-2-65-16,3-1-99 0,-4-2-110 0,2-2-111 16,-3-4-99-16,-2 0-28 0,-2-4 29 15,-2 0 77-15,-2-4 105 0</inkml:trace>
  <inkml:trace contextRef="#ctx0" brushRef="#br1" timeOffset="-198277.54">17733 6072 132 0,'0'4'253'16,"3"1"38"-16,0 0-24 0,2 2-24 15,3 0-27-15,1 1-25 0,3-1-26 0,2 2-29 16,3 0-31-16,2 2-25 0,2 1-18 15,4-2-19-15,2 2-14 0,3 2-6 0,3 1-9 16,2 0-8-16,2-1-15 16,2 3-19-16,-1 0-17 0,-2 1-23 0,2-2-16 15,-2 1-13-15,-1-1-2 0,-2-1 7 16,-3 0 12-16,0-3 14 0,-4-1 11 0,-4-2 9 16,-1-4 3-16,-5-1-9 0,-2-1-22 15,-5-3-26-15,-2-3-31 0,-1-2-37 16,-6-2-37-16,-5-1-22 0,2-1 4 15,-3-3 21-15</inkml:trace>
  <inkml:trace contextRef="#ctx0" brushRef="#br1" timeOffset="-197929.33">18334 6193 213 0,'-3'-4'253'0,"1"1"5"15,-1 1 8-15,3 1 16 0,-2 1 17 16,2 1 19-16,2 1 5 0,-2 1 1 0,3 0-18 15,2 1-32-15,0 2-42 0,2 0-45 16,2 0-43-16,0 3-41 0,3-1-31 16,-2-1-26-16,3 2-19 0,1 0-11 0,-1-1-8 15,1 0-5-15,-3 2-4 0,5-3-5 16,-7 2-4-16,3-1-1 0,-3-1-7 16,0 1 1-16,-2-2 1 0,-1 1 6 15,-1-1 4-15,-1 1 4 0,-1 1 7 0,-3 0 1 16,-3 2 4-16,-1 1 4 0,-2 1 9 15,-3 0 10-15,-3 2 19 0,-2 2 20 16,-1 0 14-16,-4 1 17 0,1-1 7 16,0 2 4-16,-2 0-12 0,2-1-14 0,-1-1-16 15,2-1-19-15,2-1-34 0,3-2-56 16,-1 0-67-16,4-3-109 0,1 0-162 16,-2-3-164-16,7-2-147 0,3-4-44 15,3 0 13-15,7-3 77 0,1-4 146 0</inkml:trace>
  <inkml:trace contextRef="#ctx0" brushRef="#br1" timeOffset="-197127.57">18728 5992 124 0,'-2'-6'259'0,"0"0"37"0,1 2-24 16,-1-1-27-16,1 2-17 0,1 2-7 0,1 1-3 16,2 1-1-16,-1 3-1 0,1 4-13 15,1 1-21-15,-1 3-28 0,0 3-34 16,1 3-31-16,-2 3-30 0,-1 0-19 15,-1 3-14-15,0 0-9 0,0 0 1 0,-1-1 2 16,-1 1 0-16,-2-2 0 0,1 1 3 16,0-4-6-16,-1-1-2 0,3-3 0 15,-1-1 4-15,0-5-1 0,1-3 2 0,-1-2 5 16,1-4-1-16,-1-4 3 0,2-2 6 16,-2-3 13-16,-1-5 11 0,2-1 12 15,-1-3 15-15,-2-3 12 0,1-3 8 16,1-1 7-16,0-1 9 0,-1-2 8 0,1 1 0 15,2 1-9-15,-1 2-10 0,1 2-16 16,1 2-20-16,-1 4-24 0,2 4-16 16,3 4-14-16,0 2-9 0,2 6-6 15,3 5-1-15,0 1 0 0,3 4-1 0,0 2-4 16,4 2-17-16,1 2-31 0,3 2-42 16,-3-1-43-16,3 1-29 0,0-4-12 0,1 2 5 15,-3-3 27-15,-2-1 39 0,1-3 39 16,-4 0 26-16,-3-1 20 0,0-2 17 15,-5-2 11-15,1 1 6 0,-6-2 8 16,-1 1 7-16,-1-1-2 0,-6 3-4 0,-2-1-3 16,-2 1-4-16,-2 0-6 0,-3 1-2 15,-1 2-2-15,-1 0 0 0,-2 1-3 16,2 3 0-16,-4-3 0 0,2 2 1 16,2 0-2-16,0 0-2 0,1-1-6 0,2-1-11 15,2 1-24-15,2-4-36 0,3-1-70 16,3-3-98-16,-1-1-98 0,6-2-83 15,0-2-70-15,6-4-56 0,-1-2 19 0,5 1 73 16,2-4 89-16</inkml:trace>
  <inkml:trace contextRef="#ctx0" brushRef="#br1" timeOffset="-196694.44">18974 5949 49 0,'-3'-11'281'0,"-2"2"47"16,2 3 32-16,-2 0-38 0,1 3-37 16,1 3-34-16,0 2-30 0,1 2-30 0,2 1-29 15,2 2-31-15,-1 2-32 0,2 0-27 16,3 0-21-16,1 2-17 0,-1-4-11 16,2 1-10-16,4-2-6 0,-3-2-4 15,0-1-2-15,0-1-2 0,-1-2-3 16,2-3 2-16,-4-2-1 0,2-2 7 0,-3-2 13 15,0-2 16-15,-4-1 21 0,2 0 21 16,-3 0 23-16,0 0 19 0,0 0 12 0,-1-1 8 16,-1 0-1-16,1 2-5 0,1 0-9 15,0 1-16-15,0 1-23 0,1 3-23 16,1 0-17-16,1 4-20 0,0 4-15 16,4 2-18-16,0 5-21 0,3 3-26 0,0 5-18 15,3 1-23-15,0 3-24 0,1 3-11 16,-2-2-6-16,0 4 12 0,1-1 11 15,-4-1 19-15,-1 2 22 0,2-2 22 0,-6-2 30 16,-2-1 19-16,-4-1 9 0,-1-1 3 16,-6-1-13-16,1-1-42 0,-3-4-76 15,-3 1-89-15,-1-4-87 0,0 1-91 0,0-4-80 16,-2-1-9-16,4-3 44 0,-1-1 69 16</inkml:trace>
  <inkml:trace contextRef="#ctx0" brushRef="#br1" timeOffset="-196277.47">19430 6329 112 0,'0'0'192'0,"1"0"-14"0,-1 0-26 0,0 0-20 16,0 0-7-16,0 0 5 0,-1 0 11 15,-3 0 22-15,1 2 19 0,0-2 20 16,-5 3 14-16,2 0 5 0,-2 0-2 16,-2 2-10-16,-2 1-15 0,-1 1-17 0,-2-1-21 15,-5 2-23-15,1 2-24 0,-4 1-27 16,-2-1-25-16,-4 4-20 0,-2-1-15 15,-3 2-11-15,-2 1-7 0,-4 1 1 0,-4 1 1 16,0 1-4-16,-2 1-1 0,-5 1 1 16,2-1 1-16,0-1-3 0,0 1-2 15,2-1 7-15,1-1 7 0,3-1 8 16,4-1 5-16,4-1 8 0,5-3-1 0,3 0-7 16,6-3-30-16,1-2-61 0,7 0-109 15,4-4-131-15,7-2-116 0,8-2-123 16,2-1-49-16,8-4 15 0,5 0 84 15,2-1 112-15</inkml:trace>
  <inkml:trace contextRef="#ctx0" brushRef="#br1" timeOffset="-195645.58">18789 6787 14 0,'-3'5'254'0,"2"-2"36"16,-1 1 26-16,2 2-63 0,2 2-61 16,-1 2-48-16,2 1-41 0,1 4-34 0,0 0-24 15,0 4-16-15,2 4-4 0,-5 0 1 16,2 5 3-16,1 0 8 0,-4 1 5 16,1 2-1-16,-1-1-3 0,0 0-3 0,0-3 0 15,0-1 4-15,0-4 6 16,0-4 16-16,-1-1 10 0,1-7 6 0,-2-2-2 15,0-4-8-15,-1-5-11 0,3-4-13 16,-1-2-11-16,1-5-5 0,-2-2-7 16,0-4-3-16,2-1-4 0,-2-4-7 0,0-1-6 15,2 0-5-15,0 0-2 0,2-2-3 16,0 3-3-16,0 2-1 0,1 0 0 16,0 4-2-16,1 2 1 0,-1 1 2 0,2 4 2 15,-2 1 2-15,0 2 4 0,3 2 6 16,-1 2 10-16,1 3 7 0,2 0 10 15,0 3 12-15,3 2 6 0,0 2-1 16,2 1-3-16,-1 1-5 0,1 0-9 0,1 1-12 16,1 1-7-16,0-1-9 0,-2 1-14 15,4-1-13-15,-4-1-9 0,1 0-4 16,-1 0-2-16,-3-2 3 0,0 1 9 0,-3-3 12 16,-1-1 12-16,-1 1 12 0,1-2 10 15,-3 0 10-15,-1-2 7 0,-2 1 12 16,-2 1 7-16,1-2 8 0,-4 1 5 15,1 1 16-15,-3 1 9 0,1 1 2 0,-4 1 0 16,-2 1-2-16,-1 2-4 0,-3 0-9 16,2 2-12-16,-3 1-8 0,0-2-10 15,0 2-8-15,0 0-9 0,-1-1-7 0,1-1-7 16,4 0-12-16,1 1-19 0,-4-3-40 16,5-2-60-16,-2 0-85 0,4-2-95 15,-1 0-90-15,3-2-84 0,3-2-67 16,1-2 5-16,5-2 53 0,1-2 81 0,6-1 89 15</inkml:trace>
  <inkml:trace contextRef="#ctx0" brushRef="#br1" timeOffset="-195362.18">19316 6679 263 0,'2'-10'361'0,"-4"2"45"0,0 2-8 0,-3 2-75 16,1 4-79-16,-3 0-69 0,-2 4-54 15,3 2-42-15,-1 2-28 0,-1 4-20 16,-1 3-12-16,1 1-8 0,0 4-5 0,0 2-1 16,-1 2-2-16,1 3 1 0,1 2 0 15,-1-2 1-15,-1 2 3 0,3 2-1 16,-1-3 0-16,2 1-1 0,-2-1-4 15,2-2-19-15,0-2-34 0,1-3-46 0,0-3-59 16,1-3-73-16,1-3-81 0,1-6-70 16,1-6-14-16,0 0 22 0,1-6 46 15</inkml:trace>
  <inkml:trace contextRef="#ctx0" brushRef="#br1" timeOffset="-195139.54">19094 6792 252 0,'-3'0'379'0,"2"1"79"16,1 2 19-16,1 3-24 0,4 2-34 0,2-1-49 15,2 1-48-15,2 1-47 0,2 0-46 16,2 0-35-16,3-2-37 0,-1 2-26 16,4 0-34-16,-2-1-25 0,1-3-29 15,2 0-44-15,-2-2-51 0,1-1-66 0,1-4-98 16,-2-1-131-16,0-2-120 0,1-3-112 15,-4-2-52-15,0-1 7 0,-2-1 70 16,-3-3 113-16</inkml:trace>
  <inkml:trace contextRef="#ctx0" brushRef="#br1" timeOffset="-192227.04">16141 9363 3 0,'-2'1'146'0,"-1"1"-12"15,2 1-16-15,-3-2-13 0,3 2-10 0,-1-1-7 16,2-1-3-16,-1 1-1 0,1 1 7 16,0-2 10-16,0 0 15 0,1 1 15 15,1 1 17-15,-1-1 17 0,3-1 11 16,0 2 8-16,0-1 2 0,0 1 3 0,1-1 2 15,1 2-1-15,1-1-3 0,-1 0-3 16,2-2-6-16,4 1-10 0,-2 1-13 0,7-3-13 16,-1 1-17-16,6-1-18 0,3 0-15 15,2 0-19-15,2-1-21 0,1 1-14 16,6 0-15-16,-1 0-7 0,3 0-9 16,0 1-3-16,0 0-4 0,1 3-14 0,1 0-14 15,-2 1-17-15,1 1-7 0,-1-2-12 16,0 4-6-16,-3-2 2 0,0 0 12 15,0 0 9-15,-2-2 2 0,2 0 1 16,-5 0 2-16,-3-4-6 0,-2 0-17 16,2-2-24-16,-3-1-23 0,-2 0-21 0,-1-3-23 15,-3-2-14-15,-2 3-7 0,1-3-5 16,-4 2-3-16,-2 0-16 0,-1 2-21 0,-4-1-18 16,-3 4-10-16,-3-3 2 0,-3 4 11 15,-3 2 27-15,-2 0 35 0,-3-1 34 16,0 1 32-16,-2-1 31 0,-1-1 30 15,-1-1 27-15,2-1 26 0,-4-1 20 16,3-1 12-16,2-2 5 0,-4-2 1 0,5 1-2 16,-1-4-2-16,0 2 0 0,4-1 1 15,0-1 4-15,-1-1 2 0,4 0 6 16,0 2 7-16,1-1 10 0,-1 1 17 16,1 2 17-16,1 1 19 0,-3-1 11 0,3 2 9 15,-2 3 7-15,-1 0 9 0,-1 2 11 16,-2 2 13-16,3 2 16 0,-1 0 16 15,3 3 14-15,-1-1 7 0,2 1-4 0,3 0-9 16,1 0-15-16,4 1-11 0,1-1-22 16,4 0-29-16,6 0-26 0,0-1-29 15,4-1-26-15,2-1-34 0,3 2-33 0,-2-3-30 16,2 2-30-16,-1-3-20 0,1 1-14 16,-4 1-8-16,1 0 1 0,-4 0 10 15,0 3 14-15,-4-2 13 0,-1 4 11 16,-5-1 14-16,0 2 12 0,-7 3 13 0,-2 0 15 15,-5 2 15-15,-1 2 15 0,-2-1 16 16,-3 2 22-16,-2-1 19 0,0 1 21 16,-2-1 22-16,2 1 24 0,0-1 10 15,1-1 4-15,-1 0-8 0,4 0-16 0,1 0-27 16,1 0-29-16,2-1-28 0,1-1-21 16,2 1-15-16,1-2-8 0,1-1-7 0,1 2-5 15,0-3-2-15,1 1 2 16,1-2-1-16,-1 0-3 0,3-2 0 0,-1-1-13 15,0 0-30-15,3-2-50 0,-3 0-63 16,2-3-107-16,-2-1-166 0,2 0-157 0,-5 0-120 16,-2-3-31-16,-1 0 22 0,-3 0 84 15,-3 0 155-15</inkml:trace>
  <inkml:trace contextRef="#ctx0" brushRef="#br1" timeOffset="-189128.1">11413 5631 78 0,'0'15'188'0,"0"-2"-8"0,0 2-29 16,0-1-25-16,-1-2-17 0,-2 1-8 0,3-2 0 15,-2 1 7-15,2-2 10 0,0-1 10 16,-1-1 15-16,1-1 13 0,0-1 15 16,0-1 13-16,0-1 9 0,0 1 9 15,0-4-1-15,0 1-9 0,0-2-13 0,1-2-21 16,-1-3-20-16,2 0-19 0,2-3-15 15,-2-2-15-15,-1-4-12 0,1-2-12 16,-2-4-13-16,2-2-17 0,-2-4-6 0,0-4-8 16,-2-3-6-16,2-3-8 0,-2-6-5 15,-1-3-2-15,-3-3 0 0,2-1-3 16,-1-4-2-16,-2-1-1 0,1-1 6 16,-2-1 0-16,4 2-5 0,0 0 3 0,-1 2 5 15,2 3 2-15,0 0-5 0,1 7 2 16,1 2 3-16,-1 5-4 0,1 4-2 15,-1 4 0-15,2 3 3 0,-3 3 2 0,0 3-2 16,2 4 2-16,-1 2-2 0,0 3 0 16,-1 1-4-16,1 6-1 0,-1 0-1 0,0 4 3 15,-2-1-2-15,2 5 1 0,-1 0 1 16,0 1 0-16,1 4 1 0,2 0 0 16,-1 1 0-16,0 1-1 0,-1 2 0 0,0 2-1 15,1-1 2-15,-1 4-2 0,0-1-4 16,-5 4-6-16,2-1-6 0,-4 2-9 15,-2 0-10-15,2-1-3 0,-1-1 0 0,0-1 5 16,0 0 7-16,3-4 5 16,-1-2 9-16,3-2 1 0,1-2 0 0,1-4-3 15,1-2-6-15,0-5-3 0,3-2 0 16,3-5-1-16,0-4 5 0,2-2 4 16,0-5 6-16,4-3 7 0,-1-2 3 0,0-4 8 15,2 2 10-15,-1-4 6 0,-1-1 5 16,0 0 4-16,1 2 2 0,-1-1-4 15,-3 1-8-15,0 2-1 0,0 2-1 0,-2 3 0 16,1 2 1-16,0 2-2 0,-3 4 0 16,2 2-6-16,-1 2-3 0,0 2-2 0,2 4-4 15,1 1 1-15,3 4 4 0,1 1 7 16,3 4 4-16,3 1 3 0,3 1 3 16,2 1 3-16,4 2-9 0,0-1-6 0,4 2-6 15,2-1-18-15,1 0-33 0,-3 2-60 16,2-2-86-16,-2 1-113 0,-1 1-118 15,2-1-125-15,-4 2-52 0,-3 0 12 0,-3 0 68 16,0 2 102-16</inkml:trace>
  <inkml:trace contextRef="#ctx0" brushRef="#br1" timeOffset="-185660.2">16971 4407 31 0,'2'0'85'0,"-1"0"0"16,3 1-3-16,-4 1 0 0,1-2-3 0,-1 1-2 15,0-1-3-15,0 2-2 0,0-1 1 16,0-1 0-16,0 2 4 0,0-2 3 15,0 0 7-15,0 0 7 0,0 0 7 0,0 0 3 16,0 0 0-16,-1-2-3 0,1 2-10 16,-2-1-10-16,0-1-13 0,2 2-13 15,-1-1-12-15,-1-1-10 0,2 1-8 0,-2-2-8 16,2-1-5-16,-1 3-5 0,-1-2-2 16,-1-1-1-16,1-1 2 0,1 0 1 15,-1 1 4-15,1-2 6 0,-4 0 6 0,2 0 7 16,2-1 3-16,-1-1 4 0,0 1 2 15,-1-2 2-15,1 0 1 0,-1 0 1 16,0-2 4-16,0 2 2 0,0 0 1 0,-2 0-4 16,0-1-3-16,2 1-2 0,-2 0-2 15,2 0 1-15,-2 1-2 0,2 1 3 0,-2-1 3 16,1 1 7-16,-1-1 5 0,2 2 3 16,0 2 5-16,0-2 1 0,-1 3-6 0,3-2-12 15,-1 2-10-15,0 2-12 0,1-1-12 16,1 2-8-16,1 2-2 0,1-1-2 15,3 5 0-15,0 0 4 0,1 3 8 0,1 2 8 16,3-1 7-16,-2 4 7 0,4 1 8 16,0 1 0-16,-1 1-3 0,3 2-5 0,-3 2-6 15,2 2-5-15,-2 0-11 0,2 3-3 16,-2 3-4-16,-2 1-1 0,-1 1-2 16,2 2-1-16,-1 2 1 0,-1-1-2 0,2 1-1 15,1 1 0-15,1-2-3 0,0-1-2 16,2 0 2-16,0-1 3 0,0-3-2 15,1 0 0-15,0-2 3 0,0-3 2 16,-2 0-2-16,2-3-2 0,-1-2-1 0,-1-2 2 16,-2-2 1-16,5 0-1 0,-5-3 2 15,1 2 1-15,-1-4 2 0,-1 2 0 16,-1-1-2-16,1-1-3 0,0 1-3 0,0-1 1 16,-2 2 1-16,2 0-1 15,1-1 0-15,-3 1 3 0,1-2 1 0,-1 2 1 16,1 0-2-16,0-1-2 0,-1-2 0 15,-2 0 1-15,2-2-1 0,-4 2-1 0,0-4 2 16,-1 1 1-16,0-2 8 0,-1-1 10 16,-1 0 14-16,1 0 15 0,-1-2 19 15,-1 1 16-15,0 0 4 0,0-2 4 16,0-2-5-16,-1 0-11 0,-1 1-15 0,2-2-11 16,-1 0-12-16,-1 0-11 0,0-1-7 15,-1-1-4-15,2 1-3 0,-1-2-2 16,-1-2-3-16,0 1 0 0,-1-1-2 0,0 1 4 15,-1-4-4-15,0 2-5 0,1-1 3 16,-3-2-1-16,1-1-1 0,-3 0-4 16,-1-2 3-16,-1-1 1 0,-5-2-3 15,3-2 2-15,-6-2-3 0,1-1-1 0,-2-4-2 16,-2-1 5-16,0-2-1 0,3-1-1 16,-3 0 5-16,0 0 2 0,3-1-2 0,-2 2 0 15,3 0-2-15,0 3-3 0,1 0-2 16,1 0 1-16,0 3 1 0,2 2 0 15,0 1-1-15,3 1 2 0,1 2 0 0,-1 2 1 16,3 2 0-16,0 4-2 0,3-1 0 16,-1 4-4-16,2 1 1 0,2 1-2 15,0 2-3-15,2 3 3 0,4 1 1 0,-3 3 3 16,7 3 1-16,-2 2 1 0,2 2 1 16,2 1 1-16,2 1 0 0,-1 2 0 15,6 2-3-15,-2 1 1 0,2 1-1 0,2 4 5 16,3 1-1-16,0 1 0 0,4 3 4 15,-2 3-1-15,3-1-2 0,-1 2-2 16,1 3 2-16,2 0-2 0,-3 1-22 0,3 1-25 16,-2 2-21-16,-2-1-24 0,1-2-17 15,-3 0-7-15,-2-2 16 0,-2-1 21 16,-2-4 27-16,-1-2 20 0,-2-3 19 0,-3-3 9 16,-3-3 11-16,3-3 12 0,-4-2 13 15,-1-2 21-15,-1-4 21 0,-2-2 22 16,0-4 12-16,-3-4 4 0,-3-1 0 15,1-4-8-15,-1-4-13 0,-3 0-18 0,-1-4-13 16,-2-4-12-16,-4-1-15 0,0-3-12 16,0-1-7-16,-5-4-7 0,-1 1-6 0,-3-4-3 15,0 1-6-15,-4-2-15 0,0-2-15 16,-3 1-18-16,-1-2-27 0,3 1-30 16,0 2-40-16,3 2-48 0,1 3-88 0,1 5-100 15,3 2-93-15,6 3-90 0,-1 4-37 16,1 4 19-16,5 3 77 0,0 6 106 15</inkml:trace>
  <inkml:trace contextRef="#ctx0" brushRef="#br1" timeOffset="-184499.95">16199 6100 60 0,'7'-7'115'15,"-1"-2"-4"-15,2-2-12 0,-2 2-18 16,2 0-20-16,-1-1-15 0,2 1-15 0,-3 0-13 15,2 0-16-15,-1 1-20 0,2 1-21 16,-1-1-31-16,0 1-37 0,2 1-33 16,0 1-13-16</inkml:trace>
  <inkml:trace contextRef="#ctx0" brushRef="#br1" timeOffset="-183578.28">16406 6039 30 0,'0'6'158'0,"-1"-2"-10"15,-1-1-12-15,1 2-9 0,1-2-8 16,-2 0-4-16,-1-2-3 0,2 1 1 0,-1-1 5 16,1-1 7-16,-3-1 9 0,-1-1 12 15,1-1 17-15,-1 0 20 0,-3-3 21 16,0-1 20-16,-1-4 11 0,-1-1-3 0,-4-3-9 16,3-1-20-16,-5-4-28 0,0-1-35 15,1-3-31-15,-3-1-21 0,-2-2-18 16,-1-2-16-16,2-2-9 0,-2-1-5 15,-1-1-5-15,3-1-2 0,-1-1-2 0,-1-2 4 16,2 1 8-16,0 1 7 0,3 2 12 16,-3 2 11-16,5 1 10 0,0 4 7 15,1 3-1-15,1 4-3 0,2 1-12 0,2 5-11 16,1 1-14-16,2 3-15 0,0 3-16 16,3 3-10-16,2 3-5 0,2 3-6 15,3 4 0-15,1 5 2 0,3 3 1 16,1 2 0-16,4 4 0 0,0 1 1 0,2 2 2 15,0 3 0-15,6 2-2 0,2 2 5 16,1 1 2-16,2 2 2 0,3 2 0 0,4 3-4 16,0 0 2-16,5 3 1 0,-2 1-2 15,-1 3-2-15,3-1 2 0,-5-2 0 16,-2 2-5-16,-2 0-4 0,0-1-3 16,-3-1-1-16,-4-2-4 0,-1-1 2 15,-4-2 2-15,-2-2 2 0,-2-6 2 0,-2-2 14 16,-3-5 21-16,-1-4 20 0,-4-4 15 15,1-6 4-15,-5-4 7 0,-3-5-5 16,0-6-14-16,-2-5-15 0,-1-4-13 0,-3-6-8 16,0-3-5-16,-4-3-7 0,1-4-8 15,-6-2-4-15,-2-3-8 0,-1-5-2 0,-2-1-6 16,-3-2-6-16,-2-2-4 16,-2-1-2-16,-2 0 3 0,-1-2 0 0,-2 2 5 15,0-3 4-15,2-1 5 0,-2 2 4 16,-1 1-1-16,5 1 2 0,1-1 2 0,1 3 2 15,2 3 4-15,3 5 1 0,1 2 4 16,5 7 2-16,2 2 1 0,2 5-3 16,3 5-2-16,3 5-3 0,5 5-2 15,1 6-1-15,4 6-1 0,4 8-1 16,2 4-3-16,6 4 4 0,3 5 0 0,1 3 0 16,7 5 2-16,2 2 2 0,3 2 5 15,4 3 0-15,2 0 0 0,0 2 0 16,4 2 2-16,4 4-1 0,-3-1-1 0,2 3-1 15,-2 0-1-15,-1-1-2 0,-2 1-2 16,-3-3 0-16,-4 1 0 0,-1 0 2 16,-4-4-3-16,-4-3 0 0,-4-2 5 0,-3-7 8 15,-4-2 13-15,0-5 14 0,-3-4 14 16,-5-5 11-16,-1-7 4 0,-4-3-4 16,-3-6-7-16,-3-5-12 0,-3-6-11 0,-1-7-10 15,-1-3-8-15,-4-5-8 0,-1-3-5 16,1-4-8-16,-4-5-7 0,-1-3-9 15,0-3-13-15,-3-2-14 0,-2-2-18 16,0-1-21-16,-1 4-32 0,2 2-45 16,1 4-53-16,-1 2-59 0,4 5-75 0,2 3-99 15,2 5-93-15,4 2-71 0,6 4-63 16,2 2 8-16,4 2 59 0,6 3 106 0,4 0 121 16</inkml:trace>
  <inkml:trace contextRef="#ctx0" brushRef="#br1" timeOffset="-182623.63">17060 4843 59 0,'0'-1'36'16,"0"-2"-22"-16,1-2-14 0,1 2-7 0,-1-3-4 16,3 2 0-16,-1-1 1 0,0 0-1 15,1 1 4-15,0 1 0 0,-3-1 4 16,1 2 1-16,-1-1 9 0,1 1 9 15,-2 1 5-15,0 1 4 0,-2 0 6 0,1 0 4 16,-1 0-1-16,2 0 1 0,-1 0 5 16,1 0 7-16,-2 0 3 0,0 0 3 15,2 0 0-15,-2 0-3 0,0-1-7 0,2 1-10 16,-2 0-7-16,2 0-8 0,-1 0-7 16,-1 0-5-16,2 0-3 0,-1 1-7 15,-1-1-5-15,2 1-6 0,-2 1-5 16,2 1-4-16,-1-1-2 0,-1 1 2 0,2 0 5 15,-1-2 5-15,1 1 5 0,0-1 5 16,0 2 6-16,0-3 9 0,0 2 10 16,-2-1 10-16,2-1 11 0,-2 0 8 15,2 0 5-15,0 0 5 0,-1 0-2 0,-1 0-1 16,2 0-2-16,-2-1-5 0,2-1-3 16,0 2-9-16,-1-2-6 0,-1 1-11 15,2 1-5-15,0 0-7 0,-1 0-8 0,-2 0-11 16,3 0-11-16,0 0-16 0,0 0-17 15,0 0-16-15,0-1-16 0,3-1-6 16,-2 1 0-16,-1-2 8 0,3 0 13 16,-1-2 15-16,0 2 19 0,-1-1 16 0,1-2 19 15,0 1 14-15,-2 1 13 0,0 1 11 16,0 0 12-16,0 0 7 0,0 3 0 16,-4 0-3-16,3 0-3 0,-3 3-5 0,1 1-6 15,-1-1-5-15,1 2-4 0,0 1-6 16,-1 0-7-16,1 1-4 0,0-1-12 15,0 0-14-15,-1 2-19 0,3-2-24 0,-1-2-31 16,-2 2-48-16,1 0-40 0,-2-1-13 16,-1-1 3-16</inkml:trace>
  <inkml:trace contextRef="#ctx0" brushRef="#br1" timeOffset="-181844.88">16290 6018 21 0,'-7'4'26'0,"1"1"-9"0,-2-1-10 0,2 2-1 16,-1-1-1-16,2-1 0 0,1-1 3 15,-1 2 5-15,4-4 14 0,-1 2 7 0,2-3 8 16,2-1 6-16,-1-1 5 0,4-2 3 16,1-1-2-16,-1-2-1 0,1-1-1 15,1-1-3-15,0-2 0 0,1 0 0 0,2-1 1 16,-2-2-3-16,3 1 0 0,-2-2-2 16,1 1-3-16,2-1-3 0,-2 2-7 15,0 1-6-15,2-1-2 0,-1 3-7 16,2 1-3-16,-1 2-5 0,1 1-2 0,0 2-1 15,0 3-3-15,-1 2 0 0,1 3-2 16,-2-1 0-16,0 3-1 0,-2 1 6 16,-1 1 10-16,-3-1 9 0,0 1 11 15,-5 1 11-15,0 1 6 0,-6-1 3 0,-1 0-2 16,-1 0-1-16,-1 0-3 0,-4-1-1 16,2-1 3-16,-3-2 1 0,1-1-3 15,0-2-4-15,-2-2-8 0,3-2-10 16,-1-2-8-16,3-1-10 0,0-2-4 0,1-2-4 15,3-2-2-15,2-1-1 0,1 0-5 16,3-1-4-16,2-1-4 0,1 1-2 0,4-2-3 16,3 1 0-16,1 2 3 0,-1 2 3 15,4-1 2-15,-3 4 3 0,3 1 3 16,-2 2 4-16,-3 2 5 0,2 2 14 16,-1 2 17-16,-4 2 22 0,-1 0 28 15,-2 4 35-15,-1-2 32 0,-2 1 21 0,-2 2 11 16,-1-1-1-16,-2-1-12 0,0 1-26 15,0-2-31-15,-3 0-31 0,2-2-38 16,0-1-58-16,0-3-77 0,-1 0-96 16,2-3-97-16,1 0-97 0,2-1-93 0,-1-2-32 15,3-2 25-15,2 2 65 0,1-1 84 16</inkml:trace>
  <inkml:trace contextRef="#ctx0" brushRef="#br1" timeOffset="-179778.39">17120 7573 3 0,'-5'0'181'16,"2"0"7"-16,-3 0-12 0,2 0-16 0,1 0-15 16,2 0-17-16,-1 0-9 0,2 0 0 15,0 2 6-15,2 1 6 0,1 2 14 16,0 0 20-16,0 3 15 0,3-1 3 16,1 4-4-16,-1 1-7 0,2 1-14 0,1 1-15 15,-1-1-17-15,0 1-14 0,0-1-10 16,3-1-10-16,-3-2-6 0,0-2-4 15,1 0-5-15,-1-6-10 0,-1 0-9 16,-1-5-10-16,-1-3-12 0,2-3-12 0,-3-1-10 16,-1-2-4-16,0-3-3 0,-1 0-3 15,-1-2-2-15,1 1 0 0,0-2 0 16,-2 3-1-16,1-2-1 0,-1 2 6 16,3 3 2-16,-1 0-1 0,0 3 0 0,2 2 2 15,-2 2-2-15,-1 2-2 0,2 5-3 16,2 2 3-16,0 0 2 0,1 6-2 15,2 2 1-15,0 1 0 0,0 2 1 0,2 2-1 16,0 2-1-16,0 2-3 0,0 1 0 16,2 1 1-16,-4 1-3 0,2-1-2 15,-3 1 1-15,0 0-2 0,-2 0-8 16,-2-3-17-16,-2 0-27 0,-4-3-48 16,0 0-73-16,-4-3-86 0,0 0-84 0,1-3-74 15,-3-2-67-15,1-2-34 0,-1-2 31 16,3-3 66-16,1-3 79 0</inkml:trace>
  <inkml:trace contextRef="#ctx0" brushRef="#br1" timeOffset="-179410.7">17499 7780 290 0,'-8'5'353'0,"-1"-2"56"0,1 1-9 15,2-1-38-15,1-1-43 0,2-1-51 16,-1-1-50-16,4-1-51 0,4-2-50 16,0-3-49-16,4 1-34 0,3-2-24 15,0-1-21-15,2 2-15 0,0-1-14 0,0 1-11 16,0 3-7-16,-1 0-2 0,-1 1 4 16,1 4 8-16,-4 1 10 0,0 3 12 15,-2 3 16-15,-1 1 23 0,-3 2 22 0,-2 3 19 16,-2 2 19-16,-1 1 21 0,-3 1 12 15,3-1 7-15,0 3 0 0,-2-3 1 16,2 0-4-16,1 0-13 0,0-3-11 0,2-1-13 16,0-4-14-16,2 1-14 0,1-4-11 15,0-1-7-15,4-1-10 0,0-4-16 16,1-1-26-16,4-1-39 0,-2-2-62 16,0-2-85-16,1-1-99 0,2 2-92 0,-1-4-82 15,0 2-58-15,2-1 7 0,-1-1 58 16,-3 0 84-16</inkml:trace>
  <inkml:trace contextRef="#ctx0" brushRef="#br1" timeOffset="-179210.13">17739 7744 138 0,'-6'5'295'0,"0"-2"48"0,0 1 3 15,3-1-36-15,1 2-40 0,2-2-38 0,2-2-43 16,2-1-42-16,5-1-43 0,-1-1-53 16,2-2-66-16,4-2-74 0,-1 0-72 0,2-2-77 15,0-1-85-15,-1 0-63 0,-3 0-4 16,0 0 30-16,-1-1 51 0</inkml:trace>
  <inkml:trace contextRef="#ctx0" brushRef="#br1" timeOffset="-178761.72">17812 7534 140 0,'-8'-5'309'16,"0"1"58"-16,0 1 21 0,1 2-31 16,0-1-35-16,2 2-35 0,2 0-37 0,0 3-42 15,1 0-42-15,2 1-39 0,0 4-33 16,4 0-28-16,0 1-20 0,1 0-16 15,3-2-12-15,1 1-8 0,1-1-6 16,0-1-5-16,0-3-3 0,0-1-5 0,1-2-4 16,0 0-3-16,-3-3 0 0,-1-2 1 15,-1-2 4-15,0-1 7 0,0-1 12 16,-2-1 18-16,-3-1 20 0,2 1 25 16,-3-2 21-16,2 1 19 0,-2 1 14 0,0 0 6 15,0 3-12-15,0 0-14 0,2 2-19 16,-1 2-20-16,1 2-15 0,1 4-18 15,3 1-9-15,0 5-6 0,2 2-3 0,1 3-5 16,1 6-19-16,1 1-20 0,1 3-16 16,0 2-10-16,-4 2-3 0,0 1 0 15,-3-1 12-15,-1 1 24 0,-4-2 21 16,-4 0 15-16,-1-4 13 0,-1 2 5 0,-4-6 3 16,-1-1-10-16,0-5-21 0,-2-2-34 15,1-4-56-15,-1-5-91 0,1-2-118 16,2-4-114-16,5-4-97 0,4-2-82 15,1-6-11-15,4 0 57 0,5-3 101 0,3-3 107 16</inkml:trace>
  <inkml:trace contextRef="#ctx0" brushRef="#br1" timeOffset="-178553.68">18139 7622 84 0,'-3'4'359'0,"0"0"81"0,-2 1 76 16,2 0-21-16,-3 3-49 0,5 1-65 15,-3 0-70-15,4 2-67 0,0 1-65 16,0 0-53-16,4 1-40 0,-3 1-28 16,2 1-17-16,2 0-15 0,-1-1-9 0,0 2-6 15,0 0-14-15,0-1-20 0,-1-1-32 16,0-1-54-16,-3 1-90 0,2-4-105 16,-1 1-101-16,-1-4-94 0,2 1-57 0,1-1 9 15,-3-1 62-15,1-1 93 0</inkml:trace>
  <inkml:trace contextRef="#ctx0" brushRef="#br1" timeOffset="-178161.73">17270 8169 9 0,'-13'-5'246'0,"4"1"39"0,2 1 29 0,2 1-6 15,4 1 0-15,2 1 5 0,4 1 11 0,5 1 5 16,6 1-5-16,0 0-22 0,6-2-36 15,6 0-39-15,5-1-47 0,4-2-37 16,4-1-36-16,6-2-35 0,5-4-42 16,2 2-47-16,3-4-45 0,3-2-58 0,0-2-65 15,0-3-65-15,0 0-37 0,0-2-15 16,1 1 4-16,-5-1 24 0,0 1 40 16,-9-1 48-16,1 4 27 0,-9 1 7 15,-4 1-11-15,-5 2-30 0,-6 5-43 0,-7 1-33 16,-4 1-4-16,-7 5 21 0</inkml:trace>
  <inkml:trace contextRef="#ctx0" brushRef="#br1" timeOffset="-177644.93">17709 8240 238 0,'-14'-4'315'0,"0"0"49"0,4 1-16 0,-2-2-25 15,4 2-33-15,2 2-39 0,-1-2-42 0,2 3-45 16,-1 0-45-16,3 3-42 16,0 3-30-16,0 1-13 0,0 5-10 0,-1 1-6 15,1 5-3-15,1 2-6 0,-1 3-5 16,-1 1-3-16,1 1 2 0,0 1-2 15,-2 1-2-15,0-3-3 0,0 0-8 0,-1-2-9 16,-2-2-16-16,2-4-23 0,-1-1-37 16,2-4-39-16,1-6-37 0,-2-1-29 15,1-6-21-15,-2-4-9 0,4-3 11 16,-2-4 21-16,2-2 25 0,0-3 24 16,-1-2 26-16,0-1 26 0,1 0 24 0,-2-1 24 15,2 1 24-15,-2-1 25 0,-1 5 25 0,0 0 24 16,1 5 23-16,0 0 25 0,1 3 23 15,-3 1 23-15,4 4 22 0,-3 1 23 16,4 2 23-16,-1 2 15 0,2 4 10 16,2-1-1-16,2 4-9 0,3 2-19 0,-1 1-28 15,3 2-32-15,3 1-33 0,5-1-29 16,-2 2-37-16,5 2-34 0,2-4-32 16,0 0-27-16,2 0-31 0,2-3-41 15,0 1-52-15,-2-4-59 0,-1 1-58 0,0-1-53 16,-3-1-55-16,-3-3-33 0,-3 2 22 15,-3-4 52-15,-2 1 62 0</inkml:trace>
  <inkml:trace contextRef="#ctx0" brushRef="#br1" timeOffset="-177295.67">17769 8428 228 0,'0'-3'346'0,"0"0"68"0,0 0 7 16,0 0-24-16,2 0-37 0,1-2-48 16,2 3-53-16,3-4-62 0,-2 1-56 15,2-1-49-15,2 0-39 0,0 2-41 0,0-3-40 16,1 2-40-16,0 0-42 0,-1 1-40 16,-2 2-25-16,-2 1-7 0,3 4 10 15,-4 0 23-15,-2 4 32 0,-3 2 37 16,0 3 33-16,-3 3 42 0,-2 2 38 0,1 1 40 15,-4 1 36-15,2 1 37 0,-1 1 19 16,2-2 7-16,1 1-5 0,0-4-7 16,0-1-15-16,4-1-18 0,0-2-14 15,2-5-19-15,2 1-12 0,1-5-29 0,1-2-43 16,1-2-73-16,1-5-102 0,4 0-109 16,-1-3-110-16,3 0-105 0,2-2-65 15,-2 1 10-15,2-2 63 0,1 1 90 16</inkml:trace>
  <inkml:trace contextRef="#ctx0" brushRef="#br1" timeOffset="-177062.2">17959 8333 9 0,'-8'-5'277'0,"0"2"53"0,2 0 56 16,2 1-16-16,0 1-26 0,4 1-28 15,4 0-26-15,-1 0-30 0,4 1-42 16,3-1-50-16,1-1-44 0,3-1-38 16,-1 0-31-16,2-2-36 0,2 0-49 0,-2-2-66 15,-2 0-79-15,4-2-86 0,-4 2-84 16,-2 0-88-16,2 0-48 0,-4 2 12 16,-1-1 52-16,-2 2 70 0</inkml:trace>
  <inkml:trace contextRef="#ctx0" brushRef="#br1" timeOffset="-176778.38">18248 8118 87 0,'2'-8'296'15,"0"4"60"-15,-2 1 32 0,0-2-17 16,0 2-21-16,-2 2-18 0,0 1-26 0,0 0-33 15,0 3-37-15,0 0-45 0,-1 1-45 16,2 4-45-16,-4 1-33 0,2 1-26 16,-1 4-21-16,0 1-15 0,0 1-10 15,-2 4-20-15,0 1-25 0,0 2-35 0,-3 0-45 16,0 1-49-16,1 0-54 0,0-2-45 16,0 1-35-16,2-3-21 0,0-2-2 15,1-2 8-15,3-4 14 0,-1-3 16 0,3-3 25 16,0-6 37-16</inkml:trace>
  <inkml:trace contextRef="#ctx0" brushRef="#br1" timeOffset="-176586.62">18109 8271 112 0,'-4'-18'221'0,"-3"1"21"0,1 3 20 16,1 4 17-16,1-1 16 0,0 4 16 16,0 1 12-16,0 3 4 0,1 3-18 15,2 0-21-15,1 3-24 0,1 2-33 0,2 1-38 16,2 0-43-16,0 3-35 0,3-1-33 15,4 3-40-15,0 1-46 0,2 0-53 0,-2 0-59 16,6 0-84-16,-4 0-87 0,3-1-69 16,-1-2-46-16,2 0-26 0,-2 0-6 15,-1-2 16-15,-2-1 20 0,-2-1 48 16,3-1 52-16,-2-1 49 0</inkml:trace>
  <inkml:trace contextRef="#ctx0" brushRef="#br1" timeOffset="-176378.25">18427 8242 70 0,'-3'0'364'0,"2"0"90"15,1 5 78-15,-2 1-15 0,2 1-43 16,2 2-61-16,-1 3-76 0,2 0-71 0,1 2-69 16,2-1-56-16,0 2-45 0,0 0-36 15,-1 0-30-15,3 2-33 0,1-2-30 0,-2 1-37 16,-1-1-52-16,1-1-82 0,0-1-96 15,0-1-94-15,-1-1-94 0,1-2-67 16,-3-2-2-16,4 0 54 0,-2-2 89 16</inkml:trace>
  <inkml:trace contextRef="#ctx0" brushRef="#br1" timeOffset="-175862.09">18461 7705 78 0,'4'2'235'0,"-1"-1"33"16,5 1 1-16,0-2-2 0,3 1-4 0,2 1 1 16,1-2-9-16,2 0-14 0,3-2-20 15,-2 1-26-15,5-2-27 0,-4-2-35 16,4 2-31-16,-3-1-37 0,-3 1-59 15,-1-2-85-15,-2 2-101 0,-2 2-108 16,-3-1-113-16,-2 2-85 0,-6 0-13 0,0 0 39 16,-1 5 74-16</inkml:trace>
  <inkml:trace contextRef="#ctx0" brushRef="#br1" timeOffset="-175677.58">18609 7858 33 0,'-5'9'321'0,"2"0"85"15,2-2 85-15,1 1 1 0,0-3-23 0,3 1-39 16,2-3-54-16,3 0-67 0,2-2-74 16,5 1-71-16,0-2-60 0,3-2-62 15,2-1-68-15,2 0-96 0,-1 0-124 0,3-1-125 16,0 1-124-16,-2-2-92 0,-3 2-18 16,0 1 48-16,-5 0 96 0,2-1 112 15</inkml:trace>
  <inkml:trace contextRef="#ctx0" brushRef="#br1" timeOffset="-170111.43">17137 4849 157 0,'-4'1'171'0,"-5"1"-16"0,1-2-14 16,-1 0-13-16,1 0-12 0,-3 0-12 0,-3 0-18 15,1 0-16-15,-1 0-16 0,-3-2-14 16,1 1-9-16,-2 0-8 0,1-1-4 16,1 1-1-16,-3-2-3 0,3 1-3 0,-1 1-3 15,3-2 0-15,-2 1 1 0,3 2 0 16,1-1-1-16,2 1-1 0,4 0 3 15,1 1-2-15,2 1-3 0,3-1 0 16,3 2-2-16,3 0 1 0,2 0-1 0,6-1-3 16,2-1-3-16,3 2-5 0,0-3-8 15,3 0-6-15,2 0-5 0,-3 0-3 16,3-2 1-16,-4 1 3 0,0 0 7 16,-2-1 6-16,-1 1 5 0,-1-2 3 0,-3 1 4 15,-4 1 6-15,3-2 7 0,-5 3 13 16,-1-2 15-16,-1-1 20 0,-2 2 20 15,-1-1 18-15,-2-1 13 0,0 2 6 16,-2-1 0-16,-4 1-7 0,0-1-9 0,-7 1-10 16,0 1-9-16,-2 1-13 0,-4 1-4 15,-3-1 0-15,-2 2 3 0,0 0 10 16,0 0 13-16,1 0 17 0,2-1 8 0,5 1 1 16,2-2-7-16,5 1-21 0,4-2-20 15,6-2-27-15,6 1-16 0,6-2-20 16,5-2-21-16,4-1-16 0,4-1-23 15,-2 0-19-15,1 2-14 0,0-3-3 0,0 2 6 16,-4-1 13-16,1 1 19 0,-3 0 22 16,-4 1 18-16,-2 1 20 0,-3 1 27 0,-2 0 19 15,-5 1 11-15,-3 1 3 0,-3 1-2 16,-3 1-11-16,-4 2-19 0,-5 0-14 16,-3 2-7-16,-4-1-3 0,-2 2-2 15,-1 0 2-15,2 0-2 0,-3 0-3 0,2-1-2 16,2-1-4-16,4-1-11 0,1 0-36 15,6 0-62-15,0-1-87 0,6-2-98 16,2-2-95-16,3 0-100 0,3-2-30 16,7 0 29-16,-2-1 70 0,3 0 89 0</inkml:trace>
  <inkml:trace contextRef="#ctx0" brushRef="#br1" timeOffset="-168655.31">16274 5989 37 0,'9'-1'99'0,"2"-2"-4"0,-1 0-5 15,1 1-5-15,0 1-9 0,0-1-5 16,3 1-8-16,-2 1-10 0,1 0-2 15,-1 0-2-15,0 1 1 0,-2 1 3 0,-1-1 6 16,1 1 3-16,-1 1 6 0,-1-2 3 16,-1 1 7-16,-3-1 6 0,1 2 9 15,-2-3 14-15,0 1 14 0,0 1 17 16,-3-2 12-16,2 2 7 0,-2-1 3 0,-2-1-8 16,-3 2-18-16,2-2-25 0,-4 0-26 15,0 0-24-15,-1 0-22 0,0 0-17 16,-2-2-9-16,-2 2-5 0,3-3-2 0,-4 0-2 15,0 0-1-15,0 0-1 0,-2-1 1 16,-2-1 1-16,1-1 1 0,-3 0 3 16,1 0 4-16,-2 0 2 0,0 2 1 0,0-1 3 15,-2 2 6-15,4-2 6 0,1 3 6 16,-1-1 11-16,3 1 10 0,0 1 4 16,3 1-1-16,4-2-4 0,-1 1-10 0,4 1-12 15,2-2-9-15,3 2-8 0,3 0-8 16,5 0-4-16,3 0 0 0,2 0-1 15,7 0-14-15,-2 0-15 0,6 0-16 16,-1 2-23-16,4-2-26 0,-2 3-22 0,-1-2-13 16,3 1-6-16,-5-1 7 0,2 2 14 15,-6 0 22-15,-3 0 27 0,0 2 42 16,-6-2 37-16,-3 0 34 0,-4-1 28 16,-4 3 26-16,-3-3 19 0,-5 1 2 0,-3 0 2 15,-4 0-8-15,-3-2-7 0,-2-1-12 16,-3 0-13-16,0 0-16 0,-2-1-17 15,1-2-9-15,-2 0-11 0,1-2-5 16,0 2-6-16,0-1 0 0,2-2-6 0,0 1-3 16,4 2-3-16,-1-1-5 0,3 1-4 15,3 0-2-15,2 0-1 0,5 0-7 16,1 1-6-16,3-1-3 0,3 3-1 0,4 0-2 16,4 0-7-16,4 0-7 0,5 0-10 15,6 0-17-15,3 0-18 0,4 0-13 16,4 0-11-16,1 0-3 0,0 0 4 15,-1-1 12-15,-3-1 13 0,-4 2 13 0,-3 0 17 16,-6 0 17-16,-4 2 17 0,-4-1 14 16,-5 0 12-16,-7 3 4 0,-5-1 2 15,-6 3 1-15,-4-2-7 0,-5 4-3 0,-3-1-7 16,0-1-1-16,-3 2 1 0,-1-1-4 16,1-1 1-16,-2 0 0 0,2 0 2 15,3-2 5-15,2 1 9 0,4 0 12 16,1-2 9-16,5-2 3 0,3-1 1 0,6 0-6 15,6-1-12-15,3-2-13 0,6-3-16 16,9-2-19-16,4 1-22 0,3-3-30 16,10 2-31-16,-1 0-28 0,5 1-20 15,-1 1-8-15,0-1 4 0,-1 3 20 0,-2 0 28 16,-5 1 27-16,-3 1 26 0,-5 2 36 16,-4 0 36-16,-7 0 39 0,-2 0 33 15,-7 2 27-15,-10 1 22 0,-2 1 9 16,-4 2 1-16,-6-1-6 0,-4 1-9 0,-3-1-8 15,-1 2-8-15,-2-3-10 0,-2 1-13 16,2-1-18-16,0 1-16 0,4-2-14 16,1 0-9-16,1 0-11 0,4-3-4 0,2 1-5 15,4-1-8-15,5 0-16 0,1-1-26 16,0-1-28-16,8-1-33 0,5 0-35 16,-1-3-33-16,6 2-32 0,6-2-33 0,1 0-31 15,4 0-35-15,4 0-42 0,2 1-39 16,3 0 4-16,1 1 33 0,1-2 48 15</inkml:trace>
  <inkml:trace contextRef="#ctx0" brushRef="#br1" timeOffset="-167744.99">17003 4795 48 0,'8'0'55'0,"1"0"-2"0,-3-2-1 16,2 1-1-16,-1 1 3 0,0-1 8 15,-2 1 8-15,0 0 9 0,-2 0 13 0,-1 0 19 16,-1 0 14-16,-1 0 10 0,-3 0 5 15,2 0 5-15,-6 0-3 0,1 1-4 16,-5-1-9-16,0 1-8 0,-5 1-9 16,0 1-14-16,-3 0-17 0,-3 0-18 0,1 0-19 15,-4 0-16-15,3 0-10 0,-3 0-8 16,2-1-4-16,2 1 4 0,-1 0 9 16,2-2 10-16,3-1 8 0,4 2 1 15,2-1 1-15,3-1-7 0,4 0-13 0,0 0-11 16,4 0-9-16,5-1-8 0,5-1-10 15,5 2-12-15,2-1-9 0,3-2-13 16,2 1-10-16,0 1-1 0,2-1 6 0,0-1 10 16,-2 1 11-16,-2 1 12 0,-2-2 12 15,-4 2 12-15,0 1 23 0,-3-2 32 16,-4 1 27-16,-1 1 24 0,-6 0 15 16,-3 0 3-16,-2 0-12 0,-5 0-26 15,-1 3-25-15,-4-2-24 0,-1 1-32 0,-3 0-46 16,0 3-62-16,1-2-75 0,0 2-79 15,1-1-81-15,-1 2-82 0,2 0-18 16,0 0 29-16,3 2 57 0,1-1 69 0</inkml:trace>
  <inkml:trace contextRef="#ctx0" brushRef="#br1" timeOffset="-167029.5">16131 6085 78 0,'4'0'92'0,"-3"0"7"15,-2 0 1-15,-3 0-8 0,-4 1-12 16,-2-1-10-16,-2 2-9 0,-2 0-4 16,2 1-2-16,-6-2 1 0,2 1-7 15,-1-1-4-15,4 2-8 0,-1-3-9 0,3 2-12 16,1-1-15-16,4-1-15 0,0 0-17 16,3 0-15-16,3 0-11 0,1 0-8 15,4-1 2-15,4-1 2 0,1 2 5 0,0-1-2 16,2-1-10-16,1 2-28 0,1-1-32 15,-3-1-14-15</inkml:trace>
  <inkml:trace contextRef="#ctx0" brushRef="#br1" timeOffset="-165544.89">17363 6081 68 0,'-2'1'122'0,"2"1"-32"0,0-2-29 16,2-2-23-16,1-1-11 0,0 0-11 0,2-1-7 16,2-2-3-16,0-2-2 0,1 2-4 15,0-1 1-15,0-2 0 0,1 0 3 16,0 0-3-16,-1-2 3 0,2 2 1 15,-3 0 1-15,-1 0-1 0,1 0-1 0,-3 2 4 16,2 1 5-16,-2 0 6 0,0 1 9 16,-2 1 14-16,-2 2 17 0,0 1 15 15,-2 2 13-15,-2 2 11 0,0 3 10 16,-2 3 1-16,0 3 0 0,-2 3-5 0,-2 2-6 16,0 2-1-16,-3 2-3 0,0 2 3 15,1 2 5-15,-6 1 7 0,5 1 12 16,-1 0 8-16,-2-2 8 0,5-1 6 0,-1-1 2 15,2-4-7-15,2-1-8 0,2-3-11 16,1-3-20-16,4-3-22 0,2-4-19 16,1-2-16-16,6-5-16 0,-2-2-11 15,4-5-10-15,-1-2-13 0,5-4-18 0,-2-1-18 16,3-2-18-16,-2-3-20 0,1 0-12 16,0-2-5-16,0-1 3 0,1 0 8 15,0 2 8-15,-2-1 9 0,-2 2 5 0,3 0 7 16,-4 3 7-16,-2 3 6 0,1 2 5 15,-2 2 7-15,-3 1 7 0,0 4 7 16,-1 1 5-16,-1 4 5 0,-4 1 8 0,-3 1 9 16,2 5 10-16,-4 3 10 0,-3 3 6 15,-2 0 4-15,0 5-2 0,-4 1-2 16,2 1-3-16,-4 1-2 0,4 0 7 16,0 0 12-16,1-2 13 0,1-3 14 0,2 0 10 15,4-3 6-15,1-3-4 0,2-3-9 16,3-1-14-16,0-4-14 0,1-4-14 15,4-3-15-15,1-1-11 0,3-4-7 0,0-1-5 16,-1-3-4-16,1 0-6 0,1-1-4 16,-1-1-5-16,1-2-1 0,-1 1-5 15,-1-1-7-15,-2 0-7 0,1 2-17 16,-2 3-31-16,-1 0-50 0,-2 3-51 16,0 3-52-16,-2 3-46 0,-2 2-52 0,0 3-51 15,-4 5 5-15,0 4 37 0,-2 3 47 16</inkml:trace>
  <inkml:trace contextRef="#ctx0" brushRef="#br1" timeOffset="-164412.21">16239 6294 63 0,'-1'3'50'16,"-3"0"-10"-16,1-2-13 0,2 1-8 15,1-2-7-15,0 1-6 0,0-1-2 0,1 0-3 16,1-1-1-16,1-1 1 0,0 1 0 16,0-4 0-16,3 2 5 0,-1-3 4 15,2 0 8-15,-1-3 5 0,0 0 10 0,2-1 10 16,-2-1 7-16,2-2 5 0,0-1 1 16,0 1 4-16,-2-2-3 0,-1 0-4 15,2-2-5-15,-3 1-6 0,4-1-6 16,-3 2-6-16,-2 0-7 0,3 0-7 15,-2 3-4-15,1 0-5 0,-2 2-3 0,3 2-3 16,-5 1-1-16,2 1-1 0,1 3 0 16,0 0 3-16,-2 1-2 0,1 2 2 15,-3 3 1-15,2 2 1 0,-2 2 1 0,-2 4-1 16,1 2 1-16,-3 5 0 0,-2 2-1 16,1 4 2-16,-4 0 2 0,-1 3 4 15,1 1 2-15,-4 2 7 0,2-1 8 16,0 1 10-16,-1-1 7 0,0 0 7 0,4-3 2 15,-1-2 1-15,1-3-3 0,3-5 1 16,0-1-4-16,2-4-5 0,2-5-7 0,2-5-4 16,2-2-6-16,2-5-11 0,3-6-7 15,0-3-5-15,5-5-1 0,1-2-4 16,0-4 0-16,2-3 0 0,3 0 0 16,-3-3 0-16,1-1-2 0,-1-3 1 15,1 2-1-15,1-2 2 0,-4 0 0 0,-1 0 0 16,1 3 1-16,-4 4 1 0,0 2-2 15,-2 5-2-15,-1 4-2 0,-1 4 1 16,-1 5 0-16,1 5 1 0,-3 5 0 16,-3 4 0-16,0 5 3 0,-1 5-2 0,-4 6 1 15,0 3 3-15,-3 2 8 0,0 4 16 16,-4 0 26-16,2 1 35 0,-1 2 46 0,-1-4 48 16,1-1 41-16,1-4 29 0,-1-1 16 15,3-5 6-15,0-3-10 0,3-5-21 16,2-2-34-16,0-7-36 0,2-2-35 15,2-7-38-15,2-2-33 0,0-4-31 0,4-4-13 16,-1 0-11-16,4-3-8 0,0-1-7 16,-1-2-17-16,0-2-12 0,2 2-24 15,-1 0-20-15,-2 0-22 0,0 2-27 16,-1 2-33-16,0 2-61 0,-4 5-60 0,0 2-59 16,0 5-51-16,-3 3-44 0,0 8-35 15,0 4 0-15,-5 6 44 0,2 6 59 16,-2 1 65-16</inkml:trace>
  <inkml:trace contextRef="#ctx0" brushRef="#br1" timeOffset="-161444.58">17014 4780 94 0,'4'0'104'16,"-4"0"-2"-16,2 0-3 0,-1 0-6 15,-1 0-4-15,0 0-10 0,0 0-14 0,0-1-13 16,0 1-15-16,0 0-11 0,0 0-11 16,0 0-6-16,0 0-9 0,0 0-13 15,0 0-14-15,0 0-20 0,0 0-26 0,0 0-24 16,0 0-26-16,0 0-20 0,0 0-15 16,0 0 5-16</inkml:trace>
  <inkml:trace contextRef="#ctx0" brushRef="#br1" timeOffset="-158676.83">19052 7573 84 0,'-5'0'147'0,"4"2"-9"0,-1-2-6 0,2 1-3 16,2-1 0-16,-1 0 8 0,4 0 9 15,-1-1 13-15,1 1 20 0,0-2 24 16,2-1 19-16,2 0 11 0,-1 0 4 15,-2 0-5-15,1-1-16 0,2 1-26 0,-3-2-33 16,2 2-35-16,0-1-29 0,1-2-27 16,1-1-24-16,1 3-19 0,0-2-12 15,-1 2-9-15,-1-3-31 0,4 3-50 0,-4 0-70 16,1 1-81-16,-1-2-82 0,-1 2-78 16,-2 0-59-16,3 0-31 0,-6 0 30 15,1 0 59-15,-2 2 74 0</inkml:trace>
  <inkml:trace contextRef="#ctx0" brushRef="#br1" timeOffset="-158394.59">19136 7446 138 0,'-3'-3'186'0,"1"-2"-23"0,0 2-24 16,2-1-16-16,0 1-6 0,0 0-5 0,2 1-7 15,0-1-7-15,-1 0-5 0,2 3-3 16,-1 0-9-16,1 0-6 0,-2 3-3 16,2 0-7-16,-1 2-9 0,0 0-7 0,-1 2-10 15,3 2-9-15,-3 0-8 0,2 1-7 16,2 2-5-16,-2-2-5 0,3 3-3 16,-1-1-11-16,2-2-22 0,-1 2-32 15,0-2-44-15,5 0-49 0,-3-3-55 0,0 1-65 16,3-4-27-16,-1 1 8 0,1-4 29 15</inkml:trace>
  <inkml:trace contextRef="#ctx0" brushRef="#br1" timeOffset="-157726.33">19328 7458 141 0,'-4'-6'218'15,"2"1"-7"-15,-1 1-4 0,2-1-4 0,-1 2-7 16,0 1-6-16,2 0-15 0,-1 0-16 16,-1 1-18-16,2 1-18 0,0 1-17 15,2 1-18-15,-1 2-13 0,1 1-17 0,1 1-13 16,0 1-15-16,3 4-11 0,1-1-8 16,-1 1-6-16,2 1-2 0,0-2-1 15,0 1-1-15,0-1 0 0,0 1 2 16,1-3 0-16,-3 2-2 0,1-4 3 0,-2 0 3 15,-1-2 1-15,1-1-1 0,1-1 2 16,-3-4-2-16,2-1 0 0,0 0-6 16,-2-3-1-16,2-1 0 0,-2-3-1 15,3 2 1-15,-3-3 0 0,2 1 0 0,-2-2 0 16,2 1 0-16,0 1 0 0,-2 1 0 16,2 1-3-16,-2 2-1 0,0 0 3 15,0 3 0-15,0 2-1 0,-1 1 1 0,3 1 2 16,-2 2-1-16,2 3 0 0,-1 0 0 15,1 0 0-15,0 2-1 0,-2-2 0 16,4 0 2-16,-3-3 1 0,2 0 1 16,-1-3 1-16,3-2 1 0,0-2-1 15,1-2-3-15,1-2 0 0,0 0-1 0,-2-2 0 16,2-2 0-16,-2 0 1 0,0 0 1 16,0 0 0-16,-2 0-2 0,-1-1 1 15,0 1 2-15,0 0 1 0,-2 0 3 0,-1-2 0 16,-1 4 7-16,-1-1 6 0,0 2-2 15,-1 2-1-15,-1-1-4 0,-1 4-5 16,-2 1-14-16,0 1-15 0,-1 2-13 16,-2 2-10-16,0 2-9 0,0 1-4 0,0 2 1 15,-1 2 8-15,1 1 9 0,0 3 9 16,2-1 10-16,-2 1 8 0,3 1 9 16,2-1 9-16,1-1 10 0,4 2 12 0,1-4 7 15,4 2 9-15,3-3 3 0,2-1-1 16,3-2-8-16,3-2-10 0,2-2-8 15,2-2-10-15,1-2-21 0,0-1-33 16,3 0-45-16,-5-1-52 0,-1-2-56 0,-1 1-53 16,-5 2-49-16,2-2-52 0,-8 3 1 15,-3-3 28-15,-4 2 44 0</inkml:trace>
  <inkml:trace contextRef="#ctx0" brushRef="#br1" timeOffset="-157111.29">19125 7885 118 0,'-9'2'118'0,"5"-1"-13"0,-4-1-12 16,2 2-9-16,-1-2-6 0,2 0 1 15,1 0 0-15,-1 0 5 0,1-2 4 16,-1 2 7-16,1 0 4 0,1 0 2 0,2 0-1 16,-1 0-7-16,0-1-5 0,2 1-8 15,0 0 2-15,2 0 2 0,1 0 9 16,2 0 15-16,2 0 22 0,5 0 18 16,1 0 12-16,4-2 8 0,2 0-1 0,6 0-10 15,2-1-21-15,6-2-22 0,2-1-25 16,6-1-25-16,4-1-22 0,1 1-17 15,2-4-8-15,4 1-9 0,-2-2-5 16,0 0-6-16,-1 0-2 0,-3 0-1 16,1-2-4-16,-4 2-2 0,-2 0 1 0,-1 0-1 15,-6 1 1-15,-2 3 1 0,-5-2-1 16,-3 3-1-16,-4 1-6 0,-2 0-10 16,-4 2-12-16,-3-1-12 0,-2 2-8 0,-1 2-4 15,-3 1-3-15,0 1-3 0,-3 1-7 16,-1 1-13-16,-1 0-24 0,-1 0-32 15,-1 1-36-15,1-1-34 0,-3 2-28 16,1-2-28-16,1 0-33 0,-1-1-24 0,-2 0 11 16,2 0 31-16,-3-2 41 0</inkml:trace>
  <inkml:trace contextRef="#ctx0" brushRef="#br1" timeOffset="-155801.21">17444 6021 98 0,'0'0'134'0,"0"1"-14"16,0-1-17-16,-2 0-15 0,2 2-14 16,-1-2-9-16,1 0-15 0,0 0-11 15,0 0-7-15,0 0-10 0,0 0-8 16,0 0-11-16,0 0-14 0,0 0-20 0,0 0-21 16,0 0-28-16,0 0-37 0,0 0-41 15,0 0-13-15,0 0 2 0</inkml:trace>
  <inkml:trace contextRef="#ctx0" brushRef="#br1" timeOffset="-150763.52">19216 8232 27 0,'-3'1'190'15,"1"1"16"-15,1 1-15 0,1-2-13 0,1 0-8 16,3 1-2-16,0-2 2 0,1 2 0 16,2-2-1-16,0 0-5 0,1 0-4 15,4-2-12-15,-2 2-13 0,0-2-16 16,1 0-23-16,3 0-19 0,-3 1-19 0,3-2-17 16,1 0-17-16,0 0-16 0,-2-2-21 15,4 2-46-15,-4-1-47 0,0-1-55 16,3 1-52-16,-5-1-45 0,1-1-33 15,-4 0-16-15,0 1-25 0,-3 1 14 0,-2 0 34 16,-4-1 38-16</inkml:trace>
  <inkml:trace contextRef="#ctx0" brushRef="#br1" timeOffset="-150512.05">19321 8136 151 0,'0'-5'211'0,"1"2"-14"0,1-1-13 16,2 1-6-16,-1 0-1 0,2 1 1 16,0 1 4-16,2 1 3 0,-1 1-1 15,1 4-9-15,0-1-17 0,-1 5-21 0,2 3-26 16,0 2-29-16,-2 4-27 0,-1 0-22 16,-2 3-17-16,2 2-27 0,-2 0-45 15,-1 3-53-15,0-2-66 0,-1-2-67 16,2-1-65-16,-1-3-57 0,1-3-20 0,2-3 22 15,-1-3 47-15,1-6 58 0</inkml:trace>
  <inkml:trace contextRef="#ctx0" brushRef="#br1" timeOffset="-149894.36">19515 8113 21 0,'-8'-6'249'15,"0"3"42"-15,2-1 23 0,-1 1-32 0,3 1-31 16,-1 1-23-16,2 1-16 0,2 1-17 16,-3 1-19-16,4 2-22 0,4 1-17 15,0 2-21-15,2 1-25 0,1 2-23 16,1 2-21-16,1 2-14 0,2-1-14 0,0 2-5 16,3-1-7-16,-2 1-4 0,0-2-1 15,1-1-2-15,-4-1 0 0,1-1-4 16,-1-2 3-16,-1-4-8 0,-1-1-20 15,-1-3-24-15,2-4-21 0,-4-2-24 0,4-3-23 16,-3-2-10-16,0-2 2 0,1-2 14 16,0-2 16-16,-1 0 18 0,2-1 19 15,-1-1 18-15,2 3 16 0,-2-1 9 16,2 2 7-16,-1 2 5 0,-3 0 3 0,4 5-1 16,-2 0 3-16,1 2-1 0,-2 3 1 15,-1 3 2-15,2 2 0 0,-1 4 0 16,-2 0 0-16,2 1 0 0,0 2 0 0,1 0 0 15,0-1 0-15,-1 1 2 0,0-4 1 16,0 2 0-16,0-4 2 0,1 0-1 16,2-3 1-16,0-3 0 0,-2 0-3 15,1-4 2-15,2 0-1 0,-3-2 2 0,0-1 2 16,1-2 6-16,-2 1 4 0,1-2 4 16,-5 0 5-16,2 2 3 0,-3-1 0 15,2-1 3-15,-2 3 5 0,-2 1-1 16,2 2 0-16,-3 1-5 0,2 1-3 0,-5 3-7 15,1 2-8-15,-2 4-6 0,3 0-2 16,-3 4 0-16,1 2-3 0,0 2 0 16,-1 2-1-16,3 2-1 0,-3 2 0 0,4 0 2 15,-1 0 12-15,2 0 12 0,2-1 18 16,3-2 14-16,2-2 8 0,-1-1 1 16,4-3-7-16,1-3-13 0,1-1-23 15,1-2-37-15,4-3-52 0,-1-2-62 0,0-1-70 16,2-3-69-16,-2 0-69 0,0-1-58 15,1-2 0-15,-3 0 33 0,-1-2 54 16</inkml:trace>
  <inkml:trace contextRef="#ctx0" brushRef="#br1" timeOffset="-149377.28">20043 7537 147 0,'-2'2'191'15,"1"-2"-18"-15,1 0-25 0,0 0-19 16,1 0-19-16,3-2-20 0,2 1-20 16,2-2-17-16,1-1-16 0,2 2-16 0,4-3-13 15,1 1-11-15,-2-1-17 0,3 0-19 16,-2 0-18-16,0 0-22 0,-2 1-23 15,1-1-22-15,-4 1-21 0,-4 2-28 0,-3-1-9 16,-3 3 8-16</inkml:trace>
  <inkml:trace contextRef="#ctx0" brushRef="#br1" timeOffset="-149177.81">20075 7609 80 0,'0'8'209'0,"0"-4"6"15,3 2-7-15,0-3-8 0,4 0-7 0,2-1-10 16,0-2-9-16,1-2-13 0,2 1-13 16,3-2-15-16,0-2-17 0,0 1-16 15,4-2-22-15,-3 0-18 0,-1 0-22 16,1-2-30-16,-2 2-59 0,-1 0-84 0,0 2-101 16,-4-1-108-16,-1-1-53 0,-1 3-17 15,-3-1 34-15,1 1 65 0</inkml:trace>
  <inkml:trace contextRef="#ctx0" brushRef="#br1" timeOffset="-148527.86">20467 7423 70 0,'-5'5'147'0,"5"-2"-5"0,0 1-8 0,0-1-3 16,5-1 1-16,-2-1 6 0,2-1 11 15,1 0 17-15,4 0 22 0,0-1 26 16,0-1 32-16,0-1 29 0,2 1 19 0,-1 0 8 15,1-1-5-15,-2 1-8 0,3 1-12 16,0-1-14-16,-4-1-19 0,3 2-24 16,0-1-23-16,-1-1-29 0,0 2-40 15,3-2-39-15,2 0-32 0,2 1-22 0,0-1-17 16,3-2-16-16,1 3-22 0,2-3-42 16,1 1-56-16,-2-3-67 0,0 2-91 15,1-1-111-15,-7 1-105 0,1 2-75 0,-6-1-67 16,1 1-6-16,-5-2 52 0,-3 1 95 15,-4-1 111-15</inkml:trace>
  <inkml:trace contextRef="#ctx0" brushRef="#br1" timeOffset="-148194.56">20718 7254 175 0,'-9'-8'277'0,"1"1"45"0,2 1-18 16,-3 0-16-16,5 0-11 0,-4 1-10 0,5 1-17 15,-2 1-26-15,2 0-32 0,0 1-32 16,1 1-23-16,0 1-14 0,2 1-5 0,2 4 2 16,0 1 4-16,1 1-1 0,2 2-8 15,0 3-10-15,4 3-17 0,-3 2-13 16,4 2-12-16,1 4-12 0,1-1-12 15,0 2-12-15,0 2-9 0,1-1-9 0,-2 2-3 16,1 0-5-16,-2-1-3 0,1-1-3 16,-2-1-12-16,-1-3-24 0,1 0-37 15,-5-4-63-15,2-2-88 0,1-2-111 0,-3-4-113 16,1-3-108-16,0-3-33 16,4-3 25-16,-1-6 70 0,2-1 104 0</inkml:trace>
  <inkml:trace contextRef="#ctx0" brushRef="#br1" timeOffset="-147493.89">21020 7290 286 0,'-14'-12'416'0,"1"1"77"16,2 1 49-16,0 0-56 0,3 3-67 15,3 0-73-15,-1 2-65 0,3 2-60 16,2 3-51-16,2 2-42 0,4 4-20 16,3 3-18-16,0 3-10 0,1 4-16 0,4 2-16 15,-1 2-17-15,6 2-9 0,-6 1-8 16,3 1-10-16,1-2-3 0,-4 1-2 16,2-2 1-16,-2-2-2 0,-2-4 0 15,-2-2 3-15,-1-2 3 0,-1-4 0 0,-1 0-2 16,-1-7-7-16,1-3-4 0,-2-3-15 15,1-3-11-15,0-5-9 0,0-1-8 16,0-1 1-16,0-3-1 0,2 0 13 16,-2 0 9-16,1-1 8 0,2 1 8 0,-1 1 5 15,3 2 3-15,-1 3-2 0,0 3-3 16,0 2 1-16,3 4-1 0,-4 2 0 16,1 4-1-16,-2 2 3 0,1 4 2 0,-2-1 2 15,2 4 1-15,-2 1 1 0,-1-2 3 16,4 2 0-16,-3-1 0 0,1-2 0 15,1-2 0-15,-3-1 2 0,6-1 0 16,-2-5-2-16,0-2 0 0,-2-2 2 0,3-2-1 16,2-5-3-16,-2 1 2 0,1-4-3 15,-2-2-1-15,0-2-3 0,3-2 1 0,-5-1 2 16,2-3 0-16,-3 2 1 0,0-2 3 16,0 1 2-16,-1 1-1 0,-2 2-2 15,-1 2 0-15,-2 3-2 0,-1 3-1 16,-2 2-1-16,-1 2 1 0,-1 5 3 0,-2 3 1 15,0 2 2-15,-5 7 2 0,4 1 4 16,-1 7 8-16,-1 2 4 0,0 5 4 16,0 3 4-16,3 5 10 0,3 1 11 15,1-2 20-15,4 2 20 0,0-1 18 0,4-4 20 16,1 1 9-16,3-4-6 16,6-4-18-16,-1-1-21 0,4-6-23 0,4-1-24 15,0-6-20-15,1-2-17 0,1-5-26 0,0-3-36 16,-1-3-55-16,0-2-67 0,-6-2-91 15,-1-1-131-15,0 1-122 0,-3-2-131 16,-4 0-35-16,-3 0 21 0,-2-2 66 0,-1 4 124 16</inkml:trace>
  <inkml:trace contextRef="#ctx0" brushRef="#br1" timeOffset="-146477.12">21839 6903 89 0,'-1'-14'221'0,"-1"2"28"0,-1-1-32 16,0 2-33-16,-1-1-18 0,1 2-10 15,2-1-6-15,-4 1-4 0,1-1-5 16,-3 1 0-16,2-1 1 0,0 2 5 0,-4 0 2 16,1-1 5-16,-1-1 1 0,-4 2-3 15,0-1-7-15,-3-1-18 0,-2 1-19 16,-3-1-24-16,-1 2-22 0,-4 2-16 16,-4 0-13-16,0 2-6 0,-3 0 2 0,-2 4 4 15,-1-2 6-15,-2 3 3 0,0 0 4 16,0 0 4-16,-3 3 2 0,3-2 0 15,0 4 0-15,-1-1-4 0,-2 2-6 16,1 2-9-16,0-1-8 0,-2 1-5 0,4 2-11 16,-2 1-5-16,0-1-1 0,0 4 0 15,0-1-2-15,1 2-2 0,-4 2 1 16,4 1 1-16,-1 1-2 0,-1-1 1 0,3 3 0 16,2-1 2-16,-1-1-5 0,4 2 0 15,1-1 2-15,2-1-3 0,3 2 1 16,1-1 0-16,4 1 2 0,1-2 3 15,0 2-2-15,3 0 2 0,3 0-1 0,0 2 3 16,2 1 6-16,0 1 8 0,4 4 11 16,1-1 8-16,0 2 8 0,3 2 4 0,2 1 7 15,5-1 4-15,4 0 5 16,3 1-1-16,4 0 4 0,4 1 1 0,7 3-10 16,4-1-11-16,4 0-12 0,4 3-9 15,6-2-9-15,3 1-10 0,1 1-5 0,2-3-6 16,-1 1-11-16,0 1-14 0,-4-4-7 15,-1 1-4-15,-5-4 1 0,0 1 6 16,-6-2 10-16,-1 0 11 0,0-5 6 16,0-1 7-16,-3-4 2 0,3-2 1 0,0-5 0 15,0-3 4-15,2-2-2 0,1-3-5 16,4-5-1-16,-3-2-16 0,5-2-26 16,0-3-34-16,0-1-28 0,3-3-32 0,0-1-34 15,-1-3-23-15,1-1-9 0,-2-2 6 16,2-2 13-16,-4-1 22 0,-3-3 31 15,-2 0 34-15,-2-3 33 0,-1-2 26 16,-3-2 20-16,-2-3 14 0,-1-5 17 0,-3-3 22 16,-1-2 18-16,1-2 15 0,-5-2 10 15,3 0 7-15,-3 0-5 0,-1-2-13 16,0 2-12-16,0 0-11 0,-3 2-10 0,0-1-2 16,-1 4 0-16,-3 1 4 0,0 1 8 15,-4 2 8-15,0 2 18 0,-3 1 14 16,-2 1 17-16,-3 1 16 0,0-1 7 0,-4 2 2 15,-2 0-8-15,-2 0-18 0,-2 2-20 16,-2 1-24-16,-6 1-16 0,0 4-17 16,-4 0-15-16,-2 6-3 0,-2 1-3 15,-5 5-4-15,0 4-4 0,-3 3 0 0,-2 4-3 16,-2 4-12-16,2 1-20 0,-1 4-19 16,0 1-18-16,2-1-16 0,2 2 0 15,2 0 10-15,4-1 17 0,2-2 19 16,4 0 17-16,2 0 9 0,2-2-2 0,4-1-10 15,-1 0-12-15,5-1-24 0,2-2-37 16,1 0-61-16,1-2-74 0,3 1-84 16,1-2-77-16,4 1-68 0,1-1-56 0,0-2 14 15,1 3 55-15,2-3 80 0</inkml:trace>
  <inkml:trace contextRef="#ctx0" brushRef="#br1" timeOffset="-140661.62">25950 2019 134 0,'-4'1'244'0,"0"-1"31"0,3-3-32 16,-1 0-29-16,1 0-23 0,1-1-21 15,1-2-23-15,1 0-22 0,1 0-25 16,3-2-22-16,0-1-15 0,2 0-10 15,0 0 3-15,3 0 1 0,0-1 6 0,2-1 11 16,1-1 10-16,1 0 14 0,0 0 7 16,1 0 12-16,2-1 8 0,0-1 6 15,0-1 0-15,2 0-6 0,-2-3-9 0,2 0-17 16,2-1-17-16,-1-1-17 0,3-3-16 0,0 1-9 16,2-2-4-16,-1 0-2 0,2 0-4 15,-1-3 0-15,-1 2-1 0,4-4-4 16,-3 1-9-16,0-2-6 0,2 0-4 0,-1 0-4 15,0-2-2-15,2 0 0 0,-2 1 0 16,1 0 0-16,0 0 2 0,1 2-2 16,-2-1-1-16,1 3-4 0,-1 0 1 0,0 1 3 15,-2 1-2-15,1 1-1 0,-1 1 4 16,-2 2 1-16,3 0 1 0,-6 2-2 0,2-2-1 16,-3 1 2-16,1 4-2 0,-3-1 0 0,-1 2 1 15,-2 0-1-15,-1 2 4 0,-3-1 1 16,0 4-2-16,-2-1-1 0,0 2 2 15,0 2-1-15,-4 1 0 0,0 0-1 0,-1 1-2 16,0 1 3-16,-1 1-3 0,-1-1 0 0,2 2-1 16,-1 0 1-16,0-1 1 0,-2 2-1 15,1-1 1-15,-1 2 0 0,3-1 0 16,-3 1-1-16,0-2 0 0,0 2-2 0,0 0 1 16,0 0 0-16,-3 0-1 0,3 2-2 15,-1-1 1-15,-3 2 2 0,0 0-1 0,0 1 3 16,-2 3 0-16,0 0 1 0,-4 1 3 0,1-1-1 15,-3 4-2-15,0-1 1 0,-2 4-2 16,-2-1 0-16,-2 2 0 0,-2 3-1 0,-2 0 1 16,0 2-2-16,-4-1-1 0,0 2 0 15,-3 2 1-15,1-1 2 0,-2 1 0 16,0 1-1-16,0 0 3 0,-4 1 1 0,3 1-1 16,-4-1-2-16,2 1 2 0,-1-2 1 15,0 1-4-15,0-1 0 0,3 2 1 0,-4-2 0 16,4 1-2-16,-2 1 1 0,2 1 1 15,1-2 1-15,-1 0-1 0,2 4 1 16,-1-2 1-16,0 3 2 0,5-1-4 0,-5 2 0 16,-1-1 2-16,3 3 0 0,-4 0-1 15,1-1-2-15,-1 1-1 0,1-2-1 16,1-1-3-16,-1 0 1 0,1-3 1 0,0 0-3 16,5-1 0-16,-2-2 3 0,2-2-1 15,4 1-2-15,3-2-2 0,-3-2 0 0,5-1 2 16,1 0-3-16,2-3 1 0,-1 1 0 15,4-2-1-15,0 0 0 0,1-4-1 0,1 2 2 16,0-1 1-16,3-2 0 0,-4 0 1 16,4 0 6-16,-1 0-1 0,0-2-2 15,-2 2 0-15,0 0 1 0,0 0 1 16,-2-1-3-16,2-1-1 0,-1 1 4 0,3-1-1 16,-1 0 3-16,-1 0-2 0,1-3 0 15,0 2 1-15,3-1-2 0,-1 1 2 0,0-3-2 16,2 1 1-16,-3-1 0 0,3 2 1 15,-2-2-2-15,1 1 2 0,1-1-3 16,2 0-2-16,-1 0 0 0,0 0-1 0,1 0-4 16,-1-1-3-16,2 1 2 0,0-3 2 15,0 1 0-15,0 1 3 0,0-2 4 0,2 0 2 16,-1-2 4-16,3 1 2 0,0-4-1 16,1 1 3-16,5-4 0 0,2 1 4 15,1-4 3-15,4-2 3 0,5-2 4 0,2-2 0 16,3-2-1-16,3-4 1 0,5-1-5 15,3-1-3-15,0-4-6 0,3-2 0 16,5-4-4-16,0 1-1 0,2-4-4 16,0-1-1-16,3 0 3 0,-4 0-2 0,4-1-3 15,-2-3 0-15,-3 3 2 0,2-2-3 0,-1 0-1 16,-2 0 2-16,0 0 2 0,-1 0-4 16,-1-1-1-16,1-1 0 0,2-1 1 0,-3 0-3 15,4 0-5-15,-3 2-11 0,2-1-10 16,-2 2-11-16,2 0-12 0,-3 3-10 15,0 3 1-15,-3 3 9 0,-2 0 7 0,-1 3 6 16,-4 3 6-16,0 2 5 0,-4 1 3 0,-1 1 2 16,-4 4 3-16,-1-1 7 0,-2 4 4 15,0-1 6-15,-3 2 2 0,-1 0 2 0,0 1 5 16,-3 3-1-16,3 0 2 0,-4-1 1 16,3 0 1-16,-3 1-1 0,1 1 0 0,-3 0 1 15,2-1-1-15,-1 1 0 0,-1-1 0 16,-1 1-1-16,1-1 2 0,-2 1 0 15,-1 0 1-15,0 2 1 0,-2-2-1 0,-1 2 1 16,-2 0-1-16,2 1-3 0,-2-1 1 0,1 0-1 16,0 1-1-16,-2 0 0 0,1-1-2 15,0-1 0-15,0 0 0 0,2 0-1 0,0-1 2 16,0-1-1-16,2 1 2 0,-2 1 2 16,0 0-1-16,0 0 0 0,-2 3 0 0,0 0-1 15,-1 1-7-15,-1 1-6 0,-1 0-4 16,0 4-3-16,-1 0-4 0,-2 2-4 0,-2 3 1 15,-2-1-1-15,1 2 2 0,-7 2-2 16,4-1 3-16,-2 0 4 0,-2 4 4 0,0-2 6 16,1 0 5-16,-1 2 4 0,-1-1 2 15,-3 2 1-15,-1 0 0 0,1 2 0 16,-2 1 1-16,0 1 3 0,-3 2-1 0,-4 2 3 16,0 4 1-16,-3 0 1 0,-2 3 1 0,-4 1 3 15,0 2-1-15,-3 2 0 0,-5 4 0 16,-1 1-2-16,-3 5-1 0,-3 3-2 0,-3 3 1 15,-2 2-1-15,-2 4-1 0,-3 0-2 16,-2 1 1-16,0 1-1 0,1-1-1 16,3-2 0-16,1-2-2 0,4-2 1 0,1-1 1 15,4-1 0-15,3-6 2 0,2 2-2 16,1-4 3-16,5-3-1 0,0-2 0 0,4-2 1 16,0-1-2-16,3-3 0 0,0 0 0 15,0-3 0-15,0 1-1 0,3-2-2 16,0-2 1-16,5 1 0 0,-4-3 3 0,6 0-3 15,1-1 1-15,2-1-1 0,-1 0 4 16,5-2-2-16,1-3 0 0,1 1 0 16,1-4 3-16,4 1-1 0,-2-2-2 0,5-2 3 15,-2-1-1-15,4 0 2 0,1-1-2 16,0-1 0-16,0-1 1 0,1 0-5 16,3 0-10-16,0-3-49 0,2 0-85 0,1-1-100 15,1-2-117-15,-3-2-91 0,4-1-40 16,-3-1 19-16,-1-2 73 0</inkml:trace>
  <inkml:trace contextRef="#ctx0" brushRef="#br1" timeOffset="-137644.47">27082 1252 206 0,'-9'1'249'0,"1"3"-1"0,0-4-20 15,2 1-23-15,3-1-22 0,-1 2-27 16,3-1-27-16,1-1-20 0,1 2-11 0,4-1 4 16,4 2 13-16,3-1 14 0,2-1 8 15,5 0 3-15,4-1-4 0,3 0-15 0,2 0-21 16,4 0-21-16,-1 0-16 0,2-2-16 16,2 0-17-16,-1 1-14 0,-3-2-17 15,-1 0-52-15,-3 0-85 0,-3-1-106 16,-5 0-114-16,-4 0-103 0,-2-1-45 0,-5-1 17 15,-2 2 66-15,-2-2 96 0</inkml:trace>
  <inkml:trace contextRef="#ctx0" brushRef="#br1" timeOffset="-137421.78">27398 1039 61 0,'-1'0'272'15,"-4"0"49"-15,2 2 27 0,0 1-26 16,0-1-29-16,-1 5-20 0,3 0-24 0,-1 4-29 16,2 1-35-16,0 3-39 0,0 3-34 0,3 3-32 15,1 1-28-15,-1 4-18 0,2 1-18 16,1 0-17-16,-2 1-48 0,3-2-61 16,-1-1-71-16,4 1-76 0,-1-2-71 15,-1-3-63-15,2-2-37 0,-1-2 14 0,1-4 47 16,-2-2 63-16</inkml:trace>
  <inkml:trace contextRef="#ctx0" brushRef="#br1" timeOffset="-136727.72">27538 1252 214 0,'-5'-17'262'0,"2"3"11"0,-1 0 3 0,1 2 9 15,2 2 8-15,-3 2 3 0,2-1-11 0,0 5-32 16,0-2-37-16,2 3-47 0,-1 0-38 15,1 1-34-15,1 4-26 0,5 1-16 16,1 1-11-16,2 4-2 0,3 1-10 0,3 1-9 16,1 2-8-16,5-1-3 0,-3 2-3 15,0-1-2-15,3-1-3 0,-4 1-3 16,0-2 0-16,-1 1-2 0,-3-4-2 0,0 1 1 16,-3-2 2-16,-2-2-1 0,1 1 0 15,-5-4 1-15,4-1 0 0,-3-1-2 0,-1-4-3 16,1 1 2-16,2-6-2 0,-1 3-1 15,-2-4 2-15,1 0 3 0,0-1 1 16,0 1-1-16,0-1 2 0,1 1 1 0,-3 3-2 16,0 0 0-16,0 1-1 0,1 1 0 0,-1 3 1 15,2-1-3-15,-2 4 2 0,3 4-1 16,2-1 3-16,-3 3 1 0,1 1-1 16,0 1-1-16,4-1-1 0,-4 2 0 0,2-3-2 15,0 0-3-15,1-1 0 0,-1-2 1 16,0-2 1-16,5-2 1 0,-2-4 0 15,2-1 2-15,1-3 2 0,0-1 0 0,2-4 0 16,-3 1-1-16,2-4 1 0,-2 2 1 0,-1-3-2 16,1 0 1-16,-3 0 1 0,1 0 3 15,-3-1-4-15,0 1 0 0,0 1 1 0,-2 0 0 16,-3 3 1-16,0 2 0 0,-1 1 0 16,-4 2 1-16,-1 3-2 0,0 1 1 0,-5 5-4 15,-2 0-1-15,2 5-1 0,-4 1 2 16,1 5 1-16,-4 2 0 0,3 4 0 0,1 2 1 15,-3 2 2-15,3 2-1 0,2 1 0 16,2 0 1-16,4 0 8 0,0-2 9 0,4 1 11 16,2-4 9-16,5 1 5 0,2-4 11 15,1-3-7-15,6 1-5 0,1-5-9 16,4-1-7-16,0-3-2 0,3-1-10 0,-3-4 0 16,5 0-3-16,-3-4-1 0,1 0-6 15,-2 1-4-15,-3-1 0 0,-1-3 0 0,-3 2-1 16,-2-3-1-16,-5 2 0 0,4-1-18 15,-9 1-48-15,1-2-79 0,-3 1-106 16,-2 1-108-16,-2 0-103 0,1 1-91 0,-6 1-15 16,-2 2 44-16,1 1 89 0,-2 2 99 15</inkml:trace>
  <inkml:trace contextRef="#ctx0" brushRef="#br1" timeOffset="-135427.72">27819 1584 203 0,'-3'-2'287'0,"0"1"50"0,-1-2-9 15,0 0-15-15,-3 1-15 0,0 0-12 16,-1 1-20-16,0-2-29 0,-5 2-35 16,2-1-38-16,0 2-31 0,-5 2-29 0,2-1-28 15,-3 2-24-15,0 2-17 0,-1 2-14 16,-3 0-9-16,4 3-6 0,-2 2-1 15,0 0-3-15,1 1-2 0,0 1 0 0,3 0 0 16,4 0-2-16,0 1 1 0,2-1 1 16,4-1-1-16,1 1-2 0,4-2-2 15,5 0 3-15,3-2-2 0,6 0 1 0,2 0 2 16,5-2 0-16,1 2 2 0,4-2 0 16,0 0 3-16,4 1-4 0,0 0 0 0,0 0 0 15,-1 2-1-15,-2-2-4 0,-4 0-7 16,0 1-1-16,-4 1-5 0,-5-1 0 15,0 2-2-15,-4-1 5 0,-6 1 3 0,0 0 5 16,-6 0 6-16,-3 0 0 0,-4 0 3 16,-4-1 1-16,-1 0 0 0,-2 0-1 0,-5-2-2 15,4-2-17-15,-1-1-39 0,0-1-60 16,2-5-66-16,0 0-75 0,5-5-70 16,2-1-50-16,2-4-27 0,6-4-8 0,2-1 24 15,4-3 56-15,3-2 60 0</inkml:trace>
  <inkml:trace contextRef="#ctx0" brushRef="#br1" timeOffset="-135220.28">27955 1636 140 0,'6'-9'232'0,"-1"0"7"0,-2 2-4 16,1 1-10-16,-4 1-6 0,0 4-8 16,0 1-10-16,-2 4-13 0,0 2-10 0,1 3-6 15,-3 5-4-15,4 2-6 0,0 4-8 16,0 1-9-16,4 1-19 0,-3 4-18 15,6 1-21-15,0 0-24 0,1 0-20 0,4-2-23 16,0 2-34-16,1-1-64 0,1-4-80 16,0 1-94-16,1-4-90 0,0-1-89 15,0-3-67-15,-1-5 6 0,-2-2 52 0,1-2 77 16</inkml:trace>
  <inkml:trace contextRef="#ctx0" brushRef="#br1" timeOffset="-134876.85">28249 1731 105 0,'-5'-10'297'0,"-1"3"57"15,-1 1 31-15,-2 0-41 0,0 2-42 16,-3 1-40-16,2 1-43 0,-2 4-46 0,1 2-44 16,-1 2-31-16,1 3-21 0,-2 3-16 15,2 1-11-15,1 6-3 0,2 0-8 0,-1 0-7 16,6 4-6-16,1-2-8 0,4 0-6 15,3 0-7-15,6-1-4 0,0-4-7 16,8 1-7-16,-2-6-14 0,7-1-14 0,-1-3-10 16,4-4-9-16,-3-3 0 0,2-3 0 15,-4-3 14-15,1-1 17 0,-5-2 11 0,1-4 11 16,-6 2 7-16,-3-6 5 0,-3 2 1 16,-2-3 0-16,-7-1-2 0,-3-1-10 15,-4 1-14-15,-1 1-18 0,-3 1-24 0,-4 4-26 16,1 1-34-16,-1 1-35 0,-1 5-33 15,3 2-30-15,0 1-25 0,1 1-27 16,6 4-37-16,0-1 5 0,4 2 25 0,4 0 36 16</inkml:trace>
  <inkml:trace contextRef="#ctx0" brushRef="#br1" timeOffset="-134393.81">28443 1639 296 0,'-1'-4'363'0,"-2"-1"55"0,1 2-18 0,1 2-41 16,-1 1-37-16,2 2-33 0,2 6-40 16,-1 4-32-16,5 4-27 0,1 6-28 0,1 3-37 15,3 3-29-15,5 6-27 0,-2 2-18 0,3 1-18 16,2 1-16-16,-1 1-7 0,0-2-8 16,-1 1 0-16,-4-4-4 0,2 1 0 0,-3-4 0 15,-4-2-1-15,0-4 3 0,-1-2 1 16,0-5 3-16,-3-2 5 0,-1-2 6 15,-2-4 10-15,-1-2 4 0,-1-4 0 0,-1-4 0 16,-3-3-3-16,-1-4-10 0,0-2-6 16,0-5-6-16,-3-2-1 0,0-2-2 0,0-5-2 15,-1-2 1-15,-1-4 0 0,2-2 0 16,-3-4-2-16,-1-1-2 0,3-3-1 0,0-1 4 16,0-2-3-16,1 0 2 0,1 0 1 15,4 1 1-15,-1 2 0 0,5 2-3 0,0 4 0 16,5 3-2-16,-2 3 2 0,2 4-5 15,3 4 0-15,0 2 1 0,2 3-3 0,3 4 1 16,3 2-6-16,-3 4-4 0,2 3-7 16,1 2-5-16,1 5-5 0,-4 2-5 0,3 4-2 15,-3 3-1-15,-5 3 6 0,-2 2 1 16,0 2 7-16,-4 2 7 0,-4 1 8 0,-4 1 6 16,0-2 3-16,-2 0 0 0,0-2-22 15,-5-2-47-15,4-2-71 0,1-2-80 0,1-2-72 16,3-2-68-16,2-5-47 0,4 1-29 15,2-5 17-15,3-2 50 0,-1-2 57 16</inkml:trace>
  <inkml:trace contextRef="#ctx0" brushRef="#br1" timeOffset="-134044.62">28783 1783 78 0,'7'0'197'16,"-2"2"11"-16,-1-2 11 0,3 1 18 0,0 1 24 15,0-2 24-15,-2 0 18 0,3 0 7 16,1-3-5-16,-3 0-24 0,2-3-39 0,0 0-53 15,1-3-47-15,-1-2-43 0,0-1-37 16,0-1-24-16,-3-1-17 0,3-1-7 16,-5 0-9-16,0 0-2 0,0 0-2 0,1 0-1 15,-4 3 1-15,0 2-1 0,0-1 0 0,-4 2-1 16,3 3-1-16,-2 0-1 0,-2 3 0 16,-3 2-1-16,0 4 2 0,-1 1 2 15,-3 4 6-15,2 2 5 0,-3 4 6 0,0 4 6 16,-1 3 16-16,0 1 15 0,3 3 11 15,-2 4 6-15,4-2 5 0,2 2 5 0,4-3-1 16,3 0-2-16,3-2-3 0,4-3-6 0,3-1-3 16,7-4-12-16,1-2-13 0,4-4-15 15,2-2-11-15,5-5-9 0,-1-2-16 16,1-2-30-16,1-4-52 0,-5 0-85 0,2 0-117 16,-6-1-122-16,-1-1-110 0,-3 3-101 15,-2 0-17-15,-7 1 47 0,-4 0 99 0,-4 3 115 16</inkml:trace>
  <inkml:trace contextRef="#ctx0" brushRef="#br1" timeOffset="-130626.56">14471 6820 10 0,'-3'0'92'16,"1"-1"-12"-16,1-1-10 0,-1-1-10 16,-1 2-10-16,0-1-6 0,2-1-5 15,-1 0-6-15,1 2-5 0,-3-1-3 0,3-1-3 16,-1 3-3-16,2-2-5 0,-2 1-5 16,2 1-1-16,0 0-2 0,0 0-1 15,0 0-3-15,0 0-2 0,2 1 0 0,0 1 0 16,1-2-2-16,0 3-1 0,0-1 2 15,3-1 1-15,-1 1-1 0,0-2 1 16,1 1 0-16,-1 1 2 0,0-2-2 16,2 1-1-16,-2-1 0 0,-1 0 1 0,0 0 1 15,0 0 2-15,-1 0 0 0,-2 0 0 16,1 0 3-16,2 2 1 0,-4-2 2 16,2 1 3-16,-1-1 2 0,1 3 2 15,-2-1 0-15,0-1 0 0,0 2 4 0,-2-1 2 16,-1-2 8-16,-1 1 7 0,1 1 6 15,-2-2 7-15,-1-2 2 0,-3-1 2 16,0 0-1-16,1-3-3 0,0 2-4 16,0-4-6-16,-1 1-5 0,4-2-7 0,0 0-7 15,-1 0-4-15,1 0-5 0,4-2-5 16,-4 2-4-16,5 0-3 0,3 1 0 16,-1 1-1-16,1 1-2 0,2 0 2 0,-1 3 0 15,3 2 1-15,-1 1 1 0,3 1-2 16,-1 2 1-16,2 3 0 0,-1 2 1 15,1-1 0-15,-2 2 3 0,0 0 3 16,1 0 2-16,-2 0 7 0,-3-1 10 0,-2 1 16 16,1-2 21-16,-3 1 22 0,0-3 26 15,-3 2 15-15,-2-3 7 0,-3 1-5 16,-3-4-17-16,2 2-21 0,-3-3-24 0,0-2-20 16,-1 1-16-16,2-2-10 0,0-1-4 15,2-1-4-15,1-1-6 0,-1 0-4 16,4 0-1-16,1-1-1 0,1-2-3 15,3 1-2-15,2 1 0 0,1-1-1 0,2 2 1 16,1 0-1-16,3 2 2 0,3-1 2 16,0 3 2-16,-1 2-1 0,2 2 2 15,1 1-1-15,-3 0 0 0,-1 2 0 16,1 0 0-16,-3 2 2 0,-2-1-1 16,-3 0 4-16,1 0 1 0,-2 0 1 0,-4 0 4 15,-2 0 0-15,1 0 0 0,-3-2 0 16,-2 0-1-16,-3 1-2 0,1-2-1 15,-1 0 0-15,0-1-1 0,-2-2-3 16,2 0-1-16,1-3-1 0,-2 1 0 0,3-2-1 16,0-1-2-16,2-1-2 0,1 0 3 15,2 0-3-15,1-1-1 0,3-1 0 16,0 1 1-16,3-1 0 0,1-1 0 0,2 2 1 16,1 2-1-16,2-1 2 0,2 2-1 15,0 1 2-15,1 1 0 0,0 2 1 16,2 2 0-16,-1 1-1 0,-2 0 1 0,1 1 0 15,-1 2-1-15,-3 0 1 0,2 0 0 16,-4 0 0-16,-3 0 0 0,0 0 0 16,-3 0 3-16,-3-1 1 0,0 1 3 15,-3-2-1-15,-4 1 0 0,2-1-2 0,-3-1-1 16,-1-1-3-16,1-2 0 0,-1 0 0 16,-2-3-3-16,3 0-1 0,0-2-1 15,3-1-1-15,0 0-2 0,0-1-4 0,1-1 0 16,4-1-2-16,-1 0-2 0,4-1-1 15,0-1 0-15,4 2 0 0,0-1 3 16,5 1 4-16,-1 1 0 0,2 2 3 16,2 0 2-16,1 1 2 0,1 4 0 0,-1 1 0 15,3 1 3-15,0 4 1 0,-1 1-1 16,0 2-2-16,0 1 2 0,-3 1 0 16,-3 2 2-16,-2 0-1 0,-1 0 3 15,-6-1 3-15,-5 2 7 0,-1-2 13 0,-2 1 22 16,-3-2 22-16,-5-1 18 0,2-1 11 15,-5-1 2-15,0-2-9 0,1-2-19 16,0 0-17-16,1-3-17 0,0-3-14 16,4-2-12-16,1-1-6 0,4-1-7 0,2-1-10 15,2-2-11-15,4-3-14 0,2 2-18 16,1-3-17-16,4 0-12 0,1 1-5 16,2 1 3-16,3 0 11 0,1 2 16 0,1 2 14 15,2 1 8-15,-3 2 5 0,3 4-2 16,-2 1 1-16,-3 4 2 0,0 2 0 15,-3 2 8-15,-4 1 5 0,1 3 7 16,-4-2 6-16,-4 4 10 0,-2-2 20 0,-1 0 29 16,-3-2 35-16,0 0 33 0,-3 0 29 15,1-3 13-15,1-1-2 0,-4-1-20 16,5-2-27-16,0-2-29 0,0-1-29 16,1-1-22-16,0-4-16 0,4 1-10 0,0-2-12 15,1-2-12-15,1 0-27 0,2 0-38 16,1 0-55-16,1 1-65 0,0-1-68 15,5 2-66-15,0 2-55 0,0 1-49 0,0 3-19 16,0 0 26-16,4 1 50 0,-2 2 64 16</inkml:trace>
  <inkml:trace contextRef="#ctx0" brushRef="#br1" timeOffset="-125626.54">15012 6819 50 0,'9'1'51'0,"-2"-1"-1"0,1 2-3 0,1-1-3 16,-1-1-4-16,3 0-2 16,2 0-4-16,-2 0-2 0,0 0-1 0,3-1-3 15,-3-1-4-15,3-1-5 0,-1 1-4 16,-2 1-7-16,3 0-2 0,-4-2-4 0,4 1 1 15,-3 1-2-15,-1-1 0 16,1 1 0-16,-2-1 0 0,1 2 6 0,-2 0 5 16,3 0 2-16,-2 0 2 0,1 0 1 15,-1 0-1-15,1 0-5 0,-1 0-4 0,2 0-3 16,-1-1-4-16,-1-1 2 0,1 2 0 16,-4-2-1-16,4 1 0 0,-2 0-1 15,1-1 0-15,-3 1 1 0,1-2-1 0,-1 3 0 16,2-2 7-16,-5 1 7 0,0 1 8 15,0-2 10-15,-1 2 7 0,-1-1 8 16,1-1 0-16,-2 2-6 0,2 0-7 16,-1 0-6-16,-1 0-3 0,2 0-2 0,0 0-1 15,-2 0 3-15,1 0 1 0,-1 0 0 16,0 0 0-16,0 0 4 0,0 0 7 16,0 0 5-16,0 0 9 0,0 0 11 15,-1 0 10-15,1 0 4 0,-4 0-5 0,3-2-2 16,-3 1-2-16,1 1-4 0,-2-1-3 15,1 1 4-15,-5 0 4 0,2 0 4 16,-1 0-3-16,-3 0 0 0,3 0-6 0,-3 0-6 16,-1 0-5-16,0 0-9 0,0 0-5 15,-4 1-6-15,3-1-4 0,-2 1 2 16,0 1 3-16,0-2 5 0,-2 2 5 16,0-1 1-16,3 1 0 0,-2 1-7 0,0-3-3 15,-1 3-6-15,1-2-2 0,-1 1 0 16,1-1-5-16,-1 2-1 0,-1-1-3 15,1-1-4-15,0 2-1 0,0-3-5 16,-3 2-2-16,4-2-1 0,-3 1 2 0,0 1-2 16,0-2-1-16,0 1 1 0,-1 1-1 15,2-2 0-15,0 1-2 0,-3-1 1 16,0 1 1-16,2 1-3 0,-1-2 1 16,-2 2 1-16,0-1-2 0,2-1 0 0,-2 0-1 15,0 0 4-15,0 0-1 0,3 0-3 16,-1 0 1-16,0-1 1 0,0-1 1 15,0 2-4-15,0-3 3 0,2 2 0 0,-3 1 1 16,0-2-2-16,2 1 0 0,-2 1 2 16,0-2-2-16,-1 1 0 0,0 1-1 15,-2 0 1-15,3 0 2 0,-1 0 0 16,0-2-2-16,1 2 0 0,1 0 0 0,-1-1 0 16,2-1 0-16,-1 2-2 15,1-1 2-15,1 1 0 0,-2 0 0 0,4 0 1 16,-3-2 0-16,0 2-1 0,2 0 0 15,-1-2-1-15,2 1 0 0,-1 1-1 0,1 0 0 16,1-1 1-16,-2 1-5 0,2-2 4 16,0 1-1-16,-2 1 0 0,1-2 2 15,-1 1 1-15,1 1 0 0,0-2 0 0,-4 1-1 16,2 1-3-16,-2-2 1 0,-2 2-4 16,1-1 0-16,-3 1-1 0,-1 0-1 15,0 0-1-15,-2 1-1 0,3-1 2 16,-4 2-2-16,-1 1 1 0,2 0 3 0,1 0 2 15,1-1 3-15,2 0 1 0,-1 1 3 16,4-3 2-16,4 2-1 0,-1-1 1 16,4-1-4-16,1 2 2 0,2-2 0 15,2 0 0-15,0 0 0 0,4 0-1 0,0 1 0 16,1 1-1-16,1-2-1 0,1 3 2 16,1-2 0-16,1 4 2 0,3-1-1 15,-1 1 0-15,0-1 2 0,2 2-2 16,2-1 1-16,2 2-1 0,-1-1-1 0,1 0 2 15,0 0-1-15,-1 0-1 16,5-1 0-16,-2-1-1 0,0 1 4 0,3-3-1 16,2 2 1-16,1-3 1 0,1 2 0 0,2-3-1 15,2 0-1-15,1 0-1 0,5 0 2 16,1-3-5-16,2 2 2 0,4-3 0 16,3 2 0-16,2-1 1 0,-2 0-1 15,6 1 2-15,-2 1-3 0,1-1 1 16,1-1 1-16,1 1-2 0,0 1 0 0,-2 1 0 15,3-1 0-15,-2 1 0 0,-1-2-2 16,0 1 2-16,-2-1 0 0,0 1 0 16,-2 1 1-16,-1-2-2 0,-1 1 1 0,-1 1-2 15,0 0-2-15,1 0-2 0,-2 0 1 16,-1 0 1-16,-2 0 1 0,-2 0 0 16,0 0 3-16,-3 1 1 0,-3 1-1 15,-4-2-1-15,-1 1 2 0,-3 1 0 0,1-2-1 16,-2 1 0-16,-1 1 2 0,0-2-1 15,0 0-1-15,-1 0-2 0,3 0 0 16,-2 0-1-16,0 0-3 0,2 0 1 0,1 0 0 16,-2 0 0-16,2 0-2 0,-1-2 6 15,1 2-1-15,1 0 1 0,1-1-2 16,1 1 3-16,-1-2 0 0,3 1 0 16,0 1-1-16,-1-2 1 0,-2 2 1 0,3-1-2 15,-3 1-2-15,0 0 2 0,1 0-1 16,0 0-1-16,2 0 0 0,-2 0-1 15,3 0 1-15,-1-2-5 0,1 2-1 0,1-1-1 16,-2-1-5-16,0 0-13 0,0 1-8 16,0 0-4-16,-1-2-1 0,-2 1-2 15,3 1 6-15,-4-2 14 0,2 1 9 16,-2 1 7-16,2-1 2 0,-1-1 5 0,-1 2-1 16,2-1 0-16,-2 1-1 0,2-2-15 15,-1 1-13-15,-1 1-21 0,0-1-13 0,-2-1-18 16,2 2-17-16,-4-1-2 15,3-1 2-15,-2 2 9 0,-1-1 9 0,-2 1 17 16,2-1 13-16,-4 1 17 0,1 1 13 16,-2-2 9-16,1 2 5 0,-2-3 2 15,1 2 4-15,-2-1 0 0,-1 0 1 16,-1 1 0-16,0 1 0 0,2-1 2 0,-4 1-1 16,2-2 0-16,-1 1 1 0,-3 1-1 15,1-2 0-15,-1 1 0 0,3 1 0 16,-4 0 0-16,1 0 2 0,-1 0 1 0,0 0 0 15,0 0 1-15,-1 0 2 0,-1 0-2 16,-1 0 0-16,0 0 0 0,-4 0 0 16,2 1 0-16,-2 1 0 0,-1-2 3 15,0 1-1-15,0 1 2 0,-5-2-1 0,0 1 4 16,-1-1-2-16,-2 1 8 0,-1 1 6 16,0-2 4-16,-4 2 3 0,2-2 2 0,-2 0-1 15,-1 0-8-15,-3 0-8 0,2 0-7 16,-1 0-2-16,-5 0-4 0,1 0-3 15,-2-2 0-15,0 2 0 0,-2-2 0 16,0 1-1-16,-1 0 0 0,1-1 1 16,-2 1 0-16,-1-2 0 0,1 1 1 0,-1-1 2 15,0 0-1-15,0 0 4 0,0 2 4 16,0-1 4-16,-1 1 1 0,1-2 2 16,1 3 0-16,-1-2-2 0,1 1-4 15,-2 1-4-15,3-2 0 0,0 2-6 0,2-1 0 16,0-1-2-16,1 2 0 0,1-3 1 15,1 2 0-15,1-1 0 0,0 1 2 16,2-2 1-16,0 1 0 0,-1 1-1 16,1-2-1-16,1 0 1 0,-1-1-2 15,2 2 0-15,-1-1-1 0,0 1 1 0,-1 1 2 16,1-1 4-16,-3-1-2 0,3 2 0 16,-1-1 0-16,-2 0-1 0,0 1 0 0,-1 1-2 15,0-1 0-15,-1 1 0 0,-1 0 0 16,2 0 1-16,0 0 0 0,0 0 0 15,-1 0-2-15,1 0-1 0,-2 0-2 16,3 0 2-16,-1 0 0 0,-1 0-1 0,3 0 2 16,-3 1-2-16,2-1 1 0,3 1-1 15,-3 1 1-15,1-2 0 0,0 2-1 16,1-1 3-16,3-1-1 0,-2 2-1 16,2-1 0-16,0 1 1 0,4-1-1 0,-2 1 0 15,1 1 1-15,3-2 0 0,-3-1 0 16,3 1-1-16,-1 1 1 0,1-2-1 15,2 2-1-15,0-1 2 0,-2-1-1 16,3 2 1-16,-1-1 0 0,0-1 1 0,1 2 2 16,-3-2-2-16,0 1 0 0,-1 1-1 15,0-2-2-15,-4 3-3 0,-1-2 2 16,-3 1 0-16,-2-1 1 0,0 0 2 0,0 1 1 16,0-2 4-16,0 0 2 0,2 0 9 15,3-2 9-15,3 1 16 0,0 0 16 16,3-1 15-16,2 1 6 0,1-2 5 15,2 3 4-15,3-2-8 0,0 1-9 0,4 1-12 16,-2-2-9-16,2 2-11 0,1-1-13 16,0 1-6-16,1 0-7 0,-1 0-5 15,3 0-2-15,-1 0-2 0,-1 0-1 16,2 0-2-16,0 0-1 0,0 0 2 0,0 0-1 16,2 0 0-16,1 0 2 0,2 0 13 15,1 0 18-15,6 1 16 0,1-1 14 16,6 0 11-16,3 0 12 0,2 0-2 0,6 0-9 15,3 0-13-15,5 0-12 0,3 0-10 16,2 2-8-16,6-2-10 0,3 1-9 0,0 1-5 16,2-2-1-16,5 1 0 0,-3 1-6 15,1 1-1-15,-1-2 1 0,-2 0-1 16,-1 1-1-16,-1 1 2 0,-2-1 0 16,-2-1 1-16,0 1 0 0,1 1-1 0,-3-2 0 15,3 1-2-15,-2-2 1 0,-1 1-1 16,1 2-1-16,-1-1 1 0,3-1-1 15,-3 1 0-15,3 1 1 0,-3 0 0 16,3-2-4-16,-3 1 4 0,1-1 1 0,-2 0 1 16,-1 1-1-16,-3-2 4 0,-3 0 2 15,0-2-1-15,-4 1-3 0,-3 1-1 16,-3-1 0-16,-4-2-3 0,1 1-1 16,-1 1-2-16,-4-2 3 0,-2 1-1 0,-1 1 1 15,-2-1 0-15,-1 2 0 0,-2 0-2 16,0 0 2-16,-2 2-2 0,0-1 2 15,0 1 1-15,0 1 1 0,-2 0 1 0,2 1-2 16,2-1-1-16,-2 2 0 16,0-2 2-16,2 1-2 0,-1-1 1 0,2 0 0 15,-2 0 2-15,0 0-1 0,2-1-2 16,-2-2 2-16,0 1 0 0,1 1 2 0,0-2-1 16,0 0 1-16,-1 0 0 0,2-2-2 15,1 1 1-15,-3 1-1 0,3-2 0 16,2 2-1-16,1-1 0 0,1-1-1 15,3 1 1-15,-1-1 1 0,1-1-3 0,1 3 1 16,0-1 0-16,-3 1 0 0,0-2-1 16,-5 2 1-16,0 0 2 0,-1 0-3 15,-4 0 2-15,-1 0-1 0,-3 2 1 0,0-2-1 16,-2 1-1-16,-3 0 2 0,0 1-1 16,0 0 1-16,0-1 0 0,-1-1-1 15,-1 2 2-15,2-1 1 0,0-1 1 16,0 2 0-16,0-2-2 0,0 0 0 0,0 0 0 15,0 0 0-15,0 0 0 0,0 0-1 16,0 0 2-16,-2 0-1 0,2 0 3 16,0 0-3-16,-1 0 0 0,-1 0 0 15,-1 0 0-15,-2 1-1 0,2-1-1 0,-3 2 2 16,1-2 0-16,-1 0 0 0,-1 0 0 16,1 1 1-16,-2 1 1 0,2-2-1 15,-1 0 4-15,-1 0-1 0,-2 0-2 16,0 0-2-16,2 0-1 0,-3 0 3 0,0 0-4 15,0 0-3-15,-2 0 4 0,2 0 1 16,-4 0 1-16,0 0-1 0,-2 0 5 16,-1 1 0-16,0 1-3 0,-3-2-1 0,-3 1 0 15,-1 2-1-15,-2 0-2 0,-5 0 1 16,-1 2 2-16,-2-2 3 0,0 1-4 16,-5-1 1-16,0 2 0 0,-3-2-1 15,-1 0 0-15,1-1-4 0,-1 0 5 0,1 0-2 16,-3-1 4-16,1-1 0 0,-1 0-2 15,-2-1 4-15,2-1 0 0,-1 0 3 16,3 1 0-16,-5-2 3 0,0 0 4 16,3 0 2-16,-3 0 4 0,1 0 3 0,-2 0 10 15,2 2-4-15,1-4-6 0,1 1-4 16,-1 2-3-16,2-1-6 0,0 0-13 16,2 0 3-16,0 2 0 0,4-2 1 0,-1 3 0 15,2-2 0-15,2 1 0 0,1 1 0 16,2 0-1-16,1 1 1 0,2 1 0 15,4-2 0-15,-1 1 1 0,4 1-2 16,0-2 1-16,-1 0-1 0,2 0-2 0,4 0 3 16,-2 0-2-16,4 0 2 0,-3 0 0 15,5 0 0-15,-2 0-1 0,3-2 0 0,-1 1 0 16,3 1-1-16,3-2 0 16,-3 2-3-16,5 0 0 0,1 0-11 0,0-1-29 15,3 1-46-15,-1 0-57 0,3 1-79 16,2 2-89-16,1 2-87 0,5-3-76 15,0 3-54-15,6-3 5 0,-1-2 51 0,3 0 78 16,1-3 88-16</inkml:trace>
  <inkml:trace contextRef="#ctx0" brushRef="#br1" timeOffset="-120076.45">14786 6815 25 0,'0'0'37'0,"-2"0"-6"15,2 0-5-15,0 0-7 0,0 0-4 16,0 2-1-16,0-2-1 0,0 0-1 16,0 0-3-16,0 0-1 0,0 0-1 15,0 0-2-15,0 0-4 0,0 0-2 0,0 0-6 16,0 0-18-16,0 0-30 0,0 0-25 16</inkml:trace>
  <inkml:trace contextRef="#ctx0" brushRef="#br1" timeOffset="-119610.45">14204 6769 64 0,'-3'0'92'0,"1"0"-6"0,-1 2-6 0,0-2-7 16,1 0-7-16,-1 0-8 0,2 0-10 16,1 0-7-16,-2 0-8 0,0 0-3 15,2 0-4-15,0 0-2 0,0 0-1 16,0 1-2-16,0-1-4 0,0 0-5 15,-2 0-5-15,2 0-4 0,0 2-3 0,0-2-2 16,0 3-9-16,0-2-26 0,2 0-37 16,-2 1-54-16,4 1-37 0,-3-1-19 0,1-1 0 15</inkml:trace>
  <inkml:trace contextRef="#ctx0" brushRef="#br1" timeOffset="-119167.64">14797 6775 59 0,'0'0'120'16,"0"0"-16"-16,0 0-19 0,0 0-19 0,0 0-17 15,0 0-10-15,0 0-11 0,0 0-11 16,0 0-3-16,0 0-7 0,-1 0-5 0,1 0-7 16,0 0-10-16,0 0-14 15,0 0-22-15,0 0-23 0,0 0-31 0,0 0-25 16,0 0-8-16</inkml:trace>
  <inkml:trace contextRef="#ctx0" brushRef="#br1" timeOffset="-118780.41">14212 6795 59 0,'-3'-2'71'0,"1"1"-19"0,1 1-12 0,-1-2-11 15,2 2-9-15,-1 0-8 0,1 0-9 16,0 2-18-16,0-2-26 0,1 0-39 15,2 1-20-15</inkml:trace>
  <inkml:trace contextRef="#ctx0" brushRef="#br1" timeOffset="-118473.24">14797 6835 1 0,'5'0'90'15,"-2"-1"-21"-15,0 1-17 0,2-2-7 16,-2 1-7-16,2-2-4 0,-2 1-2 0,0 1-2 15,2 1-2-15,-4-2-6 0,2 2-2 16,-1 0-3-16,-2 0-5 0,2 0-6 16,-2 0-10-16,0 0-16 0,0 0-29 0,0 0-49 15,0 0-27-15,-4 0-14 0</inkml:trace>
  <inkml:trace contextRef="#ctx0" brushRef="#br1" timeOffset="-118190.81">14291 6807 130 0,'-10'-2'199'0,"1"2"-14"16,3-1-38-16,-1 1-33 0,1 0-26 16,3 0-22-16,0 0-23 0,-2 0-18 15,4 0-12-15,-1 0-8 0,2 1-7 0,0-1-6 16,0 2-24-16,2 1-37 0,-1 1-48 16,2-1-57-16,0 2-29 0,-1-1-12 15</inkml:trace>
  <inkml:trace contextRef="#ctx0" brushRef="#br1" timeOffset="-117895.98">14780 6813 82 0,'-2'1'110'0,"2"-1"-20"0,0 0-13 0,2 0-9 16,-1 0-8-16,1 0-8 0,1-1-13 16,0-2-13-16,2 0-10 0,1 1-8 15,-3-1-4-15,2-2-1 0,-2 3-8 16,0-1-11-16,-1 0-24 0,1 0-37 0,-3 0-48 15,0 3-25-15,0-4-9 16</inkml:trace>
  <inkml:trace contextRef="#ctx0" brushRef="#br1" timeOffset="-117604.77">14215 6781 10 0,'-19'0'177'16,"4"0"7"-16,0-2-32 0,5 1-33 16,-2 0-29-16,4-1-20 0,2 1-18 15,-1-2-13-15,3 1-13 0,1 1-11 0,1 1-4 16,-1-2-4-16,3 2-4 0,0 0-1 15,0 0-2-15,3 0-3 0,0 0-19 16,-1 2-33-16,4 1-49 0,-1 0-60 0,0 0-32 16,-2-1-14-16,0 3 9 0</inkml:trace>
  <inkml:trace contextRef="#ctx0" brushRef="#br1" timeOffset="-117307.39">14772 6834 90 0,'0'0'180'16,"0"0"-16"-16,0 0-38 0,0 0-31 0,0 0-23 15,0 0-15-15,1 0-13 0,-1 0-10 16,2 0-5-16,-1 0-5 0,1-2-5 16,1 1-6-16,0 1-6 0,-1-2-2 15,1 1-5-15,0 1 0 0,-3-2-2 0,2 1-5 16,-2 1-6-16,0 0-17 0,0 0-23 16,0 0-43-16,0 0-56 0,0 0-32 15,0 0-13-15,-5 0 6 0</inkml:trace>
  <inkml:trace contextRef="#ctx0" brushRef="#br1" timeOffset="-117045.98">14229 6850 72 0,'-18'2'108'16,"3"-2"-23"-16,6 0-21 0,-2 0-18 15,1 0-11-15,5 0-10 0,0 0-10 16,4 0-7-16,1 0-3 0,1-2-2 0,4 1-1 16,0 1-1-16,0-2-8 0,3 1-18 15,1 1-31-15,1-2-45 0,-1 1-23 16,2 1-12-16</inkml:trace>
  <inkml:trace contextRef="#ctx0" brushRef="#br1" timeOffset="-116797.45">14926 6841 88 0,'0'-3'206'0,"2"0"12"15,-2 2-53-15,0-2-52 0,0 1-42 16,-2 1-26-16,2 1-21 0,-3-2-19 16,-1 2-22-16,2 0-26 0,-1 2-28 0,2-2-39 15,-1 1-48-15,-1 1-27 0,-2-2-4 16</inkml:trace>
  <inkml:trace contextRef="#ctx0" brushRef="#br1" timeOffset="-114010.89">24831 2706 63 0,'15'1'122'0,"-2"-1"-10"16,1 2-13-16,-1-1-12 0,-2-1-10 16,2 0-6-16,-5 0-4 0,0 0-6 0,1 0 1 15,-3 0 4-15,1 0 6 0,-2 0 5 16,-1 0 8-16,1 2 5 0,-4-2 2 0,-1 0 7 15,2 0 11-15,-2 0 12 0,0 0 13 16,-2 0 10-16,2 0 7 0,-1 0-1 16,-4 0-6-16,1 0-9 0,-3 0-13 0,1 0-5 15,-2 0 4-15,-3 0 4 0,0 0 4 16,-3 0 1-16,-1 0 2 0,0 0-7 16,-1 0-7-16,-5 0-9 0,0 0-10 0,-1 0-7 15,-1 0-3-15,-1 0-1 0,2 0-1 16,-4 0 2-16,0 0 2 0,-3-2 2 15,2 2-2-15,1-1 0 0,-3-1-2 0,2 1-5 16,0-1-8-16,0 1-9 0,-1-1-11 16,1 1-11-16,-1 1-12 0,1-2-12 15,2 0-6-15,-1 2-8 0,4 0-5 0,-2 0-3 16,1 2 1-16,-1 0-1 0,1-2 0 16,0 1-2-16,-1 1 5 0,1-1-3 0,0-1-2 15,0 2 1-15,-3-1 0 0,1-1 3 16,0 2-1-16,1-1 2 0,-1-1 4 15,-4 0 0-15,-1 0 2 0,-3 0 1 0,-7-3-1 16,-4 0-2-16,-2 2-1 0,-6-4 0 16,0 1 5-16,-3-2 6 0,1 0 5 0,-1-1 4 15,-1 0 2-15,0 0 2 0,-1-1-5 16,2 1-2-16,-1-1-6 0,0 1-1 0,4-1 0 16,1-1-6-16,3 2-3 0,2 1-1 15,0 0-2-15,5 0-1 0,-2 1-3 0,5-1 0 16,3 3 2-16,4-1-2 0,1 1 1 15,3 1-2-15,3 0-1 0,5 1 0 16,2-2 0-16,4 3 1 0,-1-1-1 0,6-1 2 16,0 2 0-16,2-1 0 0,0 1 1 15,2 0 0-15,1 0 1 0,0 0 3 16,1-2 0-16,1 2 2 0,-1-1 2 0,2 1 3 16,0 0 2-16,0 0-1 0,0 0 0 15,0 0-4-15,-1-2 2 0,1 2-3 0,-2 0-2 16,0 0 0-16,2 0 1 0,-1 0 0 15,-1 0-2-15,2 0 1 0,-1 0-3 0,1 0-1 16,-2 0-1-16,0 0 0 0,-2 0-1 16,1 0 0-16,0 0 1 0,-2 0 1 15,2 0-1-15,-2 0-1 0,0 0-1 0,1 0-1 16,0 0-1-16,1 0 0 0,2 0-1 16,-3 0-1-16,3 0 1 0,-1 0-3 0,2 0-1 15,-1 0-1-15,1 0 0 0,0 0 1 16,0 0-2-16,0 0 1 0,0 0 0 15,0 0-2-15,0 0 1 0,1 0-3 0,-1 0 3 16,3 2 2-16,1-2 1 0,0 1 4 16,2 1-1-16,6 1 5 0,-3 0-1 0,5-1 0 15,4 5 0-15,2-3 1 0,5 3 0 16,2 1 0-16,3 0-1 0,5 1 0 16,5 0 0-16,3 1-4 0,5-1 3 15,4 0-4-15,3 2-1 0,3-2-1 0,5 0 0 16,7 1 3-16,2-1-3 0,6 2 1 0,3-4 1 15,2 2 2-15,1-1-1 0,-1-1 1 16,-1 1 1-16,-2-4-2 0,-4 2 2 16,-3-3 0-16,-1 0 1 0,-5-1 1 15,-1-1 2-15,-2-1 1 0,-4-1-2 0,-2 1 0 16,-3-2 0-16,1 1-1 0,-5-2-2 0,-3 3 1 16,-3-2 0-16,-3 2 0 0,-4-2 0 15,-4 1-1-15,-3 1 0 0,-4 0-5 16,-3 1 2-16,-3 1-2 0,-3 0-2 0,0 1 0 15,-1 0 0-15,0 1 3 0,1 1-5 16,-2 1-11-16,0 0-15 0,-1-2-18 16,-2 2-17-16,-2 0-12 0,2 0-6 0,-4-2 5 15,-1 0 12-15,-2 0 17 0,1-1 17 16,-4 0 13-16,0-1 15 0,0-1 11 16,-3 2 6-16,0-3 6 0,0 2 1 0,-3-2 3 15,2 1 2-15,-3-1 7 0,3 0 4 16,1 0 5-16,-2 0 7 0,0 0 1 0,2 0 0 15,0 0-7-15,0 0-6 0,0 0-6 16,0 0-4-16,2 0-6 0,0 0-5 16,-2 0-2-16,1 0-2 0,-1 0-4 0,2 0-3 15,0 0 0-15,-2 0-1 0,3 0-2 16,-2-1 1-16,1 1 1 0,0 0-2 0,-1 0-3 16,2 0-17-16,-3 0-38 0,2 0-62 15,-2 0-95-15,-2 1-153 0,1 1-156 16,-6-1-136-16,-6 2-70 0,-4 0 7 0,-8 0 66 15,-5 0 138-15,-5 2 150 0</inkml:trace>
  <inkml:trace contextRef="#ctx0" brushRef="#br1" timeOffset="-112093.49">13791 7426 70 0,'0'-1'74'0,"-1"-1"4"15,-1-1 3-15,2 2 2 0,0-3 1 16,-1 2 1-16,1-1 1 0,0 0-1 0,0 1 3 15,0-1 6-15,0 0 6 0,0 0 5 16,0 2 3-16,0 1 0 0,0-2-7 16,0 1-8-16,0 1 6 0,1 1 13 15,-1 2 16-15,2 2 21 0,-2 2 22 0,0 5 18 16,0 1-2-16,-2 6-12 0,1 3-17 16,-1 4-25-16,-2 3-26 0,0 5-24 15,-2-1-21-15,1 1-9 0,0 1-2 0,2-3 4 16,-2 0 10-16,1-3 6 15,1-4 5-15,0-1-4 0,1-4-4 0,0-4-10 16,1-4-11-16,1-2-10 0,1-5-5 16,1-3-6-16,0-5-9 0,1-5-5 15,0-4-6-15,1-4-2 0,-1-2-2 0,-1-7-2 16,1 2-3-16,1-6 0 0,-3 1 0 16,-1-2 2-16,0-2 1 0,0 1-1 15,0-3 0-15,-1 0 0 0,1 3 0 0,0-2 1 16,0 4-2-16,0 2 4 15,0 3 1-15,0 3-1 0,0 3-1 0,0 5-2 16,0 0 0-16,1 6 3 0,2 4 3 16,4 3 6-16,0 8-1 0,3 2 2 15,1 5-1-15,3 5-2 0,2 2-2 0,1 1-5 16,3 2-1-16,0-1-1 0,4 2 0 16,-1-4-2-16,1 0-3 0,0-2 3 0,0-2-1 15,-2-1 4-15,-1-5-1 16,-3 0-1-16,-2-2 0 0,-2-1 0 0,-4-1 1 15,-2-3-1-15,-1 2 1 0,-5-1-7 16,-4 0-11-16,-2 0-9 0,-5 0-7 0,-3 1-5 16,-2 1-3-16,-2-1 9 0,-2 1 7 15,-3-1 10-15,-1 2 7 0,-2-1 5 16,0-1 5-16,0 1 0 0,1-1 3 16,-1 0 1-16,1 0-2 0,0-1 0 15,1-2 0-15,0 1-3 0,4-1 0 0,0-1 0 16,0 0 5-16,6 0-5 0,-1-2-3 15,2 1-13-15,4-2-42 0,4-3-77 0,2 0-101 16,2-1-93-16,4-4-85 16,3 1-70-16,6-2-42 0,2-3 17 0,1-2 65 15,5-1 80-15,-1 0 77 0</inkml:trace>
  <inkml:trace contextRef="#ctx0" brushRef="#br1" timeOffset="-111627.73">14046 7368 136 0,'0'-11'214'0,"0"2"-4"0,0 0-8 15,0 0-13-15,0 1-13 0,2 3-10 0,-1 0-10 16,3 2-11-16,-3 0-18 0,5 3-18 16,-1 0-13-16,0 3-13 0,1 2-18 15,1 2-16-15,2 2-14 0,-1 0-11 16,0 2-8-16,0-1-3 0,1 1-5 0,1-1-2 15,-4-1 2-15,2-2 10 0,-1 1 11 16,-2-3 19-16,-1-1 24 0,-1 1 13 16,-2-4 5-16,1-2-2 0,-2-3 2 15,0 0-6-15,-2-2-11 0,1-3-3 16,-1 0 2-16,1-1 2 0,-3-1-8 0,1 1-7 16,1-2-8-16,-1 0-7 0,2 1-9 15,-2-1-2-15,3 2-5 0,0 1-7 16,0 0-2-16,4 1-6 0,-1 2-2 0,1 3-5 15,2 0-2-15,2 3 0 0,5 3-1 16,-1 3 2-16,4 2 0 0,0 2 0 16,4 4 2-16,0 1-1 0,0 3-1 0,0 0-1 15,-3 3-1-15,-2 1 2 0,-2 1-3 16,-3 1 4-16,-3 0-1 0,-4 3-1 16,-4-2-1-16,-4 2-1 0,-6 0-2 15,-2-1-8-15,-4-1-20 0,-1 1-49 0,-5-4-81 16,-1-2-101-16,1-2-101 0,2-5-100 15,0-3-74-15,3-2-3 0,3-6 54 16,7-2 88-16</inkml:trace>
  <inkml:trace contextRef="#ctx0" brushRef="#br1" timeOffset="-111241.78">14591 7583 137 0,'-1'-1'255'0,"-1"0"22"15,1-2-35-15,1-2-58 0,1 1-54 16,2-2-42-16,-1 0-27 0,3 1-21 0,-2-1-12 16,2 2-11-16,-2 1-9 0,-1 0-2 15,-1 0-1-15,4 3 0 0,-5 0 1 16,-5 0 2-16,2 3 10 0,-2 1 13 0,0 1 19 15,-3 2 25-15,-2 1 25 0,-2-1 26 16,0 4 22-16,-4-1 22 0,1 1 16 16,-3 2 11-16,-3-1 4 0,-3 4-10 15,-1 0-17-15,-3 2-27 0,-4 0-33 16,-1 0-32-16,-4 3-32 0,-2 0-18 0,-2-1-16 16,0 2-9-16,-5 0-7 0,3 1-6 15,-1-2-7-15,3-2-28 0,1 1-41 0,1-4-55 16,4-1-62-16,7-1-71 0,2-2-73 15,7-5-55-15,2 1-46 0,9-4-15 16,3-2 29-16,5-2 51 0,7 0 72 16</inkml:trace>
  <inkml:trace contextRef="#ctx0" brushRef="#br1" timeOffset="-110610.27">14251 7887 136 0,'-6'-4'246'0,"-1"2"30"15,0-1-31-15,2 0-44 0,-1 1-39 16,-2 1-28-16,5 1-22 0,-2 1-16 16,2 4-19-16,1 0-13 0,1 5-9 0,-1 3-8 15,2 2-8-15,0 2-11 0,2 3-7 16,-1 2-4-16,-1 2 5 0,2 0 4 15,-2 1 7-15,0 1 15 0,0-1 23 16,-2 1 28-16,2-2 33 0,-1-3 28 0,-1 0 23 16,1-2 13-16,-1-2 0 0,0-4-7 15,-1-1-14-15,3-3-24 0,-1-1-27 16,1-6-24-16,-4 0-21 0,2-4-27 16,0-3-24-16,2-3-12 0,-2-2-6 0,1-3-5 15,-1-3-5-15,2-2-2 0,-3-1-3 16,3-3-1-16,0-1-1 0,3-1 1 15,-1 0-1-15,1 0 0 0,1 3 1 16,1 3 4-16,-2 0-3 0,2 4 3 0,0 2 2 16,-2 2-3-16,2 2 2 0,3 4-1 15,-2 2 1-15,0 2 0 0,1 3-2 16,2 2 3-16,2 2 5 0,2 1-4 0,1-1-1 16,1 2 0-16,3-1-1 0,-2-1-6 15,3 1-11-15,2-1-1 0,-4-1-3 16,2-1-3-16,-1-2 2 0,0 0-1 15,-2-1 4-15,-2-2 3 0,-1 2 1 0,-2 0 2 16,-1-2-3-16,-4 1-3 0,2 1-4 16,-4-2-1-16,-2 1 1 0,-2 2 3 15,-2 2 1-15,-2-2 8 0,-4 3 8 16,-1 1 4-16,-3 0 0 0,-5 3 1 0,1 0 2 16,-1 1 1-16,-3 1-1 0,-1 0-1 15,-3 0 2-15,2 1-1 0,0 0 0 16,1 1 0-16,-1-2 1 0,2 0-2 15,2-1-1-15,3-3-7 0,2 0-37 0,0-2-87 16,7-3-125-16,3-2-116 0,3-1-114 16,4-5-84-16,7-1-14 0,2-3 60 15,4-2 110-15</inkml:trace>
  <inkml:trace contextRef="#ctx0" brushRef="#br1" timeOffset="-110342.7">14634 7822 113 0,'4'-12'265'16,"-1"2"49"-16,1-1-11 0,-2 4-22 15,-1 1-29-15,-1 0-21 0,0 3-21 16,0 3-30-16,-1 3-32 0,-1 3-28 0,-1 4-22 16,2 2-25-16,-1 5-28 0,-1 2-18 15,0 4-14-15,-1 3-9 0,1 2-3 16,0 0-4-16,1 1-3 0,-1 0-1 15,3 2 0-15,-1-3 1 0,1-1-9 0,-5-3-27 16,5 0-37-16,0-4-47 0,0-4-55 16,0-1-61-16,0-4-57 0,0-3-43 15,-1-3-24-15,-1-2 16 0,-1-4 37 16,-2-4 54-16</inkml:trace>
  <inkml:trace contextRef="#ctx0" brushRef="#br1" timeOffset="-110142.2">14519 7986 20 0,'-6'-15'241'0,"1"2"52"0,2 3 14 16,-2 1 13-16,1 3 18 0,3 3 15 16,1 2 1-16,1 2-9 0,4 2-22 15,2 2-46-15,4 2-62 0,5 1-60 0,-2-1-49 16,6 4-43-16,1-2-33 0,0 0-18 16,2-1-28-16,-1 0-51 0,2 0-79 15,-2-1-80-15,2-2-83 0,3 1-98 16,-2 1-102-16,0-1-36 0,-1-1 36 0,0 1 59 15,-4-3 75-15</inkml:trace>
  <inkml:trace contextRef="#ctx0" brushRef="#br1" timeOffset="-108010.99">14641 6787 18 0,'4'3'129'0,"2"-1"-12"0,1 1-12 16,1-3-12-16,0 0-9 0,1 0-14 16,1 0-10-16,-1-3-11 0,2 1-11 15,0 1-8-15,-1-2-6 0,1 1-5 0,-2-1-4 16,1 3-2-16,-1-2 2 0,-1 1 1 15,0 1 0-15,0 0 2 0,0 0 2 16,-2 0 2-16,-1 0 0 0,2 0 0 0,-3 0 3 16,1 0 1-16,-1 0 1 0,1 0 2 15,-2 0-2-15,2 0 0 0,-1 0-5 16,-1 0-2-16,0 0-6 0,1 0-4 16,-1 0-4-16,-1 0-3 0,0 0-1 0,-1 0-1 15,1 0 6-15,0 0 6 0,-2 0 8 16,0 0 11-16,0 0 10 0,0 0 10 15,-2 0 18-15,0 0 12 0,1 0 9 16,-3 1 8-16,1 1-1 0,-4-2-6 0,0 2-14 16,-1-1-17-16,0-1-16 0,-2 2-13 15,-2-2-11-15,1 1-6 0,-5 1-6 16,0-2-1-16,-1 1-2 0,-5 1-4 16,1-2-2-16,-4 3-1 0,-2-2 1 0,0 0 0 15,-4 1-1-15,-1 1 0 0,-3-1 1 16,0-1 0-16,-4-1-1 0,0 2 1 15,-1-2 2-15,0-2 10 0,0 1 14 16,-2-2 21-16,6-1 20 0,-1 2 21 0,1-3 20 16,3 1 12-16,2 1 5 0,4-1 2 15,3 2-5-15,0-1-11 0,2 0-14 16,8 1-15-16,-2 1-18 0,5-1-21 16,0 1-14-16,5-1-11 0,1 0-8 0,2 1-6 15,3 1-3-15,1-1 11 0,4 1 9 16,3-2 7-16,4 2 5 0,4 0 4 15,2 0-1-15,5 2-9 0,1-2-10 0,5 1-6 16,2 0-5-16,5 1-3 0,2 1 1 16,0-1-2-16,4-1-6 0,0 2-4 15,-1-1-15-15,-1 1-11 0,-1-1-12 0,-1 2-14 16,-3-1-14-16,0-2-15 0,0 1-13 16,-2 1-17-16,-3-3-19 0,0 1-18 15,0 1-6-15,-5-2-3 0,1 0 15 16,-3 0 19-16,-2-2 27 0,-1 1 27 0,-1 1 21 15,-4-2 18-15,0 1 11 0,-2 1 6 16,-3 0 6-16,-1 0 0 0,-3 0-7 0,1 0-11 16,-2 0-9-16,-2 0-5 0,-2 3 0 15,-2-2 1-15,-1 1 11 0,-1 0 14 16,-2 2 8-16,0-1 9 0,-1 0 0 16,-2 0 4-16,2-2 0 0,-1 1 0 0,-1-1 0 15,-1 0 1-15,3 1 2 0,-2-2 0 16,0 0 3-16,-3 0 2 0,1-2 5 15,-2 1 2-15,-2 0 1 0,-1-1 1 16,-2-1-2-16,2 0-2 0,-5 0-3 0,1 0-2 16,-2 0-1-16,-1 2 1 0,-3-2 1 15,0 1 0-15,-3 1 1 0,0-1-1 16,-2 1 0-16,0 1 0 0,-1 0 3 16,1 0 4-16,-2 0 3 0,0 1 8 0,2 1 4 15,0-2 8-15,3 0 3 0,2 0 2 16,0 0 3-16,7 0 1 0,0-2 0 15,2 1-4-15,6 1-6 0,1-2-3 0,1 2 6 16,3-1 0-16,4-1 0 0,2-1 1 16,5 2 2-16,2-1 2 0,5 1-14 15,4-2-6-15,3 1-9 0,3 1-6 16,4 1-8-16,3 0-8 0,2 0-5 0,1 0-20 16,0 1-38-16,0 1-46 0,2 1-50 15,-2 0-47-15,0-2-40 0,-3 2-19 16,-2 0 4-16,-2 0 20 0,-2-1 29 15,0 1 36-15,-4-2 37 0,-1 1 36 0,-2-1 31 16,-4-1 28-16,0 0 28 0,-4 0 23 16,-1 0 15-16,-1 0 12 0,-1 0 10 15,-3 0 7-15,-2 0-1 0,-1 0-6 0,0 0-6 16,-3 0-6-16,-3 0-10 0,0 0-5 16,0 0-6-16,-4-1-3 0,-2 1-2 15,-3 0-2-15,0-2 1 0,-2 1 0 16,-3-1 2-16,0 1 3 0,0-2 2 0,-3 0 5 15,1-1 2-15,-1 2 4 0,1-1 3 16,0 0 2-16,0 1 1 0,0 1 1 16,1-1-2-16,-1 1-2 0,6-1-1 15,-1 2-2-15,4 0 0 0,1 0-3 0,2 0-1 16,4 0-1-16,1 0-4 0,5 0-1 16,2 0-3-16,3 0-2 0,3-2-1 15,5 2-1-15,2-1-3 0,4 1-12 16,2 0-20-16,1 0-30 0,1 0-39 0,1 0-54 15,-2 1-27-15,0 1-4 0</inkml:trace>
  <inkml:trace contextRef="#ctx0" brushRef="#br1" timeOffset="-103693.98">14063 6829 4 0,'-1'0'129'0,"-1"-1"-4"0,2-1-4 15,0 1-3-15,0-2-5 0,2-2 1 0,-1 2-4 16,1-1-5-16,-1-1-3 0,3 1-2 16,-1-1-2-16,0 1-3 0,0-2-1 15,1 1 0-15,-1 2 1 0,0-1 2 16,1 1 4-16,-1 0 9 0,1 0 8 0,-3-1 7 15,3 3 5-15,-3 0 1 0,1-2 2 16,1 1-7-16,0 1-8 0,0-1-10 0,3 1-12 16,2 1-12-16,-1 0-16 15,1 0-15-15,2 0-13 0,2 3-16 0,3 0-8 16,-2 0-10-16,2 1-3 0,2 2-3 16,-3 2 0-16,0-1-1 0,-1 1-1 15,-2-1 1-15,-3 2 0 0,-2 0 0 16,-2-1 0-16,-3 1 1 0,-1-2 2 0,-1 1 2 15,-3-1-1-15,-2 1 0 0,-2-2 0 16,-3-2 1-16,-2-1-2 0,2 0-2 16,-3-1-2-16,0-1 3 0,0-2-1 0,1-1-1 15,0-1 1-15,1 0 0 0,0-1 1 16,0-2-3-16,4-2 0 0,-2 1 0 16,3-1-1-16,0-1 1 0,3 0 0 15,0-1 2-15,3-2-1 0,1 0-1 16,1 0 2-16,1-2 0 0,1 1 0 0,2-2-1 15,1 1 0-15,2 1 2 0,2-1-1 16,-2 2 0-16,2 2 0 0,2-1-1 16,-3 4 1-16,4-1-2 0,-5 2 2 0,1 3 0 15,-1 0 0-15,1 2 0 0,-1 1 1 16,-1 0 0-16,-1 3-2 0,0 1 0 16,-1 1 1-16,1 2 1 0,-1 2-2 0,0 0-3 15,1 2 1-15,0-1-1 0,-2 2 1 16,0-1 1-16,-2 1-2 0,1 0 2 15,-3-2-2-15,0 2 3 0,-3-1 0 16,0-1-1-16,-2 1 3 0,-3-4 0 0,1 1 4 16,-5-1-1-16,3-1-1 0,-4-1 1 15,2-2 0-15,-1-3 1 0,0 0-2 16,1-2 1-16,0-1-1 0,2-3-1 16,-1 0 1-16,1-3-2 0,3-1 0 0,1-1-2 15,2-2 2-15,-1-2-3 0,1 0-1 16,3-2 1-16,2 0 2 0,1-1 0 15,0 1-5-15,2 0 3 0,1 1 2 16,3 1 0-16,-2 0-3 0,-1 3 1 0,2 0 3 16,-2 2 0-16,-2 2-1 0,-1 2 0 15,-2 0 3-15,1 1-1 0,0 1-2 16,-2 2-1-16,0-1 0 0,0 1-1 0,-2 1-3 16,2 1 4-16,-2 1-1 0,-1 1 0 15,2 3-2-15,-1-1 3 0,-2 2 1 16,2 2-3-16,0 2-1 0,-1 4 1 15,0-1 3-15,1 5-2 0,1 0 0 16,-1 3-1-16,-1 2 2 0,-2-1 1 0,0 2-5 16,-1 0 3-16,0 2 2 0,1-4 3 15,-3 2 1-15,-1-3 0 0,3-1 3 16,-1-4 3-16,1-1-1 0,1-1 0 0,-1-4-1 16,1-2 1-16,0-3-2 0,2-3 0 15,1-4-3-15,2 0-2 0,0-6 0 16,0-2-2-16,2-4 0 0,1-1-1 15,1-1 1-15,0-4-2 0,2-1 0 0,-1-1 1 16,2-2 1-16,-3-3 1 0,3-1 2 16,0 2-1-16,0-5 0 0,-1 5-2 15,-1-2 0-15,1 5-4 0,2 0-1 0,-3 4 0 16,0 4 1-16,-1 3 0 0,1 3 1 16,-2 3-1-16,1 4 1 0,0 4 1 15,-1 4 0-15,-1 3 1 0,-1 4 1 0,1 4-1 16,-2 4 0-16,-2-1-1 0,-1 5 0 15,2 0 1-15,-5-1 0 0,2 0 1 16,-2 0 2-16,1-1 3 0,0-2 2 16,0-2 0-16,-2-2 16 0,2-2 24 0,2-5 15 15,-2 1 5-15,4-5 3 0,-3-4 2 16,-1-2-15-16,4-2-23 0,-1-4-17 16,2-5-9-16,2-1-6 0,1-3-2 15,2-3 0-15,1-3-1 0,1-1 1 0,2-4 0 16,-1-2 2-16,0-1-2 0,4-1-3 15,-2 2 1-15,1-1-2 0,-3 4 2 16,3 2 1-16,-3 4 3 0,-1 4 1 16,-3 1 0-16,2 4 2 0,-3 5-4 0,-3 5 4 15,0 3-3-15,-1 6 0 0,-4 5-2 16,-1 3 0-16,0 2 0 0,-2 5-2 16,-2 0-1-16,-1 1 3 0,0 2 1 15,1 0 1-15,1-1 5 0,0-3 11 0,0-1 15 16,0-3 17-16,5-4 23 0,0-1 25 15,1-2 22-15,2-3 13 0,-3-3-3 16,4-2-12-16,0-2-17 0,0-2-31 16,4-3-29-16,-3-2-25 0,4-1-26 0,1-3-51 15,3-3-66-15,-4-2-95 0,3 1-153 16,0-2-165-16,-2 2-140 0,-1-2-38 16,3 1 17-16,0 1 75 0,5 1 142 0</inkml:trace>
  <inkml:trace contextRef="#ctx0" brushRef="#br1" timeOffset="-102625.31">14853 6838 57 0,'-2'3'172'0,"0"-1"2"15,-1-2-1-15,1 0 3 0,2 0 1 0,-1-2 1 16,-1-1 2-16,2-1-7 0,0-1-9 15,0-1-14-15,0-2-19 0,0 0-22 16,3-2-24-16,-1 2-20 0,1-3-15 16,1-1-13-16,0 2-12 0,1-2-8 0,-1 0-5 15,0 1-4-15,1-1-3 0,-1 2-3 16,1-1-1-16,-2 1 1 0,3 1-3 16,-3 1 1-16,-1 2 0 0,0 2 1 0,-1 0 1 15,-1 3 0-15,0 2 3 0,0 3 1 16,0 0 1-16,0 5 0 0,-3 2 0 15,1-1 0-15,-1 5 0 0,-3 2 0 0,2-1 0 16,-3 4 2-16,1-1 1 0,-1 2-1 16,-2 0 1-16,1 0 4 0,2 0 6 15,-2 0 6-15,0-1 11 0,2-1 10 0,1-2 14 16,0-3 10-16,0 0 7 0,4-2 11 16,-4-3 2-16,2-3-5 0,1-1-15 15,2-2-10-15,-3-5-17 0,3-1-18 16,3-6-13-16,-1 0-9 0,1-3-3 0,2-3-4 15,-1-3 0-15,3-1 2 0,-1-4-2 16,2-1 3-16,1-2-2 0,-1 0 1 16,1-3 1-16,0 1 2 0,-1-1 2 15,0 2-1-15,0 0 4 0,-1 3 2 0,0 3-2 16,-2 3 0-16,-2 3 3 0,0 5 1 16,-1 2 2-16,-1 4-2 0,-1 4 3 15,-1 4-3-15,-3 5-4 0,1 3 0 16,-2 4-3-16,0 4-2 0,-2 1-2 0,2 2 3 15,-3-1 0-15,3 1 2 0,-1-1 12 16,0-1 19-16,1-1 18 0,0-2 19 16,2-4 28-16,0 0 34 0,0-3 26 0,1-4 8 15,0-1-4-15,1-3-14 0,1-3-20 16,1-4-37-16,1-2-41 0,1-2-25 16,2-4-15-16,0-1-11 0,0-4-9 15,2 0-5-15,-2-2-10 0,2-1-29 16,1 0-40-16,-4-1-46 0,2-2-67 0,-1 2-116 15,-2 3-139-15,1 3-122 0,-3 3-70 16,-1 5-11-16,-1 4 39 0,-4 3 103 16,1 6 141-16</inkml:trace>
  <inkml:trace contextRef="#ctx0" brushRef="#br1" timeOffset="-97073.08">14647 7467 60 0,'-5'1'146'0,"4"1"1"0,-1-2 2 16,1 0 2-16,1-2 1 0,-2 1 0 0,0 1 4 16,2-2 12-16,0 1 15 0,0 1 19 15,0-2 20-15,0 2 13 0,0-3 6 16,0 2-12-16,0-1-28 0,2-1-34 15,0 2-41-15,2-2-36 0,2-2-36 16,2 2-25-16,2-1-13 0,2-1-9 0,1 1-10 16,3-1-7-16,-2 1-22 0,-1-1-56 15,4 4-84-15,-4-2-93 0,-1 1-89 16,-2 2-91-16,0 0-55 0,-4 2 14 0,-5 2 64 16,-1 2 82-16</inkml:trace>
  <inkml:trace contextRef="#ctx0" brushRef="#br1" timeOffset="-96861.65">14642 7609 171 0,'0'3'232'0,"0"-3"3"0,0 2-34 16,5-2-40-16,-1-2-33 0,1 1-26 15,5-1-23-15,-2-1-22 0,4-1-19 16,1 1-16-16,1-2-9 0,-1 2-6 0,2-1-7 15,0 0-33-15,-1 2-53 0,-3-1-72 16,2 0-73-16,-4 0-39 0,-1 0-18 0,-3-1 20 16</inkml:trace>
  <inkml:trace contextRef="#ctx0" brushRef="#br1" timeOffset="-96438.55">14944 7204 81 0,'-5'-9'228'0,"1"-1"23"16,0 1-27-16,-1 0-49 0,1 1-47 16,-1-1-33-16,2 2-23 0,0-1-10 0,0 4-12 15,0-1-9-15,-1 2-9 0,-1 3-4 16,2 0-5-16,-3 3-9 0,2 3-6 15,-4 3-3-15,3 2-1 0,0 1-1 0,-1 1 0 16,1 4-2-16,4-2 0 0,-3 1-1 16,4 1 1-16,0-2-1 0,2 0 2 15,1-4 0-15,2 0 4 0,4-2 2 0,-1-3-1 16,3-1 2-16,0-4 0 0,2-2 0 16,2-2-2-16,-2-4-2 0,1 0 0 15,-2-2 10-15,0-1 10 0,-1-3 12 0,-3 0 8 16,-1 0 6-16,-2-1 4 0,-2-1-9 15,-2 0-8-15,-1 0-12 0,-1 2-9 16,-2-1-9-16,-1 4-3 0,-1 1-4 16,-3 0-7-16,-1 4-22 0,1 2-31 0,-5 1-35 15,1 4-39-15,2 1-42 0,-1 2-46 16,0 1-42-16,5 3-21 0,1 0 7 16,2 3 26-16</inkml:trace>
  <inkml:trace contextRef="#ctx0" brushRef="#br1" timeOffset="-96059.68">15241 7336 156 0,'3'-1'204'0,"2"-1"-21"16,0-1-41-16,3 0-40 0,-2 0-29 0,-1 0-26 15,1 0-17-15,-1 0-13 0,-2 0-10 16,2 2-2-16,-4-1-4 0,1 2 1 16,-2 0 0-16,-2 0-1 0,-4 3 2 15,2 2 1-15,-4-1 0 0,-1 2 4 0,-1-1 6 16,-2 2 8-16,0 1 9 0,-4-1 14 16,2 2 14-16,-5-1 11 0,0 2 6 15,-3-1 0-15,-2 2-5 0,-3-1-10 0,-1 1-12 16,-4 0-12-16,0 0-10 15,-2 1-7-15,0-1-4 0,1 1-7 0,-2-2-1 16,2-1-2-16,5 1-1 0,-2 0-2 0,4-4 0 16,4-1 1-16,2 0-4 15,6-2-3-15,4-1-3 0,2-1-24 16,7-2-36-16,4-1-49 0,6-1-60 0,2-2-81 16,6 1-41-16,1-2-3 0,6 2 23 15</inkml:trace>
  <inkml:trace contextRef="#ctx0" brushRef="#br1" timeOffset="-95737.78">14958 7717 137 0,'0'2'181'0,"3"-1"-11"16,2-1-19-16,0-1-23 0,3-1-27 15,1-1-24-15,1-1-25 0,1-1-19 0,3-1-13 16,-1 0-7-16,1 0-7 0,0-1-4 15,0-1-4-15,-1 2-17 0,0-2-30 16,-1 3-38-16,-2 0-50 0,-2-1-51 16,0 2-29-16,-4-1 1 0</inkml:trace>
  <inkml:trace contextRef="#ctx0" brushRef="#br1" timeOffset="-95504.21">15069 7542 130 0,'-3'-3'262'0,"-2"1"30"16,3 1-33-16,-2 1-42 0,2 0-22 15,0 0-25-15,2 1-28 0,2 4-23 16,-2 0-17-16,5 5-19 0,-2 3-33 16,0 2-23-16,2 3-14 0,0 3-10 0,1 3-9 15,-1 2-28-15,0 1-35 0,-2 0-43 16,0 0-43-16,3-2-40 0,-1-1-38 15,-1-1-15-15,1-4-8 0,-1 0 0 16,0-3 21-16,0-6 30 0</inkml:trace>
  <inkml:trace contextRef="#ctx0" brushRef="#br1" timeOffset="-94860.89">15172 7560 192 0,'-5'-5'252'0,"5"4"5"16,-1 2-29-16,-1 4-38 0,2-1-38 15,0 5-34-15,2-1-36 0,2 2-34 0,-1 2-20 16,2-1-15-16,3 2-6 0,0-1-5 16,1 0-3-16,1 0 0 0,0-1-3 15,-1-2 2-15,0 0 1 0,-1-2 0 16,0-1 2-16,1-1 0 0,-4-2 2 0,2-2 1 15,-2-1 0-15,-2-1 0 0,0-4 0 16,0-1-1-16,-2-1 0 0,-1-2-2 16,2-3 1-16,-1 0-1 0,1-2 1 0,0 1 0 15,1-1 6-15,0 2 4 0,0 0 3 16,-1 3 0-16,1 2 0 0,2 1 2 16,1 3-6-16,-1 1-5 0,0 5-3 15,-1 2 0-15,1 2-2 0,0 2-1 0,-1 3-1 16,1 0 2-16,-2 0 0 0,2 0-1 15,-2 0 4-15,1-1 0 0,0-2 11 16,0-2 10-16,2-1 4 0,-2-4 3 16,1-2-1-16,0-2-2 0,3-4-9 0,1-1-9 15,-2-4-6-15,-1-2-2 0,2-1-2 16,0-1-3-16,0-2 0 0,-2 1 2 16,-1 0-1-16,0-1-1 0,-2 2-1 0,1 0 3 15,-1 2-1-15,-1 2 1 0,0 0 3 16,-2 4 1-16,-2 0 1 0,0 1 2 15,-1 3 9-15,-1 0 6 0,-1 1 2 16,0 4 2-16,1 1 2 0,-5 1-1 0,2 2-7 16,2 3-7-16,-1 2-1 0,-1 0-5 15,2 3-1-15,2 0-2 0,0 2 0 16,0-1-3-16,3 1 0 0,5 1-1 0,-4-2 0 16,4 0 0-16,1-3-1 0,3 2 2 15,1-4-1-15,3-2 0 0,0-1-1 16,4-2-2-16,3-2-3 0,-2-3-4 15,3 0-28-15,-5-2-48 0,1-1-58 16,0-1-63-16,-4 1-83 0,-3-3-59 0,-1 3-3 16,-5 0 31-16,0 1 48 0</inkml:trace>
  <inkml:trace contextRef="#ctx0" brushRef="#br1" timeOffset="-92193.88">22821 3256 2 0,'-6'3'282'0,"-1"0"65"0,1 0 65 16,3-1-8-16,0-1-22 0,1 1-29 16,2-2-40-16,2-2-50 0,3 1-55 0,2-2-61 15,5-2-47-15,0-1-34 0,2 0-25 16,1-2-12-16,4 1-9 0,-3 0-4 0,2-1-6 15,1 1-2-15,-3-1-1 0,1 2-2 16,-4 2-4-16,0-1-1 0,-4 2 1 16,3 3 1-16,-3 0 2 0,-3 3 2 0,1 2 2 15,-4 2 2-15,2 4-1 0,-4 2 0 16,4 2 6-16,-1 2 6 0,-2 2 11 0,0 2 12 16,-1 2 19-16,2-1 23 0,-1 1 24 15,0-1 25-15,-1-1 17 0,2 0 3 0,1-1-4 16,0-1-16-16,0-1-19 0,2-2-27 15,2 0-21-15,0-4-17 0,0-2-11 16,4-2-11-16,3-4-14 0,0-1-10 0,1-3-25 16,6-3-44-16,0-1-53 0,2-3-57 15,-2 0-74-15,0-3-113 0,-1-1-106 16,-4 0-84-16,0 0-76 0,-7-1-18 0,-3 1 37 16,-6 1 95-16,-2-1 113 0</inkml:trace>
  <inkml:trace contextRef="#ctx0" brushRef="#br1" timeOffset="-91443.43">22873 3499 21 0,'-11'3'271'0,"5"-3"39"16,4-2 31-16,2 0-46 0,7-4-62 16,5-2-53-16,3-2-42 0,5-2-30 15,5-3-28-15,5 0-20 0,0 0-19 16,7-3-13-16,-2 1-8 0,1 2-11 0,-3 0-9 15,1 2-34-15,-3 2-41 0,-4 1-46 16,-3 1-43-16,-2 1-42 0,-6 2-39 0,-1 3-11 16,-4 0 13-16,-2 3 26 0,0 0 36 15,-5 3 43-15,0 0 41 0,-1-1 37 0,0 2 28 16,0 1 24-16,1-2 19 0,-3 1 17 16,4-1 21-16,-1-1 18 0,1-1 19 15,0 1 16-15,0-2 12 0,1 0 10 0,2-2 7 16,-2 1 13-16,2-3 11 0,-1 2 16 15,2-3 25-15,-3 1 21 0,1-1 22 0,-1 1 13 16,0-2 8-16,0 0-6 0,-1 1-20 16,-2-1-24-16,-3 0-29 0,0 0-27 15,0 0-29-15,-3 0-23 0,-2 2-19 0,1-2-21 16,-2 3-16-16,-1-2-17 0,2 4-12 16,-3-1-9-16,-1 4-6 0,1 2-5 15,-2 1 2-15,1 4 2 0,0 1-3 0,1 4 2 16,0 1 0-16,-1 3 7 0,2 0-3 15,2 0-3-15,5 1 2 0,2 1 1 16,3-2-3-16,0 0-6 0,5-2 1 0,2-1 2 16,-1-3 0-16,3-1-3 0,0-2 4 15,2-5 3-15,-2-1 0 0,2-3 0 16,-2-2 0-16,0-2 0 0,1-3-2 0,-1-1 1 16,-2-1 1-16,0-2 2 0,-2 0 0 15,-2-1 4-15,-1-2 1 0,-2 1-1 0,1 1 1 16,-2 1-2-16,0 1-1 0,-3 0-1 15,1 3-5-15,0 1 1 0,-2 3-4 0,1 0 6 16,-1 4 0-16,2 3-3 0,-1 2 2 16,3 2-2-16,0 2 2 0,4 2-4 15,-2-2-1-15,2 2 4 0,-1 0 2 0,0-1 0 16,1-1 1-16,-3-1 7 0,2-3 15 16,-1 0 24-16,2-1 31 0,-2-5 23 0,0 0 12 15,1-2 3-15,-1-2-8 0,3-2-26 16,-1-3-30-16,1-2-20 0,0 1-15 15,-1-4-9-15,0-1-4 0,1-1-3 0,0-1-4 16,0-2-7-16,-1-1-6 0,2 1-49 16,0-1-66-16,-2 1-101 0,0 1-147 15,1 3-141-15,-1 3-131 0,3 3-55 0,0 1 13 16,0 5 75-16,1 2 134 0,3 2 135 16</inkml:trace>
  <inkml:trace contextRef="#ctx0" brushRef="#br1" timeOffset="-91128.06">24029 3228 16 0,'-3'-6'279'0,"-2"0"56"0,0 0 53 15,2-2-33-15,-2 1-46 0,-1-1-45 0,2 1-47 16,-1-1-45-16,0 2-43 0,0 0-40 16,0 2-28-16,-2 1-20 0,0 3-13 0,1 1-9 15,-1 2-11-15,-2 4-3 0,1 3-3 16,-1 3-1-16,1 2-1 0,-1 5 1 0,0 2-2 15,5 2-1-15,-3 0-1 0,6 2 1 16,1-2 2-16,3-3 0 0,3-2 2 16,2-1 1-16,5-1-1 0,-1-7 2 15,6-1-1-15,-1-4 2 0,4-4 2 0,-4-4 14 16,5-1 17-16,-3-4 13 0,-1-4 10 16,1-1 8-16,-6-2 1 0,-3-2-12 0,0-3-17 15,-5 0-13-15,-4-3-28 0,-2-1-63 16,-6 0-79-16,-2 0-90 0,-4 2-93 0,-1 2-98 15,-7 2-69-15,-1 3 7 0,-3 5 51 16,-8 4 75-16</inkml:trace>
  <inkml:trace contextRef="#ctx0" brushRef="#br1" timeOffset="-88344.18">23616 3768 107 0,'4'-5'285'0,"-4"2"48"15,0 0 20-15,0 0-18 0,-2 0-13 0,0 2-14 16,-3-1-12-16,1-1-16 0,-4 1-29 16,0 1-37-16,-2 1-40 0,-3 0-31 15,0 0-27-15,-4 3-19 0,-3 0-15 0,-2 0-9 16,-1 2-1-16,-1 1-7 0,-2 1-7 16,-1 1-5-16,2 1-3 0,-2 0 2 15,4 1-6-15,-1 2-3 0,5 0 7 0,0-1-3 16,6 1-6-16,4 0-6 0,3-2-6 15,6 4-1-15,6-2-13 0,3 0-2 16,7 0-1-16,5-2-4 0,4 2-4 0,3-1-4 16,6-1-3-16,-1 1-1 0,0 1-1 15,4-2 1-15,-4 1 0 0,0-1 0 16,-3 1-1-16,-1-1 3 0,-6 2-4 0,-1 0 2 16,-6-1 6-16,-2 2 6 0,-6-1 7 15,-5 2 3-15,-4-1 8 0,-4 1 3 0,-6 0-5 16,-2 0 1-16,-3 0-6 0,-2-1-4 15,-1-1-11-15,1 0-8 0,-1-2-33 0,3 0-55 16,1-4-70-16,0-2-103 0,5 1-125 16,1-5-111-16,5 0-75 0,2-5-55 15,5-1 13-15,4-4 70 0,2-2 111 0,7-3 109 16</inkml:trace>
  <inkml:trace contextRef="#ctx0" brushRef="#br1" timeOffset="-88092.79">23793 3912 210 0,'3'-20'295'0,"2"1"44"0,-5 2 12 16,0 1 13-16,0 1 10 0,-3 3 3 16,1 1-14-16,-1 2-25 0,-1 2-45 0,1 1-55 15,1 0-59-15,1 3-48 0,-3 1-39 16,4 2-28-16,-1 2-22 0,1 2-17 16,0 3-6-16,1 6-6 0,3 0-3 0,0 5-3 15,2 2-4-15,1 4-2 0,-1-2-6 16,2 4-8-16,1 1-31 0,-1-4-44 0,0 2-61 15,0-3-71-15,2-2-78 0,-2-2-70 16,0-2-39-16,0-4-16 0,2-3 11 16,-2-1 32-16,1-6 49 0,0-2 52 0,-1-4 53 15,0-2 49-15,-2-4 44 0,2-1 41 16,-4-2 34-16</inkml:trace>
  <inkml:trace contextRef="#ctx0" brushRef="#br1" timeOffset="-87793.38">23964 4024 5 0,'5'-18'30'0,"0"-1"19"0,2-1 18 0,-3-1 14 15,1 2 7-15,-2-1 4 0,0 2 2 16,0 3 9-16,-1 0 11 0,-1 3 17 15,1 0 23-15,-2 3 27 0,0 1 24 0,-2 1 14 16,1 3 2-16,-1 1-11 0,-1-1-18 16,-2 3-25-16,0 2-32 0,0 3-29 0,-4 0-23 15,5 2-16-15,-3 5-12 0,1 1-16 16,-1 3-7-16,1 3-6 0,2 1-8 16,0 2-5-16,3 0-5 0,1 2-3 0,1-2-5 15,3-3 0-15,0 0 1 0,5-4-2 16,0-1 0-16,-1-3-3 0,4-4 1 0,-1-1-1 15,0-5 0-15,2-2 1 0,-2-2 2 16,-1-2 2-16,0-3 3 0,-2-2-1 16,-1 1 1-16,-1-4 1 0,-1-1-2 15,-5-1-1-15,0-1-2 0,-5 1-1 0,0-2-2 16,1 0-5-16,-3 0-12 0,-1 3-30 0,3-2-47 16,-1 4-67-16,2 2-74 0,0 0-75 15,1 4-71-15,3 1-49 0,0 1 7 16,0 4 46-16,5 0 64 0</inkml:trace>
  <inkml:trace contextRef="#ctx0" brushRef="#br1" timeOffset="-87291.95">24269 3732 357 0,'2'-5'472'16,"-2"2"98"-16,-2 0 36 0,-1 2-28 0,2 1-42 15,-1 0-61-15,0 3-69 0,2 3-73 16,0 3-67-16,0 3-63 0,4 2-65 0,-3 6-48 15,4 1-38-15,0 5-24 0,1 2-15 16,5 1-12-16,-3 2-8 0,0 2-5 0,4-1-6 16,1 1-3-16,0-2 2 0,-4-2 4 15,3-1 3-15,0-4 3 0,-4-1 3 16,-2-4 2-16,1-2 4 0,-2-5 0 16,1-1 1-16,-3-1 0 0,0-6 0 0,-1-1 0 15,-1-6-3-15,-1-1 3 0,-1-6-1 0,-3-1-1 16,0-6-3-16,-2-2 2 0,-2-5 0 15,0-3-2-15,-4-4 3 0,-3 0 1 16,0-3 2-16,0-4 0 0,-3 1 0 0,-1-2 0 16,1-2 3-16,1 2-4 0,3 0 1 15,0 0 0-15,4 3 0 0,1 2 2 0,3 4-5 16,3 3 0-16,3 2-5 0,3 3-3 16,3 4-19-16,3 2-33 0,4 1-27 15,3 4-35-15,5 2-36 0,2 3-33 0,2 2-26 16,4 4-27-16,-1 1-28 0,0 5-24 15,0 3-12-15,-3 5-2 0,0 2 22 0,-4 3 48 16,-7 3 57-16,-4 2 73 0,-6 1 77 16,-4 1 77-16,-7 2 64 0,-5 1 52 15,-5-1 42-15,0-1 19 0,-7 2-5 0,2-4-27 16,0-2-39-16,1-2-45 0,2-3-69 16,3-3-120-16,7-3-140 0,0-5-142 0,4-5-125 15,5-2-63-15,5-6-5 0,5-3 69 16,5-5 112-16</inkml:trace>
  <inkml:trace contextRef="#ctx0" brushRef="#br1" timeOffset="-86955.13">24747 3667 315 0,'0'1'424'0,"0"1"97"0,0 0 30 15,0 1-12-15,-3-3-45 0,3-3-68 16,0-1-87-16,3-1-91 0,-3-4-83 0,1-3-74 15,-1-2-46-15,2-1-28 0,-1-1-17 16,-1-1-9-16,0-1-4 0,0-1 0 16,-3-1 0-16,2 2 2 0,-4 3 4 0,2-1 0 15,-2 4-2-15,1 1 1 0,-3 3 2 16,1 4 0-16,-3 3 0 0,-1 4-1 0,0 3 7 16,-2 6 0-16,2 3 2 0,2 6 3 15,2 1 5-15,1 4 2 0,2 1-5 0,3 0-2 16,3 0-2-16,5-2-1 0,2 1-6 15,1-5-4-15,4 0-10 0,2-6-13 16,3-2-24-16,0-5-33 0,0-2-51 0,2-5-79 16,0-2-88-16,-2-5-82 0,2 0-71 15,0-3-77-15,-4-4-7 0,-1 0 49 16,-2-3 81-16,-1-2 85 0</inkml:trace>
  <inkml:trace contextRef="#ctx0" brushRef="#br1" timeOffset="-84593.26">24171 2760 28 0,'27'-5'20'0,"2"2"-4"0,1-3-3 15,3 2-4-15,0-2-3 0,2 1 0 16,0-1 1-16,0 2 2 0,-1-3 8 0,0 2 7 16,2-1 11-16,-5-1 9 0,3 3 8 15,-4-2 1-15,0 0 0 0,-2 0-3 0,-2 2-4 16,1-1-6-16,-5 1-3 0,1 0-4 15,-4 2-6-15,0-1-1 0,-4 0-5 16,-1 1-2-16,-1 2-1 0,-4 0 1 0,-1 0 2 16,-4 0 6-16,1 0 8 0,-1 0 9 15,-1 0 16-15,-2 0 20 0,2 0 21 0,-6 0 11 16,2 2 4-16,-2-2-2 0,-6 1-12 16,1 1-18-16,-4-2-22 0,-2 1-15 15,-4 1-9-15,-1-2-7 0,-3 0-5 0,-1 0-3 16,-3 0-3-16,1 0-3 0,-4 0-1 15,-2 0 5-15,-3-2 5 0,-2 1 11 16,2-2 7-16,-6 1 7 0,0 1 6 16,-4-1 1-16,1-1-2 0,-2 1-7 0,-1 1-7 15,-2 1-7-15,-1-1-13 0,-4 1-8 16,1 0-5-16,-3 0-3 0,-2 1-2 16,-1-1-3-16,0 1 3 0,-2 1-1 0,1 1 4 15,2-3 7-15,0 3 12 0,5-3 15 16,-2 2 18-16,5-2 14 0,2 0 8 0,1 0 3 15,5 0-7-15,1 0-12 0,1-2-17 16,4 1-14-16,0-1-13 0,4-1-8 0,1 0-6 16,1 2-5-16,2-2 0 0,3 1-3 15,-1 1 1-15,2-1-4 0,1 1 1 0,1 1 1 16,0 0-1-16,3 0-1 0,-2 1 1 16,5 1 0-16,0-2 2 0,0 0 1 15,3 0 6-15,0 0 13 0,2 0 18 0,2 0 20 16,0 0 23-16,2 0 18 0,2 0 14 15,0 0 2-15,-1 0-5 0,2 0-8 0,2 0-12 16,-4 0-8-16,2 0-10 0,-2 0-5 16,2 0-7-16,0 0-8 0,0 0-9 15,-2 0-9-15,0 0-12 0,-1 0-5 0,-3 1-9 16,0 1-3-16,1-2-4 0,-2 1 0 16,-2 1 2-16,0-2-2 0,-1 1 2 0,4-1 0 15,-3 0 1-15,-2 0 6 0,5 0 10 16,1 0 15-16,-1 0 9 0,1 0 14 15,1-1 7-15,2 1 1 0,-1 0-9 0,3 0-11 16,2 0-6-16,-3-2-13 0,4 1-7 16,-1 1-6-16,1-2-1 0,1 2-2 0,1 0-2 15,1 0 0-15,5 0-2 0,1 0-3 16,4 0-1-16,6 0-2 0,4 2 0 0,6-2-2 16,6 3 0-16,4-2 2 0,9 2 1 15,4 0 2-15,8 2 1 0,4-2 0 16,6 1 0-16,6-1-6 0,6 0-12 0,4 0-23 15,4 0-26-15,0 0-25 16,-1-3-24-16,-1 2-26 0,-2-2-20 0,-5-2-14 0,-4 2-15 16,-4-3-21-16,-2 2-21 0,-3-1-13 15,-7-1-12-15,-2 2-3 0,-2-1 12 16,-5-1 21-16,-3 0 33 0,-5 2 33 16,-1-2 38-16,-5 1 34 0,-5 2 29 0,-3-1 24 15,-3-1 15-15,-5 2 11 0,-3 0 5 16,-3 0 2-16,-3 0 4 0,1 2 0 15,-6-1 3-15,0-1 13 0,-3 2 15 0,-1-2 18 16,1 0 16-16,-2 0 18 0,0 0 18 16,0 0 8-16,1 0 2 0,-3 0-1 0,1 0-4 15,-1 0-2-15,3 0-12 0,-4-2-13 16,1 2-14-16,-1-1-14 0,2-1-12 16,-1 2-15-16,-1 0-9 0,0 0-9 0,0 0-5 15,0 0-4-15,-1 0-1 0,-1 0-1 16,-1 0 0-16,0 0 1 0,-4 0 0 0,-1 0 1 15,-1 2 0-15,-2-1 2 0,-2 1 6 16,-4 1 7-16,-2-2 7 0,-2 1 6 16,-2 0 11-16,-4 0 9 0,-2 0 1 0,-1-1-1 15,-5 1-3-15,-1-1-5 0,-4-1-10 16,-5 3-11-16,-3-1-8 0,-6-1-5 0,-2 1-7 16,-8 0 1-16,-4 2 1 0,-6 0-1 15,0-1 2-15,-4 3 10 0,1-2 15 16,-1 1 15-16,4 0 18 0,3-1 15 0,1 0 10 15,6 3 0-15,2-3-10 0,5 1-13 16,4-1-20-16,3 1-16 0,6-1-9 0,1 2-10 16,5-3-6-16,3 2-2 0,5-1 0 15,2-1 0-15,3 2-2 0,0-3-2 0,4 3 2 16,-1-2-4-16,1 0 1 0,3 0-1 16,-2-1 1-16,6-1 3 0,-4 0 0 15,1-1 3-15,1 2-1 0,-2-2 0 0,1 0 2 16,-1 0 1-16,-2 0-2 0,2 0 0 15,-4 0-1-15,1 0 0 0,-3 0 0 0,0 0-2 16,-2 2 2-16,-3-2-2 0,-2 1 2 16,-3 1-1-16,1-1 1 0,1 1-2 15,1-1 1-15,1 2 1 0,5 0 1 16,-1-2 0-16,7 1 0 0,0 0 3 0,6 1 2 16,1-3 3-16,4 1 2 0,2-1 2 15,-1 0 0-15,6 0 0 0,-1 0 2 0,4-1-4 16,2 1 0-16,3-2 2 0,3 1 1 15,3-1 5-15,2-1 3 0,5 3 6 16,4-1-3-16,3-1 1 0,6 2-4 0,2 0-9 16,6 0-6-16,4 3-5 0,7 0-1 15,4 0-8-15,6 2-3 0,8-1-10 16,4 2-27-16,5-1-36 0,5-2-47 0,3 1-57 16,1-1-67-16,2-1-63 0,-1-1-38 15,0-1-20-15,-4 0 3 0,-5-1 24 0,-3-1 49 16,-9-1 63-16,-2 0 57 0,-7 0 52 15,-6 0 44-15,-4 0 34 0,-4 0 25 0,-6 0 12 16,-4 2 6-16,-5-1 4 0,-8 1 16 16,-2 1 24-16,-2-2 31 0,-9 2 27 15,-1 0 30-15,-3 2 27 0,-5-1 11 0,-5 1-3 16,-3-1-5-16,-6 2-3 0,0-2-2 16,-5 1 2-16,-2 0 7 0,-2 1 12 15,-3-3 10-15,-4 0 4 0,0 0 1 0,-5-2-5 16,1-1-12-16,-4 0-20 0,-5-3-16 15,-1 2-18-15,-3-4-17 0,-3 1-16 16,-3-1-18-16,-3 1-11 0,-4-2-16 0,-3 1-13 16,-2-1-11-16,-3 1-4 0,0 1-3 0,-3 0 4 15,5-1 4-15,-2 4 9 0,1-2 7 16,2 1 6-16,3 2 6 0,6 0-2 16,0 0-6-16,6 3-7 0,7-1-11 0,7 1-12 15,6 0-15-15,4 1-13 0,12-1-7 16,6 3-1-16,13 0-2 0,12 0 2 15,13-2 6-15,13 3-5 0,13-3-11 0,13-1-26 16,13-1-45-16,13-3-81 0,9 3-117 0,7-2-110 16,9 0-112-16,4-1-78 0,-6-1-7 15,-3-1 51-15,-3 0 107 0,-8-1 113 16</inkml:trace>
  <inkml:trace contextRef="#ctx0" brushRef="#br1" timeOffset="-80942.89">21348 1050 88 0,'-7'-6'135'0,"-1"-2"-15"16,-3 2-12-16,2 0-7 0,-1-1-8 15,1 0-7-15,-1 0-5 0,1 1-5 0,1-1-5 16,-3-1-4-16,1 1 0 0,1-1 2 16,0 1 4-16,-1-2 1 0,0 0 3 0,1 0 0 15,-2 0 6-15,1-2 2 0,-1 1-5 16,0-1-2-16,-2-1-2 0,1 0-2 0,-1-1-4 15,1-2-2-15,-3 1-2 0,1-1 4 16,2 2 6-16,-1-2 2 0,0 1 5 0,0 1 8 16,1 1 14-16,1 0 10 0,0 1 3 15,-2 0 2-15,4 1-5 0,-3 2-14 0,3 0-13 16,0 0-19-16,1 2-18 0,-2 0-11 16,2 2-9-16,0-1-8 0,3 1-5 0,-2 1-2 15,2-2-2-15,0 2-2 0,1 0-4 16,0 1-1-16,1 1-3 0,1-2-2 0,-1 2-2 15,2-1-1-15,1 2 0 0,-3-1 2 16,1 1-2-16,2 0-1 0,0 0-1 0,0 0 3 16,0 0-2-16,0 0 0 0,2 1 1 15,1 2 0-15,-2 3 1 0,1 0 1 16,3 3 1-16,0 2-2 0,3 2 1 0,1 3 1 16,0 1 1-16,6 2-1 0,4 4 3 0,3 1 2 15,0 0 0-15,5 3 0 0,1 0-1 16,2 3-1-16,-1 0-2 0,2 3 1 15,-1 2 5-15,0 1 0 0,0 3 0 0,1 0 1 16,-5 3 0-16,1-1-2 0,2 5-6 16,-7-1 2-16,3 1-3 0,0 1-4 0,1-1 1 15,-4 1 1-15,0-1-1 0,2 1-1 16,-1 1 2-16,1-3 2 0,-2 0 0 0,0-3 0 16,2 0 0-16,-3 0 0 0,3-3 0 15,-1-2 0-15,-1-1-1 0,1-1 1 0,-1-1 1 16,0-1-1-16,-5 0-2 0,2-1 3 15,1 1-1-15,-3 0-1 0,0-2 0 16,-3 2-1-16,0 2 0 0,1-4 1 16,-1 1 0-16,-3-2 1 0,0 0 0 0,3-3 1 15,-4-2 2-15,-1-2-3 0,2-1-2 16,-1-2-1-16,-2-2 3 0,1-2-1 16,-3-1-3-16,2-1 0 0,-3-2 4 0,3-2 0 15,-4-1-1-15,0-1 0 0,-1-2 4 16,0 0 4-16,-1-2 0 0,-1 1 9 0,1-3 9 15,0 2 9-15,-2-3 7 0,1-1 0 16,-1 0 0-16,2-1-2 0,-2-3-13 0,0 0-7 16,1 0-8-16,-1-1-4 0,0-1-3 15,0 0 6-15,0 0 9 0,0 0 4 16,0-1 5-16,-1 1 3 0,-1-2 0 0,1 1-6 16,-3-3-5-16,1 3-2 0,0-2 1 15,-4 0 13-15,0-1 7 0,-3-2 7 16,1-2 5-16,-4-1 10 0,2-1 10 0,-3-4 3 15,0-2 3-15,-2-4 4 0,-5-1 3 16,2-4-8-16,0-4-14 0,-3-2-15 16,-1-4-13-16,-3-4-13 0,1-4-9 0,-2-4-8 15,0-2-5-15,-1-2-3 0,-1-3 1 16,-1 0-5-16,3 0-3 0,1 1 0 0,-3-1 2 16,2 3 1-16,2 0-4 0,-1-1 5 15,1 2 3-15,2 2 2 0,0 2-4 0,-1 0 1 16,2 3 0-16,0 0 0 0,2 2-3 15,-4 2 1-15,2 2 0 0,-2 1 0 0,2-1 2 16,-3 0 1-16,-4 1 1 0,2 2-2 0,-3 1-2 16,2 0 0-16,0-1-1 0,-1 5 0 15,1-1 0-15,4 3 4 0,-3 1 1 16,3 4 3-16,2-1 1 0,3 4-2 16,-1 0 1-16,2 3-1 0,4 1 0 0,-2 2-3 15,5 1 1-15,1 0 3 0,0 1-1 0,2 2 2 16,0 2 0-16,1-1 3 0,0 4-3 15,2-1-2-15,2 0 0 0,-2 4 0 0,2 0 1 16,-2 1-1-16,2 1 0 0,1 1 1 16,0 1-1-16,0-1-2 0,2 2 0 0,-2 0-1 15,0-1 0-15,2 3-1 0,0-1 1 0,0-1 3 16,0 2 1-16,0 0-1 0,0 0 0 16,2 2 2-16,0-1-3 0,-2 2-1 15,2 1 0-15,2 3 2 0,-3-1-1 0,6 3 0 16,-3 1 2-16,3 2 1 0,2 5-1 0,1 1-1 15,3 3 3-15,2 3-1 0,1 1 1 16,6 5 3-16,2 2 0 0,2 4 2 16,5 3-1-16,-1 4-1 0,4 2 1 0,1 2-1 15,0 0-1-15,-2 3-1 0,2 1 1 0,0-2-1 16,-2 4 2-16,2-2-1 0,-2 2 2 16,-2-1 0-16,1 0-2 0,0 0 1 0,-1-1-1 15,3 0-1-15,-3 0-3 0,-1-2 2 16,2 1 2-16,0-1 1 0,-4 2-2 15,2-1-1-15,-2-2-1 0,-1 0-2 0,1-2-5 16,-5-1 0-16,2 0-3 0,1-1 2 16,-4-4-2-16,-5-1-2 0,4-3 5 0,-5-1 0 15,1-4 3-15,-4-2-1 0,-1-4 3 16,-2-1 3-16,-1-4-1 0,1-4-1 16,-4-1-1-16,0-1 2 0,-1-4 0 0,-2 1-1 15,2-4 1-15,0 1 1 0,-2-2 0 16,0 0-1-16,-1-2-1 0,-1 1 1 0,2-1 1 15,-1-1-1-15,0 2-1 0,-2-3-1 16,1 0 0-16,-1 0 0 0,2 1 0 0,0-3 2 16,-2 1 3-16,0 1 2 0,0-2 0 15,0 0 4-15,0 0-2 0,0-2 0 16,-2-1-1-16,0-2-1 0,-1 1 0 0,0-3-2 16,0-1-1-16,-2-2-2 0,-3-1 0 15,3-1-2-15,-3-1 0 0,2-2 0 0,-2-2-2 16,-3-1-1-16,2-3 2 0,-3-3 0 15,-2 0-1-15,-2-4 1 0,-1-3-2 16,-2-3-1-16,-2-3-1 0,-1-4 0 0,-4-2-1 16,-1-4-1-16,0-2 1 0,0-1-1 15,-3-2-2-15,0-2 0 0,-2-2 0 16,-1-1 0-16,6-1 0 0,-2-3 2 0,-1 3 0 16,4-3 0-16,-4 1 3 0,1 0-3 15,1-2-1-15,-2-1-2 0,1 0 1 0,-2 0 2 16,1 3-3-16,0 2 1 0,1 4 0 15,-1 3 2-15,5 6 6 0,-1 3-3 0,3 6 3 16,-1 3 3-16,4 5 1 0,4 3-3 0,-2 4-2 16,2 5 2-16,4 1-3 0,2 1-1 15,2 5-2-15,0 2 2 0,2 2 1 16,2 2-2-16,2 3 0 0,0 3 1 0,4 2-2 16,1 1-2-16,2 1-6 0,4 1-2 0,-1 1 0 15,3 1-1-15,3-1 0 0,2 0 3 16,0 1 6-16,0 1 4 0,1-2 1 15,-1 2 2-15,2-1 2 0,-4 1 1 0,2-1-2 16,-4 1-7-16,2-1-5 0,-2 4-6 16,0 2-15-16,-1 3-31 0,2 6-41 0,-1 3-56 15,3 4-83-15,0 4-110 0,0 4-100 16,2 7-88-16,-1 5-80 0,5 5-10 0,-1 5 51 16,-1 5 95-16,3 2 105 0</inkml:trace>
  <inkml:trace contextRef="#ctx0" brushRef="#br1" timeOffset="-77443.63">12784 5106 111 0,'-3'1'106'16,"2"-1"-5"-16,-3 2-6 0,1-2-6 16,1 0-9-16,-2 0-5 0,-1 0-10 0,1 0 1 15,0-2-2-15,1 2 1 0,2-1 12 16,-1 1 8-16,0-3 12 0,-1 1 4 16,3 1 3-16,-2-2-2 0,2-1-11 15,-1 0-13-15,-1 1-11 0,2-1-11 0,-1-1-10 16,-2-1-2-16,3 0 3 0,-2 0 10 15,1 0 8-15,-1-1 8 0,-1 1 6 16,1-2 3-16,-1 2-3 0,0 0-6 0,-2-1-4 16,2-2-5-16,-2 1 2 0,1 1 10 15,1-3 8-15,-2 2 0 0,0-3 6 16,0 1 3-16,-1-2 0 0,-4 1-5 16,4-1-6-16,-2-1-3 0,2-1-7 0,-4-1-1 15,2 0-5-15,-3 0-2 0,2-1-5 16,-1-1-3-16,2-1-4 0,-4 0-9 15,4-1-4-15,-2-1-8 0,2-1-5 0,-1 2-1 16,1-2 2-16,0 0 1 0,0-2-2 16,-1 2 0-16,1-2 6 0,-2 1 9 0,-1 3 1 15,3-2 0-15,-1 0 6 0,-2 1 1 16,0 1-7-16,1 1-9 0,-1 1-4 16,0 1-1-16,1 1-3 0,-2-1-3 0,3 3 1 15,-1 1-3-15,-2 0-3 0,2 2 0 16,0 0-3-16,1 2 0 0,1 0-2 0,-2 2 1 15,4 0-4-15,-1 2-1 0,2-1-2 16,1 2-3-16,0 0-3 0,0 2-1 16,3-1-1-16,-1 1 0 0,1 2-2 15,1 1 1-15,0 1 1 0,0 1-1 0,0 1 1 16,1 1-1-16,-1 0 1 0,2 1 2 16,-1 1 0-16,3 1 3 0,0 0-1 0,1 3 0 15,0-1 3-15,4 5-4 0,-1 0-1 16,2 2 0-16,2 3 0 0,-1 3-1 15,4 0-1-15,1 3-2 0,-2 3 2 0,3 3 3 16,0 2 0-16,1 3 1 0,1 3 1 16,-2 3 3-16,2-1-2 0,0 4-3 15,0-1 1-15,0 4 3 0,0-1-1 0,0 2-1 16,1 2 0-16,-2 1 0 0,1-2 0 16,0 2-3-16,0-2 0 0,1 1 0 15,1-3 0-15,-2-1 0 0,1-1-3 0,-2-3 3 16,1-1-1-16,-1-5 2 0,-1-3-1 15,0-2 1-15,-3-2 3 0,-1-2-2 16,3-3 3-16,-5 0-5 0,3-2-1 16,-1 0 1-16,-1 0 1 0,0 0 0 0,-3-1 0 15,5 2 3-15,-3 1 1 0,-1-2 0 16,2 1-2-16,1 0-3 0,0 2 0 0,-4-1 1 16,2-2-1-16,2 1-4 0,-4-2 2 15,0-2-1-15,0 1 3 0,0-4-1 16,-2-1 2-16,-1 0 1 0,-1-3-1 15,2-1-1-15,-2-2 1 0,-1 1 2 0,0-2-7 16,1 1 2-16,-2 0 2 0,3 0 1 16,-1 0-1-16,2 1 0 0,-3 1 5 15,3-1-2-15,0 2-3 0,0 0 0 0,-1-1 0 16,-1 1-3-16,1-3 2 0,0 0 2 16,-2-3 0-16,-1 0 1 0,0-2 2 15,-1-2 3-15,-1 1 0 0,1-3-2 16,-2-2 1-16,-2-1 6 0,2-1 6 0,-3-2 6 15,1-5 5-15,-2 1 2 0,-2-5 2 16,-1-3-5-16,-1-1-8 0,-1-6-6 16,-4-2-7-16,4-3-2 0,-4-5-3 15,-3-3-2-15,3-5-2 0,-1-3 0 0,-2-5-1 16,-1-4 2-16,3-2-1 0,-4-5 0 16,1 1 1-16,1-3 0 0,-3 2-1 15,3-1-3-15,-4 0 1 0,1 3 3 16,-3 0-1-16,0 3-3 0,-2-2 3 0,0 4-4 15,0 2 4-15,-1 1-2 0,0 2 1 16,3 4 1-16,-1-1-1 0,1 2 4 0,-1 3-2 16,2 0 2-16,-1 0 0 15,0 0-1-15,0 0 0 0,1 0 0 0,-1 0 3 16,0-1-3-16,1 1 2 0,1 0 3 16,-1-1 0-16,2 3 2 0,-1-1-5 0,1 3 2 15,3 2 0-15,0 1 1 0,4 4 1 16,-1 2-1-16,0 4 2 0,5 1 0 15,0 3 0-15,-1 1-2 0,1 2-2 0,2 3 2 16,1 2 1-16,0-1-2 0,1 2-1 16,1 3 0-16,1 0 0 0,0 2-3 0,-1-1-1 15,3 2-1-15,-2 2-1 0,2-3 0 16,0 4-1-16,0 0 2 0,0 4-1 0,2 0 1 16,1 4 2-16,2 1 1 0,1 1 1 15,0 5-2-15,1 2-1 0,3 1 1 0,0 1 0 16,1 2 1-16,1 4 1 0,2 3 0 15,0 0 2-15,2 5 1 0,1 3 0 16,1 2-2-16,4 2 1 0,-3 0-1 0,4 3 0 16,-1 2-2-16,4-2 0 0,-4 4 2 15,5-1-1-15,-2 2 0 0,4 2-3 16,-1-1 1-16,2 4 0 0,0-1 1 0,2 1 0 16,-1 2-1-16,1-1 3 0,1 0-1 15,0 0 0-15,-1 2 2 0,0-2-1 16,-1-2 1-16,-1-1-1 0,-3-1 0 15,0-2-1-15,-5-3 0 0,-3-4-1 16,-2-1 1-16,-2-6 0 0,-1-2 1 0,-4-4-1 16,-2-4 0-16,-2-3 3 0,3-3 5 15,-4-4 11-15,-2-1 10 0,0-4 7 16,1-1 4-16,-3-4 2 0,1-1-5 0,-1-3-10 16,-1-1-8-16,0-3-8 0,0 0-4 15,0-2-3-15,0 0 0 0,0-1-3 16,-1-2 0-16,-1 1-1 0,2 1-2 0,-3-3 1 15,1 0 0-15,-1 0-1 0,0-1-1 16,-2-1 1-16,-4-2 0 0,3 1 1 16,-2-3 1-16,-2-2 1 0,-4-3 2 0,1-2-3 15,-4-2 4-15,1-4 2 0,-3-2 1 16,-5-4 0-16,2-1 0 0,-5-4-1 16,0-4-4-16,-3-4-5 0,-1-3-3 15,-1-3 0-15,0-3 1 0,-1-3-1 0,1 0 0 16,1-1 0-16,-1-1 2 0,2-1-1 15,0 2 0-15,3 1 2 0,-1 1 0 16,4 2 0-16,2 3 1 0,1 2-1 0,1 2 1 16,4 4-2-16,0 2 1 0,-1 4 1 15,4 2-3-15,2 5 2 0,0 3-1 16,0 3 1-16,3 5 1 0,1 2-1 0,0 2 1 16,2 3-2-16,-1 3-2 0,1 2 1 15,2 1-1-15,0 1 1 0,-2 4-1 0,4-2 3 16,-1 3-1-16,-1-2 0 0,1 2 0 15,2 0 0-15,-1 2-1 0,-1-1 1 16,2 1 0-16,0 1-1 0,0 0 1 0,0 0-1 16,3 3-1-16,-1 0 2 0,4 4 1 15,2 4 0-15,2 4-1 0,2 4 1 16,4 8 1-16,4 6-3 0,1 9 2 0,6 8 1 16,3 7 0-16,2 7-1 0,3 5 2 15,1 8-1-15,3 4-3 0,1 1-1 0,-2 2 1 16,3-1 3-16,-3-2 0 0,-2-2 0 15,-1-2 0-15,-2-2 2 0,-4-5 1 0,-1-2-1 16,-3-5 1-16,-4-4 0 16,1-4-2-16,-3-4 2 0,-3-7 0 15,1-3-2-15,-4-7-1 0,-1-3 3 0,-2-7 4 16,-2-4-2-16,1-3 1 0,-4-3 1 16,-2-7 2-16,1-5 1 0,-3-6-3 0,-1-3 0 15,-3-5 1-15,-2-7-4 0,-4-4 1 16,-1-4 1-16,-3-6-3 0,-2-4-1 15,-4-4-4-15,-3-5 1 0,-4-7-4 0,1-4-4 16,-5-3 0-16,0-3-2 0,0-3-11 16,-1-3-34-16,-1 3-64 0,3 2-85 15,1 2-140-15,2 4-170 0,6 3-156 0,1 8-102 16,5 3-8-16,1 5 51 0,5 5 119 16,0 5 161-16</inkml:trace>
  <inkml:trace contextRef="#ctx0" brushRef="#br1" timeOffset="-76210.03">12560 4831 79 0,'-4'-9'112'16,"0"0"-8"-16,-1 0-7 0,2 0-5 0,0 2-1 16,0-2-1-16,1 1-6 0,0 4-3 15,1-2-6-15,-1 1-4 0,2 2-4 16,-1-1 3-16,-1 1 7 0,2 0 14 0,-2 1 21 15,2 1 24-15,-1-1 25 0,-1-1 18 16,1 3 12-16,-1-1 0 0,-1-1-13 0,0 1-20 16,0-1-25-16,-2 1-27 0,2 1-26 15,-2-2-20-15,0 1-18 0,2 1-14 16,0 0-9-16,0 0-8 0,0 1-5 0,0 1-5 16,-1 1-3-16,1 0 2 0,0 3-1 15,1 1 1-15,1 4 1 0,-1 2 1 16,2 4 3-16,0 2-3 0,0 5-1 15,3 3 9-15,-1 3 8 0,1 2 15 0,0 4 12 16,2 1 16-16,-2 2 11 0,-1 2 2 16,1 2-1-16,-3-1-7 0,0 2-8 15,-1-1-9-15,-1 1-11 0,-1-2-6 0,-2-2-10 16,2 2-10-16,-2-3-1 0,0 2-5 16,0-2-1-16,-1 0-4 0,2 0-1 15,0 0 7-15,3 1-7 0,-1-1 1 16,2-1 3-16,0-2-1 0,2-2 1 0,-1-4-2 15,3-3 4-15,0-4 1 0,0-4-1 16,2-4 6-16,-3-4 9 0,0-4 9 16,2-4 8-16,-2-6 10 0,2-4 11 15,-2-5 4-15,0-6-1 0,2-2-8 0,-4-4-9 16,2-2-12-16,-1-2-14 0,0-3-12 16,-1-4-4-16,-1-3-6 0,3-2-2 0,-1-2-3 15,0-3-2-15,-1-1-9 0,3-6-16 16,0 0-5-16,2-2-5 0,-1-1-2 15,1-1 0-15,1-1 9 0,-1 0 15 16,2 0 11-16,-2 0 5 0,2 3 8 16,0 2 9-16,1 2-3 0,-2 7-2 0,-1 4-3 15,1 3 2-15,-1 6-3 0,-2 3 0 16,-2 6 6-16,1 3 6 0,-3 1 9 0,0 5-2 16,0 3 1-16,0 1-2 0,-3 3-3 15,1 2-4-15,-2 1-8 0,-2 4-1 0,-1 2 4 16,1 2 0-16,-1 3-1 0,-2 2-3 15,3 1-1-15,1 1-2 0,0 4-3 16,0 1-2-16,1 3 2 0,-1 3 3 0,2 1 2 16,2 4-2-16,-1 2 3 0,2 7-1 15,-2 4-3-15,-1 4 0 0,1 5 2 16,-1 3 1-16,0 3-3 0,-2 2 2 16,-1-2 0-16,2-2 0 0,-3-1-2 0,2-4-1 15,0-5 2-15,-1-5 2 0,2-4 9 16,0-6 6-16,1-4 19 0,0-7 14 15,3-2 7-15,-2-5-2 0,2-3-9 16,0-7-26-16,2-2-55 0,0-2-76 0,-1-7-111 16,2 0-141-16,1-3-134 0,0-3-115 15,2 0-51-15,-1 0 13 0,0-2 79 16,2 0 127-16</inkml:trace>
  <inkml:trace contextRef="#ctx0" brushRef="#br1" timeOffset="-75161.42">12556 5658 183 0,'-13'1'209'16,"1"1"-19"-16,1 1-36 0,2 0-25 15,1 1-13-15,0-1-5 0,0 3-6 0,5-1-2 16,1 2-3-16,2-1-1 0,0 2-3 15,4-1-1-15,2 1 3 0,3-2 1 16,1 0 9-16,4-2 8 0,2 1 9 16,4-4 2-16,2 1-5 0,2-2-9 0,3-3-19 15,2 1-21-15,2 1-24 0,1-2-17 16,0 1-13-16,2 1-10 0,2 1-4 16,-1 1-4-16,0 1 0 0,1 1 0 15,1 3-2-15,1-2 0 0,0 2-5 0,-4 0-5 16,-2 1-8-16,-2 1-11 0,-2-2-12 15,-3 0-7-15,-2 0-2 0,-4-1 3 16,-3-2 7-16,-2 1 8 0,-3-1 15 16,-3-1 9-16,1-1 9 0,-5-1 4 0,-3 0 2 15,-1-1 8-15,-3-1 14 0,-2-1 12 16,-4-1 10-16,-1 1 4 0,-1-2 3 16,-3 2-5-16,-2-2-12 0,-3 1-13 0,-1 1-13 15,-1-1-8-15,-2-1-6 0,-3 2-2 16,0 2-1-16,-5-2-1 0,1 0 3 15,-1 0 3-15,-2 0 1 0,-1 0-1 16,-2-1 2-16,-1 2-4 0,-1-1 0 0,1 0 3 16,0-2 17-16,2 2 20 0,1-1 20 15,0 1 27-15,4-2 20 0,2 2 13 16,4 0-7-16,2 0-11 0,5 2-17 16,1-1-21-16,6 1-15 0,1 1-9 0,4 0 4 15,5 1 12-15,3 1 22 0,8 0 16 16,2 3 11-16,8 0-4 0,6-1-9 15,3 2-17-15,6 0-27 0,2 2-16 0,6-2-19 16,-1 0-18-16,2 1-23 0,-2-1-24 16,0 0-21-16,-2-1-25 0,-4 0-11 15,-3 0 0-15,-4 0 15 0,-3-1 18 16,-2-2 23-16,-7 0 20 0,-1 2 16 16,-7-4 11-16,-2 0 6 0,-2 0 1 0,-5-4 3 15,-4 2 1-15,-6 0-3 0,-1-2-2 16,-7-1 0-16,-4 2-1 0,-5-1 0 15,-6-1-3-15,-1-1 1 0,-8 1 3 0,0 1-1 16,-4 0 1-16,0 1-3 0,0 1 0 16,-2 2 1-16,4 0-2 0,-1 0 4 15,4 2-1-15,4 1 4 0,3 0 2 0,4 0 1 16,2 1 1-16,5-1 2 0,5 2 11 16,4-2 14-16,5 1 11 0,5 1 20 15,5-2 19-15,6 0 7 0,7 0-3 16,7-2-9-16,4 1-13 0,10-2-20 0,4-2-17 15,4 1-14-15,5-2-9 0,3 0-8 16,-1 0-12-16,1 1-15 0,-4 0-16 0,-4 1-17 16,-6 1-13-16,-5 1-14 0,-5-1 3 15,-4 4 9-15,-6-3 13 0,-4 2 18 16,-6 2 13-16,-5-1 18 0,-6 4 8 16,-5-1 6-16,-8 1 2 0,-3 1-3 0,-6-2 3 15,-5 2 0-15,-4 0 3 16,-2-1 1-16,-5 1 3 0,0-2 18 0,-2-2 17 15,-1 1 25-15,1-2 27 0,-1-1 30 16,4 0 26-16,4 0 10 0,1 0-1 0,5-1-17 16,5-1-19-16,1-1-31 15,8 0-26-15,4 0-25 0,5 0-19 0,4-1-34 16,6-2-73-16,7-2-81 0,6 2-127 16,7-3-163-16,6 2-153 0,7-4-129 0,5 2-20 15,6-1 35-15,1-1 102 0,1-2 151 16</inkml:trace>
  <inkml:trace contextRef="#ctx0" brushRef="#br1" timeOffset="-71592.5">13113 5806 4 0,'0'-3'65'0,"0"0"-10"0,0 0-6 0,2-1-3 15,-1 1-2-15,1-3-4 0,1 1-2 16,0-2-1-16,1-1 3 0,2-1 4 15,1-1 2-15,2-2 6 0,2-3 4 0,1 0 5 16,-1-2 1-16,3-1-3 0,1-1-5 16,0 1-8-16,-2-3-10 0,3 1-10 15,-2 1-6-15,1-2-6 0,0 1-2 16,-2-1-2-16,1 3 3 0,-1 0 4 0,-1 0 4 16,0 3 5-16,-6 2 5 0,2-1 5 15,-1 4 3-15,-2-1 4 0,0 4 2 16,-2-1-1-16,-1 2-1 0,1 2-5 15,-3 1-8-15,0 1-7 0,0 1-7 0,-3 2-6 16,1 1-4-16,-2 2-3 0,-1 2 0 16,0 3-1-16,-3 3 0 0,2 0 1 15,0 5-1-15,-3 1-1 0,-1 3-1 16,0 0 0-16,-3 3 0 0,1 0-1 0,-1 1 0 16,-2 2 2-16,-2 2 0 0,0-2 0 15,1 0 0-15,-1 1 13 0,-1-2 11 16,1-1 7-16,3 1 7 0,-2-2 9 0,3-2 4 15,-1-2-6-15,5-2-5 0,-1-3-4 16,1-3 2-16,2-2 5 0,3-1 6 16,0-3 5-16,1-1-1 0,0-2-3 15,3-2-8-15,0-4-9 0,2 0-12 0,2-3-8 16,1-3-3-16,2-1-1 0,1-2-2 16,2-2 0-16,3-3-3 0,1 0 1 15,1-5-4-15,3 2 2 0,-3-3-3 16,5-1-1-16,-4 0 0 0,3-1-1 0,0-2-2 15,-3-2-2-15,3 2-2 0,-3-1-3 16,-1-2 1-16,0 3-2 0,-3 1 1 16,0 2-3-16,-6 3 1 0,2 5-1 0,-1 1-2 15,-5 4-1-15,0 4 1 0,-4 5 0 16,-1 2 2-16,-3 6 4 0,-2 3 4 16,-2 5 0-16,1 2 3 0,-4 4 2 15,0 1 3-15,1 3 0 0,-1 0-1 0,-1 0 3 16,1 1-1-16,2 1 0 0,-3-2 0 15,3-2 0-15,1 1 8 0,0-4 4 16,2-1 11-16,1-2 13 0,-2-2 15 16,4-2 18-16,2-3 10 0,0-1 7 0,0-1 6 15,1-2 1-15,0-3-4 0,2 2-10 16,2-4-11-16,0-2-10 0,2-1-15 16,1-1-14-16,0-4-11 0,6 1-9 0,-2-4-6 15,1-2-10-15,4-2-11 0,-1-2-17 16,1-1-24-16,-1 0-26 0,2 0-29 15,-2 0-24-15,-2 2-21 0,0 1-16 16,0 3-6-16,-4 3 6 0,-1 1 17 0,-3 5 22 16,-3 3 22-16,-2 3 28 0,-4 3 27 15,-2 5 19-15,-5 2 13 0,0 4 9 16,-2 4 13-16,0 0 20 0,-2 1 26 16,0 2 32-16,0 0 34 0,1 0 34 0,2-1 33 15,0-3 21-15,2-2 16 0,4-1 15 16,-1-3 8-16,1-4-7 0,3-4-22 15,2-4-33-15,3-4-34 0,0-4-46 0,3-4-67 16,4-7-91-16,2-1-139 0,2-3-156 16,0-3-172-16,5 0-87 0,0-2-25 15,0-2 39-15,0 0 112 0</inkml:trace>
  <inkml:trace contextRef="#ctx0" brushRef="#br1" timeOffset="-70577.42">12547 4713 46 0,'0'0'86'0,"-1"-2"-3"0,-1 1 2 15,2 1 3-15,0 0 3 0,0-2 1 16,0 1 5-16,0 1 7 0,0-2 9 0,2 1 13 16,-1-3 13-16,1 2 13 0,2-3 2 15,-1 1-1-15,2-2-11 0,0 0-12 16,2-2-12-16,-1 0-13 0,5 0-11 16,-2-3-5-16,-1-1-4 0,3 2-8 0,0-4-10 15,-1 1-12-15,1-1-11 0,-2-1-11 16,1-1-12-16,2-1-9 0,-2 1-5 15,0-2-5-15,0 0-1 0,0 0-1 0,-2-2 0 16,3 1 2-16,-3 1-1 0,0 1 0 16,0 1 0-16,-1 1-2 0,-2 4-1 0,-1 1-6 15,-3 4-5-15,1 1-1 0,-4 5-5 16,1 6 2-16,-6 2-2 0,1 5 3 16,-7 5 3-16,2 3 0 0,-6 3 3 0,1 2 3 15,-3 1 2-15,-3 4 2 0,1-1 2 16,-2 3 2-16,1 0-1 0,-2 0 4 0,5 0 3 15,-2-3 5-15,2 0 15 0,3-6 19 16,-1-1 22-16,6-5 22 0,3-3 19 16,2-2 14-16,-2-4-5 0,3-3-13 15,2-3-18-15,5-3-21 0,2-4-25 16,2-2-21-16,2-5-10 0,2-2-4 0,1-2-4 16,5-3-2-16,-2-3-1 0,3 1 3 15,2-4-3-15,-1 0-9 0,2 0-6 0,-4-2-9 16,3 1-12-16,-2 1-18 0,-1 0-17 15,-3 3-7-15,1 3-11 0,-4 2-15 0,-1 2-16 16,-4 4-13-16,-2 2-4 0,-3 4-7 16,-3 4 3-16,-5 3 13 0,0 3 22 15,-5 1 27-15,-2 5 22 0,-1 5 21 0,-3-1 16 16,-3 4 13-16,1 2 10 0,-2 2 29 16,1 0 37-16,1-1 45 0,0 1 48 15,2-2 43-15,5-1 37 0,0-5 16 0,1-2 8 16,5-2 6-16,-1-3-7 0,6-3-20 15,1-4-34-15,2-4-32 0,5-4-41 0,4-3-65 16,2-3-73-16,7-2-71 0,-4-2-87 16,5 0-142-16,0-2-161 0,3 1-155 15,-2 1-72-15,0 1-7 0,-1 1 45 0,-2 2 123 16,0 3 146-16</inkml:trace>
  <inkml:trace contextRef="#ctx0" brushRef="#br1" timeOffset="-67674.22">12313 3505 107 0,'3'0'106'0,"2"0"-3"0,0 0 2 15,0 0 0-15,-1 0-1 0,2 0-3 16,-1 0-6-16,0 0-5 0,0 0-9 16,0 0-7-16,2 0-4 0,0 0-5 0,-1 0-2 15,2 0-3-15,3 0-4 0,0 0-3 16,0 0-5-16,3 0-7 0,4-3-6 0,1 1-6 15,1 0-7-15,4-1-7 0,2-2-5 16,0-1-3-16,4 0-2 0,2 2-3 0,0-2-1 16,1 0-1-16,0 0-1 0,-1 0-2 15,-1 1-4-15,-1 1-4 0,-1 1-6 16,-4-2-5-16,0 2-5 0,-1 2-4 0,-3-1-1 16,-1 2 1-16,0 0 4 0,0 0 3 15,2 0 1-15,-2 2 1 0,3-2-1 0,0 1 1 16,2 1-4-16,-1-2-1 0,4 0-3 15,-3 0-3-15,3 0-5 0,0 0-6 16,-2 0-5-16,0-2-4 0,1 1-5 16,-2 1-4-16,-2-2-1 0,-1 2-3 15,-2-2-2-15,-2 2-1 0,-1 0 2 0,-2 0 6 16,-3 0 6-16,-1 0 8 0,-3 0 11 0,0 0 5 16,-2 0-1-16,-3 0-6 0,-3 0-8 15,0 0-8-15,0 0-3 0,0 0 3 0,-3-1 9 16</inkml:trace>
  <inkml:trace contextRef="#ctx0" brushRef="#br1" timeOffset="-67114.25">13331 3346 2 0,'-8'-4'42'0,"1"-1"11"0,0 0 9 0,1 1 10 16,-1 0 7-16,3-2 10 0,-4 2 6 15,5 0 2-15,-2 1 0 0,3 0-7 0,-1 0-10 16,0 2-14-16,1-2-15 0,1 3-14 16,-1-2-13-16,2 2-11 0,0 0-5 0,0 2-1 15,3-1 1-15,-1 2 6 0,3 2 5 16,0-2 3-16,1 1 0 0,3 1 2 16,1 1-6-16,0-2-4 0,3 2-5 0,0 0-4 15,4 0-2-15,-2 0-3 0,4-1 0 16,-2 1 1-16,2-2-1 0,0 1-1 15,-1-2-3-15,2 1-1 0,-4-1-2 0,3 0-2 16,-5-1-1-16,2-1 2 0,-3 2 2 16,-3-1 1-16,0-2 1 0,-2 1 3 15,-1 1 1-15,0-2 2 0,-4 1 4 0,1-1 6 16,-1 2 7-16,-2-2 3 0,1 1 2 16,-2-1 2-16,0 2-1 0,0-1-5 0,-3 2-4 15,-2 2-6-15,0 1-3 0,-4 1-1 16,1 2-3-16,-3 3 1 0,-2 0 5 15,-1 2 9-15,-2 2 10 0,2-1 8 0,-3 5 13 16,1-3 9-16,-1 1 8 0,0 0 6 16,2-1 8-16,0 0 12 0,1-2 14 0,2 0 12 15,0-4 10-15,2 2 8 0,2-4 5 16,1-2 4-16,1-1-1 0,0 0-3 16,1-1-3-16,2-1-8 0,0-1-12 0,-1 0-18 15,3 0-15-15,-1-3-17 0,2 2-19 16,0-2-15-16,0 0-13 0,0 0-12 0,2-2-27 15,-1 0-45-15,3 0-82 0,-3-1-107 16,2 1-122-16,-1 1-124 0,1-2-66 16,2 3-8-16,-1 0 54 0,1 1 96 0</inkml:trace>
  <inkml:trace contextRef="#ctx0" brushRef="#br1" timeOffset="-62754.19">17118 4657 14 0,'0'0'13'16,"0"0"-8"-16,0 0-5 0,0 0-19 16</inkml:trace>
  <inkml:trace contextRef="#ctx0" brushRef="#br1" timeOffset="-53193.51">16244 10444 76 0,'-10'11'204'0,"-1"1"2"0,0 1-8 15,0 1-11-15,1-1-8 0,0 1-9 16,0-2-7-16,2-1-6 0,2 0-10 0,-2-2-1 15,3-1-7-15,0-2-7 0,2 0-12 16,0-2-9-16,0 2-12 0,1-3-15 16,1-1-16-16,1-1-15 0,1-2-11 15,4-2-15-15,1-3-16 0,2-2-14 0,2-1-9 16,2-2-8-16,0 0-6 0,2-3-4 16,0 1 4-16,0-2 6 0,-1-2 4 15,2 2 6-15,-3 0 5 0,-1 2 3 16,0-1 1-16,-2 2-4 0,-1 1 0 15,2 3 1-15,-6 0 0 0,1 5 2 0,-2 2 4 16,-1 2 6-16,0 5 8 0,-4 3 11 16,0 3 19-16,-2 2 21 0,-4 1 28 15,-5 3 25-15,0 2 26 0,-1 0 18 0,0 1 10 16,-2-1 13-16,4-1 17 0,-1-2 17 16,0-2 8-16,4-2 5 0,1-1-7 15,0-3-20-15,3-3-39 0,2-4-44 16,3-2-40-16,3-6-38 0,2-3-33 0,4-3-24 15,2-3-19-15,2-4-11 0,3 1-13 16,-2-2-9-16,4-3-16 0,-4-1-14 0,2 2-17 16,-4-2-27-16,2 0-27 0,-4 1-40 15,-2 4-72-15,0 4-114 0,-4 1-112 16,-4 7-105-16,0 2-43 0,0 5 7 16,-3 6 70-16,-3 6 125 0</inkml:trace>
  <inkml:trace contextRef="#ctx0" brushRef="#br1" timeOffset="-52772.37">16241 11012 172 0,'-8'-4'401'0,"1"-5"70"0,4 2 57 16,1-4-49-16,2-2-77 0,5-1-80 0,2-1-77 15,2-1-62-15,7-1-49 16,0 2-45-16,4 0-32 0,-1 3-22 0,2 2-15 16,1 0-9-16,-2 5-8 0,1 3-3 15,-2 2 0-15,-2 2-3 0,-1 3-5 16,-2 2-2-16,-2 2 0 0,-6 1 1 0,0 0 2 16,-2 4 2-16,-2 0 2 0,-6-1 7 15,1 2 15-15,-4 2 17 0,-1 1 27 16,-1-2 49-16,-2 2 62 0,1-1 51 15,-2-1 33-15,2 2 15 0,-1-1-5 16,5-3-28-16,-3 0-47 0,4 0-47 0,3-2-39 16,2 0-28-16,5-3-21 0,1-2-19 15,5 0-15-15,4-2-16 0,0-2-21 0,3-1-32 16,2-2-43-16,1 0-71 16,-2-2-84-16,0 1-111 0,-3-1-154 0,1 2-146 15,-6 0-121-15,-2 0-16 0,-6 0 40 0,-3 0 93 16,-3 5 154-16</inkml:trace>
  <inkml:trace contextRef="#ctx0" brushRef="#br1" timeOffset="-51942.69">13504 10933 6 0,'7'-4'228'0,"1"-6"45"16,5 2 15-16,3-4 0 0,4-2 1 16,1-1-1-16,3-1 1 0,1-1-7 0,2-1-21 15,0 0-28-15,-3-1-33 0,1 2-36 16,-5 2-40-16,-2 2-33 0,-2 2-27 15,-5 2-24-15,-5 3-17 0,-3 3-10 0,-6 5-6 16,-5 2-14-16,-3 4-10 0,-3 2-8 16,-5 4-3-16,-3 1 0 0,-3 1 0 0,-2 2 7 15,1 2 21-15,-1-1 26 16,2-1 24-16,0 0 22 0,3 0 33 0,4-3 40 16,3-3 45-16,5-1 45 0,3-5 27 15,4-2 7-15,5-4-7 0,4-3-27 0,6-4-50 16,5-4-61-16,6-5-46 0,1-3-30 15,6-1-21-15,2-4-12 0,1-2-8 16,-1 1-12-16,1 1-24 0,-6 1-32 16,-2 2-51-16,-3 3-88 0,-7 3-122 0,-5 3-163 15,-5 5-153-15,-5 4-131 0,-5 6-33 16,-4 4 40-16,0 7 97 0,-3 5 162 16</inkml:trace>
  <inkml:trace contextRef="#ctx0" brushRef="#br1" timeOffset="-51360.08">13618 11250 154 0,'0'-8'304'0,"0"-1"64"0,0 3 5 0,0 0-11 15,0 2-26-15,-2-1-34 0,2 4-42 16,0-1-37-16,0 4-23 0,0 1-22 15,0 4-13-15,3 2-10 0,0 3-7 0,2 3-21 16,1 5-29-16,1 1-29 0,1 1-20 16,-2 2-19-16,3 1-12 0,-4 3-7 15,1-2-2-15,-4 0-2 0,1 1 2 16,-3-3 9-16,2 0 13 0,0-4 20 0,-2-4 32 16,1-1 35-16,-1-3 21 0,-1-4 0 15,-1-5-6-15,-1-3-15 0,-1-6-31 16,1-5-33-16,-2-1-22 0,1-6-8 15,-2-3-3-15,-1-4-5 0,2-2-1 0,-3-3 4 16,2-5-4-16,-2 1 3 0,0-2-3 16,0 0 2-16,-2 0-2 0,3 2 2 15,-1 5 3-15,3 1-1 0,0 6 0 16,1 3-5-16,-1 3-3 0,4 6-2 0,-1 6-5 16,2 4-1-16,3 6-2 0,-1 6 3 15,5 4-1-15,-2 7-4 0,3 2-8 0,0 7-21 16,3 0-43-16,-3 5-62 0,3-3-57 15,0-1-64-15,-3 0-88 0,2-3-106 16,-4-1-93-16,-1-4-92 0,-2-1-27 16,-2-4 22-16,1-4 70 0,-2-1 115 0</inkml:trace>
  <inkml:trace contextRef="#ctx0" brushRef="#br1" timeOffset="-47660.69">13086 10636 87 0,'2'0'104'15,"-1"1"0"-15,3 1-1 0,-1 0-6 16,0-2-6-16,3 3-2 0,-1-2-2 0,1 1 3 16,2-1 3-16,0 1 8 0,1-2 8 15,3 1 3-15,2-1 3 0,0 2 0 16,1-2-2-16,3 0-4 0,1 0-8 15,0 0-8-15,2 1-7 0,1-1-9 0,-3 1-7 16,3 1-5-16,0-2-1 0,-1 2 0 16,-1-1 1-16,2-1-1 0,-1 2 2 15,0-2 3-15,1 1-1 0,-3 1-1 0,3-1-2 16,2 1 2-16,-1-2 0 0,-2 3-1 16,6-3-3-16,-2 1-1 0,2 2 0 15,1-1-6-15,-1-1-6 0,3 2-11 16,0-1-7-16,0-1-6 0,-1 1-8 0,-1 1-7 15,-1-2-4-15,0 1 1 0,0 0 3 16,0-2 4-16,0 2 5 0,-1-2 6 16,1 0 7-16,-1 0 2 0,-1 0 2 15,2 0 0-15,1 0 4 0,2 0 10 0,2-2 6 16,5 2 6-16,3-2 0 0,0 0 4 16,3 1-11-16,2-2-12 0,2 1-15 15,0 2-8-15,0-1-8 0,-1-1-10 0,0 2 3 16,0 0-4-16,-3-1 2 0,-1-1-3 15,-4 2 2-15,0-3 2 0,-1 3 0 16,-1-1 6-16,2-1 10 0,-2 1 9 16,2-2 5-16,0 1 6 0,3 1 7 0,0-2-1 15,5 1-6-15,5-1-6 0,2 0-9 16,3 0-8-16,1-1-7 0,3 1-4 16,2-2-4-16,-1 2-3 0,1-1 3 15,-2-1-1-15,3 2-5 0,-3-2 1 0,0 3 4 16,2 0 4-16,-2-1 1 0,-1 0 2 15,1 0 2-15,-2 0 0 0,1 0-3 16,-1 0-1-16,0 0 0 0,1 0 1 0,-2 0 2 16,0 0-3-16,-2 2 0 0,-1-3-3 15,-2 2 0-15,-6-1-4 0,-5 0 0 16,-5 0 0-16,-6 0 5 0,-4 1 6 16,-4 0 6-16,-2 1 5 0,-5 0 5 0,-3 1 2 15,1-2-5-15,-5 1-5 0,1 1-11 16,-2 0-10-16,-2 0-14 0,-1 0-13 15,0 0-10-15,-1 0-18 0,0-2-9 16,1 2-8-16,-1 0-6 0,-1 0-9 0,0 2-7 16,-1-2-3-16,3 0-15 0,-3 0-20 15,1-2-32-15,-1 1-39 0,1-2-39 0,0 0-31 16,-1-1-18-16,2 2-8 0,1-1 13 16,0 1 29-16,-1-1 35 0,4 0 33 15,-4 0 33-15,0 0 33 0,0 2 29 16,2-2 28-16,-2 1 21 0,2-1 17 0,-4 0 13 15,-1 0 10-15,0-2 9 16,0 3 10-16,-1-3 14 0,-5-1 10 0,1 1 13 16,-2 0 11-16,1-3 11 0,-2 2 6 15,0 0 1-15,0-1 4 0,2-2 3 0,-1 1 7 16,-2 0 6-16,1 0 7 0,4-2 9 16,-3 2 13-16,1 0 16 0,0-1 10 15,1 2 10-15,0-1 7 0,0 1 2 16,0 2-5-16,2 0-11 0,-1 1-12 15,1 1-19-15,1 2-17 0,1-1-16 0,-1 1-15 16,0-1 1-16,2 2 21 0,-1 2 29 16,1 2 29-16,1 2 23 0,4 2 18 15,3 1-2-15,1 3-20 0,6 1-33 0,4 3-33 16,4 1-29-16,6 1-29 0,1 2-19 16,4-2-16-16,1 1-20 0,2 1-23 15,-1-2-20-15,2 0-21 0,-2 0-17 0,-1-2-8 16,-3-2 3-16,-4-1 11 0,-3-1 18 15,-4-3 18-15,-4 0 17 0,-4-3 11 16,0 0 11-16,-7-1 7 0,-3-1 1 16,-3 1 7-16,-1-1 9 0,-6-1 11 0,-4 2 7 15,-1-2 11-15,-7 1 8 0,1 2 5 16,-5 2 2-16,1-1-2 0,-5 2 3 16,1 0-2-16,-4 5-1 0,-3 1 0 0,2 3-7 15,-1 0-5-15,0 1-9 0,1 1-4 16,1 1-5-16,0-1-1 0,2 2 2 15,1-5 3-15,2 3 3 0,3-5 1 16,5 0 1-16,-1-3-3 0,6-1-4 0,-1-2-8 16,4-2-5-16,2-1-7 0,1-1-4 15,3-1-6-15,1-1-15 0,4-3-20 16,1 0-38-16,3-3-61 0,1 0-102 0,-1-1-136 16,2-2-177-16,3 0-164 0,-5 0-121 15,-1 0-21-15,-2 1 54 0,-3-1 114 16,0 3 176-16</inkml:trace>
  <inkml:trace contextRef="#ctx0" brushRef="#br1" timeOffset="-43734.45">13399 5194 179 0,'0'0'184'0,"0"0"-23"0,-1 0-31 16,1 2-21-16,-2-2-16 0,2 3-7 15,0 0-4-15,-1 1 0 0,1 2 8 16,0 0 2-16,0 1 6 0,0 1 10 0,1 1 8 16,-1 0 6-16,3 0 7 0,-1 0 4 15,1 0-2-15,2-1-4 0,1 1-2 0,0-4 0 16,2 2-7-16,-1-3-4 0,2-1-3 15,-1 0-7-15,2-2-5 16,-1-1-10-16,2-1-8 0,-3-2-11 0,0-1-5 16,1-1-4-16,-1-1-1 0,-1 0 5 15,-4-1 6-15,0-2 7 0,0-2 6 0,-3-1 1 16,0 1 1-16,0-2-2 0,-1 1-1 16,-1-2 0-16,-1 1-6 0,1 0-1 15,-1-1-6-15,0 2-7 0,1 0-10 0,-1 3-12 16,1 0-10-16,1 2-8 0,-1 1-9 15,2 1-6-15,2 1-4 0,1 2-1 16,3 2 0-16,1 2-3 0,1 2 0 16,4 2 0-16,0 3-1 0,1 1-1 0,-1 3 3 15,-1 2 3-15,3 1-1 0,-1 2 0 16,-1 2 3-16,-1 2-1 0,-2 2-2 16,-2 3-4-16,-2-1 0 0,-2-1 3 0,-3 2-2 15,0-1 2-15,-3-1-1 0,-2-2 4 16,-2 1 1-16,-2-3-1 0,0 0-5 15,-2-3-26-15,3-2-47 0,-2-2-68 16,0-1-112-16,2-4-146 0,1-3-135 0,2-1-99 16,5-5-45-16,0 0 17 0,4-6 86 15,2-5 131-15</inkml:trace>
  <inkml:trace contextRef="#ctx0" brushRef="#br1" timeOffset="-43377.64">13851 5410 144 0,'-9'3'363'16,"4"0"82"-16,-1-1 61 0,1 1-21 15,0-2-51-15,1 1-67 0,2-4-72 0,2 1-72 16,2-4-69-16,-1 0-63 0,6 0-41 16,-1-1-16-16,2-2-13 0,3 1-13 15,-2-1-3-15,1 2-7 0,-1 2-3 16,-1 1-7-16,-1 3-2 0,-1 0-2 0,-1 3-2 15,2 1 3-15,-3 4 4 0,-3 1 6 16,1 1-1-16,0 1 10 0,-2 2 12 16,-2 1 18-16,0-1 20 0,2 1 25 0,-1-1 33 15,1-1 27-15,0 0 17 0,0 0 1 16,1-1-6-16,-1-2-18 0,4 0-24 16,-3-2-28-16,4 1-26 0,0-4-29 15,2-1-44-15,3 0-59 0,1-3-82 0,3-3-123 16,-1 0-152-16,4-1-141 0,-2-2-110 15,0-3-27-15,1-2 36 0,1-2 97 16,-2-2 140-16</inkml:trace>
  <inkml:trace contextRef="#ctx0" brushRef="#br1" timeOffset="-42526.28">12637 4122 33 0,'-3'0'177'0,"2"1"-7"16,-1 1-10-16,2-1-8 0,0 2-7 15,2 0-3-15,-1 3-1 0,4-1 6 0,1 1-3 16,0 1 2-16,1 1-2 0,1 1 3 16,1-2 0-16,1 1-1 0,-1-1 2 0,-1 1 1 15,3-4 1-15,0 2 2 0,-3-3 1 16,3 0-7-16,-3-1-9 0,2-4-13 15,-1-1-12-15,-1-2-13 0,-2-2-14 0,1-2-6 16,-1-1-9-16,-2-1-1 0,-2-2-3 16,1 1-5-16,-1-3-6 0,-2-1-7 15,0 3 0-15,0-2-1 0,0 2-5 0,0-1 2 16,0 2 0-16,0 2-2 0,0 1-6 16,0 1-9-16,0 1-7 0,0 2-8 15,2 2-5-15,-1 3-3 0,2 3-3 0,2 3 1 16,2 1 0-16,2 4 0 0,0 1 2 15,4 3 1-15,0 3 0 0,0 0-1 0,2 1 3 16,1 3 6-16,0-3 1 0,1 2 2 16,-1-1 9-16,-2 1 9 0,2-2 6 15,-3 1-2-15,-1-2 4 0,-2 0-2 16,-2-2-7-16,-2-1-9 0,-1 0-6 0,-4-1-16 16,-1-2-37-16,-1 0-53 0,-7-2-69 0,2-1-100 15,-6-1-122-15,0-2-107 0,-1-2-75 16,0-1-52-16,-1-1-12 0,1-4 53 15,1 0 102-15,4-2 104 0</inkml:trace>
  <inkml:trace contextRef="#ctx0" brushRef="#br1" timeOffset="-42193.19">13170 4290 28 0,'1'0'275'0,"-1"0"49"0,2 0 29 16,-2 0-34-16,2-2-50 0,-1 0-47 0,3 1-46 16,-3-2-34-16,2 2-25 0,1-2-16 15,-1 0-5-15,0 1 0 0,1-1 3 16,-2 1-1-16,0 1-3 0,-1 1-5 0,-1 0-2 16,0 0-5-16,0 0-3 0,0 0 3 15,0 3 1-15,2 2 7 0,-1-1-3 0,-1 2 5 16,2 0 5-16,1 2-6 0,0 2-2 15,2 1-5-15,-2-1-9 0,3 2-11 16,-1 0-17-16,2 2-12 0,-1-1-13 0,2 1-18 16,1-2-28-16,-1-1-46 0,0 2-80 15,0-3-122-15,1-1-139 0,-1 0-134 16,1-3-83-16,0 0-15 0,-1-3 50 0,1 0 105 16,-1-1 129-16</inkml:trace>
  <inkml:trace contextRef="#ctx0" brushRef="#br1" timeOffset="-32551.58">13128 6028 34 0,'6'0'58'0,"3"-1"8"0,-2-1 5 16,-3 1 5-16,3-2 3 0,-4 0 6 15,3 1-1-15,-3 1-1 0,-1-1-4 0,-1-1-3 16,1 2-6-16,0-1-9 0,-2 2-8 16,0-1-9-16,-2 1-10 0,0-2-8 15,-1 1-7-15,1 1-6 0,-2-2-6 16,-1 1-4-16,-1 1 2 0,0-2-4 0,-1 1-1 16,-2-1 0-16,-1-1 0 0,2 0 0 15,-3 2 0-15,0-2 6 0,2 0 9 16,-1 0 11-16,1 0 11 0,1-1 8 0,1 3 6 15,3 0 0-15,-2-2-9 0,2 3-10 16,4-2-9-16,0 1-9 0,4 1-7 16,3-2-5-16,1 1 1 0,3 1-2 15,5-2 0-15,-1-1-1 0,3 0-2 16,0 2 3-16,2-2-1 0,-1 0 0 0,-1 1-2 16,-1 1 2-16,-1-1 0 0,-2 2-4 15,0-1 1-15,-3 1 1 0,-1 0 3 16,-4 0 0-16,-1 1 3 0,-3-1 0 0,-4 3 1 15,-1 2-1-15,-4-2-3 0,-4 1 0 16,-3 1 0-16,-2 1 0 0,-1-2 0 16,-5-1 0-16,3 2 1 0,-5-2-2 0,2-2 0 15,1 1 0-15,2-2 1 0,1-2 5 16,2 1 3-16,3-2 3 0,4-2 1 16,4-1-2-16,3-1-1 0,4-2-5 15,3 0-3-15,3-2-2 0,2 2-3 0,0 0 0 16,4 2 2-16,-3 1 0 0,1 1 0 15,-2 1 1-15,0 2 3 0,-4 1-1 16,1 2 3-16,-4 2-1 0,1 0 2 16,-2 3-1-16,-2 2 2 0,-2 2 0 0,-2 1 0 15,1 2 0-15,-2 2-1 0,-2 2 1 16,-1-1-5-16,2 2 2 0,-1 0-1 16,0 0 1-16,2 2 1 0,0-1 4 15,2 0 1-15,3 4 1 0,-1 0 0 0,1 1-1 16,0-2-2-16,0 4-1 0,0-1-1 15,0 2 2-15,-2-1 5 0,2 1 2 16,-3 1-1-16,2-1 3 0,-3-1 1 16,3 1-4-16,-2-2-4 0,1 1 0 15,0-2-3-15,-1 0-3 0,2-2 0 0,-1 1-1 16,2-2-2-16,0-2-1 0,0 1 2 16,0-1-1-16,0-1-1 0,2 0-1 0,-1-1 1 15,2 1 1-15,-1-2-1 0,0-1 2 16,-1 2 5-16,2-2 5 0,-1 0 2 15,1 0 2-15,0-1 2 0,0 2-3 16,0-1-1-16,1 0-7 0,0 0-4 0,1 0 0 16,2-2-2-16,0 2 0 0,0-1-1 15,-1 1 2-15,1-2 0 0,-1 2-1 16,1 0 0-16,0-3-3 0,-1 2 2 16,1-1 1-16,0 2 1 0,-2-3-1 0,2 2 0 15,-1-1 1-15,-1 1-1 0,0-2 0 16,1 0-1-16,-3-2 0 0,0 1 1 15,-1-3 1-15,-1 2-1 0,2-3-1 16,-3 1-1-16,2-1-2 0,-2-2-4 0,2 1-9 16,-1-2-7-16,-1-1-12 0,2 2-14 15,-1-3-14-15,-1 3-10 0,2-2-10 16,-2 0-9-16,2 0-10 0,0 0-4 16,-2 0-6-16,2-1-12 0,0-2-20 0,-2 0-22 15,0 0-28-15,1-2-15 0,2-1 4 16</inkml:trace>
  <inkml:trace contextRef="#ctx0" brushRef="#br1" timeOffset="-31877.13">13181 7351 91 0,'0'-3'113'0,"-1"0"5"0,1 0 5 15,-2 1 1-15,0 1-1 0,2 0-4 16,-3 1-5-16,1 0-3 0,1 0-6 15,-1 1 0-15,-2 2 2 0,-1 2 6 16,0-1 7-16,2 3 9 0,-2 1 10 0,0 0 7 16,1 2 2-16,-4 1-6 0,3 1-6 15,-3 1-10-15,0 0-18 0,1 3-19 16,0-1-20-16,-1 0-17 0,2 0-14 16,-2-1-14-16,2 3-13 0,1-2-7 0,0 0-12 15,0 0-28-15,2-2-38 0,2 0-41 16,1-3-40-16,0-2-48 0,1-1-46 15,2-1-28-15,2-1-20 0,-2-1-19 0,2-1-23 16,-2-2 19-16,2-1 35 16,1 0 44-16</inkml:trace>
  <inkml:trace contextRef="#ctx0" brushRef="#br1" timeOffset="-31604.82">13051 7522 79 0,'-10'-15'114'0,"0"-2"-19"15,0 1-15-15,2-2-7 0,-1 0-2 0,1 0 6 16,3 0 15-16,0 3 19 0,1 2 16 16,-2 2 7-16,3 1 2 0,-1 2 2 15,3 2 5-15,-1 3 9 0,2 2 11 0,2 4 20 16,1-1 20-16,0 6 7 0,6 1-5 16,-1 2-14-16,0 4-21 0,4-1-32 15,0 3-33-15,2 2-26 0,2 1-24 16,-2 1-29-16,4 2-53 0,-4-1-75 0,3-1-81 15,-2-1-83-15,0-2-77 0,-2-2-70 16,1-2-39-16,-3-2 0 0,-1-5 40 16,2-2 64-16,-4-4 66 0</inkml:trace>
  <inkml:trace contextRef="#ctx0" brushRef="#br1" timeOffset="-31293.47">13265 7554 126 0,'-2'-2'217'16,"2"-1"3"-16,2 0-33 0,-1-1-32 0,3-2-29 16,0-1-22-16,1 0-18 0,0 0-16 15,4-1-16-15,-2 1-15 0,-1-1-12 16,1 1-8-16,-3 2-8 0,2 1-3 0,-3 0 2 16,2 4 4-16,-1 2 4 0,-3 1 2 15,-1 5 2-15,-1 1-1 0,-3 1 3 16,1 4 13-16,0-1 20 0,-3 2 22 15,3 2 26-15,0-4 26 0,-1 2 17 0,1-3 6 16,3 0-2-16,0-1-13 16,2-2-16-16,1-4-18 0,0 0-22 0,5-3-25 15,0-2-20-15,1-3-18 0,1-2-30 16,2-2-55-16,1-1-67 0,1 1-66 16,-1-4-80-16,3 1-79 0,-4-1-77 15,1-1-9-15,0-1 31 0,0-1 51 0,-3 1 71 16</inkml:trace>
  <inkml:trace contextRef="#ctx0" brushRef="#br1" timeOffset="-30359.88">12561 5976 44 0,'-3'-2'84'0,"-2"2"-5"0,1-2-7 0,-1 2-6 15,2 0-5-15,-2 2-5 0,0 0-1 0,2 2-4 16,-2 1 2-16,-2 1 2 16,-1 1 4-16,-2 2 4 0,-1 2-2 0,-2 2 1 15,1 1-1-15,-4-1 2 0,2 2 0 16,-4-2 7-16,4 1 8 0,0-2 9 0,1 0 8 16,1-1 4-16,2-2 2 0,2-2 1 15,0-1-3-15,2 0-10 0,3-3-14 16,1-1-15-16,1-2-14 0,2-2-19 15,3-4-15-15,3 0-11 0,1-3-2 16,0-1-3-16,5-3-2 0,-1 0 1 0,0-2 0 16,1 0 1-16,0 0-1 0,-3 0 0 15,2 0 3-15,-4 2 1 0,2 1 1 0,-2 1 2 16,-4 2-1-16,1 2-1 0,-3 2-2 16,-1 0-4-16,-1 3 0 0,-1 2-1 15,-1 0 2-15,-1 0 3 0,0 0 1 16,0 1 1-16,-1 0-13 0,0 1-22 0,2 1-28 15,-1-1-37-15,3-1-45 0,3 1-51 16,-1-1-49-16,6 1-47 0,-4 1-14 16,3-3 11-16,1 1 33 0</inkml:trace>
  <inkml:trace contextRef="#ctx0" brushRef="#br1" timeOffset="-29825.99">12511 5979 56 0,'-8'-2'201'0,"-2"-1"6"16,3 3-13-16,0-2-21 0,2 1-22 0,2 1-23 16,0 0-25-16,1 0-21 0,1 0-19 15,1 3-13-15,0 2-4 0,1 1-2 16,1 1-3-16,1 1-3 0,2 2 1 16,-2 4-1-16,2-1-2 0,1 2-2 0,-3 1-1 15,2 1-2-15,-2 1-4 0,0 0 1 16,-1 2 5-16,-2-1 6 0,0 2 7 15,0 0 15-15,-2 0 15 0,-1 0 10 0,2 2 8 16,-1-2 5-16,-1 1 3 0,1 1-2 16,1-1-9-16,-1 2-13 0,2-1-15 15,2-1-16-15,-1 2-14 0,4 0-12 16,-2 0-9-16,2 2-3 0,-2-1-2 0,2 2-1 16,-2-1-2-16,3 2 0 0,-3-1-2 15,2 2-1-15,-2-2-3 0,-1 0 7 16,1 0 5-16,-1 0 7 0,0-2 9 15,-1 1 6-15,-1-1 8 0,2-1-3 0,-1 0-4 16,-1 0-9-16,2 0-6 0,2-3-3 16,-4 0-7-16,3 0-1 0,-3-3-3 15,2 0-1-15,-2 0 1 0,2-3-3 16,-1-1-1-16,-1-1 1 0,2-2 0 0,0-2 2 16,-2-2-1-16,0-1-2 0,0 0 0 15,0-1-2-15,0-2-2 0,0-2-1 16,0-1-1-16,0-1-2 0,-2-2-7 0,0 0-6 15,2-2-20-15,-3-1-28 0,3-1-34 16,-2 2-39-16,2-1-39 0,-1 0-41 16,-1 2-28-16,2-1-13 0,-1 2-8 0,-2-1-2 15,3 1 4-15,0 0 8 16,-2 0 2-16,2 0 15 0,-3-2 28 0</inkml:trace>
  <inkml:trace contextRef="#ctx0" brushRef="#br1" timeOffset="-29143.49">12523 7332 100 0,'-6'-3'180'16,"2"0"-9"-16,-1 1-19 0,1-1-15 15,0 3-15-15,-1 0-10 0,2 0-5 16,-2 0-2-16,4 3 8 0,-1 0 9 0,2 2 16 15,0 2 13-15,0 4 9 0,0-1 8 16,2 5 3-16,-1 2-3 0,2 4-11 16,-3 1-19-16,0 4-19 0,0 2-19 0,-3 2-20 15,0 5-20-15,1-1-16 0,-2-1-11 16,0 2-8-16,-2-2-10 0,1-3-7 16,2-3-6-16,-3-2-16 0,1-4-37 15,2-3-70-15,1-3-88 0,2-6-92 0,2-3-85 16,1-4-73-16,0-5-22 0,3-3 37 15,-2-5 73-15,0-1 82 0</inkml:trace>
  <inkml:trace contextRef="#ctx0" brushRef="#br1" timeOffset="-28907.38">12430 7518 43 0,'-11'-10'237'0,"3"0"41"0,-2 0 1 15,3 1-17-15,1 0-10 16,-1 0-12-16,4 1-13 0,-2 1-23 0,3 2-28 16,2 2-23-16,0 0-26 0,2 3-26 15,5 0-22-15,-1 5-19 0,2 1-12 0,6 1-14 16,-3 4-13-16,5-1-11 16,-2 4-10-16,3 2-19 0,-1-1-49 0,3 2-70 15,-3 1-74-15,1-2-75 0,2-1-77 16,-3 0-63-16,1-3 1 0,-2-2 44 15,0-2 62-15</inkml:trace>
  <inkml:trace contextRef="#ctx0" brushRef="#br1" timeOffset="-28640.09">12737 7531 182 0,'-8'5'302'0,"0"-2"49"16,2 1-14-16,-1 2-35 0,1-1-35 15,3 1-36-15,0 1-32 0,1 1-27 16,1-1-24-16,1 2-21 0,1 2-15 16,3-1-18-16,-1 2-16 0,3 0-19 0,-2 0-15 15,4 2-14-15,-1 1-13 0,-1 0-5 16,3 0-5-16,-2 0-4 0,1 0 3 16,0 0-4-16,-1-2-1 0,2 1-4 15,-5-3-4-15,1 2-18 0,0-4-44 16,-1 0-66-16,-1-2-88 0,2-2-105 0,-3-1-115 15,1-2-47-15,-3-2 9 0,3-2 49 16,-1-2 80-16</inkml:trace>
  <inkml:trace contextRef="#ctx0" brushRef="#br1" timeOffset="-25326.38">13222 5860 53 0,'0'-3'74'0,"0"-1"-4"16,0-1-3-16,-1 0-8 0,-1 1-9 15,2 1-9-15,-1-1-7 0,1 1-11 16,0-2-9-16,0 2-3 0,0 0-3 0,0 0-5 16,0 2-2-16,0-2-1 0,0 3 0 15,0-2 0-15,0 2 0 0,0 2 0 16,1-1 0-16,-1 2 0 0,0 3-1 15,0-1 0-15,0 2 1 0,0 1 2 0,0-1 0 16,0 1 6-16,0 1 8 0,0 0 6 16,0-2 5-16,0 1 6 0,-1-1 7 15,-1 1-1-15,0-1 2 0,-1-1 1 0,2 2-1 16,-1-2 0-16,0-2 0 0,1-1 0 16,-1 0-3-16,1-1-3 0,-1-1-7 15,0-1-6-15,-2-1-7 0,2-2-7 16,1-2-5-16,-1 1-3 0,-1-2-1 0,1-2-1 15,-1 1-1-15,0-1 0 0,0-2 0 16,-1 1 2-16,1-2-1 0,-1 0-1 16,2 1-1-16,-1 0 1 0,2 1 1 15,-3-1-2-15,3 3 1 0,-1 1-1 0,2 1 1 16,-1 1-1-16,1 3 0 0,0-1 2 16,0 4-1-16,1 1 2 0,-1-1 1 15,2 5 0-15,-1-1 0 0,-1 1 1 0,2 1-1 16,-2-1 1-16,0 1-1 0,0-1 3 15,0 0 1-15,0 0 0 0,0-1 0 16,0-2 1-16,0 1 0 0,0-2-1 16,0 0 0-16,0-3-2 0,0 0 1 0,-2 0-1 15,2-3 0-15,-1 0-1 0,-1-2-1 16,2-1-1-16,-1 0-1 0,1-3 1 16,-2 2-3-16,0-4 2 0,2 2-1 15,-1 0 0-15,-1-1 2 0,2-1-1 0,0 2 0 16,0 0-1-16,0 2-2 0,0 0 2 15,0 3-2-15,2 1 2 0,-1 2 0 16,-1 2 2-16,4 4 2 0,-3-1 0 0,1 5 2 16,-1-2-1-16,-1 4 0 0,2 0 0 15,0 1 0-15,-1 0 0 0,-1-2 1 16,2 1 0-16,-2-3 1 0,0 0 0 16,0 0-1-16,0-2 4 0,1-2 11 15,-1 1 7-15,0-2 3 0,0-2 3 0,0-1 2 16,0-1-6-16,0-2-12 0,0 0-8 15,0-2-6-15,2-1-3 0,-2-1-3 16,3-1 0-16,-2 1-1 0,-1-2 0 0,2 0-1 16,-1 0-8-16,-1-2-5 0,0 2-4 15,2 0-2-15,-2 0-2 0,2 3 0 16,-1 0 5-16,-1 2 5 0,2 1 4 16,0 1 2-16,-1 4 3 0,1 1 1 0,-1 1 3 15,-1 3 2-15,2 1 0 0,-2 2 3 16,0 1 0-16,0 0 2 0,0-1 1 15,0 1-1-15,0-1 2 0,-2-1 0 0,1 0 1 16,-1-1-4-16,2-2-1 0,-1 0 0 16,1-2 0-16,-2-1-16 0,0-3-24 15,2 0-25-15,0-3-32 0,2 0-34 16,0-1-38-16,-1-4-19 0,1 2 5 16</inkml:trace>
  <inkml:trace contextRef="#ctx0" brushRef="#br1" timeOffset="-23493.38">12164 6361 108 0,'2'2'125'0,"1"-2"4"0,1 3-5 16,0 0-6-16,4 0-7 0,0 0-12 16,0 1-7-16,0 2-8 0,4-1-5 15,0 1-7-15,2 1-8 0,-2-1-7 16,4 2-10-16,0-1-11 0,3 1-8 0,0-1-8 15,3-1-7-15,3 0-5 0,2 0-4 16,2-2-2-16,2 1-2 0,-1-2-3 16,2 0 0-16,-1 0 0 0,1 0-1 15,0 0-1-15,-1-1-1 0,-1-1 0 16,-3 1 0-16,-1-1-2 0,-2 1-3 0,-1-2-11 16,-3 0-9-16,0 0-8 0,-3 0-9 15,-1 0-6-15,-2 0-2 0,-3-2 2 0,2 2 1 16,-4 0-2-16,-1 0-3 0,0 0-8 15,-2 0-12-15,-1 2-14 0,1-2-20 16,-1 2-23-16,-1-1-23 0,-1-1 0 16</inkml:trace>
  <inkml:trace contextRef="#ctx0" brushRef="#br1" timeOffset="-22891.07">12925 6329 28 0,'-8'-2'115'0,"0"-1"-5"0,2 0-1 0,-1 1-2 16,-2-1-2-16,3 0 0 0,-1 1 3 15,3 1 2-15,0 0-3 0,0-2-10 16,-1 3-14-16,4-2-16 0,-1 2-19 15,4 2-18-15,-1-1-13 0,5 2-6 0,-1 2-4 16,1 1-4-16,3 2-1 0,1 2 0 16,1 0-1-16,-1 2-1 0,2 2 0 15,1-3 0-15,-3 3-2 0,2 0 1 0,1-1 0 16,-1-1 0-16,0 0 0 0,-3-3 0 16,2 0 1-16,-3-1 0 0,0-2 1 15,0-2-2-15,-2 0 1 0,1-3 0 16,-1 0-1-16,-1-2-1 0,1 1 1 15,0-3 1-15,-3 0 0 0,2 1 1 0,-2-1 0 16,-1 0 1-16,-2 0 1 0,2 0 0 16,-2 0 0-16,-2 2 0 0,2-1 0 15,-2 1-1-15,-1 1-1 0,-2 1 0 0,1 2-1 16,-4 2 0-16,0 0 0 0,2 3 2 16,-2 1-2-16,-2 0 1 0,1 3 0 15,-2 0 4-15,0 2 8 0,0 1 3 16,-1-1 5-16,0 2 6 0,1 0 8 0,-2-1 4 15,4 0 3-15,-1-2 4 0,2 1 2 16,1-3 1-16,0-1-2 0,2-2-1 16,0 1-2-16,-1-4 1 0,3 0 2 0,0 0 3 15,2-2 0-15,-1-2-6 0,2 1-4 16,0-2-11-16,2-2-9 0,-2 1-9 16,1-2-8-16,2-2-7 0,0 2-10 15,-1-3-39-15,2 2-59 0,-2-1-69 0,1 0-82 16,2 1-77-16,-2 0-37 0,2 1 16 15,-2 0 46-15</inkml:trace>
  <inkml:trace contextRef="#ctx0" brushRef="#br1" timeOffset="-22010.35">12193 6496 4 0,'-3'0'56'0,"-1"1"-4"0,1-1-3 0,2 0-2 16,-2 0-2-16,1 0-4 0,2 0-7 15,0 0-6-15,2 2 0 0,1-2 2 16,0 2 5-16,3-1 10 0,1 1 9 16,2-1 5-16,2 2 0 0,5 0-1 0,1 0-5 15,1 0-7-15,7 2-10 0,0-2-3 16,2 1-2-16,3 1-5 0,2-3-3 15,0 3-3-15,1-2-3 0,0 0-4 0,0 0-6 16,-1-1-4-16,1-1-1 0,-3-1 0 16,-1 0-2-16,-1 0 0 0,-1 0 0 15,-4-1 0-15,0-2 0 0,-3 0-1 16,-1 0-1-16,-1 1-1 0,-3-1 2 16,0 1-2-16,-3 1-1 0,-1 0 2 0,-2-2-3 15,0 3-9-15,0-2-13 0,-2 1-18 16,-1-1-23-16,2 1-28 0,-2-1-32 15,0-1-36-15,1 2-16 0,1-3 1 0</inkml:trace>
  <inkml:trace contextRef="#ctx0" brushRef="#br1" timeOffset="-21459.12">12786 6306 41 0,'-10'-3'127'0,"-2"0"0"0,-1 1 2 16,3 1-3-16,1 1-4 0,1 1-4 16,0 1-7-16,2-1-1 0,1 2 4 0,5 2 6 15,2-1 2-15,2 1 0 0,4 1-8 16,2 1-15-16,2-1-19 0,3 2-22 15,5-1-19-15,-2 2-14 0,4-1-10 16,0-1-6-16,2 2-5 0,-3-1-4 0,2 1 0 16,-3 0-1-16,1 0-1 0,-2-2-1 15,-2 2 2-15,-1-1 0 0,-2-2-1 16,-1 1 1-16,-2-1 1 0,0-1 0 0,-1-2 0 16,-2 0 1-16,1 0-1 0,-4-2 1 15,0-1 1-15,-1 1 1 0,-2-1 1 16,1 0 2-16,-3 0 0 0,0 0-2 15,0 0 1-15,-3 0-2 0,0 2 0 16,-2 0-3-16,-1 1 0 0,-4 3 0 0,2 1 0 16,0 2-1-16,-4 3-1 0,2 2 1 15,-2 1 1-15,-2 0 1 0,1 3 8 16,-1 0 12-16,3 1 10 0,-2 1 11 0,0-1 9 16,2 1 9-16,3-2 2 0,-1-2 0 15,2 1 0-15,1-4-4 0,0 1-2 16,0-2-4-16,3-2-5 0,-1-2-9 15,1 1-5-15,1-5-6 0,1 2-6 0,-1-3-12 16,2 2-6-16,0-4-8 0,0 0-33 16,0-1-57-16,0-1-80 0,3 0-89 15,-1-2-107-15,0 0-65 0,-1-3-7 16,3 0 36-16,-3-3 69 0</inkml:trace>
  <inkml:trace contextRef="#ctx0" brushRef="#br1" timeOffset="-14259.36">13976 5313 37 0,'0'-5'34'15,"-1"1"0"-15,-1 0-1 0,2 0 2 16,0 1 1-16,-1-1 3 0,1-1 0 16,-2 2 2-16,0-1 2 0,-2 1 2 0,2-2 1 15,-1 2-3-15,0 0-1 0,-2 0-2 16,0 0-5-16,-1 2-6 0,-2-1-3 0,2 1-4 16,0-2-6-16,-1 3-4 15,-2-2-5-15,4 1-3 0,-1 1-1 0,1 0-2 16,0 0-1-16,0 1 0 0,-1 1 0 15,2-1 0-15,-1 1 0 0,1 1 0 16,0 0 0-16,0 1 0 0,-2-1-1 16,0 2-1-16,1 1 2 0,-1 1 1 0,-1-1 0 15,-2 2 0-15,1-1 3 0,0 1-1 16,0 1-1-16,-1 0 2 0,1-2-1 16,2 2 2-16,-1 0 0 0,2 2 0 0,-2-2-1 15,0 0 0-15,3 1-1 0,-3-1-1 16,4 0 3-16,-3 2 3 0,3-2 4 15,-2 0 1-15,3 1 2 0,-1 1 1 16,3-1 0-16,0 2-3 0,0 0-2 0,0-1-4 16,3 2-2-16,-1-1-2 0,3 0-1 15,-2 2 0-15,4-1-1 0,0 1-1 0,-1 1 1 16,1-2 0-16,0 2-1 16,1-1-1-16,-1-1 0 0,-1 1 1 0,1-2-1 15,0-1 1-15,-2 2 0 0,0-3 1 16,0 1 1-16,-1-2 0 0,1 0 3 15,1-2 2-15,2 1 3 0,-3-1 0 16,3 1 0-16,0-2 0 0,0-1-3 0,1 0-1 16,2-2-3-16,-1 2-2 0,-1-2-1 15,4-2 0-15,0 0 0 0,-4 1-1 16,3-2-1-16,1 0 0 0,-3-2 1 0,2 1-1 16,-2-2 2-16,2 0 0 0,-2-3 0 15,0 1 1-15,-1 0-1 0,0 0 1 16,-1-3 0-16,1 3 0 0,-2-3 0 15,-1 0 0-15,-1 1 0 0,0 0 0 0,2-2-1 16,-3 0 1-16,1 0 0 0,-1-2-1 16,-2-1-1-16,1 0 1 0,1-1 0 0,-1-2 1 15,-2 0 1-15,1 0 0 0,-2-3 1 16,0 1-1-16,0-1 0 0,0 0-2 16,-2 0 5-16,1 0 7 0,-2 0 6 15,-1 0 8-15,-1 0 8 0,-2 0 10 16,-1 0 4-16,0 0-2 0,-2 0 0 0,0 2-7 15,0-1-6-15,-1 2-7 0,-3 0-9 16,2 2-6-16,-2-1-4 0,2 2-3 16,0 0-1-16,-2 3-3 0,1 0 0 15,1 2-1-15,-1 2-2 0,-1 2 1 0,1 2-3 16,-1 1-1-16,0 1 0 0,1 2-2 16,-1 2-2-16,3 1-12 0,-3 1-10 0,3-1-11 15,0 2-10-15,1-2-7 0,1-1-10 16,2 0-3-16,1 0-3 0,0-1-10 15,1-1-16-15,2 0-25 0,1-2-29 16,2-1-19-16,0 0-3 0</inkml:trace>
  <inkml:trace contextRef="#ctx0" brushRef="#br1" timeOffset="-5967.13">17336 4704 10 0,'-1'-2'50'0,"-1"0"-9"0,0 1-10 0,2 1-10 15,-1-1-9-15,-1-1-16 0,2 2-26 16,0 0-33-16</inkml:trace>
  <inkml:trace contextRef="#ctx0" brushRef="#br1" timeOffset="-5021.2">16674 3464 112 0,'-5'-7'162'16,"2"3"-7"-16,0-2-14 0,0 2-15 0,1 3-10 15,0 0-4-15,1 2 0 0,-1 2 4 16,2 2 12-16,0 1 11 0,2 2 6 0,-1 3-1 16,-1 3-7-16,2 1-6 0,0 1-7 15,-1 1-4-15,2 1-6 0,1-2-4 0,-3-1-1 16,4-1 2-16,-1-1 8 0,1-2 8 15,-2-4 8-15,2 1 5 0,-2-2-4 16,2-5-10-16,0-2-13 0,3-2-20 0,0-5-20 16,-2-1-19-16,4-3-12 0,-1-3-5 15,-1-1-6-15,0-1-3 0,-2-1-5 0,2 0 0 16,-2 0-1-16,-1 0-4 0,2 2-2 16,-4-1-3-16,3 4 0 0,-5 1-5 15,2 1-2-15,-1 2 0 0,1 3-6 16,-1 3-5-16,0 2 0 0,-1 2 2 0,2 5 2 15,2 3-3-15,-2 5 4 0,2 2 5 16,-1 4 2-16,0 2 0 0,1 2 2 16,-2 2 11-16,2-2 15 0,-2 1 16 0,0-1 12 15,1-1 10-15,-1 1 7 0,-1-3-5 16,0 1-13-16,-1-3-19 0,-1 1-16 0,-1-2-47 16,1-1-60-16,-2-2-101 0,2-2-141 15,2-1-145-15,-1-3-134 0,3 0-79 16,0-4-8-16,4 1 63 0,2-5 120 0,2 1 138 15</inkml:trace>
  <inkml:trace contextRef="#ctx0" brushRef="#br1" timeOffset="-4692.96">17151 3742 270 0,'-5'-6'359'0,"-1"2"83"0,-1-1 20 16,0 2-4-16,1-1-18 0,1 1-33 15,2-2-53-15,-2 0-73 0,2 0-79 0,3-1-67 16,0-1-54-16,3 0-39 0,3 0-24 16,1-1-21-16,-1 1-19 0,4 1-18 15,0 1-17-15,-2 2-12 0,2 2-9 0,-1 2 0 16,-1 2 5-16,-3 2 10 0,0 4 15 16,-3 3 15-16,-2 1 7 0,-4 5 11 0,-1 0 8 15,-1 1 10-15,-2 1 14 0,1 1 16 16,-2-1 19-16,3-1 15 0,0-1 15 15,0 0 9-15,3-3 5 0,-1-3 1 0,3-1 12 16,2-2 4-16,4-3-7 0,4-2-7 16,2-2-22-16,7-4-53 0,-1-1-85 0,5-3-119 15,3 0-162-15,0-2-162 0,-2 1-143 16,-1 0-48-16,-1 2 16 0,-7 1 76 16,2 4 140-16</inkml:trace>
  <inkml:trace contextRef="#ctx0" brushRef="#br1" timeOffset="-3910">15259 5406 40 0,'-5'-5'198'0,"2"2"12"0,0-2-7 16,-1 1-4-16,3 3-6 0,-1-2-9 0,1 0-15 16,-1 3-14-16,2-2-10 0,0 2-2 15,0 2 7-15,3 1 14 0,2 1 16 16,2 2 12-16,-1 3 0 0,3 2-14 0,1 1-29 16,-1 1-35-16,4 1-31 0,-2-1-30 15,1 1-22-15,1-1-11 0,-2-3-8 16,2 1 2-16,-2-3 9 0,0-1 16 15,0-4 15-15,-3 0 17 0,3-4 18 0,-2-2 14 16,-1-6 7-16,1-2 8 0,-5-2 0 16,2-2-2-16,-1-2-6 0,-2-2-8 15,1-1-14-15,-4-1-17 0,1 2-7 16,-1-1-7-16,0 4-8 0,0 0-9 0,0 5-9 16,0 0-5-16,0 5-10 0,0 2-9 15,3 4-2-15,1 6 3 0,-1 2 3 16,3 6 5-16,0 6 1 0,4-1 3 15,1 7 0-15,1 1-6 0,3 4 0 0,2 4-7 16,-3 1-1-16,2 1-3 0,-1 2 1 16,-2-3-1-16,-3 0 2 0,-2-1 2 15,-3-2 6-15,-2-2 3 0,-8-2 4 16,-3-1-2-16,-3-1-11 0,-4-3-45 0,-6-1-73 16,-5-4-93-16,-2-4-133 0,0-4-155 15,-1-4-136-15,1-2-97 0,3-5-4 16,4-5 49-16,3-2 112 0,6-4 142 0</inkml:trace>
  <inkml:trace contextRef="#ctx0" brushRef="#br1" timeOffset="-3679.16">15861 5682 118 0,'-5'3'561'16,"-1"-2"160"-16,-3 1 112 0,-1-1 72 15,2 2-123-15,-3-2-191 0,3 1-162 16,0 1-151-16,3-1-107 0,1 2-72 0,4 1-45 16,0 2-27-16,4 1-24 0,1 2-31 15,3 2-42-15,3 2-61 0,-1-1-72 16,1 2-93-16,1 0-123 0,0 2-119 0,-1-1-92 16,1 1-52-16,-2 1-20 0,-1-3 48 15,1-2 108-15,-2-1 130 0</inkml:trace>
  <inkml:trace contextRef="#ctx0" brushRef="#br1" timeOffset="10680.72">11831 5856 26 0,'-19'0'27'0,"0"0"-5"0,0 1-2 0,5-1-5 15,1 2-6-15,2-1-2 0,3-1-5 16,0 1-2-16,2 1-2 0,4-2 0 16,2 3 0-16,2-1 1 0,1-1 1 0,6 1-1 15,-1-1 4-15,5 1-4 0,3-2-3 16,0 0-6-16,4 0-6 0,-1 0-6 16,2 0-10-16,1 0-3 0</inkml:trace>
  <inkml:trace contextRef="#ctx0" brushRef="#br1" timeOffset="10907.23">11791 5905 48 0,'-20'2'56'0,"5"1"-2"0,-2-2-5 15,4 1-6-15,1-1-9 0,4-1-7 16,2 2-9-16,2-1-6 0,3-1-6 15,2 0-5-15,6-1 0 0,1-1 0 0,4 1 0 16,1-2 0-16,7-2-1 0,-2 1-3 16,7-2-6-16,-1 0-7 0,3 0-11 15,1 0-12-15,-1-2-16 0,3 2-17 16,-3-1-19-16</inkml:trace>
  <inkml:trace contextRef="#ctx0" brushRef="#br1" timeOffset="12056.66">11937 4511 5 0,'-2'-1'65'15,"-1"-2"-6"-15,0 2-9 0,0-1-11 16,-4 1-8-16,-1 1-11 0,-1 0-9 0,-2 0-6 15,0 1-4-15,-5 1-3 0,3 1-2 16,-4-1 0-16,1 2 0 0,1-1-2 0,-2 1 0 16,2-1 2-16,2 0-1 0,1 0 1 15,0 0 0-15,4-1-4 0,2-1-10 0,2 1-7 16,2-2-6-16,2 0-4 0,8-2-5 16,1 1 4-16,3-3 8 0,3 0 7 15</inkml:trace>
  <inkml:trace contextRef="#ctx0" brushRef="#br1" timeOffset="12156.48">11956 4474 9 0,'-2'0'18'0,"-3"3"-3"0,-3-1-11 15,-4 2-14-15,-4 1-7 0</inkml:trace>
  <inkml:trace contextRef="#ctx0" brushRef="#br1" timeOffset="12213.43">11741 4532 1 0,'-5'2'8'16,"3"-2"-4"-16,2 0-5 0,0 0-6 0</inkml:trace>
  <inkml:trace contextRef="#ctx0" brushRef="#br1" timeOffset="14607.43">7794 6061 25 0,'-1'0'138'0,"-1"0"0"16,2 0-5-16,0 0-6 0,0 0-4 0,0 0-4 15,0 0 3-15,0 0 5 0,3 0 6 16,-1 2 7-16,3-2 11 0,-2 1 9 16,5 1 8-16,0-2 6 0,1 1 2 0,2 0 0 15,0-1-8-15,4 0-17 0,0-1-20 16,1 0-23-16,5-2-24 0,-1 0-26 16,1 0-21-16,1-2-13 0,0 0-14 15,0 0-12-15,-3 0-56 0,0-1-86 0,-4 2-104 16,0-2-112-16,-5 1-109 0,-1 0-49 15,-1 0 21-15,-2-1 70 0,1-2 93 16</inkml:trace>
  <inkml:trace contextRef="#ctx0" brushRef="#br1" timeOffset="15262.31">8194 5723 100 0,'-4'1'250'0,"-1"-1"30"16,0 3-9-16,3-2-45 0,2 5-37 16,0 2-26-16,5 1-13 0,0 3-12 15,3 1-13-15,4 4-16 0,3 2-23 0,-1 2-13 16,3 2-13-16,2-1-5 0,-1 1-3 16,4-1 1-16,-2 1 5 0,-2-2 3 15,1-3 4-15,-3 0-2 0,1-3-2 16,-4-2 2-16,-1-2 7 0,-2-1 15 0,-2-2 7 15,-2-4 0-15,2-2-4 0,-3-4-12 16,-1-4-19-16,1-3-20 0,0-1-18 16,-2-5-9-16,3-2-6 0,-3-1-4 15,1 0-2-15,-1-1 0 0,0-2 0 0,0 1 0 16,-1 1 0-16,1 2-1 0,0 1 1 16,-1 2-3-16,2 1-3 0,1 2 0 0,-2 4-1 15,1 2-2-15,0 4 1 16,1 1-1-16,0 4 4 0,4 2 2 0,-1 2 3 15,2 1 2-15,1 1-1 0,0-1 1 16,0 0 1-16,3-1 1 0,-1-2 1 16,2-2 1-16,2-1 2 0,-2-1 3 0,1-4 0 15,1-3-1-15,-4 0-1 0,3-4-1 16,-2-2-2-16,-3-1-1 0,0-3 0 16,-3 0-1-16,-1-1-4 0,-3-1 1 15,-1-1-2-15,-1 2-1 0,-4-2-3 0,1 0 2 16,-4 1 3-16,2 1 2 0,-3 1 0 15,1 3 0-15,-2 1 0 0,1 4 0 0,0-1 0 16,-2 5 0-16,2 3-3 16,-3 3 2-16,2 3 0 0,1 6 0 0,1 3 0 15,0 3-1-15,3 6 0 0,2 2 0 16,0 2 4-16,4 1 5 0,0 2 9 0,4-1 7 16,1 2 5-16,4-4 5 0,-1-2-3 15,2-2-4-15,2-4-10 0,1-1-9 16,0-4-7-16,2-5-26 0,0-4-42 15,0-3-69-15,2-4-82 0,-1-2-88 0,1-5-87 16,-1 1-70-16,-1-4-36 0,-3-2 25 16,1 1 62-16,-5-4 77 0</inkml:trace>
  <inkml:trace contextRef="#ctx0" brushRef="#br1" timeOffset="15741.47">9320 6102 92 0,'1'-5'197'0,"1"2"11"15,-2 2 9-15,0-2 7 0,0 3-1 0,-3-2-9 16,-3 0-13-16,1 2-16 0,-1 0-24 16,-2 0-26-16,-3 2-24 0,-2 0-21 15,-1 2-19-15,-4 1-18 0,-2 0-13 16,-4 3-9-16,-6 1-10 0,-6 3-7 0,-4 3-5 15,-7 0-4-15,-9 3-1 0,-4 3-4 16,-8 0 2-16,-4 2 21 0,-1 1 35 16,-4-2 38-16,1 2 38 0,3 0 32 15,-1 0 22-15,4-2-8 0,5 0-26 0,3-1-36 16,4-2-36-16,4-2-33 0,8-1-23 16,2-2-14-16,8-2-11 0,6-2-31 15,3-2-74-15,6-2-111 0,7-3-122 16,8-2-117-16,6-1-114 0,4-4-35 0,9-2 37 15,6-2 95-15,6-1 111 0</inkml:trace>
  <inkml:trace contextRef="#ctx0" brushRef="#br1" timeOffset="16067.11">8366 6946 26 0,'5'0'205'0,"3"0"27"0,-1 0-16 0,7-1-27 16,-3-1-24-16,5-2-20 0,0-1-14 0,2-1-26 15,0 0-23-15,1-1-28 0,0-1-22 16,0 1-22-16,-2-1-47 0,1 2-52 16,-3 0-67-16,0-2-77 0,-1 3-50 15,-5-3-19-15,1 2 20 0</inkml:trace>
  <inkml:trace contextRef="#ctx0" brushRef="#br1" timeOffset="16325.46">8509 6721 68 0,'-13'0'256'0,"1"0"36"15,-1 0 2-15,3 0-38 0,1 3-35 16,1 0-26-16,3 2-16 0,2 1-4 15,0 3-4-15,3 1-5 0,3 2-7 16,2 3-8-16,3 3-20 0,1 2-25 16,2 1-28-16,2 3-23 0,3 1-21 0,-2 1-17 15,5 1-10-15,-2-2-15 0,-1 1-27 16,2-1-44-16,-4-1-54 0,3-1-63 16,-4-2-69-16,1-3-63 0,-1-2-50 0,-2-2-35 15,1-5 15-15,-4-2 44 0,2-4 56 16</inkml:trace>
  <inkml:trace contextRef="#ctx0" brushRef="#br1" timeOffset="16956.94">8740 6796 150 0,'-11'-6'282'0,"3"0"41"16,0 3-22-16,1 0-37 0,3 2-31 15,-1 1-29-15,4 1-32 0,2 5-29 16,5 0-27-16,1 1-25 0,2 3-27 16,4-2-24-16,3 3-15 0,1-2-12 0,-1 2-6 15,4-3-4-15,-2 2 0 0,-1-3-2 16,-1-1-2-16,-2-1 1 0,-1-1 1 16,-1-1-1-16,-3-2 0 0,-1-2 0 15,-2-2 0-15,0-1-1 0,-1-4-2 0,-2-1 0 16,-1-3-1-16,-1 0 0 0,-1-4-1 15,2 1 3-15,-1-3-1 0,1 1 1 16,1 1 1-16,0-1 0 0,3 4 0 16,-1 1 0-16,0 3 1 0,3 1 0 0,0 4-1 15,1 1-1-15,-1 1 2 0,2 4-1 16,1 1-1-16,-2 0 2 0,-1 1 1 16,0 2 1-16,1-1-2 0,-1-1 1 15,-1-1 3-15,-2 0-2 0,1-1 1 0,-2-2 1 16,3-4 0-16,-2-1 0 0,0-3-1 15,1-2 1-15,0-3-1 0,-1-1-2 16,-2-3-1-16,2-1-3 0,-2 0 0 0,0-1-4 16,0-1 1-16,-3 1 0 0,0 1 2 15,0 0 1-15,-3 4 2 0,0 2 1 16,0 2 0-16,-4 4 0 0,1 2 0 16,-3 4 0-16,-1 5 1 0,0 3-3 15,0 2 3-15,0 3 4 0,2 6 3 0,0 1 0 16,1 5 6-16,3 0 4 0,1 2 8 15,3 0 21-15,2-1 33 0,3-1 35 16,2-2 26-16,3-2 20 0,1-3 10 16,4-2-13-16,0-2-25 0,4-5-32 0,0-2-27 15,3-4-25-15,0-1-17 0,2-4-17 16,-3-1-9-16,0-1-19 0,-3-2-37 0,-4-2-73 16,-3 1-113-16,0-1-124 0,-6-1-146 15,0 0-76-15,-4 2-15 0,-2-1 48 16,-2 2 97-16</inkml:trace>
  <inkml:trace contextRef="#ctx0" brushRef="#br1" timeOffset="17909.73">13208 5866 47 0,'0'0'100'0,"0"0"-7"15,0 0-4-15,0 0-5 0,2 0 0 0,-1 0 4 16,-1 0 0-16,2 0 2 0,-1 2-1 15,-1-2-7-15,2 1-11 0,0 1-13 0,-1-2-13 16,-1 1-14-16,2 1-11 16,-1-2-12-16,-1 1-6 0,0 1-22 0,0-1-44 15,-3 2-66-15,-2 0-66 0,-3 2-32 0,-4-2-16 16,-1 1 9-16</inkml:trace>
  <inkml:trace contextRef="#ctx0" brushRef="#br1" timeOffset="18224.3">12618 5811 48 0,'0'-2'48'15,"-2"1"1"-15,2 1 2 0,-1-2-1 16,-1 0-2-16,2 2-3 0,-1 0-7 0,-2 0-9 16,3 0-8-16,0 0-8 0,0 0-7 15,0 0-4-15,0 0-3 0,0 0-5 16,3 0-12-16,-2 4-24 0,2-3-33 15,2 2-34-15,0 0-16 0</inkml:trace>
  <inkml:trace contextRef="#ctx0" brushRef="#br1" timeOffset="18473.89">13262 5985 74 0,'-6'-6'129'0,"1"-2"-23"0,-2 2-23 0,4 0-15 15,-2 0-6-15,2 2-5 0,2-1-6 16,-3 2-9-16,2 0-5 0,0 0-8 16,0 0-7-16,2 2-8 0,0 1-6 15,0-2-6-15,0 2-5 0,0 2-2 16,0-2-10-16,0 1-22 0,-1 2-39 0,-2 0-57 15,-4 0-32-15,-1 2-13 0</inkml:trace>
  <inkml:trace contextRef="#ctx0" brushRef="#br1" timeOffset="18680.32">12462 5935 93 0,'-6'-3'120'0,"2"0"-42"0,0 0-35 16,2 2-24-16,2-1-26 0,0 2-32 16,2 2-47-16,2 1-23 0</inkml:trace>
  <inkml:trace contextRef="#ctx0" brushRef="#br1" timeOffset="21148.02">9464 5967 130 0,'0'-2'161'0,"0"1"5"16,0 1 9-16,2-2 7 0,-1 1 8 15,1 1 10-15,2 0 12 0,1 0 14 0,-2 0 10 16,2 0 3-16,3-2-7 0,0 2-10 16,0-1-22-16,1-1-33 0,1 2-32 0,2-3-34 15,-2 2-30-15,4-1-24 16,-1 1-17-16,1-2-13 0,0 0-10 0,1 1-14 15,0 1-29-15,0-1-49 0,-1-1-60 16,0 3-69-16,-2 0-72 0,0 0-55 16,-3 1-43-16,-1 4-32 0,-2 0-3 0,-4 2 38 15,-2 2 55-15,-2 0 60 0</inkml:trace>
  <inkml:trace contextRef="#ctx0" brushRef="#br1" timeOffset="21374.76">9557 6132 187 0,'-12'10'255'16,"0"1"10"-16,0-4 10 0,4 1 20 0,3-1 29 16,0-1 28-16,1-1 15 0,4 1 1 15,3-3-13-15,0-2-35 0,3 0-49 0,2-2-54 16,2 0-53-16,6-2-45 0,-2-2-37 16,5 1-30-16,1-1-37 0,0-1-40 15,1 2-40-15,1-1-54 0,-2-1-77 16,-1 2-105-16,-1 1-98 0,-2 0-79 0,2 1-80 15,-4-1-27-15,0 3 34 0,-1 0 84 16,0 2 98-16</inkml:trace>
  <inkml:trace contextRef="#ctx0" brushRef="#br1" timeOffset="22873.65">9961 6025 10 0,'-7'0'47'0,"2"0"2"0,1 0 4 16,-1 0 1-16,0 0 0 0,-1 0 4 0,3 0 2 15,-2 2 0-15,3-2 0 0,-1 0 3 16,0 0 4-16,1 0 1 0,1 0 5 15,-1 0 6-15,0 0 15 0,1 1 16 16,1-1 15-16,0 1 18 0,0 1 14 0,0 1 10 16,0-1 6-16,1-1-1 0,1 1-3 15,1 1-11-15,1-2-17 0,0 1-22 16,1-1-24-16,4-1-24 0,1-1-25 16,0-1-20-16,2-1-16 0,4 0-20 0,1 0-26 15,-1-3-35-15,5 2-39 0,-2-1-41 16,3-1-40-16,-2 0-25 0,2 2-18 15,-2-2-8-15,0 0 0 0,-4 1-1 0,0 1-12 16,-2 1-7-16,-5 0 16 0,-1-1 24 16</inkml:trace>
  <inkml:trace contextRef="#ctx0" brushRef="#br1" timeOffset="23614.76">10206 5829 189 0,'-10'0'246'16,"4"1"2"-16,-1 1-13 0,1-2-9 16,3 3-4-16,0-2 1 0,1 4-2 15,2-1-4-15,2 4-5 0,1-1-14 0,5 4-23 16,0-1-25-16,1 4-32 0,4 1-30 15,-1 0-29-15,1 1-21 0,5 1-13 16,-1-1-12-16,0-1-6 0,-1 2-1 16,0-4-1-16,0 1-2 0,-4-2-3 0,0-2 2 15,-2-2 8-15,0 1 16 0,-5-5 13 16,1-1 8-16,-1-1 6 0,-2-4-2 16,-2-4-5-16,1-1-17 0,0-2-14 0,-2-3-6 15,0-2-5-15,0-1 1 0,0-1-4 16,0-1 0-16,0-1 0 0,0 0-1 15,0 0 1-15,0 2-1 0,1-1 1 16,-1 2-1-16,3 0 0 0,-1 3-2 0,0 3-2 16,1 0-1-16,2 5 1 0,-2 1 0 15,4 3 3-15,-2 1 3 0,3 4 0 16,-1 2 3-16,2 1-1 0,1 2 0 16,-1 1-2-16,2-1-1 0,-1 2 0 0,1-1 2 15,1-1 0-15,-1-1 2 0,-1-1-1 16,4-4 0-16,-3-1-3 0,3-1-1 0,-3-4 0 15,2-1-1-15,1-3-2 0,-4-1-1 16,2-2-1-16,-2-3 2 0,0-2 0 16,0-1-2-16,-2-1 4 0,0-1 1 0,-3-1 1 15,0-1 0-15,-1-1 1 0,-2 1 5 16,-2 1 4-16,0 1 10 0,0 2 4 16,-2 0 6-16,-2 3 4 0,-1 2-1 15,2 2-1-15,-2 2-8 0,-3 3-4 16,3 5-6-16,-2 1-2 0,0 4 2 0,1 4 2 15,1 2 7-15,0 3 6 0,-1 2 9 16,3 2 7-16,2-1 14 0,1 3 18 16,1-4 23-16,4 0 20 0,2-1 22 0,0 0 11 15,1-2 0-15,4-1-13 0,3-4-25 16,0-1-27-16,1-3-24 0,5-3-22 16,-2-3-20-16,1-3-16 0,1 0-24 0,-2-1-42 15,-2-2-64-15,-1 0-74 0,2-3-99 16,-6 1-148-16,1-1-146 0,-7 0-114 15,1 2-22-15,-4-1 29 0,-2 2 76 0,3 0 141 16</inkml:trace>
  <inkml:trace contextRef="#ctx0" brushRef="#br1" timeOffset="25573.12">20198 2026 40 0,'-5'2'241'0,"2"-1"52"0,1 1 15 0,0-2 11 16,4 0 10-16,2 0 10 0,0 0 2 15,3 0-12-15,2-2-26 0,2 1-43 0,2 1-46 16,1-2-44-16,0 1-41 0,4 1-34 16,-4 0-29-16,5 0-20 0,-3 0-19 0,1 0-18 15,-1 0-29-15,-2-2-48 0,-1 0-70 16,-2 2-91-16,0-1-94 0,-3 1-90 0,0-3-67 16,1 0-46-16,-2 0 9 0,-6-3 62 15,-1 0 80-15,-1-1 85 0</inkml:trace>
  <inkml:trace contextRef="#ctx0" brushRef="#br1" timeOffset="26208.97">20402 1824 175 0,'-1'-5'261'16,"1"2"19"-16,1 1 12 0,2 2 14 16,0 2 22-16,0 1 18 0,4 5 1 0,-1 1-8 15,2 1-25-15,1 2-33 0,1 1-43 16,0 1-38-16,0 1-23 0,-1 2-24 15,0-4-17-15,2 2-19 0,-1-3-12 0,-2 2-9 16,2-4-10-16,0-1-2 0,-2 0-3 16,0-3 1-16,1 0-1 0,-1-3-9 0,3-1-10 15,0-4-14-15,-1-1-12 0,0-1-8 16,3-2-8-16,-3-2-1 0,-2-1 3 16,3-1 3-16,-3-2 5 0,0 0 3 0,-3-2 5 15,1 2 0-15,-5-1-1 0,2 1 1 16,-1 0-2-16,1 1-4 0,-3 2-3 15,2 2-6-15,0 0-7 0,-2 3-7 0,0 1-7 16,1 0-3-16,1 3-3 0,1 3 1 16,0 0 1-16,5 1 0 0,-2 3 0 0,2 0 1 15,3-1-1-15,0 2 2 0,4-4 0 16,-1 2 3-16,-2-1-1 0,6-2 2 16,-6-2-1-16,4-1-2 0,-2-1-1 0,-1-2 0 15,1-2 0-15,-2-1-2 0,-2-1 0 16,-2-4 1-16,0 1-1 0,-3-4 1 0,0 1-2 15,-3-3 3-15,0 0 0 0,-2 0 0 16,-2-1 0-16,0 1-2 0,-1-1 1 0,0 2 2 16,-1 1 0-16,1 3 2 0,0 0 0 15,0 1 2-15,-1 2 0 0,1 2-4 0,-1 3-1 16,-1 2 1-16,2 1-1 0,-3 4-1 16,1 3-4-16,0 4 3 0,-1 3-1 15,1 2-2-15,0 2 2 0,2 2 1 0,0 1 2 16,1 0 0-16,2 0-1 0,0 1-1 15,3-2-2-15,2-2 3 0,3-2 1 16,1-2 0-16,3-1 2 0,3-4 3 0,3 0 2 16,4-6-2-16,2-1-3 0,-2-4 0 0,3-1-2 15,0-1-7-15,-1-2-12 0,-3-2-18 16,-2-1-31-16,-2 0-60 0,-6 0-79 16,-3-2-119-16,-1 4-150 0,-5 0-136 0,-4 1-106 15,-3 3-44-15,-5 3 27 0,-3 4 95 16,-7 4 148-16,-2 2 144 0</inkml:trace>
  <inkml:trace contextRef="#ctx0" brushRef="#br1" timeOffset="26673.8">20448 2515 196 0,'-2'-9'291'15,"1"-1"37"-15,-3-1 22 0,3 1 13 16,-1-1 5-16,1 4-10 0,-1-1-21 0,-1 1-34 16,0 1-55-16,0 1-59 0,-2 2-53 15,0 0-41-15,-3 3-40 0,-3 3-22 16,2 0-14-16,-2 3-8 0,-2 2-6 15,0 1-1-15,1 0 5 0,2 1-2 0,2 2 0 16,0-1 1-16,2 0 2 0,3 0-3 16,3 0-2-16,2-1-1 0,5 1 2 0,0-4-1 15,2 2-1-15,5 0 2 0,-1 0-1 16,4-1-4-16,-1 1-1 0,3 0 0 0,-3 0-1 16,5 0-1-16,-4 1 1 0,1 2 2 15,-1 0 2-15,-3 1 0 0,-3 3 2 16,0-1-1-16,-4 1-2 0,-3 1-2 0,-4 1 0 15,-3 1-1-15,-2 1-2 0,-3 1-1 16,-1-3-3-16,1 0-16 0,-2 0-31 16,-2-3-55-16,3-3-77 0,0-2-94 0,5-2-99 15,-2-4-83-15,6-4-70 0,1-4-1 16,4-7 49-16,1-2 82 0,2-4 93 0</inkml:trace>
  <inkml:trace contextRef="#ctx0" brushRef="#br1" timeOffset="26890.22">20686 2398 167 0,'2'-18'278'0,"-2"3"29"16,0 2-20-16,0 2-37 0,-2 4-32 15,-1 2-30-15,2 4-34 0,-4 1-28 0,2 6-15 16,0 1-6-16,1 4-6 0,2 4-9 16,4 1-9-16,-1 5-9 0,4 0-7 15,1 3-7-15,0-2-9 0,6 3-7 16,-2 0-7-16,0-1-8 0,4-1-8 0,-3 1-12 15,1-2-32-15,-1 1-54 0,-1-3-65 16,-1-2-74-16,-1 1-74 0,1-6-76 0,-3-1-56 16,-2-3 7-16,-1-3 40 0,-2-1 61 15</inkml:trace>
  <inkml:trace contextRef="#ctx0" brushRef="#br1" timeOffset="27240.54">20995 2449 91 0,'-8'-6'301'0,"2"2"65"16,-4-1 35-16,2 1-22 0,-3 1-34 15,0 1-44-15,-2 2-50 0,-1 2-54 0,3 1-54 16,-1 1-46-16,1 1-34 0,2 2-23 16,0 4-13-16,1 1-10 0,3 1-6 15,1 4-4-15,-1 1-2 0,3 0-2 0,4 0-3 16,3 0-6-16,-1-2-11 0,5 1-21 15,0-2-21-15,2-2-20 0,2-2-11 0,2-4-1 16,-2-2 9-16,4-3 23 0,-4-3 38 16,3-3 42-16,-2-1 45 0,-1-4 43 15,-4-1 34-15,1-1 22 0,-4-2 3 0,0-2-14 16,-4 0-25-16,-4-3-33 0,1 0-33 16,-7-2-30-16,2 2-30 0,-1 0-42 0,-1 3-54 15,-1 0-89-15,3 2-90 0,-2 2-91 16,4 4-79-16,1-1-61 0,3 4-14 15,2 1 50-15,1 1 73 0,3 2 85 0</inkml:trace>
  <inkml:trace contextRef="#ctx0" brushRef="#br1" timeOffset="28024.35">21086 2389 210 0,'4'-4'402'0,"-3"1"112"16,-1 0 47-16,0 1-3 0,0 1-27 15,0-2-56-15,0 3-66 0,0 0-65 0,4 6-49 16,-3 1-45-16,4 5-40 0,1 3-33 15,3 4-35-15,1 4-46 0,1 3-39 0,3 2-24 16,1 5-19-16,0 0-17 0,3 5-10 16,-1-2-6-16,-1 3-3 0,2-2-3 15,-6 1 4-15,2-4 5 0,-2-2 1 0,-2-2 2 16,-2-3 2-16,-3-5 3 0,2-2 2 16,-4-4 2-16,0-3 5 0,1-2 5 15,-4-4 0-15,0 0 0 0,-2-7 0 0,-2-3 1 16,0-5 1-16,-3-4-3 0,-1-3 1 15,-3-4 0-15,2-4 1 0,-4-4 0 0,-1-3-3 16,-1-4 0-16,0-6 1 0,0 0-4 16,-3-3 2-16,3-2 1 0,0-2 3 0,0 2 0 15,4 0 4-15,0 2-1 0,3 1-2 16,3 3 2-16,4 3-3 0,-2 4-2 16,6 4-5-16,0 4 1 0,3 3-3 0,2 3-1 15,6 4-3-15,1 4-7 0,4 0-9 16,0 8-15-16,3 0-16 0,1 5-22 15,0 2-18-15,1 2-11 0,-2 4-5 0,0 2 4 16,-5 2 10-16,0 2 16 0,-4 1 16 16,-5 1 18-16,0 2 18 0,-5 2 12 15,-5-1 8-15,-1 2 5 0,-6-3 2 0,-1 2 3 16,-2-2 1-16,-2-2-4 0,-1-1-1 0,0-1 3 16,3-2 4-16,0-3-6 0,2-2-9 15,2-1-19-15,3-1-33 0,4-4-44 16,1-2-52-16,3-1-52 0,2-2-44 0,5-1-28 15,0-2-4-15,2-1 18 0,-1 0 36 16,3 0 46-16,-1-1 48 0,-1 0 47 0,-1 1 43 16,1-2 40-16,-2 1 39 0,1-2 45 15,-2 2 47-15,1-2 42 0,-3 1 26 0,-1-2 18 16,1 0-3-16,-1-3-20 0,1 0-31 16,3-3-31-16,-2 0-33 0,1-1-27 15,3-1-22-15,-3-1-15 0,4 2-14 0,-5-1-10 16,0 4-11-16,-2-1-4 0,3 2-6 15,-4 3-4-15,-2 0-6 0,-1 3-2 16,-2 0 1-16,-2 2-2 0,-3 1 5 0,1 3 3 16,-4 0 7-16,2 3 2 0,-2 1 9 15,-2 3 4-15,-1 4-3 0,2 3-1 0,-1 2 3 16,1 4 1-16,2-1-2 0,1 4 5 16,1-1 12-16,3-1 14 0,2 1 12 15,2 0 11-15,5-3 11 0,1-1 6 0,2-2-5 16,3-2-11-16,4 0-15 0,3-5-9 15,2-2-13-15,0-2-19 0,-1-2-24 16,0-2-35-16,1-1-53 0,-4 0-86 0,-1-1-101 16,-2-1-103-16,-3-1-114 0,-2 0-49 15,-4-2 9-15,1 4 60 0,-5-2 91 0</inkml:trace>
  <inkml:trace contextRef="#ctx0" brushRef="#br1" timeOffset="53174.46">17959 9758 32 0,'-1'-1'117'0,"-1"0"-16"16,2-2-16-16,0 1-14 0,0 1-13 0,-2-1-8 15,2 2-7-15,0-1-5 0,0-1-3 16,0 2-1-16,0-1-1 0,0-1-2 16,0 2-3-16,0-1 0 0,0-3 1 15,0 3 3-15,0-2 0 0,0 0 6 0,0 0 5 16,0 0 0-16,0 2 0 0,0-4 4 15,0 1 4-15,0 1 7 0,0-2 5 16,0 2 5-16,0-1 5 0,-1 1 2 0,-1-2 10 16,2 2 8-16,-1-2 8 0,-1 0 15 15,0 0 15-15,-1-1 12 0,2-1 9 16,-1 1 11-16,-1 0 10 0,0 0-2 16,3 1-7-16,-1-1-7 0,1 3-16 0,-2-1-22 15,0 1-25-15,2 0-17 0,-1 1-17 16,-1-1-18-16,0 3-19 0,2-1-6 15,-1 2-8-15,-1 2 0 0,2 2-4 16,-1 2 0-16,-1 5-2 0,0 3-2 0,-1 5 1 16,2 2-2-16,-1 4-2 0,-1 2 0 15,3 2 5-15,0 1 1 0,3 1 4 16,0 0 8-16,2-2 9 0,1 1 3 16,6-2 7-16,2-1 2 0,2-3-6 0,4 0-5 15,4-3-5-15,3-2-8 0,3-4-6 16,0-1-6-16,3-3-1 0,0-1-4 15,0-2-4-15,-1-3 1 0,0 0 1 0,-4-3 0 16,-3 0 3-16,-2-2 0 0,-3-1 7 16,-1-1 3-16,-5-4-1 0,-1-1 12 15,-2-3 22-15,-3-3 26 0,-3 0 25 16,-2-4 21-16,1-1 16 0,-4-2-3 0,-2-2-16 16,0-2-24-16,-1-1-26 0,0 0-22 15,-2-1-17-15,2-3-8 0,-4 0-5 16,2-1 0-16,-1 0-2 0,2 0 0 15,0 1-4-15,0 2 1 0,0 2 12 0,1 3 12 16,0 3 9-16,0 2 6 0,0 4 5 16,0 0-1-16,1 2-16 0,1 3-14 0,-3 1-9 15,3 1-6-15,-1 3-4 0,1 0 1 16,-3 4 3-16,4 0-2 0,-1 3 3 16,1 3 10-16,1 2 8 0,3 1 8 15,0 2 5-15,3 2 6 0,3 2-3 0,0 1-6 16,1 1-7-16,5 2-7 0,-2 2-6 15,4-1-3-15,-2 2-2 0,2 0-3 16,0 0-3-16,-1-1-1 0,0-2-1 0,0-1-1 16,-2 2 0-16,0-4 0 0,-2-2-1 15,0-1 2-15,1-3-1 0,-1-2 0 16,3 0 1-16,0-3-1 0,3-4-3 16,-5-1-7-16,5-2-10 0,0-3-13 0,0-2-7 15,1-2-1-15,-2-2 3 0,-1-2 7 16,1-1 14-16,-3-1 11 0,1-2 7 15,-3-2 7-15,-2-2 7 0,-3-1 3 16,1-2 4-16,-4-1 14 0,-3-1 13 0,-2 0 5 16,-2-3 5-16,-3 2 1 0,-2-2-1 15,0 0-9-15,-1-2-12 0,-1-1-7 16,-4 2-10-16,2-4-2 0,-1 2-4 0,0 0-5 16,1 2-1-16,-1-1-1 0,1 2 7 15,-1 0 0-15,2 2 4 0,0 1 6 16,0 1 1-16,1 2 0 0,3 1-4 15,-1 2-1-15,1 2-4 0,1 3-2 16,-1 1-2-16,3 1-3 0,0 2-3 0,-1 2-2 16,3 2-2-16,-1 1-2 0,2 2 1 0,0 2-2 15,0 3 0-15,2 2 3 0,1 1 1 16,0 2-2-16,4 3 2 0,2 1 0 16,0 3 1-16,4 0 0 0,1 2 4 15,1 2-1-15,0 1 0 0,1 1-1 16,2 1 1-16,-6 1 2 0,4-1-5 0,-2 2 1 15,-1 0 0-15,-2 2 3 0,-3-2-5 16,3 1 0-16,-5-1 0 0,-3 2-2 16,1 1 1-16,-3-3-2 0,-1 0 3 15,-3-1-3-15,1 0 1 0,-2 1 0 0,-1-3-1 16,-3 0 1-16,0-1-1 0,2-2 2 16,-1 0-1-16,-2-3 1 0,3-2 0 15,-2-1-3-15,1 0 3 0,-1-3-5 0,1 0 0 16,0-3-1-16,-1 0-2 0,0-1 1 15,-2-1-3-15,2-1 4 0,-4 0-3 0,0-2 1 16,-1 1 3-16,1 0 0 0,0-2 0 16,-2-2 4-16,0 0-1 0,3 1 3 15,-3 0-1-15,3-2 2 0,-2-2-3 16,2 2 1-16,0-2 1 0,0-2-3 0,1 1 1 16,2-3-1-16,-1 0 2 0,0-1-1 15,1-2 1-15,-1 0 3 0,0 0 0 16,0-2 0-16,-1 1 2 0,-1-2-1 15,2 1 3-15,-3 1 0 0,-1 1 0 0,1-2 0 16,-2 0 2-16,0 3-2 0,-1-1-4 16,1 0-1-16,-2-2 0 0,2 2 0 15,3 0 2-15,-3 0 4 0,5-1 2 0,0 1-1 16,0 0 1-16,5 0 0 0,-3-2-2 16,2 4-3-16,4-1-4 0,-1 2-1 15,0 2-2-15,2-1-2 0,-1 2 1 16,-1 2 0-16,2-1 0 0,3 4-1 0,-1 1 4 15,3 1 1-15,1 5 0 16,1 0 2-16,0 3 1 0,1 2 4 0,2 1-2 16,1 2-1-16,-2 4-1 0,3 5 0 15,-2 1-2-15,2 2-2 0,-4 4-1 16,0 1 1-16,-1 2-4 0,0 2 3 0,-3-1 1 16,-2 1 0-16,-2-1 0 0,0 1 1 0,-5-2 2 15,0-2-2-15,-1-1 1 16,-5-1 1-16,2-4-1 0,-7-2 5 0,3-2 1 15,0-3 3-15,-4-3 0 0,3-3 4 16,-2-2 1-16,0-4 0 0,0-1-1 0,-1-4-1 16,1-2 0-16,-1-4-2 0,1-4-2 15,-1-1-5-15,1-5 0 0,-1-3-3 16,0-3-3-16,-3-3 0 0,1-4-1 16,2-1 2-16,-4-3 1 0,2-2 1 0,-1-1 0 15,-1-1 1-15,3-1-1 0,0-1 1 16,3 2-1-16,-2-1-1 0,4 2 3 15,3 4-2-15,-2 0 0 0,4 3-3 0,-1 1-1 16,4 3 2-16,0 2-3 0,2 2 0 16,2 2 0-16,1 2 2 0,0 1-1 15,0 0-3-15,1 1 2 0,2 2 0 0,1 0 0 16,-1 2 3-16,0 1 0 0,0 0 2 16,2 1 1-16,-4 1-1 0,1 1 3 15,-1 0 0-15,-1 0 1 0,0 1-3 16,0 1 2-16,0-1 1 0,0 3-4 0,0 0 0 15,0-1-4-15,0 1 1 0,-1 1-4 16,-1 1 0-16,2-2 2 0,0 2-2 16,0-1 1-16,0 1 0 0,0 0 1 0,0 0 0 15,0 0 0-15,0 0 0 0,0 0 0 16,0 0-2-16,0 0 2 0,0 0 1 16,0 1 1-16,0 1 1 0,-1 4 1 15,1 0 1-15,-2 3 0 0,-1 3 1 0,3 3 0 16,0 3 2-16,0 3 0 0,3 4-2 15,0 2 3-15,0 5-4 0,2 1 0 16,3 1-2-16,0 4 0 0,3-1-1 16,0 2-4-16,3 2-3 0,-1-1-6 0,4 1-5 15,3-4-2-15,-2 1-2 0,3-4 3 16,1-1 1-16,3-5 2 0,1 1 2 16,0-5-7-16,1-2-10 0,1-2-12 0,0-3-9 15,-1-4-3-15,0-4-4 0,-2 0 8 16,0-4 11-16,-1-3 15 0,-2-2 7 15,0-2 6-15,0-6 8 0,-3-1 2 0,0-3 4 16,-3-3 0-16,3-3 2 16,-3-1 5-16,-4-4 1 0,0-1 3 0,-2-1-2 15,-1-4 1-15,-3 1 0 0,-3-3 0 0,0 0-4 16,-1 0-1-16,-2-2-2 0,-2-2 0 16,1 1 0-16,-1 1-2 0,-1 0 3 15,0 3-1-15,0 0-1 0,-1 2-2 16,1 3-2-16,-2 4 2 0,1 2 1 15,1 1-3-15,0 3 3 0,-1 3 1 0,1 1 2 16,0 0-2-16,0 4-1 0,-1 1-1 16,1 1-3-16,-1 3-2 0,-1 2 3 15,2 0 1-15,-2 2-1 0,2 2 3 0,0 0 0 16,-4 2 3-16,6 0-1 0,-4 3 1 16,5 2-1-16,0 1 2 0,0 3 5 15,5 0 1-15,-4 1-2 0,4 4 2 16,-2-1 0-16,4 2-3 0,1 2-3 0,2 0-1 15,0 2-2-15,6 0-3 0,-2 0-5 16,6 1 1-16,-2 0-6 0,3-1-3 0,1-1 1 16,-3-1 0-16,1-2 4 0,1-3 0 15,-2-2 5-15,0-4 4 0,0 0-2 16,1-3 0-16,-1-3 2 0,2-1-4 16,1-4-13-16,0-1-15 0,-3-1-12 0,3-4-7 15,-1 1-5-15,1-3 1 0,-5-1 13 16,4-3 16-16,-4-1 14 0,-1-3 8 15,-2-1 5-15,0-2 3 0,-4-2 4 16,-2-2-1-16,0-2 5 0,-4-2 3 0,-2-1 4 16,-2-3 0-16,-2-2 1 0,1 0 0 15,-2-3-2-15,-2 1-4 0,-1-2-4 16,1-2-1-16,-1 4-5 0,-1-1-5 0,0 2-1 16,0 3 3-16,1 3-3 0,-1 2-1 15,1 1-3-15,-2 4 5 0,4 2-1 16,-1 3-7-16,2 3-1 0,-1 2-4 0,1 1-8 15,1 1-10-15,-1 2-7 0,2 3 2 16,-2 0 0-16,1 1 5 0,2 1 12 16,0 1 10-16,0 0 7 0,0 1 6 0,0 1 0 15,0 1-1-15,0 0 1 0,0 2-1 16,2-1 2-16,-2 4 1 0,3-1 0 16,-2 2 1-16,-1 3 1 0,2 2 0 15,-1 2-1-15,-1 2-4 0,2 5 0 0,-2 1-5 16,2 4 0-16,-1 3-2 0,-1 6-1 15,0 1-2-15,0 3-5 0,0 1-6 16,0 2-9-16,0-3-1 0,-1-2-2 16,-1 1 3-16,-1-3 9 0,-3-1 11 0,1-4 10 15,0-1 2-15,-1-3 1 0,-1-2 1 16,-2 0-4-16,0-3 2 0,-1 0-2 0,-1-3 3 16,0-2 2-16,1-4-4 0,-2 0 2 15,2-2 3-15,-1-1 0 0,0-4-4 16,-1-1-2-16,0-3 2 0,2-1-1 15,-5-4-3-15,1-2 0 0,1-2 3 0,-1-5 2 16,-2-1 0-16,-1-3-1 0,1-3 2 16,1-3 0-16,-2-3 3 0,-1-3-2 15,2-1 1-15,-5-2-1 0,4-2 0 16,-1-2 0-16,1-1-6 0,1 0 7 0,2 1 0 16,0 1 7-16,1-1-1 0,2 2 4 15,3 1 5-15,-3 1 5 0,7 3 8 16,-3 1 0-16,4 2 4 0,0 3-2 15,-1 2-4-15,1 2-10 0,3 4-6 0,0-1-7 16,0 4-1-16,0 0-4 0,0 2-3 16,0 0 3-16,0 4 2 0,0-2 2 15,-1 3 0-15,1 0 3 0,-2 1 3 0,-1 2 3 16,3 3-3-16,0 2-2 0,0 4-1 16,3 3-2-16,-1 4 0 0,-1 4-4 15,2 4 0-15,1 4-2 0,0 2-2 16,0 3-3-16,1 3-4 0,-2 0-3 0,3 2-2 15,-2-1-5-15,1-1 1 0,2-3 2 16,-2-2 3-16,-1-2 4 0,1-3 6 0,-4-6 16 16,2-3 16-16,-3-3 11 0,-1-5 6 15,-1-3 3-15,-2-5-1 0,1-4-11 16,0-5-12-16,-2-2-9 0,1-5-8 0,1-1-10 16,2-2-2-16,-1-5-3 0,-1-1-3 15,1-1-3-15,1-4 1 0,-4 1 0 16,5-1 1-16,-3-2-2 0,3 0 1 15,-1 0 2-15,-3 3 1 0,3-1 2 0,-1 3 1 16,0 6 2-16,-1 2-2 0,2 3-5 16,-3 1-11-16,1 5-9 0,0 3-6 15,-3 2-3-15,1 4 2 0,0 4 0 16,-1 2 8-16,0 5 7 0,-2 2 6 0,3 2 4 16,-1 2-1-16,1 2 5 0,0 2 0 15,2-2 2-15,1 1-1 0,2 1 1 16,2-1-1-16,1-1-3 0,2-1 2 0,-2-1 2 15,2-3 0-15,-2 0 0 0,-1-5 5 16,-1 0 3-16,1-2 0 0,2 0-3 16,-4-3-2-16,4-4-7 0,-3-1-6 0,1-4-2 15,1-2-6-15,0-4 1 0,-1-2 3 16,-1-2 5-16,1-3 5 0,-2-2 3 16,0-1 3-16,2 0 4 0,-2-1 0 15,0 2 2-15,0 1-1 0,0 4-4 0,0 1-1 16,0 4-8-16,0 2-3 0,-2 2 0 15,2 6-1-15,-2 3 2 0,-1 3 4 0,0 5 6 16,-2 4-2-16,2 1-1 0,-3 5-4 16,1 0-13-16,0 3-18 0,2 1-6 15,0 0-5-15,0-1-2 0,1-2 8 16,0-2 12-16,2-2 19 0,-3-3 8 0,3-2 10 16,-4-4 1-16,2-1-2 0,-1-5 4 15,2-3-3-15,-4-3-1 0,2-5-6 16,-2-1 1-16,1-3 0 0,1-2-5 15,2 1 2-15,-5-3 1 0,3-1 2 0,1-2 0 16,0-1 0-16,-1-1 3 0,2-1-3 16,1 0-2-16,-2 3-3 0,0 0-1 0,2 2-10 15,0 4-20-15,0 1-22 16,0 3-18-16,0 1-6 0,2 5-4 0,0 3 2 16,-1 3 6-16,2 3 3 0,1 5-10 15,-1 4-29-15,3 1-43 0,-2 4-44 0,0 2-34 16,1-1-14-16,1 2 8 0,0-3 28 15,0-2 44-15,-1-1 53 0,0-2 48 16,-2-4 36-16,-3-2 21 0,0-5 14 16,0-3 5-16,-1-2 5 0,-4-3-2 0,1-4 29 15,0-1 17-15,-1-3 9 0,1 0 1 16,0-1 2-16,3-1 1 0,-1 1-27 16,2-1 1-16,0 0 6 0,0 1 4 0,2 3 1 15,-1-1-1-15,3 2 0 0,-3 3-20 16,2 1-16-16,3 4-8 0,-3 2-6 15,4 4-1-15,-2 3-2 0,1 2 2 16,-1 3 0-16,3 4 1 0,-2 3 0 0,0 0-1 16,-1 3 3-16,0 1-2 0,1 0-1 15,-3 2 1-15,0-1 1 0,-1 2 4 16,0 0 13-16,-4 0 14 0,0 0 13 16,-2-1 9-16,-4 2 10 0,0-1 3 0,-2 0-6 15,-2 0-13-15,-1-1-9 0,-4 1-11 16,3-2-5-16,-7 0-8 0,3 0-6 15,0-3-3-15,-3-2-2 0,4-2-2 16,-4-2-5-16,4-2 1 0,-1-2-1 0,2-3 1 16,2-2 0-16,-2-2-1 0,2-3 1 15,1 0-1-15,0-4 1 0,-2-2-1 16,1-2 3-16,1-2-1 0,-1 0-1 0,1-4 3 16,1-3-1-16,-4-2-1 0,3-1-1 15,-1-3 2-15,0-3-1 0,1 0-2 16,1-3 0-16,0 0 1 0,2-3-1 15,0 2-1-15,2-3 0 0,0 0 1 16,2 0 1-16,1 0-1 0,0 0 4 0,4 1-2 16,-3 2 2-16,3 1 0 0,-1 1 0 15,1 0 1-15,-4 3 2 0,4 0 4 16,-1 2-3-16,1 0-1 0,-3 0-1 0,1 3 1 16,0 0-1-16,0 0-3 0,-1 2 2 15,1 1 0-15,2 0 1 0,-4-1-2 16,5 3 1-16,-1 1 0 0,1 2 2 15,0-2-2-15,1 1 2 0,2 2 3 0,0 0-2 16,-1 2-2-16,1-1 0 0,0 1 0 16,-1 2-2-16,-1-1-1 0,1 3 0 15,-2 0-1-15,2 0 0 0,-1 2 0 0,-1-1 0 16,0-1-2-16,0 3-2 0,0-1 0 16,0 1 1-16,0 0-1 0,0 0 2 15,0 1-1-15,0 1 3 0,0 1 0 0,0 0 1 16,0 3 1-16,0 3-1 0,0 1-1 15,2 5 0-15,-2 3 1 0,0 5 1 16,0 2 0-16,0 3 2 0,0 6 0 0,-2 2-1 16,2 0 0-16,-3 3 2 0,1 0-1 15,1 0-2-15,-2-1-1 0,-1 0-2 16,1-2-1-16,-3-1-3 0,3-4 5 0,-2-2 5 16,2-4 6-16,0-4 6 0,1-4 5 15,1-4 2-15,-1-4-6 0,0-4-3 16,2-5-6-16,0-5-8 0,0-4-3 15,2-3 1-15,0-3 0 0,-1-3 0 16,1-3-3-16,-1 0 3 0,1-3-3 0,1-1-1 16,-3-2-2-16,2-2-1 0,-1 1 5 15,-1-4-5-15,2 1 4 0,-2-1-1 16,3 1 1-16,0-1-2 0,0 1-4 0,-1 1 2 16,-1 1-4-16,3 2-9 0,-3 2-6 15,1 4-9-15,-1 1-9 0,1 5-13 16,0 2-8-16,-1 2 0 0,-1 4 8 15,0 2 11-15,0 2 10 0,0 6 14 0,0 2 10 16,-3 2 9-16,1 2 3 0,-2 3 0 16,0 3 0-16,-2 2 4 0,0 4 1 15,1-1 0-15,0 6 0 0,1 1 1 0,-1 3-1 16,3 3-3-16,2 1 2 0,2 2-5 16,3 2-3-16,3 3 1 0,1-1 1 15,5 2-3-15,-1-1-1 0,3-1 2 16,-3-2 0-16,0-2-1 0,-3-6 0 0,1-3-1 15,-2-5-2-15,0-4-7 0,-1-3-15 16,-4-6-22-16,4-4-19 0,-2-5-22 16,2-3-24-16,0-5-30 0,0-2-30 15,-2-4-28-15,1-2-31 0,-2-2-33 0,1-3-38 16,-3 0-38-16,2-3 2 0,-5-2 27 16,0 1 41-16</inkml:trace>
  <inkml:trace contextRef="#ctx0" brushRef="#br1" timeOffset="54324.84">17999 9916 24 0,'-2'-3'38'0,"-1"0"-5"0,2 2-3 16,1-2-6-16,-2 0 2 0,2 1 2 0,0-1 0 16,0 0 0-16,0 0 4 0,2 2-1 15,-2-3-1-15,1 2-1 0,2-3 0 16,-1 2 1-16,1-1 3 0,-2 0 5 16,-1-1 7-16,2 0 3 0,-2 1 6 0,0-2 3 15,0 0 2-15,-2 0 1 0,2-2 1 16,-4 1-2-16,2-3-1 0,-1 2-1 15,0-3-1-15,-2-1-7 0,2 0-10 16,-2-1-7-16,0-2-9 0,-1 0-8 0,3 0-8 16,-2-2-4-16,2 1-3 0,1-2-2 15,-1-2-1-15,3 1-1 0,0-2 1 16,2 0 2-16,1-2-1 0,0 2 1 16,2 0 1-16,4 1 0 0,-4 1 0 0,2 1 1 15,-3 2 1-15,1 2-1 0,0 1 1 16,-1 0-1-16,-1 5 0 0,-1 0-1 15,0 2-2-15,-1 2 0 0,-1-1 1 0,0 4 12 16,-1 1 13-16,-1 1 9 0,-1 4 7 16,0 3 7-16,-2 3 9 0,1 4-7 15,-3 3-4-15,1 3-3 0,-1 5-2 0,0 4-1 16,2 3-6-16,0 3-7 16,3 1-7-16,-1 2-6 0,3 3-6 0,3 2-4 15,1-3-3-15,1 3-1 0,4-3-1 16,-1-2 0-16,0-3 2 0,0-5-3 15,-1-1 3-15,0-4 2 0,-1-4 3 0,-3-4 12 16,2-3 9-16,-2-3 9 0,-1-4 2 16,-2-5 1-16,-2-3-4 0,1-5-13 0,-1-4-12 15,-1-3-6-15,0-1-5 0,0-5-2 16,-1-2-3-16,1-1 0 0,0-1 0 16,-3-4 1-16,3-1-1 0,0 0 0 15,-2-3 0-15,2-1 0 0,-2-2 1 0,1 0-1 16,0-2 0-16,-4 1-1 0,3-1 2 15,0 2 1-15,-1 2 3 0,0 2 0 16,-3 1 0-16,0 4 0 0,1 0-1 0,-1 4-1 16,3 2-2-16,-1 3-5 0,1 3-3 15,0 2-3-15,-2 1 1 0,5 1-4 16,0 2 3-16,-1 2 6 0,1 1 5 16,2 1 6-16,-1 2 2 0,0 2 4 0,1 2 4 15,-1 4 2-15,2 2 2 16,0 4 5-16,0 2 7 0,3 4 6 0,1 2 4 15,-1 5 1-15,2 0 0 0,1 3-3 16,5 3-6-16,-2 2-6 0,4 2-6 0,1 2-5 16,2 1-4-16,1 3-1 0,2-1-7 15,1 1-6-15,2-1-5 0,1 2-17 16,6-4-33-16,-4-1-37 0,4-3-47 16,1-3-47-16,-2-4-55 0,2-4-56 0,-1-2-15 15,-4-5 15-15,2-3 34 0</inkml:trace>
  <inkml:trace contextRef="#ctx0" brushRef="#br1" timeOffset="59657.57">22838 9631 5 0,'3'-10'193'0,"1"-3"22"16,-4 2-1-16,0-1-1 0,0-2 4 15,-4 1 9-15,1-2 9 0,-3 1 6 16,2 2 5-16,-3-1 1 0,2 2-7 0,0 2-16 15,1 1-21-15,-4 1-26 0,5 1-35 16,-2 1-37-16,3 3-32 0,-1-1-19 16,2 4-13-16,-3 3-5 0,8 4 3 15,-3 6 5-15,4 0 11 0,3 9 2 0,4 3 2 16,0 4-3-16,5 5-9 0,-1 5-4 16,1 5-13-16,-1 4-10 0,-2 5-7 15,-3 5-6-15,-1 1-1 0,-7 1-4 16,-3 2 1-16,-3 0 10 0,-3-1 8 0,-6-2 12 15,-2-2 11-15,2-3 17 0,-6 1 12 16,6-5 9-16,-4-3 3 0,2-1-6 0,2-6-2 16,2 0-15-16,0-5-16 0,0-3-19 15,3-3-13-15,2-4-9 0,2-5-20 16,-1-2-17-16,1-4-17 0,2-3-6 16,1-1-11-16,-2-5-8 0,2-5 2 0,-2-1-1 15,-1-3 1-15,0-4-12 0,-6-4-1 16,-1-1-2-16,-1-4-2 0,-5-2 6 15,0-2 7-15,-1-1 8 0,-2-1 7 0,3-1 3 16,-2 2 7-16,0 0 4 0,1 2 8 16,2 1 10-16,1 3 4 0,3 1 7 15,0 2 3-15,3 3-5 0,2 2-4 16,1 2-4-16,2 2 4 0,1 3 1 0,2 3 4 16,3 2 10-16,2 5 15 0,3 2 14 15,5 3 13-15,-1 5 15 0,6 0 13 16,-1 3 10-16,4 3 4 0,-2-1 3 15,1 1-3-15,2 1 3 0,-4 0 14 0,-1-2 19 16,-2 1 17-16,-1-1 15 0,-6 2 11 16,0-3 8-16,-2 0 2 0,-2-1-5 15,-2-4-6-15,0-1-5 0,-2-3-5 16,1-2-11-16,-1-2-17 0,2-4-20 0,-1-3-21 16,4-6-21-16,0-4-16 0,4-6-17 15,4-4-11-15,0-5-9 0,4-5 1 0,3-6 0 16,1-2-3-16,5-2-12 0,-1-4-15 15,2-1-30-15,-1 1-53 0,0 1-78 16,-4 1-86-16,-1 4-115 0,-1 4-142 16,-6 3-131-16,-2 6-96 0,-3 3-3 0,-3 6 46 15,-3 3 102-15,-6 6 149 0</inkml:trace>
  <inkml:trace contextRef="#ctx0" brushRef="#br1" timeOffset="60690.75">21645 11917 137 0,'-8'-12'245'16,"-1"3"24"-16,4 0-3 0,0 2-9 15,2 0-10-15,-1 3-8 0,1 0 11 16,2 2 17-16,1 5 19 0,0 3 16 0,1 5 36 16,2 4 22-16,4 3-6 0,-1 4-21 15,2 2-31-15,3 3-36 0,-3 0-51 16,2 3-45-16,2 0-42 0,1-1-38 0,3-2-26 15,-2 0-17-15,3-5-7 0,1-4-4 16,2-3-3-16,1-6-4 0,-2-4-3 16,3-5-6-16,-2-5-5 0,1-5-7 15,-2-4-4-15,-1-4 0 0,-4-1-3 0,-3-4 0 16,0-2-1-16,-5-2 0 0,-3 0 0 16,-3-3-1-16,0-2 1 0,-3 0-3 15,-2 1 0-15,-1 1-2 0,1 2 3 16,1 4 0-16,-1 1-2 0,2 5-3 0,-1 3 0 15,3 5 1-15,-1 3-3 0,1 6-1 16,1 4 2-16,1 5 4 0,2 5 2 16,2 7 4-16,3 5 1 0,5 4 2 0,-2 5-2 15,3 5 2-15,7 5 1 0,-1 3-3 16,4 5-1-16,0 2 0 0,3 1-1 0,-2 1-1 16,-2-1 2-16,-2 1 2 0,-4-1 0 15,-4-2 1-15,-4-2 3 0,-7-2 7 16,-5-1 2-16,-6-3 4 0,-4-1 3 15,-6-4 1-15,-3-3-4 0,-7-2-6 16,-1-3-5-16,-3-6-16 0,-5-1-26 0,0-6-36 16,0-4-57-16,0-7-69 0,3-4-78 15,4-5-82-15,1-5-109 0,4-6-98 16,8-5-60-16,3-5-46 0,8-4-5 16,5-4 51-16,6-3 106 0,8-4 120 0</inkml:trace>
  <inkml:trace contextRef="#ctx0" brushRef="#br1" timeOffset="60903.52">22363 12285 49 0,'-4'1'434'0,"3"-1"83"0,-1-1 46 0,5-4 9 16,2-1-130-16,8-2-142 0,1 1-129 15,5-4-99-15,3 0-79 0,4 0-75 16,0 1-79-16,1-1-76 0,-2 4-61 0,-1 0-43 16,-3 3-24-16,-2 1-8 0,-5 0 4 15,-3 3 35-15,-6 3 47 0,-4 0 51 16</inkml:trace>
  <inkml:trace contextRef="#ctx0" brushRef="#br1" timeOffset="61107.34">22432 12432 179 0,'-8'10'399'0,"4"1"98"0,0-1 65 16,4-2-16-16,4 1-22 0,4-5-39 15,5 1-58-15,0-4-68 0,6 0-67 16,2-1-59-16,3-1-62 0,-1 0-77 0,6-2-81 16,-3-2-83-16,3 1-86 0,-1-2-133 15,-4 1-161-15,2-1-144 0,-4 0-95 16,0 2-19-16,-6-1 32 0,-5 1 102 15,1-1 147-15</inkml:trace>
  <inkml:trace contextRef="#ctx0" brushRef="#br1" timeOffset="61991.33">23186 12228 59 0,'-1'-11'275'0,"-3"2"46"0,3 0 18 16,-1 5-4-16,2-1 16 0,0 5 3 15,0 3 0-15,0 3 8 0,0 5 12 16,2 2-12-16,-2 4-32 0,1 2-28 15,-1 5-31-15,0 2-37 0,0 1-43 0,0 3-43 16,0 0-43-16,2 0-32 0,0-1-22 16,-2-1-13-16,1-3-11 0,-1-3-12 15,2 0-3-15,0-6-5 0,-2-1-3 0,1-6-18 16,2-1-21-16,1-7-23 0,-1-4-17 16,3-4-11-16,2-5-6 0,-2-5 9 15,2-2 18-15,3-4 18 0,-1-2 15 0,-2-4 10 16,2-1 8-16,-2-3 4 0,0 0 6 15,0-1 2-15,2-1-2 0,-4 4 1 16,0-1 2-16,1 7 0 0,-2 2-1 0,1 2-1 16,-5 5 0-16,2 5 3 0,1 4 9 15,-1 4 6-15,2 6 5 0,0 4 6 16,1 5 5-16,3 5-2 0,1 3-9 16,-1 6-4-16,7 1-3 0,0 2 11 0,3 1 12 15,1 0 14-15,1-2 11 0,3-1 8 16,-2-3 1-16,0-1-12 0,-1-3-13 15,-1-4-14-15,-1-3-11 0,-2-2-10 16,2-4-13-16,-3-4-17 0,1-3-21 0,-1-3-24 16,-2-3-25-16,-1-3-18 0,-2-5-6 15,-3 0 8-15,-3-4 17 0,0-3 20 16,-4-2 21-16,-1-2 18 0,0-1 16 16,0 1 7-16,0-1 6 0,0 4 11 0,0 1 10 15,0 3 9-15,0 3 0 0,2 1-1 16,0 4-2-16,-1 2 2 0,2 5 7 15,3 2 9-15,-1 4 13 0,2 2 9 0,1 6 7 16,1 1-5-16,2 3-11 0,0 2-17 16,2 3-12-16,-1 2-7 0,2 0-9 15,1 2-3-15,-1 0 2 0,3 0 2 16,1 0 4-16,-2 0-1 0,-2-1 3 0,-1-3-3 16,-2 2-10-16,-1-6-32 0,-1-1-54 15,-3-1-72-15,-1-2-99 0,1-5-160 16,-3 0-164-16,0-3-138 0,0-3-45 15,1-2 17-15,0-3 70 0,1 0 144 0</inkml:trace>
  <inkml:trace contextRef="#ctx0" brushRef="#br1" timeOffset="62375.51">24438 11991 111 0,'2'-18'244'15,"0"0"38"-15,-1 0-20 0,2 1-18 16,-1-1-1-16,0 3 13 0,-1 1 12 15,2 3 1-15,-3 0-6 0,2 2-21 0,-2 3-16 16,0 3-13-16,0 5-3 0,0 2 10 16,0 7 12-16,0 4 11 0,-2 6-4 15,-2 5-15-15,-3 6-29 0,-2 4-35 16,-4 3-29-16,-4 6-29 0,-1 2-23 0,-5 4-23 16,-1 0-18-16,2 1-15 0,-4-1-13 15,3-3-10-15,2-4-16 0,2-5-38 0,2-5-58 16,2-5-62-16,2-4-103 15,5-5-149-15,-1-5-126 0,6-6-85 0,2-5-48 16,1-4-10-16,1-7 64 0,4-4 130 0,0-4 130 16</inkml:trace>
  <inkml:trace contextRef="#ctx0" brushRef="#br1" timeOffset="62609.03">24145 12051 153 0,'-9'-17'277'0,"0"4"49"15,3 1-10-15,-1 4 3 0,3 2 20 16,-3 3 31-16,6 3 31 0,1 3 38 0,3 3 26 16,8 2-7-16,5 4-43 0,5 1-59 15,5 5-67-15,6 2-81 0,4 4-74 16,5 1-63-16,-1 4-59 0,1 1-64 0,2 0-61 16,-5 1-62-16,-4 1-59 0,-2-2-61 15,-7-2-83-15,-1-1-82 0,-6-1-72 16,-3-2-71-16,-5-3-36 0,-2-3 21 15,-1-2 80-15,-2-1 110 0</inkml:trace>
  <inkml:trace contextRef="#ctx0" brushRef="#br1" timeOffset="63262.12">24867 11793 50 0,'-13'-17'201'0,"1"2"16"0,1 3-46 16,3 2-40-16,1 2-25 0,-1 0-8 15,4 4 7-15,1 0 20 0,1 1 36 16,1 1 35-16,1 2 37 0,1 2 31 0,1-1 16 15,3 2 7-15,-1 0-8 0,1 1-16 16,0 3-16-16,-1-3-16 0,1 1-7 16,-2-1-9-16,2 1-8 0,0-1-9 15,-4 1-12-15,2-1-22 0,-1-3-26 0,0 3-23 16,-2-1-18-16,0-2-16 0,0 1-14 16,0-2-8-16,0 1-10 0,0-1-8 15,0 0-9-15,1 0-8 0,-1 0-8 0,0 0-8 16,2 0-1-16,-2 0-3 0,0 0-2 15,0 0-1-15,0 0 0 0,0 0 2 16,0 0-5-16,0 2-6 0,-2-2-6 16,1 0-11-16,-3 1-9 0,-2-1-17 0,-5 2-11 15,2-1-13-15,-7 2-11 0,2 2-6 16,-4-1-3-16,1 2 8 0,-4 0 9 16,1 0 18-16,2 2 14 0,-2-1 16 0,2 1 11 15,3-3 10-15,-1 3 3 0,2-2 2 16,1-2 11-16,2 0 17 0,3 0 25 15,2-1 25-15,2-1 20 0,3-2 18 0,4-2 9 16,5-1-1-16,8-1-12 0,1-4-13 16,10 1-12-16,3-2-13 0,7-2-16 15,3 1-13-15,3-2-12 0,8 0-11 16,-2 1-8-16,3 1-5 0,2-1-3 0,-3 2-4 16,-1 2-6-16,0 1-5 0,-4 0-12 15,2-1-9-15,-7 3-15 0,-3 1-21 16,-5 0-30-16,-4 0-53 0,-3 2-56 15,-5-3-66-15,-3 3-103 0,-5 0-130 0,-1 1-112 16,-3-2-89-16,-1 1-13 0,-3-1 37 16,-5 2 94-16,-4-1 143 0</inkml:trace>
  <inkml:trace contextRef="#ctx0" brushRef="#br1" timeOffset="63557.38">25006 11535 63 0,'-23'-11'327'0,"2"1"74"0,-1 1 74 16,1 1-10-16,5 2-22 15,1 2-26-15,0-1-29 0,5 2-14 0,1 0-3 16,3 3-14-16,3 3-21 0,1 5-22 16,4 1-23-16,1 6-42 0,2 3-61 0,3 4-46 15,3 7-33-15,-2 2-27 0,4 5-20 16,1 4-11-16,-1 4-12 0,-1 1-12 15,1 3-6-15,-2 0-7 0,2 0-12 16,-5 2-13-16,1-4-15 0,1-1-20 0,-2-1-23 16,0-4-37-16,-2-4-54 0,2-1-69 15,0-7-79-15,-2-4-113 0,1-3-143 16,2-5-127-16,-3-2-72 0,4-6 10 0,4-4 54 16,-2-4 111-16,7-3 156 0</inkml:trace>
  <inkml:trace contextRef="#ctx0" brushRef="#br1" timeOffset="64209.41">25616 11263 215 0,'-4'-37'484'16,"-6"5"102"-16,2 4 84 0,0 4-7 0,0 5-70 15,-1 5-80-15,0 3-82 0,0 7-64 16,2 7-53-16,1 5-54 0,2 10-44 16,3 7-47-16,1 7-40 0,1 7-34 0,6 7-30 15,2 3-20-15,2 4-19 0,4 1-15 16,-1 4-21-16,2 0-15 0,-1 4-18 16,0 3-20-16,-1 1-27 0,-1 0-29 15,-1 1-22-15,-3-2-23 0,0 1 0 0,0-2 8 16,-5-1-14-16,1-3-39 0,-1-6-59 15,-1-6-79-15,-3-8-84 0,0-6-69 0,0-7-29 16,0-8 18-16,0-6 55 0,0-8 80 16,-2-8 74-16,1-6 65 0,-1-7 58 15,-1-7 48-15,-2-4 39 0,-6-4 34 16,1-7 35-16,-1-1 35 0,-4-5 31 0,-1 1 36 16,-2-2 41-16,0 2 44 0,2 2 42 15,0 2 46-15,2 3 47 0,1 4 55 16,0 4 40-16,5 3 22 0,0 2 22 15,2 4 10-15,6 0 4 0,5 5-25 0,3 2-39 16,3 2-43-16,4 3-54 0,6 1-62 16,5 2-63-16,2 1-54 0,4 1-39 0,1 2-27 15,3 2-18-15,5 1-13 0,-1 0-9 16,1 1-6-16,1 4-6 0,-2-1-7 16,-2 2-6-16,-1 3-7 0,-3 2-3 15,-5 1-4-15,-4 3-2 0,-1 1-1 0,-7 4-1 16,-4-1-4-16,-4 4-1 0,-5 1-3 15,-2 1-2-15,-6 2 0 0,-2 1 5 0,-6 4 9 16,-5 0 7-16,-1 1 9 16,-5 0 8-16,-2 1 6 0,-7-1 10 0,-1 0 8 15,-4-1 6-15,-1-2 3 0,-4-3 5 16,-3-4-9-16,-2-1-34 0,-1-7-77 16,-2-5-96-16,0-4-157 0,0-6-185 0,2-4-169 15,0-5-100-15,2-3 0 0,5-5 55 16,1-2 131-16,4-1 172 0</inkml:trace>
  <inkml:trace contextRef="#ctx0" brushRef="#br1" timeOffset="65274.86">21493 13673 63 0,'-8'-13'262'0,"-3"-2"47"15,-2-3 12-15,-4 0-8 0,1 0-2 16,-6-3 5-16,2 2 8 0,-3-1 12 0,1-1 15 15,2 3 13-15,2 2 2 0,3 2-19 16,2 0-39-16,0 6-42 0,2 2-44 16,5 4-48-16,-2 7-43 0,3 2-29 15,2 5-14-15,5 5-9 0,4 2-15 0,3 5-17 16,3 3-14-16,5 2-11 0,5 1-8 16,0-2-10-16,7-2-11 0,2-2-5 15,1-5-4-15,1-2-4 0,0-7-2 16,-1-2 0-16,-2-8 0 0,0-3-1 0,-1-8 4 15,-3-2 4-15,0-5 4 0,-6-5 4 16,-2-1 5-16,-3-3 2 0,-4-1 4 0,1-2 3 16,-5-4 1-16,-2 2 5 0,-2-3 6 15,0 4 6-15,1 1 2 0,-4 1 2 16,1 7-4-16,-1 1-5 0,2 4-6 0,-1 7-7 16,1 2-6-16,1 8-2 0,3 5 1 15,1 7 1-15,1 6-1 0,1 4 2 16,5 10-12-16,-1 4-20 0,4 7-35 15,-1 8-33-15,6 8-33 0,-1 2-28 0,2 3-7 16,-3 6 10-16,2 0 31 0,-5 1 63 16,0-2 72-16,1 0 69 0,-7-2 52 0,-1-1 37 15,-6-5 21-15,-2 0-12 0,-8-6-31 16,-6-4-37-16,-6-4-31 0,-8-5-25 16,-7-6-19-16,-3-6-15 0,-6-5-6 0,-5-7-5 15,-2-6-5-15,-2-7-6 0,1-5-16 16,1-5-23-16,0-5-40 0,3-7-58 15,2-4-75-15,6-3-83 0,6-4-110 0,10-2-117 16,9-2-95-16,12-1-66 0,9 0-21 16,14 0 37-16,9 2 97 0,12-1 124 15</inkml:trace>
  <inkml:trace contextRef="#ctx0" brushRef="#br1" timeOffset="65541.25">22858 13941 342 0,'-24'-14'444'0,"1"1"85"15,3 1 53-15,3 1-69 0,6 1-74 16,3 1-72-16,4 0-62 0,8 1-64 15,4 2-59-15,6 0-46 0,7 2-28 16,5 2-35-16,6-1-47 0,4 3-63 0,5 0-82 16,2 2-123-16,-2 1-136 0,2-1-124 15,-4 5-115-15,-4-3-33 0,-1 2 26 16,-8 0 94-16,-7 0 121 0</inkml:trace>
  <inkml:trace contextRef="#ctx0" brushRef="#br1" timeOffset="65725.86">22927 14133 137 0,'-25'15'495'0,"1"-4"105"15,0 0 79-15,8-2 47 0,1-1-108 0,7-4-125 16,8-1-118-16,5-3-95 0,9 0-75 16,6-3-72-16,10 0-67 0,5-1-74 15,8-1-78-15,1 1-112 0,3-1-174 16,3 1-186-16,-2-3-142 0,-1 3-48 0,-4 0 13 15,0-2 79-15,-3-2 159 0</inkml:trace>
  <inkml:trace contextRef="#ctx0" brushRef="#br1" timeOffset="66541.36">24146 13566 102 0,'-8'-11'335'0,"-1"1"66"0,3 2 57 15,-3 2-30-15,5 3-25 0,-3 5-29 0,1 2-28 16,3 5-22-16,2 3-12 0,2 6-19 15,2 3-20-15,5 5-17 0,1 2-19 16,3 5-25-16,2 5-31 0,2 2-33 0,1 3-35 16,-1 3-27-16,1-1-23 0,-2 1-16 15,-1 2-12-15,-2-1-8 0,1-2 0 16,-4 0 2-16,3-5 2 0,-2-2 3 16,-2-6 5-16,1-3 3 0,0-5 2 15,-3-4-4-15,2-7-5 0,0-4-4 0,1-6-5 16,-1-6-8-16,0-6-9 0,5-4-4 0,-5-7-3 15,-2-4-4-15,2-3-2 0,-3-3 0 16,-1-4 0-16,0-4-3 0,-4-4 3 16,0-3 0-16,0-1-1 0,-2-3 3 0,0 3-1 15,2 1 1-15,-2 5 0 0,2 3-2 16,0 8-2-16,0 3 0 0,0 6 0 16,4 9-1-16,1 4 2 0,1 11 1 15,2 3 2-15,3 10 1 0,0 5 2 16,5 7 2-16,3 3-6 0,3 6-2 0,2 3-5 15,0-1-1-15,3 1 1 0,-1-2-5 16,1-3 4-16,0-2 10 0,-2-5 14 16,-2-2 12-16,-1-8 7 0,-4-4 9 0,0-6 2 15,-1-6 0-15,-2-6-7 0,0-6-11 16,-3-4-7-16,0-8-7 0,-2-4 0 16,-1-4-5-16,-1-7-1 0,1-3-1 15,-4-8-2-15,-2-2 2 0,2-8-4 0,-1-4-2 16,-3-1-1-16,5-1-3 0,-1-2-6 15,0 2-7-15,-2 3-8 0,2 6-14 0,-4 6-22 16,3 6-34-16,-1 8-68 0,0 4-76 16,1 7-76-16,3 6-115 0,1 9-132 15,1 6-109-15,5 7-68 0,2 7 6 0,5 6 46 16,-1 6 109-16,4 4 144 0</inkml:trace>
  <inkml:trace contextRef="#ctx0" brushRef="#br1" timeOffset="66894">25421 13480 139 0,'-4'-14'414'0,"1"3"90"0,-2 0 77 16,1 4-25-16,-3 1-65 0,2 1-82 16,-2 2-76-16,2 3-61 0,0 2-50 15,0 4-35-15,2 3-25 0,-2 6-15 0,1 3-12 16,-1 7-17-16,0 7-18 0,-1 4-16 16,-1 6-16-16,-3 2-18 0,-1 6-17 15,-8 3-13-15,-1 1-15 0,-5 0-33 16,-2-1-38-16,-3 2-48 0,0-6-52 0,4-1-58 15,-3-6-71-15,7-3-69 0,-2-6-66 16,5-6-57-16,3-6-43 0,2-6-32 0,6-9 16 16,3-6 67-16,4-7 83 15,-1-5 95-15</inkml:trace>
  <inkml:trace contextRef="#ctx0" brushRef="#br1" timeOffset="67091.48">25011 13789 96 0,'3'-37'323'16,"0"4"87"-16,-1 5 50 0,0 6 8 15,-1 4 5-15,2 5 10 0,0 2 9 0,4 7-13 16,1 4-26-16,1 4-40 0,2 7-49 16,0 3-71-16,3 7-83 0,1 5-74 15,0 2-51-15,3 7-36 0,-1 3-36 0,1 1-35 16,1-1-43-16,1 1-69 0,2 1-82 16,0-5-98-16,4 0-124 0,-3-3-128 15,1-4-105-15,2-4-69 0,-3-3 9 16,1-4 58-16,-3-6 118 0,1-3 141 0</inkml:trace>
  <inkml:trace contextRef="#ctx0" brushRef="#br1" timeOffset="67299.59">25598 13921 183 0,'-8'-3'513'0,"0"1"93"0,2 1 80 0,2 1 42 16,4 0-113-16,6 0-144 0,6 0-113 15,4 0-84-15,9-1-91 0,5-1-106 16,3-2-101-16,8-2-82 0,0 0-82 0,4-2-86 16,-1-1-79-16,-1 0-51 0,-1 0-37 15,-2 0-34-15,-2-2-28 0,-3 3-5 16,-5-1 42-16,-4 0 57 0,1 1 69 16</inkml:trace>
  <inkml:trace contextRef="#ctx0" brushRef="#br1" timeOffset="67541.33">25983 13579 348 0,'-27'-16'542'15,"4"-1"101"-15,-1 5 100 0,6-1-28 16,1 2-87-16,4 3-106 0,3 3-92 0,2 2-74 16,4 4-81-16,4 5-66 0,4 3-55 15,1 6-42-15,5 6-32 0,5 6-25 16,2 6-21-16,1 6-18 0,4 3-17 15,-2 5-21-15,-1 1-26 0,0 3-31 0,-5 0-51 16,2-1-69-16,-5 0-77 0,-3 0-98 16,1-4-117-16,-2-2-111 0,-1-4-77 0,-1-5-42 15,0-5 25-15,2-7 79 0,0-5 124 16,3-4 130-16</inkml:trace>
  <inkml:trace contextRef="#ctx0" brushRef="#br1" timeOffset="68197.7">26338 13332 338 0,'-15'-45'514'0,"-4"3"97"16,-1 6 102-16,1 3-35 0,-2 4-60 0,4 5-83 16,-1 3-89-16,4 3-79 0,0 5-85 15,4 4-76-15,2 3-54 0,4 7-41 16,2 7-26-16,6 7-8 0,2 7-14 15,3 10-14-15,7 5-14 0,5 7-14 0,2 7-11 16,4 3-15-16,3 3-19 0,0 3-21 16,-1 1-21-16,-4-1-22 0,-3-3-26 15,-1-3-35-15,-8-3-39 0,-3-5-33 16,-3-3-32-16,-7-7-30 0,0-5-22 0,-7-5-8 16,1-5-2-16,-2-8-4 0,0-4 7 15,0-6 19-15,1-4 32 0,-1-5 40 16,1-6 52-16,2-3 52 0,1-5 53 0,-2-2 51 15,2-4 46-15,3-2 45 0,-1-2 49 16,2-2 52-16,-1 1 44 0,1-1 32 16,-4 2 28-16,4 0 32 0,-1 3 24 15,-1 0 11-15,2 3 0 0,0 0-13 0,2 3-26 16,-1 2-47-16,3 2-52 0,0 1-53 16,1 1-43-16,3-1-31 0,1 5-24 15,4 0-17-15,1 1-11 0,5 1-12 16,4 3-7-16,0-1-5 0,6 5-7 0,2 2-12 15,2 0-14-15,2 2-15 0,2 3-17 16,-1 1-15-16,0 1-11 0,-1 1-3 16,-2 2 3-16,-1 4 9 0,-4 0 12 0,-1 2 10 15,-3 2 14-15,-5 2 11 0,-2 4 10 16,-6 0 9-16,-1 3 4 0,-2 1 7 16,-4 1 4-16,-4 0 5 0,0 3 1 0,-4 0 2 15,-2-1-1-15,-2-1-1 0,-4 0 0 16,-2 0 6-16,-2-1 9 0,-2-1 11 15,-3-4 9-15,-3-1 10 0,-3-2 8 16,-3-3-4-16,-1-5-9 0,-4-1-12 0,-2-4-15 16,0-5-27-16,-1-3-32 0,0-3-43 15,3-5-65-15,-2-2-80 0,6-4-97 16,2-1-129-16,6-3-129 0,2-3-106 0,10 0-71 16,5 2 7-16,6-2 64 0,3 0 124 15,5 3 141-15</inkml:trace>
  <inkml:trace contextRef="#ctx0" brushRef="#br1" timeOffset="69908.48">27398 14530 19 0,'0'-1'254'15,"-1"-1"38"-15,-4 2 13 0,1 0-41 0,-1 0-47 16,-2 2-37-16,1-1-26 0,-3 2-13 15,-1-2-3-15,0 3 6 0,-2-1 17 0,1 1 17 16,-4 1 9-16,-3-1 3 0,-1 1-3 16,-1 1-9-16,-5-1-16 0,-2 2-16 15,1-3-10-15,-6 2 0 0,-1 0-1 0,0 0-4 16,-6 0-5-16,-1 0-10 0,-5-1-14 16,-4 1-22-16,-2-1-24 0,-4 0-15 0,-3 0-17 15,-5 1-7-15,-2-2-10 0,-2 1-5 16,-4-1-2-16,0 1 0 0,-2-1-14 15,-6-1-17-15,-4 2-8 0,-5-1-7 0,-3-2-7 16,-7 1-11-16,-5-1 5 0,-5 0 12 16,-9 0 6-16,-3 1 2 0,-3-2 9 15,-4 1 4-15,1-1 11 0,-2 1 1 0,-2-1-2 16,4-1 1-16,-1 0-3 0,1 0-3 0,-2 0-11 16,-1-1-5-16,3-1-6 0,-2 2-10 15,3 0-8-15,-3 0-9 0,2 0-7 16,-4 0-5-16,-3 0-5 0,-6 0-6 0,0 0 2 15,-7 0 6-15,3-1 12 0,-3-1 13 16,4 2 20-16,1-1 19 0,7-2 10 0,2-1 9 16,6 2 4-16,6-1-1 0,8 1 1 15,4-1-2-15,10 0 4 0,11-1-4 16,10 1 0-16,8 0 1 0,9 0-3 0,12 0 0 16,10 0-1-16,7 0 3 0,11-1 0 15,12 2 0-15,10-3 11 0,12 1 10 16,7 1 15-16,12-2 14 0,9 2 16 0,9-1 15 15,12-2 5-15,10 1 2 0,6-1-9 16,13-1-9-16,9 1-16 0,10-2-15 0,7 4-12 16,10-1-11-16,6-1-9 0,6 2-2 15,7 1 2-15,1-2 0 0,9 2-1 16,4 0 1-16,5 0 0 0,5 2-7 0,3-1-4 16,0 1 2-16,3 1 1 0,1 0-2 15,1 1-4-15,0 1-7 0,0-2-11 0,-2 1-14 16,-4 2-16-16,-2-1-9 0,-3-1-12 15,-9 2-11-15,1 0-11 0,-5 0-15 0,-1 0-15 16,-8 2-17-16,-1-1-8 0,-6 1 0 16,-5-1 7-16,-3 1 14 0,-6-1 15 15,-2 2 8-15,-5 0 9 0,-1 0 2 16,-5 0 5-16,-5 2 4 0,1-3 8 0,-9 3 15 16,-2 0 19-16,-5-1 15 0,-9 2 12 15,-7 0 7-15,-6 0 7 0,-15-2 3 16,-4 3 7-16,-8-3 16 0,-9 1 21 0,-10-2 22 15,-5-1 18-15,-8 0 13 0,-5 0 4 16,-9-1-7-16,-1-1-19 0,-8 0-17 0,-5-1-18 16,-2-2-12-16,-8 1-12 0,-1-1-15 15,-7 0-24-15,-5-1-19 0,-6 1-14 0,-2-2-11 16,-5-1-6-16,-7 0 4 0,-5 0 18 16,-7 0 15-16,-8 0 12 0,-6 0 11 15,-9 0 6-15,-8 0 7 0,-13 0 4 0,-5 2 4 16,-11-2 6-16,-7 1 2 0,-6 1 8 15,-7 1 5-15,-6 0 0 0,-6 0-1 16,-9 3-6-16,-7 0-4 0,-5 1-8 0,-5 4-10 16,-3-1-11-16,-12 2-7 0,-2 0-5 15,-4 1-1-15,1 1 1 0,5-2 7 0,2 0 11 16,-1-2 9-16,2 0 11 0,0-1 10 16,1-2 4-16,6-1 8 0,6-1 12 0,5-4 12 15,9-1 13-15,10-3 15 0,7-1 14 16,9-4 14-16,13 0 15 0,13-2 21 0,12 0 23 15,18-4 15-15,19 2 0 0,15 0-7 16,18 0-9-16,24 0-6 0,18 2-2 16,21 1 1-16,20 0-1 0,19 1-3 0,15 4-10 15,16-1-25-15,19 1-41 0,12 1-34 0,16 3-24 16,21 0-14-16,7 1-5 0,12 1-2 16,9 1-4-16,7 1-6 0,15 1-11 15,10 1-9-15,-3 0-20 0,-7 0-18 0,-3-2-23 16,0 2-23-16,-1-1-20 15,1-1-18-15,-4-1-14 0,-6 0-7 0,-8 0-10 16,-8 0-9-16,-9 0-18 0,-13 1-21 0,-8 3-25 16,-15-1-29-16,-15 0-27 0,-16 1-20 15,-16-1-13-15,-17 0-7 0,-16 0 0 0,-16-1 26 16,-17 1 45-16</inkml:trace>
  <inkml:trace contextRef="#ctx0" brushRef="#br1" timeOffset="71307.13">24581 14458 89 0,'0'8'104'0,"0"-1"10"15,0-1 7-15,0 0 8 0,0-1 7 16,2-1 8-16,-2-1 8 0,1-1 9 0,-1 1 9 16,2-2 4-16,-1 1 6 0,-1-2 5 15,5 0-1-15,-2 0-8 0,2 0-8 0,0 0-14 16,-1 0-19-16,4-2-25 0,3 1-26 16,0-2-22-16,1-2-19 0,2 1-14 15,0-2-11-15,3-2-8 0,1 1-4 0,2-4-5 16,1 1 1-16,1-4-3 0,-3 0 1 15,5 0 0-15,-2-3 0 0,-1-1 3 0,0 0-2 16,1-3 0-16,-1 0 2 0,0 0-1 16,-3-3 0-16,0 2-3 0,3-2 0 15,-5-1-2-15,-1 0 1 0,0 0 2 16,-1-2-1-16,-3-2 1 0,0 2-1 0,-3-1 4 16,-2-2-2-16,-1-2-3 0,-2 1 2 15,0-4 0-15,2 1-1 0,-4-2-2 16,1-3 2-16,-1 1 2 0,1-1-1 0,0 0 2 15,-1 0 10-15,-1 2 13 0,2-2 16 16,-2 3 19-16,0 0 21 0,-2 3 14 16,1-1 6-16,-4 5-2 0,-3-3-8 15,0 4-14-15,-1-1-17 0,-4 1-15 0,-1 1-17 16,-2 1-8-16,0 2-8 0,-1 0-8 16,1 2-1-16,-3 1-1 0,5 3 1 15,-3-2-4-15,0 5 0 0,0-1 1 16,4 1-2-16,-4 0 2 0,4 1 0 0,0 2-2 15,0-2 2-15,0 3 0 0,0-1 2 16,1 1 0-16,-2 1 3 0,1-1 1 16,-3 4 1-16,2-1-1 0,-2 1-2 15,2 2-1-15,-3 1 0 0,0 1-1 0,0 1-2 16,0 0 1-16,-1 1-4 0,-2 1 0 16,2 1-1-16,-4 1-4 0,5 1-2 15,-5 2-3-15,0-2 1 0,0 1-2 16,-1 2 0-16,0 2 1 0,1 1 1 0,-4 0 3 15,2 1 2-15,-1 4 0 0,-2-1 1 16,2 4 5-16,-2 1 3 0,0 1 0 0,1 2 1 16,-2 2 0-16,0 1-1 0,-2 0-1 15,-2 3-3-15,2 1 2 0,-3 2 0 16,0 2 1-16,-2 1 1 0,4 0-4 16,-2 4-1-16,1 2 1 0,2 3-1 0,1 3 0 15,4 3 1-15,1 2 2 0,2 2 2 16,3 1-1-16,6 1 2 0,1 1-3 15,4 2 1-15,3 2 1 0,5-1 4 0,7-1 1 16,2 1 7-16,4-1 3 0,4-1 1 16,2-3-4-16,6-2-1 0,2-2-5 15,3-1-1-15,3-3-7 0,4-1 1 16,4-5 0-16,0-2-2 0,3-1 0 0,5-4 0 16,3-4-3-16,2-3 2 0,6-3 2 15,1-4 2-15,0-3 1 0,6-5-1 0,-3-4 3 16,1-3-3-16,-3-3-1 0,-1-3-1 15,-2-1-1-15,-7-5 1 0,0 0-3 16,-6-2 3-16,-3-2 1 0,-7-1 1 0,-3-2 2 16,-3-1-9-16,-4-1-23 0,-4 0-50 15,-6-1-95-15,-5 1-130 0,1-1-127 16,-4 1-132-16,-3 0-50 0,-2 1 9 0,2 2 73 16,-5 1 116-16</inkml:trace>
  <inkml:trace contextRef="#ctx0" brushRef="#br1" timeOffset="78296.2">23496 11761 137 0,'0'0'194'0,"0"-1"-24"0,-1-1-24 0,1 2-16 15,0-1-6-15,-2 1 1 0,0-2 0 16,2 2 5-16,-3-1-2 0,3-1 0 15,-1 1 1-15,-4-1 3 0,4-1 0 16,-1-1 3-16,0-1 7 0,-1-2 0 16,0-1-11-16,1-1-14 0,-1-3-18 0,3-2-26 15,0 0-23-15,2-3-17 0,3-1-12 16,-1-1-11-16,6-2-6 0,-1-4-4 16,4 0-8-16,3-3-15 0,4-2-16 0,1-5-8 15,4 1-10-15,4-4-6 0,1 1-1 16,0 1 5-16,1-2 6 0,1 2 1 15,0 2-3-15,-4 1-9 0,-1 3-15 16,-4 3-18-16,-3 2-20 0,-3 5-20 0,-4 2-21 16,-4 1-17-16,0 2-11 0,-2 3-6 15,-2 1-2-15,-4 4 4 0,-1 0 11 16,0 1 13-16,0 3 17 0,-1-2 18 0,1 2 17 16</inkml:trace>
  <inkml:trace contextRef="#ctx0" brushRef="#br1" timeOffset="78675">23926 10878 35 0,'-5'-5'68'0,"-4"-1"0"0,1 1-2 16,-1 1-3-16,-4 1-8 0,0 0-2 15,1 2 0-15,-2-1-2 0,1 2 4 16,-3 0 3-16,5 0 9 0,0 0 5 0,-2 0 4 16,5 0 1-16,2 0-2 0,0 0-2 15,1 0-2-15,2 0 2 0,1 0 6 16,4 0 6-16,3-1 5 0,2 1 1 15,3-4-3-15,1 2-8 0,5-1-9 0,-2-2-8 16,3 2-3-16,3-1-2 0,-3-2 0 16,0 1 4-16,1 1 5 0,-4-1 7 15,-2 1 8-15,1 1 7 0,-2 0 9 0,-3 0 6 16,-1 0 0-16,-1 1-8 0,1 0-10 16,-2 0-13-16,0 2-21 0,0-2-17 15,0 2-13-15,2 2-9 0,0 0-5 16,-1 3 2-16,1 3 4 0,-3 2 7 0,2 4 5 15,-1 1 4-15,0 4-1 0,-2 3-2 16,-1 3-5-16,-1-1-8 0,-1 1-12 16,-1 2-26-16,-1-1-43 0,1-3-64 0,-3 2-89 15,1-3-94-15,3 1-94 16,-1-4-76-16,2-1-12 0,1 0 35 0,3-4 74 16</inkml:trace>
  <inkml:trace contextRef="#ctx0" brushRef="#br1" timeOffset="79307.4">24424 10449 106 0,'4'-5'191'0,"-4"1"-16"0,-2-1-24 0,0 4-19 16,-2-3-12-16,-3 4-3 0,0 0 0 15,-1 0 1-15,-4 4 6 0,3 0 4 16,-5 1 3-16,-1 1 1 0,1 3 1 0,-2 0 1 15,2 3-5-15,0 0-7 0,0 0-12 16,4 1-11-16,2 1-16 0,1-1-12 0,5 1-13 16,4-1-9-16,4 1-7 15,2-2-8-15,3 0-8 0,8-1-7 0,-2 0-5 16,9 0-4-16,-1 1-3 0,2 0-3 16,1-2-1-16,-1 4-2 0,0-2-4 15,-3-1 0-15,-1 3-2 0,-6-2 0 16,-2 2 2-16,-7-1-2 0,-4 2-12 0,-8-1-16 15,-6 1-16-15,-6-2-15 0,-3 1-14 16,-6-1-6-16,-2-1 2 0,1 0 0 16,-2-1-9-16,3-4-21 0,2 1-34 15,2-2-50-15,5-3-54 0,4-2-55 0,5-2-35 16,4-4 3-16,5-2 29 0,3-4 50 0</inkml:trace>
  <inkml:trace contextRef="#ctx0" brushRef="#br1" timeOffset="79557.89">24600 10480 38 0,'1'-18'200'0,"3"2"18"15,-3 2-6-15,1 2-9 0,-1 3-15 16,-1 2-9-16,0 1-9 0,0 1-5 0,0 5-6 16,-1 1-1-16,-1 6 3 0,2 2 8 15,0 3-2-15,0 4-13 0,3 2-11 16,-1 6-17-16,1 1-19 0,0 4-21 0,3 1-21 15,-1 2-17-15,0 2-17 0,1-1-35 16,1 0-46-16,-1-1-58 0,3-4-62 16,-1-2-60-16,1-3-59 0,0-1-34 15,0-5-8-15,-1-1 5 0,5-6 18 16,-4-2 20-16,3-2 24 0,-2-5 32 0,0-2 35 16</inkml:trace>
  <inkml:trace contextRef="#ctx0" brushRef="#br1" timeOffset="79912.13">24828 10735 92 0,'0'-19'149'0,"1"-3"2"16,-1 3 6-16,0 4 15 0,0 0 18 16,0 3 14-16,0 3 2 0,-1 2-12 0,1-1-22 15,-2 4-25-15,0 0-22 0,-1 4-18 16,2 0-7-16,-3 4 6 0,0 0 14 16,0 4 11-16,2 1 9 0,-2 1 4 15,1 2 2-15,2 2-5 0,1-1-9 0,0 4-19 16,0-4-16-16,0 2-22 0,1-1-20 15,2-1-17-15,3-1-15 0,-1-2-5 16,3-2-9-16,0 0-2 0,3-4 0 0,0-1-5 16,2-3 1-16,-1 0-3 0,1-5-3 15,0 0 2-15,-1-3 1 0,-2 1 3 16,2-4 0-16,-3-1 1 0,-1-2-1 0,-4 0-2 16,2 0-1-16,-6-1 0 0,0 0-2 15,-1 2-2-15,-7-1 2 0,2 2-5 16,-2 2-8-16,-5 2-12 0,2 1-15 15,-3 2-22-15,0 1-32 0,-1 2-33 16,0 2-47-16,0 2-51 0,1 0-48 0,5 3-46 16,-3 1-40-16,5 1-34 0,2 4-19 15,2 0 24-15,3-2 46 0,3 1 57 16</inkml:trace>
  <inkml:trace contextRef="#ctx0" brushRef="#br1" timeOffset="80774.2">24916 10651 114 0,'2'-9'221'0,"-1"-1"4"16,3-1-8-16,-3 2-2 0,1-2 4 16,-1 4 6-16,4-2 5 0,-2 2 1 0,0-1-4 15,0 4-10-15,4-1-13 0,-2 2-17 16,4 2-16-16,-1 1-15 0,1 3-14 16,3 3-15-16,2 1-18 0,-2 5-20 15,2 2-23-15,3 4-17 0,-2 4-15 16,0 1-10-16,2 1-9 0,-3 2-4 0,2 3-3 15,-3 1-5-15,0 0-1 0,-3 0-2 16,1-1 0-16,0-1 0 0,-4-1 0 0,-3-3 11 16,1-3 7-16,-2-1 17 15,-3-6 26-15,2 0 26 0,-4-6 16 0,1-4 2 16,-2-1-7-16,-1-6-14 0,0-1-24 16,0-5-26-16,0-4-14 0,0 0-8 15,-2-3-4-15,3-4-7 0,-3-1-1 16,1-3-1-16,-2-1 0 0,0-2 1 0,-1-5 0 15,-2 1 4-15,1-2 0 0,-4-2-2 16,0 2-2-16,0-1-2 0,0-1-1 0,0 4-3 16,2-1 0-16,0 4 2 0,2 2 2 15,2 5-3-15,4 2-4 0,1 2 1 16,6 4 1-16,4 2 0 0,2 4-3 0,8 1 2 16,2 4-9-16,4 2-14 0,1 3-19 15,4 3-13-15,0 3-11 0,-3 1-9 16,1 3 2-16,-2 0 13 0,-3 4 14 15,-4-3 10-15,-1 4 15 0,-7-1 11 16,-4 1 11-16,-4-1 3 0,-4 1 8 0,-4-2 4 16,-4 1 5-16,-4-2 5 0,1-2 0 15,1 1 2-15,-2-4-1 0,2-2-5 16,2-1-10-16,3-1-19 0,2-1-24 0,2-2-33 16,5-3-35-16,3-2-40 0,3-1-35 15,2 0-21-15,3-3-7 0,3 2 9 16,-2-2 21-16,3 0 31 0,0-2 38 15,-4 2 38-15,4-2 44 0,-4 1 46 0,-1 0 48 16,-1-2 45-16,0 0 45 0,-5 0 36 16,2-2 20-16,-1-1 2 0,-1 0-8 15,-2-1-17-15,1-1-21 0,2-2-16 16,-2-1-17-16,-1-2-17 0,2 1-19 0,1 1-16 16,-1 0-16-16,1 1-16 0,-3 1-14 15,1 0-8-15,-1 3-4 0,0 2-8 16,-3 1-3-16,-1 1-5 0,0 2-3 0,-1 3-5 15,-3 2-2-15,0 2 1 0,-2 4-3 16,-4 2-2-16,0 4-1 0,1 4 5 0,0 1 4 16,1 2 16-16,1 2 23 15,1-1 28-15,5 1 24 0,2 0 17 0,4-2 8 16,-1 1-7-16,4-1-16 0,4-3-23 16,0-3-21-16,3-2-19 0,2-2-14 15,0-2-6-15,4-3-8 0,-3 0-10 0,0-3-15 16,1-2-24-16,-3-1-36 0,0 0-57 15,-3 0-72-15,-3-1-96 0,-2 0-135 16,-1 0-124-16,-6 0-103 0,-1-1-45 0,-5 4 19 16,-3 1 74-16,-2 1 133 0,-5 4 140 15</inkml:trace>
  <inkml:trace contextRef="#ctx0" brushRef="#br2" timeOffset="101908.69">29813 6150 57 0,'3'-2'214'0,"0"-1"16"0,-1 3 6 16,-1-1 9-16,3-1 14 0,-4 2 13 16,2 0 13-16,-2 0 6 0,0 0-5 0,-2 0-14 15,2 0-21-15,-2 0-29 0,0 0-31 16,2 0-30-16,-1 0-28 0,1 0-23 15,-2 0-24-15,2 0-15 0,-1 0-16 0,1 0-10 16,0 0-4-16,-2 0-5 0,0 0-5 16,2 0-2-16,-1 0 4 0,1 2-1 15,-3-1 8-15,-1 1 4 0,-1-1 11 0,1 1 8 16,-2 1 6-16,-1 0 8 0,1 0 5 16,-1-1 3-16,-2 3-1 0,0-3-1 0,-3 1-6 15,2 0-5-15,-3 0-12 0,-3-1-9 16,3 2-10-16,-1-3-8 0,-2 1-7 0,2 1-8 15,-2-2-4-15,0 1-3 0,-1-2-3 16,-2 3-3-16,3-3-1 0,-2 1 1 16,-2 2-1-16,0-1-2 0,-2-1 0 0,1 2-1 15,-3-1 1-15,1 1-1 0,-2 0 1 16,-1-2 1-16,4 2 3 0,-3 2 0 16,-1-2 4-16,3 0 0 0,0 0 3 0,0-2 2 15,1 2 1-15,-3 0 2 0,4 0 0 16,-5 0-2-16,1 0 1 0,2 0 0 0,-3 0-1 15,2 0 0-15,1 2-1 0,-2-2-1 16,-1 1-2-16,3 0 0 0,-1 1-1 16,0 0-3-16,0 1 0 0,1-2-1 0,0 2 0 15,1 0 0-15,0 0 0 0,0 0 0 16,1 0 0-16,3 1-2 0,-4-2 0 16,2 3-2-16,2-3 0 0,-2 0 2 0,2 3 0 15,-1-2 1-15,3 0 1 0,-5-2 3 16,4 2 3-16,-4 0-1 0,2 0-1 0,-1 0 2 15,-2 0 0-15,0-1-3 0,2 1-1 16,-2-1 0-16,0 2-2 0,3-1-1 16,-5-2-1-16,4 2-1 0,-2 0-1 15,3 2-1-15,-3-2 0 0,1 0 0 0,2 0-2 16,0 0-1-16,2 0 0 0,-1 1 1 16,1-1 0-16,0-1 0 0,1 1 0 15,2 0 2-15,-4 0 0 0,2 0 0 16,-1-2 1-16,-1 2 2 0,0 0-1 0,-3 0 0 15,0 0-1-15,-1-1 0 0,-3 1-2 16,0 1 0-16,-1-1 1 0,-1 0-2 0,-3 2 0 16,4-2-1-16,-4 1-1 0,0 1 1 15,0-1 1-15,1 1 1 0,1-1 2 16,-1 0 0-16,3 1 1 0,-1 0-1 16,1-2-2-16,1 1-1 0,0-1 1 0,-1 2 1 15,4-2-1-15,-2 1 1 0,2-1 0 16,0 2 0-16,1-3 0 0,-2 3 0 15,1-2 0-15,-2 0 1 0,2 2-2 16,0-2 1-16,-4 1 0 0,1 1-1 0,2-1 1 16,-1 1 1-16,-2-1-1 0,3 1-1 15,-2-1 0-15,-1 0-1 0,2 1-4 16,1 0 1-16,-1-1 0 0,0 1 2 0,3-1-1 16,-2-1 2-16,3 2 0 0,-1-3 0 15,-1 3 1-15,0-2-1 0,1 0 2 16,0 2-2-16,-1-2-1 0,-1 1 1 15,0 1 0-15,0-2 0 0,1 3-3 0,-3-2 3 16,-1 1 2-16,1-1-1 0,-2 0-1 16,-3 1-1-16,0 0 3 0,1-1-1 0,-2 2-1 15,1 0 0-15,-2-1 0 0,4-1 1 16,-2 2-1-16,0-1-1 0,-1-1 1 16,1 1-1-16,0-1 2 0,2 1 0 15,-2 1-1-15,-2 0 1 0,2 0 2 0,-1-2 0 16,-1 4-2-16,0-2 0 0,1 0 1 15,-4 1 1-15,2-2-1 0,-1 1 0 16,0 0 1-16,0-2-2 0,-2 2 0 0,3 0-2 16,0 0-1-16,0-1 0 0,-1 1 1 15,0 0-1-15,0 0 2 0,1-2 2 16,-2 2 0-16,-1 0-1 0,1 0-1 0,1 0 0 16,-1 0 0-16,-2 0-1 0,1 0 0 15,-1 0 0-15,0 0 1 0,0 0-1 16,-1 0 0-16,2 0 1 0,-2 0 0 15,0 2 0-15,3-3 0 0,-3 2 0 0,2 0-1 16,-2-1 1-16,0 0 1 0,0 2-1 16,2-1 0-16,-2 2 0 0,-2 0 1 0,1 0 0 15,-1 2-1-15,-2-1 0 0,0 1 0 16,1 0 0-16,-3 3-2 0,3 0 0 16,0-2 1-16,-3 3 1 0,1-2 0 15,-3 2 0-15,2-1 0 0,-2-1 0 0,2 1 0 16,-4-1 0-16,1-1-1 0,-2 0-1 15,0 0 1-15,-2-1 1 16,1 1 0-16,0-2 0 0,2 1 2 0,-2-3 0 0,3 2-1 16,1-1-1-16,0 1 0 0,2-1 0 15,0 0 0-15,3-1-1 0,-2 1 1 16,5-2 0-16,0 2-1 0,3 0 2 16,0-1-1-16,1 1 1 0,0-2 1 15,4 2-1-15,0 0 2 0,3-1-3 0,1 1 0 16,0-2-1-16,1 2 1 0,2-1 0 15,2-1 0-15,-1 1 0 0,1-2 0 16,0 1 3-16,3-1-2 0,-3-1-1 16,4 1 0-16,-4 0 1 0,4-2-1 0,-1 1-1 15,0-1 0-15,-2 1 1 0,2-1-1 16,0 1-1-16,-1-1 0 0,0 1 2 16,3 0-1-16,-2 2 0 0,0-2-1 0,-3 2 1 15,3-1 0-15,-2 1 2 0,-2 2-1 16,0 0 0-16,0 2 1 0,-3-1 0 0,-1 2 1 15,1 0-2-15,-2 0 0 0,1-1 1 16,-2 1 0-16,0-2-1 0,-2 1 1 16,1-2-1-16,-2 1 1 0,-1 1 0 15,0-2 1-15,2 0-2 0,-3 0 1 0,2 1-1 16,-5 0 0-16,2 1-1 0,0 1-1 16,-1 0-2-16,0 0 1 0,-2 0 0 15,3 2 1-15,-2-2-2 0,-1 3 1 0,1 0 0 16,-1 0-1-16,2 0 1 0,1 0-1 15,-1 1 0-15,-3-1 1 0,2-1 0 16,-1-1-2-16,-1 0-1 0,2 0-1 0,-5-1 4 16,1 1-1-16,2-2-1 15,-3-1 3-15,0 1-3 0,1-1 2 0,0-1-3 16,0 2-1-16,-1-1-2 0,-2 1-4 0,4-1-2 16,-1 1 0-16,-1-1 0 0,2 1 1 15,-1-1 2-15,2 1 4 0,-1-2 1 16,2 0-1-16,2 0 1 0,1 0 0 15,-1-3 0-15,0 1 0 0,3 1 2 0,1-2-2 16,-1 0-1-16,2-2-1 0,0 2 1 16,1-2-1-16,1 1 0 0,0 0 5 15,1-1 1-15,2 1 1 0,-2-1 1 16,3 1 0-16,-2-1-1 0,1 1-2 0,2-1-2 16,-4 0-3-16,2 3-5 0,0-1-3 15,0 0-3-15,-2-2-2 0,2 1 1 16,0 1 2-16,-2-2 3 0,5 1 7 15,-3-2 1-15,1 0 5 0,0 0 1 0,2 0 1 16,-2 0-1-16,2-2-2 0,0 1 2 16,1-1-1-16,-1 0 1 0,2 1 1 15,-1 1 3-15,2-1-1 0,-1-1-1 16,2 2 1-16,0 0 0 0,1 0-1 0,0 0 0 16,0-1 0-16,1 1 0 0,2 0 0 15,0 0-2-15,-1 0 2 0,3-2 1 0,1 1 0 16,-1-1 1-16,2-1-2 0,1 1 2 15,1 0 0-15,-1-1 2 0,1-2-2 16,3 2-21-16,-3-1-46 0,2-2-85 16,-3 0-119-16,-2 0-181 0,1-2-164 0,-2 1-134 15,0-1-50-15,0-1 34 0,6 0 92 16,-1 1 163-16</inkml:trace>
  <inkml:trace contextRef="#ctx0" brushRef="#br2" timeOffset="104359.52">30510 7195 104 0,'11'-1'108'0,"-1"1"-3"16,0-2-2-16,-1 0-5 0,-1 2 5 16,-4-1 10-16,2 0 12 0,-1 1 16 0,-2 0 20 15,-1 0 25-15,0 0 24 0,-1-2 22 16,-1 1 12-16,-1 1 1 0,-1-2-5 16,-1 2-16-16,-4 0-19 0,-2 0-26 0,-2 0-22 15,0 2-16-15,-3-2-11 0,-2 1-10 16,-5 1-8-16,-1-1-3 0,0 2-3 0,-2 0-2 15,-3 3-6-15,-4-1-8 0,-3 2-11 16,0 1-20-16,-6 0-13 0,1 2-12 0,-6 0-14 16,1 2-8-16,-3 0-5 0,-2 2 1 15,-5 1-2-15,2 0-5 0,-5 0 3 16,0 3-2-16,-3 0-1 0,0 1-2 0,-3-1 0 16,-2 2 0-16,0 1-2 0,-4-2 2 15,1 1 0-15,-2 1 1 0,0-2 0 16,-1 2 0-16,2 0 0 0,-3 0 0 0,1 3 1 15,-3-1 1-15,-1 0 1 0,1 0-2 16,0 1 4-16,-2 0 2 0,3 0 1 16,-1 0 4-16,-2 0 5 0,2-1 6 0,-7-1 0 15,-2-1-3-15,-3 0 5 0,-4-1 2 16,-2-1-1-16,-1-1 2 0,-4 0 7 16,0-1 7-16,-1-1 0 0,-1 1 1 0,0-2-3 15,-4 1-1-15,4 1-10 0,-4-1-5 16,0 1-5-16,0-1-9 0,2-1-3 15,3 2-5-15,0-2 2 0,2 0-2 16,2 0 1-16,3-1 1 0,3 2 2 0,1-1 1 16,2 1-1-16,1-1 0 0,2 0-2 15,-2 0 5-15,2 0-3 0,0 0 0 0,-4 0 0 16,0 2-2-16,-1-4-3 0,-2 2-5 16,1 0-2-16,0 0 2 0,-2 0 0 15,2 2 4-15,-2-2 0 0,1 0 0 16,1-2 1-16,-2 2 2 0,1 2-3 0,1-4-1 15,-1 2 2-15,0 0-2 0,1-2 2 16,-1 3-1-16,2-3-1 0,2 2 4 16,4-2-3-16,-1 3 0 0,2-1 0 0,0-2 3 15,2 2 1-15,0-1-4 0,-3 1 1 16,4 0 0-16,-4 0 0 0,-1 1-1 16,-1 0-2-16,-3 1 1 0,-3 0-2 0,1 1 2 15,-1 1 1-15,2 1-5 0,2-2 3 16,-2 3 2-16,3-2 2 0,0 2-2 0,5-1 0 15,0-1 2-15,5 2-3 16,-2-1 1-16,3-1-2 0,2 2 1 0,-2 0-1 16,1-1 1-16,-1 1 1 0,-5 0-2 15,5-1 1-15,-4 2-1 0,1-1 1 0,1 0 1 16,2 0-1-16,0 0 0 0,0 0 1 16,4 0 0-16,0-1 2 0,3 2 2 15,0-1 1-15,4 1 0 0,2 1 0 16,3 1-1-16,0 0-3 0,3 0 1 0,2 1-1 15,1-1-1-15,3 0-1 0,2 0 0 16,-2 0 0-16,2 0-2 0,2-1-3 0,1-1 5 16,-1 1 0-16,2-3 0 0,0 0-1 15,-2-1 1-15,5-1 2 0,-3-1-1 16,3 0-3-16,0-1 1 0,0-1-3 16,3-1-9-16,0-2-18 0,1 0-33 0,4-3-48 15,1 0-62-15,0-3-77 0,3-1-109 16,4-1-111-16,4-3-93 0,7-1-67 15,6-1-26-15,13-4 33 0,9-4 92 0,14-1 116 16</inkml:trace>
  <inkml:trace contextRef="#ctx0" brushRef="#br2" timeOffset="105051.9">30262 9511 49 0,'0'0'177'0,"0"0"0"0,0 0-6 0,1 0-7 16,1-1-6-16,1-1-8 0,2 1-8 15,-2-2-12-15,0 0-8 0,4-2-10 16,-1 2-12-16,-3-3-8 0,2 2-9 0,-2-1-12 16,0 1-11-16,0 1-16 0,-1 0-16 15,0 0-28-15,1 0-46 0,-2 1-56 16,4 0-65-16,-2 0-71 0,2-3-83 0,3 1-23 16,1-2 9-16,4 0 39 0</inkml:trace>
  <inkml:trace contextRef="#ctx0" brushRef="#br2" timeOffset="106364.99">31195 8726 68 0,'1'-5'236'0,"1"-1"39"0,-1 1-7 0,-1 1-19 15,0-1-10-15,0 2 1 0,0 2 5 16,0-1 4-16,-1 1 0 0,-1-1-8 0,-1 2-13 16,0 0-17-16,-4 0-17 0,-2 0-11 15,-2 2-5-15,0-1 7 0,-5-1 10 16,-1 3 7-16,-1-1 2 0,0 1-10 0,-3 0-16 16,-1 1-23-16,-2 1-24 0,-1-1-26 15,-2 2-20-15,0 0-15 0,-3 0-17 16,0 2-9-16,-5-1-7 0,0 1-4 0,-3-1-5 15,-1 1-3-15,-8 0-1 0,-1 3-5 16,-6-2-4-16,-3 2-3 0,-4-1-2 16,-4 1-3-16,-3 1 0 0,0-1-1 0,-6 2 2 15,-3-1 0-15,0-1 3 0,-1 3 3 0,0-2 1 16,-3 0 6-16,-1 0 4 0,0 2 4 16,-4-3-3-16,-1 2-1 0,-3-3-4 15,-2-1-7-15,-3 0-5 0,2-1-8 0,-3-1 2 16,-1-1-1-16,3 0 0 0,-3 0 3 15,-1 0-3-15,1 0 0 0,-2-1-1 16,-2 0 0-16,-2 3-3 0,0-2 1 16,1 0 1-16,-1 2 0 0,4-1 1 0,1 1 0 15,1-1 2-15,2 1 0 0,0-1 1 16,3 1 3-16,1-1-2 0,-1 1-2 16,0-1 0-16,-3 1-3 0,0-1-2 15,-3 1-1-15,-2-1 2 0,0-1 0 0,-2 0 1 16,3 2 1-16,-1-2 1 0,1 1 4 15,2-1-4-15,2 2 3 0,2-2-2 16,0 1 1-16,3 2-3 0,1-1 0 0,2-1 0 16,-2 1-2-16,2 1 1 0,0-2 0 15,5 2 0-15,0 0 0 0,0-1 1 16,1 1 0-16,2 0-1 0,0-2 0 0,1 1 0 16,1 1 1-16,1-2 0 0,0 1 0 15,0-1-1-15,2-1-1 0,-2 1 0 16,3 0 0-16,-2-1 0 0,-2 1 0 0,2-1 2 15,0-1 0-15,1 1 0 0,5-2-1 16,-3 2 0-16,3-1 0 0,0-1 0 16,0 1 0-16,3-1 1 0,-1 2 2 15,-1-2-1-15,-1 1 1 0,3 1-2 0,-2 0 0 16,1 2-1-16,-4-1-1 0,3 2 1 16,-5 2 0-16,0-2 0 0,-2 0 0 15,-1 1 0-15,-2-1-1 0,2 0-1 16,1 2 2-16,-2-2 1 0,-1 0-2 0,1 1 0 15,-1-1 1-15,0 0 0 0,-2 2-1 16,-1-2 0-16,2 0 1 0,-2 1 0 16,-2 1 1-16,0-1-2 0,-2 0 1 0,0 3-1 15,-1-3 1-15,4 2 0 0,0 0-1 16,2 2 1-16,1-2 0 0,2 1-1 16,1 1 2-16,5-1 2 0,-2 2 2 0,2-1-4 15,5 2-1-15,-2-1 2 0,-2 0-3 16,4 0-1-16,1 0-2 0,0 0 3 15,0 0 2-15,2 2-1 0,1-2 1 0,1-2 1 16,1 2-1-16,4-1 0 0,3-2 0 16,3-2 0-16,3 1 0 0,6-1 0 15,1-2 0-15,4-2 2 0,6 0 1 16,5-2 0-16,-1 2 1 0,8-3 1 0,0 0-1 16,4 0-3-16,1-1 1 0,2 1-2 15,3-2-1-15,0 0-3 0,0 3 2 16,-2 0-1-16,-2 1-1 0,3 1 1 15,-4 0 0-15,0 1 1 0,-1 0 1 0,2 1 1 16,-4 0 0-16,2-1 0 0,1-1 1 16,0 0-2-16,0-1 1 0,1-1 0 0,2-1 2 15,2 0-3-15,-1-1 1 0,1-1 5 16,3-1-5-16,-1 0 0 0,1-1-2 16,-1-1 0-16,1-1-5 0,1 0-21 0,0 0-38 15,0-2-82-15,-1 0-120 0,2-3-213 16,1 1-209-16,0-1-153 0,6-2-51 15,0-1 34-15,6 1 97 0,6-4 199 16</inkml:trace>
  <inkml:trace contextRef="#ctx0" brushRef="#br1" timeOffset="118768.66">23721 14629 20 0,'-8'0'155'0,"0"0"-16"15,0 0-26-15,3 0-22 0,2-2-20 16,2 1-14-16,2 0-17 0,2-1-11 16,2 1-10-16,6-2-5 0,2 1-1 0,2 1-1 15,2-2 2-15,5 1 4 0,3 0 3 16,2 1 4-16,1-2 2 0,2 2 2 15,3-1 0-15,2 1-3 0,2-2-1 0,1 1-6 16,0 1-5-16,1-2-4 0,1 1-3 16,-1 1-1-16,0-2-2 0,-1 0-1 0,0 0-1 15,-3 0-1-15,-1 0 0 0,-3 1-1 16,-1-1 0-16,-1 0-1 0,-6 2-1 16,-1-1 1-16,-2 1 1 0,-3-2 0 0,-3 1 1 15,-2 1 6-15,-2 1 8 0,-2-2 11 16,0 0 7-16,-3 2 4 0,-4 0 3 0,-1 0-3 15,-1 0-8-15,-4 0-9 0,-3 0-8 16,0 0-6-16,-2 2-3 0,-3 0-1 16,-4-1 0-16,-1 1-1 0,-6 1 0 0,0-2 0 15,-4 2-1-15,-2 0 1 0,-1 0-1 16,-3 2 1-16,-4-2 1 0,0 1 0 0,-2 1-1 16,1 1 2-16,-5 0-1 0,-1 0 0 15,-2 0 0-15,1 1 0 0,-1-1 1 16,-1 0-2-16,-1-1 3 0,4-1 0 15,0 0 8-15,5-2 11 0,1-2 18 0,4 0 28 16,5 0 32-16,6 0 23 0,6-3 6 16,5-1-5-16,8-2-8 0,10-1-13 0,9-1-17 15,11-3-6-15,12 1 2 0,7-2-1 16,12 0-7-16,5 0-11 0,6 0-18 16,5 0-28-16,3 1-37 0,-1 2-33 0,-1 0-35 15,-2 2-31-15,-2 0-26 0,-3 0-10 16,-5 3 4-16,-6-3 17 0,-3 3 22 0,-4 1 24 15,-9 0 23-15,-2 0 18 0,-6 0 17 16,-5 1 13-16,-5 1 10 0,-4 0 8 16,-4-1 5-16,-4 2 5 0,-5 0 0 0,0 0 0 15,-6 0-3-15,-3 0-3 0,-1 0-1 16,-5 0 0-16,-2 0-3 0,-4 0 0 16,-2 0-2-16,-3 0 0 0,-5 0 0 0,-3 0-2 15,-3 0 1-15,-5 0 0 0,-2 0 0 16,-6 2 0-16,0-1 1 0,-3-1 0 0,-1 1 0 15,-1-1 2-15,-4 2 2 0,0 0 9 16,-1-1 15-16,2 1 15 0,-1 1 17 16,1-2 23-16,7 1 23 0,3-1 20 0,4 1 13 15,8-1-1-15,6-1-3 0,4 0-11 0,10 0-24 16,7 0-27-16,10-3-25 0,11 0-14 16,10-1-14-16,8-3-9 0,10 0-5 15,7 1-5-15,6 0-14 0,5-1-26 16,3 1-35-16,2-2-40 0,0 2-42 0,-1 0-35 15,-2 0-17-15,-4 2 2 0,-4-1 19 16,-5 1 29-16,-3-1 37 0,-9 1 35 0,-2 1 26 16,-6 1 24-16,-5-1 23 0,-6 2 15 15,-6-1 9-15,-3 0 10 0,-6 1 10 16,-5 1 4-16,-5-1 1 0,-6 1 3 0,-1 0 8 16,-10 0 1-16,-4 0-2 0,-4 0-1 15,-5 0-6-15,-3 0-3 0,-5 0-4 16,-5 0 0-16,-2 0 4 0,-2 0 10 0,-1 0 14 15,-2 1 12-15,0-1 18 0,2 1 18 16,1 1 14-16,1 1 13 0,8-1 6 0,4-1-3 16,4 1-12-16,6 1-19 0,9-2-19 15,6 1-19-15,6 0-17 0,10 0-11 16,10 0-6-16,6-1-7 0,10-1-7 0,5 0-15 16,11 0-24-16,6 0-28 0,2 0-30 15,5-1-40-15,3 1-42 0,0-2-39 0,-2 0-23 16,1 2-12-16,-5-1 1 0,-2 0 21 15,-4 1 29-15,-5-2 38 0,-5 1 37 16,-6-1 32-16,-3 1 31 0,-4-1 28 0,-7 2 29 16,-5-1 19-16,1-1 13 0,-7 2 13 15,-4-1 8-15,-5-1 1 0,-4 2-5 0,-6-2-1 16,-1 1 4-16,-8 1-1 0,-2 0-1 16,-3 0-4-16,-7 1-7 0,-5 1-8 0,-1 1-11 15,-4 0-9-15,-8 0-9 0,1 2-3 16,-1-1 11-16,-3 2 17 0,2 0 26 15,5 0 28-15,-1 0 29 0,9 2 13 0,4-2-2 16,8 1-8-16,7-1-9 0,7 0-13 16,10 0-19-16,7 0-15 0,9-2-8 0,12 0-13 15,10-1-18-15,8 0-32 0,3-3-33 16,7 0-39-16,3 0-49 0,-1 0-50 16,2 0-46-16,-2-2-28 0,-1 1-7 15,-5-2 8-15,-3 1 33 0,-5 0 39 0,-4 0 44 16,-4-1 40-16,-5 0 30 0,-2 1 29 15,-6 1 25-15,-4-2 15 0,-4 1 12 0,-2 0 9 16,-3 1 3-16,-4-2 4 0,-3 2-1 16,-5-1 3-16,-3 2 3 0,-2 0 4 15,-5 0 1-15,-3 0 0 0,-2 2-5 0,-7-1-7 16,-2 2-6-16,-2 2-8 0,-6-2-4 16,-2 1-4-16,-4 2-2 0,0 0 3 15,-1 0 6-15,1 1 10 0,2 0 13 0,2 0 14 16,4-1 6-16,5 0 3 0,8-1-1 15,4-1 7-15,9 1-2 0,7-2-2 0,9-2-3 16,9-1-1-16,12-1-6 0,10-1-24 16,5-1-47-16,5 0-56 0,7-3-66 0,3 2-62 15,0-3-50-15,-1 0-32 0,-3 1 2 16,-2 0 33-16,-4-1 49 0,-4 1 53 0,-2 0 46 16,-7 1 37-16,-1 1 26 0,-4 1 16 15,-8-1 10-15,-3 3 9 0,-5 0 6 16,-5 1 10-16,-5 1 8 0,-4 2 6 0,-4 2 6 15,-5-1 5-15,-5 2 4 0,-4 0 3 16,-4 2 2-16,-5 1 1 0,-3 1-1 16,-5 1-4-16,-1 1-7 0,-5 0-6 15,2 0-6-15,-4 1-2 0,-3 1 4 0,3-1 12 16,0 1 18-16,3-1 21 0,0-1 25 0,7 0 25 16,1-1 12-16,5-2 11 0,8-2 6 15,8 1-6-15,5-4-15 0,11 1-23 0,4-4-21 16,8-1-39-16,10 0-59 0,3-3-65 15,7-1-69-15,2-1-69 0,3 1-58 16,-2-2-38-16,-2 1-16 0,-1 1 2 0,-5-1 12 16,-6 1 12-16,-4 2 27 0,-7 2 32 15</inkml:trace>
  <inkml:trace contextRef="#ctx0" brushRef="#br1" timeOffset="119524.4">24598 14601 147 0,'3'-6'187'0,"1"-2"-3"16,-4 2-3-16,0 0 0 0,-2 0-4 16,-1 2-5-16,-4-1-5 0,-2 1-1 0,1 0-1 15,0 2-7-15,-3 0 4 0,2 1 2 16,-3 1-5-16,3 0-10 0,0 1-16 15,1-1-20-15,0 3-23 0,2-2-19 16,-1 1-8-16,6 1-6 0,-3 2-2 0,4-1 1 16,2 2 1-16,1 0 0 0,1 2-8 15,0 2-4-15,2 2-5 0,1 3-6 16,-3 5-4-16,1 1-6 0,-1 4-3 0,-3 4-5 16,-1 4 0-16,-5 1 2 0,-1 4 0 15,-5 1-1-15,-7 0 0 0,0 3 5 0,-3-2-1 16,-3-1 0-16,-1 0 2 0,-2-1 5 15,0-3 5-15,2 0-1 0,-1-3 1 0,1-1-5 16,2-2 2-16,-3-4-5 0,5-1-6 16,0-3-4-16,2 0-3 0,3-4-1 15,0-2-2-15,3-2 3 0,4-4-2 0,-2 0-3 16,4-1-2-16,1-1 2 0,1-4 0 16,2 0-7-16,0-3-2 0,2-3 1 15,2-1-2-15,2-4 0 0,0-1-2 0,4-4 2 16,-3-1 1-16,5-2-1 0,-2-2 3 15,3-2-1-15,-2 2-1 0,-2-1 1 0,3 1-2 16,-2 1 5-16,-1 2-2 0,-1 2-1 16,0 1 0-16,1 1-1 0,-5 4-3 0,2-1-8 15,-3 3-7-15,0 3-1 0,0 0-3 16,-4 5 2-16,-2 2 2 0,-2 2 9 16,-2 2 6-16,-2 3 5 0,-1 3-3 0,-4 2 2 15,1-1 1-15,-5 2 0 0,4 2 6 16,-4-2 9-16,1 1 20 0,2-1 19 15,-1 0 26-15,3-3 28 0,1 0 17 0,2 0 3 16,1-3 0-16,3-1-1 0,5-2-2 16,0 0-5-16,8-4-5 0,0 2-3 15,8-4-8-15,5 0-16 0,6-2-22 0,4-1-21 16,3-1-18-16,4-2-13 0,0 0-8 16,1-2-11-16,2-1-8 0,-1 0-10 0,-1 0-10 15,-2 0-8-15,-3 2-15 0,-1-2-9 16,-4 3-14-16,-5-2-15 0,-2 2-18 0,-6 2-28 15,-2 1-35-15,-5 0-52 0,-4 0-80 16,-5 1-98-16,-3 2-90 0,-3 2-89 0,-7-1-53 16,1 2 13-16,-1 3 71 0,-5-1 104 15,4-1 111-15</inkml:trace>
  <inkml:trace contextRef="#ctx0" brushRef="#br1" timeOffset="124992.93">21006 9139 20 0,'0'-1'86'0,"0"1"10"16,2-2 3-16,-2 2 5 0,0 0 0 0,0 0 0 15,0-1 0-15,0 1 1 0,0 0 4 16,0 0 0-16,0 0 0 0,0 0 0 15,0 0-5-15,0 0-6 0,0 0-7 16,-2 0-4-16,2 0-5 0,-2 0-5 16,2 0-3-16,0 0 1 0,-1 0 2 0,-1 0 2 15,2 0 7-15,-1 0 8 0,1 0 8 16,-2 0 2-16,0 0 0 0,2 0-4 16,-1 0-7-16,-1 0-9 0,2 0-10 0,-1 0-8 15,1 0-9-15,-2 0-5 0,-1 0-6 16,3 0-11-16,0 0-5 0,0 0-8 15,0 0-6-15,0 0-6 0,0 0-4 16,0 0-5-16,0 0-1 0,0 0-1 0,0 0-1 16,3 0 2-16,-1 0 7 0,1 1 5 15,2 1 6-15,-1-1 6 0,1 0 4 16,0 1-2-16,4 1-4 0,-1 0-3 0,2 2-6 16,1-2-5-16,-2 1-1 0,3-1-3 15,-2 3-1-15,2-1-3 0,0-1 0 16,-1 2-2-16,2 0 1 0,-1-2-2 15,1 4 0-15,-2-2 1 0,0 2 1 0,0 1 2 16,2-2-1-16,0 1 0 0,-4-1 0 16,-1 2 3-16,3 2-2 0,-3-2-1 15,-1 1 2-15,-1 1-1 0,0 0 1 16,-1 0-3-16,0 1 0 0,-1-1 3 16,0 1-1-16,-1 0 0 0,0-2 1 0,0 2 0 15,-2-1-1-15,1 1-2 0,-1-2 1 16,-1-1 1-16,2 2 1 0,0-2-3 15,-1-1 3-15,-1 2 1 0,4-2-1 0,-4 3-3 16,1 1 0-16,2 0 1 0,-3 2-4 16,2-1 2-16,0 2-1 0,-2 0 3 15,0 2-1-15,0-1 1 0,-2 1 2 0,0-1-3 16,2 2 1-16,-3-1 0 0,2-1 7 16,-1 0 5-16,0 0 3 0,-1-1 5 15,1-2 2-15,1 2-1 0,-1-1-3 16,1-2-2-16,-4 0-1 0,2 0 3 0,2 0-2 15,-3-2 5-15,0 1 0 0,0-3 0 16,3 3-4-16,-3-4-2 0,1 1-2 16,2 0-3-16,-4-1-2 0,4-1-2 15,-1-1-1-15,2-2-3 0,-1 1-2 0,1-1 1 16,0 0 1-16,0-1 1 0,0-1-1 16,0 1-1-16,0-2 1 0,0 1-4 15,0 1 0-15,0-2 1 0,0 0 1 0,0 1 1 16,0-1 0-16,-2 1 2 0,2-1-1 15,-2 0-3-15,2 0-1 0,0 0 2 16,0 0 2-16,0 0 1 0,0 0 3 16,0 0 8-16,0 0 12 0,0-1 7 0,2 0 4 15,0-2-2-15,1-2 2 0,3-1-4 16,-2-1-7-16,1-1-5 0,3-2-1 16,-1-2 6-16,2-2-2 0,1-2-1 15,-2 1-1-15,2-3-2 0,0 0-3 0,0 0-5 16,-2 0-4-16,1-1-3 0,0 0-3 15,-2 0 2-15,-1 1 0 0,0-2 0 16,1 1 4-16,-6 1 6 0,2-3 7 0,-3 1 2 16,0 1 2-16,0-2 3 0,-3 0-4 15,0 0-3-15,-2 1-10 0,-1-1-4 16,2 2-3-16,-5-1 0 0,1 0 2 16,-1 0-3-16,0 2 0 0,1-2 3 0,-4 2 0 15,2 0 2-15,-2 2 4 0,3-1 7 16,-4 2 4-16,0 0 3 0,1 2 1 15,1 1 0-15,-3 0-8 0,1 1-4 0,2 2-4 16,-1 0-6-16,-1 2-3 0,-1-1-2 16,2 3 1-16,0 0-2 0,-1 0 1 15,4-1 0-15,-3 3 0 0,2-1-1 16,2 1 0-16,-1 1 3 0,0 1-3 0,5-1 2 16,-3-1 0-16,4 3-1 0,-2-1 0 15,2 1-1-15,1-2-1 0,1 0-3 16,-2 2-2-16,1-1 0 0,2 1-2 0,2 0 2 15,1 0 0-15,1 0 2 0,3 0 3 16,1 0 2-16,3 1 2 0,-2-1-1 16,4 2 0-16,1 0-1 0,1 1-1 15,0 0 0-15,3 0 2 0,1 1-1 0,-2 0 0 16,2 3-1-16,1-1 2 0,-3 1-1 16,1 2-2-16,0 2 0 0,-1 1-1 15,2 3 1-15,-5 1-4 0,2 2-2 16,-3 2-4-16,-3 4 1 0,-1-1 0 0,-1 5-5 15,-4 0-2-15,-2 4-10 0,0-1-10 16,-4 2-6-16,0 1-6 0,-1 0 5 16,2-3 2-16,-4-3 14 0,2 1 12 0,-2-2 10 15,2-3 7-15,2 0-2 0,-3-3 2 16,1-3 0-16,0-1 0 0,1-2-5 0,-1-3-1 16,1-2 6-16,1-1 3 15,-1-1 0-15,2-2-2 0,0-2 11 0,0-1-3 16,0 0 0-16,0-1-5 0,0-4 3 15,2-1-2-15,-1-1-7 0,1-2 2 0,1-4 0 16,-1 0 0-16,1-3-3 0,0-2 3 16,1-4 0-16,0-1-1 0,2-1-4 15,1-3 2-15,-3-2 3 0,1-1-3 16,0 0 3-16,1-1 3 0,-4 1 1 16,-2-2 1-16,-5 1-11 0,1-1-14 0,-5 2-30 15,-2-1-35-15,-3 1-54 0,-2 0-79 16,-1 3-89-16,-1 1-79 0,-4 2-65 15,4 3-52-15,-3 2-39 0,0 2 31 0,3 2 70 16,3 3 82-16</inkml:trace>
  <inkml:trace contextRef="#ctx0" brushRef="#br1" timeOffset="130326.03">21575 16237 113 0,'-12'-3'318'0,"0"2"60"0,2 1 34 16,2 0-19-16,1 0-11 0,2 4-13 16,1 1-15-16,4 4 2 0,0 1 12 0,4 2-6 15,3 3-18-15,1 5-21 0,4 1-25 16,-1 6-40-16,-1 3-48 0,2 6-47 16,1 4-38-16,0 4-31 0,-2 5-24 0,0 2-20 15,1 3-15-15,-3 5-13 0,-1-2-9 16,1 1-14-16,-3-2-12 0,4-2-13 0,-2-5-13 15,1-2-25-15,-1-8-38 0,0-3-46 16,2-8-56-16,-3-5-67 0,1-7-72 0,0-8-74 16,0-7-48-16,-2-8-22 0,1-7 9 15,-6-4 36-15,1-7 57 0,-4-5 78 0,-3-5 75 16,-1-4 62-16,-5-4 46 0,2-2 38 0,-5-5 24 16,-1 1 16-16,-2-1 12 0,-1-1 10 15,0 2 9-15,-2-1 8 0,1 4 12 16,-1 2 16-16,2 2 19 0,1 3 25 0,3 3 26 15,-2 2 24-15,7 2 23 0,-1 2 17 16,2 5 13-16,5 1 7 0,2 3 6 0,2 1 5 16,6 4 3-16,0 1 1 0,3 4 1 15,3 1-3-15,5 2-10 0,1 4-15 16,4 1-14-16,0 3-16 0,4 1-11 16,2 3-8-16,1 3 0 0,1 2 8 0,2 3 4 15,-3 1 7-15,2 3 2 0,-2 4 3 0,-1 1-4 16,-3 0-8-16,0 3-12 0,-7 2-15 15,0-2-14-15,-5 2-20 0,-2 0-16 16,-3-2-14-16,-5 2-9 0,-2-3-3 0,-5 2-6 16,-4-1-1-16,-2-2-1 0,-5-1-16 15,-7 0-26-15,4-3-45 0,-7-1-50 0,2-2-61 16,-1-3-75-16,3-3-86 0,1-4-97 16,7 2-79-16,0-4-58 0,3-3-43 0,4-2-5 15,5-2 61-15,5-4 96 0,4 1 109 16</inkml:trace>
  <inkml:trace contextRef="#ctx0" brushRef="#br1" timeOffset="131009.79">22253 16528 23 0,'13'-8'328'0,"-5"1"82"0,-1 0 82 16,-7-1 4-16,-2 1-25 0,-3-3-33 0,0 2-34 15,-3-2-29-15,-1 2-39 0,0-3-35 16,-3 2-28-16,3 0-30 0,0 2-39 15,-1 1-42-15,2-1-41 0,0 3-34 0,0 2-31 16,2 0-25-16,-4 4-17 0,1 3-9 16,-1 3-4-16,-1 5-1 0,-3 2-1 0,3 5 1 15,-1 4 0-15,0 3 3 0,1 3 2 16,2 1-3-16,3 2 0 0,2 0-1 0,3-2 0 16,2 1-1-16,4-3 0 0,3-2-2 15,1-5 2-15,3-1 1 0,2-6-1 0,-2-1-3 16,1-7-4-16,1-2 3 0,-1-5-2 15,3-5 0-15,-3-2 3 0,-3-4 0 0,-2-4 3 16,0-1-1-16,-1-2 0 0,-1-3 0 16,-5-2 0-16,1-1 1 0,-2 0-1 0,-2 0 1 15,2 1 0-15,-1 1-2 0,1 1 0 16,-3 5-4-16,3 2-1 0,3 2-1 16,-2 4-6-16,2 4-10 0,2 3-21 0,0 4-32 15,5 3-46-15,4 3-57 0,-1 3-57 16,1 1-55-16,2 1-38 0,-1 1-20 15,1-2 4-15,0-1 26 0,-3 0 46 0,-1-3 53 16,-2-1 57-16,-2-2 51 0,-3-3 43 0,-2-3 34 16,0-2 24-16,0-4 22 0,-3 0 20 15,0-3 20-15,0-1 21 0,0-2 16 0,0-2 13 16,0 0 7-16,1 0 7 0,1 0 0 16,-1 1 2-16,4 1-3 0,0 0-4 15,2 2-3-15,2 3-5 0,-1 3-1 0,0 2-6 16,1 4-9-16,5 4-8 0,-2 3-12 15,2 1-10-15,-2 5-9 0,1 2 3 0,1 1 16 16,-1 0 30-16,-1 1 31 0,0-1 35 16,-6 0 36-16,3-1 20 0,-4-3 7 15,-2 0-3-15,1-3-15 0,-1-4-25 0,-3-1-35 16,0-3-32-16,-2-4-32 0,1-4-31 0,1-4-21 16,0-3-16-16,0-4-10 0,1-4-10 15,2-2-13-15,1-4-17 0,0-4-18 16,2 0-24-16,-1-4-35 0,2 1-56 0,-1-2-70 15,2 2-97-15,1 5-133 0,2 1-121 16,1 6-91-16,0 4-62 0,2 7 15 16,0 3 78-16,3 6 132 0,1 6 138 0</inkml:trace>
  <inkml:trace contextRef="#ctx0" brushRef="#br1" timeOffset="131475.07">23066 16498 98 0,'-8'-6'366'0,"1"0"76"0,-5-1 65 0,3 1-23 16,-4-2-51-16,2 2-60 0,1 2-59 16,-2-2-48-16,1 1-39 0,0 2-35 0,-2-1-25 15,0 2-22-15,1 1-14 0,-2 2-15 16,0 2-16-16,-1 3-10 0,0 5-10 15,0 1-4-15,1 4-2 0,-3 4-5 0,1 4-3 16,1 3-10-16,-2 3-9 0,4 1-13 16,2 2-13-16,2-1-9 0,4-2-10 0,4-3 1 15,1-2-5-15,3-4-2 0,3-1 0 16,3-7-7-16,3-2-10 0,-1-5-9 0,4-6-3 16,-2-5-1-16,5-4-1 0,-1-3 9 15,-3-4 10-15,1-2 12 0,0-5 2 0,-2-1 3 16,-1-1 3-16,0-2-3 0,-3 0 2 15,0 1-4-15,-2 2 2 0,-1 3-3 0,-1 3 0 16,-2 3 1-16,3 5 3 0,-4 2-4 16,-1 5 0-16,-1 5-1 0,2 4 0 15,0 4-10-15,-1 4-28 0,2 2-29 0,1 2-43 16,2 2-39-16,2 1-41 0,-4-3-39 16,5 1-40-16,-3-2-40 0,0-2-31 15,2 0-23-15,-2-5-20 0,2-2-14 0,2-4 3 16,-1-2 4-16,-1-5 28 0,-1-5 42 0,-1-1 51 15</inkml:trace>
  <inkml:trace contextRef="#ctx0" brushRef="#br1" timeOffset="132508.63">23111 16474 6 0,'-2'-21'259'0,"0"3"63"16,2 3 39-16,-1 3 7 0,-1 2 8 16,2 4 4-16,-1 2-5 0,1 6-22 15,1 4-36-15,2 3-39 0,1 5-60 0,2 2-53 16,-2 4-49-16,4 1-37 0,1 2-29 15,1 2-17-15,0 2 2 0,0-2 8 0,2-1 12 16,-1 0 13-16,0-1 15 0,2-2 8 16,-5-2-7-16,1-2-11 0,-1-4-5 15,-2-1-6-15,-1-4-10 0,-2-4-10 0,1-1-5 16,-3-4-17-16,1-4-23 0,-1-2-26 0,-1-4-17 16,0-1-13-16,2-3-3 0,0-3 4 15,4-3 11-15,-5 0 15 0,4-1 10 0,0-1 12 16,0 4 3-16,1-1 6 0,2 4 1 15,-2 2 0-15,2 5 1 0,-1 3-1 16,0 6 2-16,-1 2 3 0,-1 5-1 0,2 2-1 16,-4 3 4-16,0 5-2 0,-1-2 1 15,1 3-1-15,0 0 2 0,-3-2 2 0,0 1-1 16,-3-3 1-16,1-1 4 0,2-3 4 16,0-2-1-16,0-4-4 0,2-1-12 15,1-6-16-15,1-3-25 0,1-2-24 0,2-3-20 16,1-4-9-16,2-2 2 0,3-2 6 15,0-1 16-15,-2 1 10 0,3-2 16 16,0 3 14-16,-1 3 7 0,0 3 10 0,-1 3 6 16,0 3 8-16,0 3 2 0,-1 4 0 15,2 4 2-15,-4 2 0 0,-1 4-2 0,0-1 1 16,3 4 3-16,-4-1-2 0,1 1-1 16,-2-2 1-16,1 0-4 0,-2-3 2 15,3-3 0-15,-3-2 2 0,4-4-4 0,-1-4-3 16,0-2-6-16,4-5-11 0,0-1-13 15,-1-3-11-15,2-3-8 0,-2 0-5 0,0-3 2 16,0-1 5-16,-2-2 7 0,0 0 13 16,0-2 6-16,-5 2 8 0,1 2 7 15,0 1 2-15,-3 3 6 0,-1 3 5 0,-2 3 14 16,-2 3 15-16,-2 4 10 0,-3 5 15 16,-3 3 9-16,0 5 6 0,-2 2-2 15,0 2-7-15,1 5-6 0,-1 2-9 0,0 2-14 16,1 1-8-16,2 3-8 0,4-1-5 15,1-2-1-15,5 0 0 0,2-2 3 0,3-1 3 16,3-2-4-16,6-2 0 0,-2-1-4 16,6-4-6-16,3-2-16 0,0-1-23 15,5-4-26-15,-3 0-33 0,3-1-35 0,-1-2-38 16,0 0-27-16,1-2-11 0,-4-1 10 16,-1 0 18-16,-3 0 31 0,-5-1 40 15,3-1 39-15,-8 0 42 0,-2 0 37 0,2-3 37 16,-7-2 30-16,-1-1 23 0,0-1 21 15,-1-3 7-15,-4-3-9 0,4-1-18 0,-1-4-21 16,1-2-21-16,-3-3-20 0,4-4-16 16,-1-3-10-16,1-1-9 0,0-3-6 0,0-3-3 15,0-1 0-15,0-2 0 0,0 0-2 16,-2 1 6-16,2 2 15 0,-1 1 17 0,-3 4 28 16,3 4 37-16,-3 5 45 0,1 1 27 15,-3 6 13-15,2 1 1 0,-1 7-15 16,-2 2-20-16,1 5-24 0,-3 5-15 0,1 5-10 15,0 5-7-15,1 5-3 16,1 5-5-16,5 5-10 0,1 5-10 0,1 4-10 16,5 3-7-16,1 4-5 0,2 2-8 0,1 5-8 15,2-1-7-15,0 2-6 0,3 0-4 16,-2-1-6-16,1-1-4 0,-1-1-5 16,0 0-7-16,-3-3-9 0,2 0-15 0,-3-3-17 15,2-3-22-15,-3-3-21 0,-1-1-33 16,0-7-41-16,-2-2-44 0,0-6-55 0,-1-3-69 15,0-6-99-15,1-5-83 0,-4-3-59 16,2-8-38-16,2-2-22 0,-5-7 41 0,0-4 97 16,-5-3 108-16</inkml:trace>
  <inkml:trace contextRef="#ctx0" brushRef="#br1" timeOffset="132700.59">23901 16294 116 0,'-20'-7'345'0,"4"1"89"16,-2 1 71-16,2 2 0 0,6 0 0 15,2 0 18-15,3 0-1 0,5 0-35 0,5-3-56 16,3 2-62-16,6-4-73 0,4 1-93 16,3-2-94-16,6 0-84 0,1-2-84 15,3 1-86-15,2-1-90 0,0 1-109 0,-1 1-124 16,-1 0-92-16,-1 3-48 0,-3 3-13 16,-2 1 8-16,-4 4 47 0,-4 1 98 0,-1 4 102 15,-6 4 90-15</inkml:trace>
  <inkml:trace contextRef="#ctx0" brushRef="#br1" timeOffset="133280.7">24249 16261 14 0,'-2'17'211'0,"2"-2"42"0,-1 0 34 16,-1-3 36-16,2-1 46 0,0-1 41 16,0-1 18-16,3-5-3 0,1-1-20 0,3-3-40 15,3-3-62-15,1-1-67 0,3-5-49 16,1-2-37-16,-2-1-29 0,4-3-21 0,-4 0-8 16,0-3-4-16,1 2 0 0,-2-2 4 15,-3 0-1-15,0 1-6 0,-2 1-10 16,-2 1-10-16,-4 1-16 0,-1 2-15 0,-1 3-10 15,-6 2-6-15,0 4-8 0,-5 1-2 16,1 5-1-16,-4 2-2 0,0 5 0 0,0 4-2 16,-2 1-2-16,2 4 0 0,2 2 0 15,1 2-1-15,2 0-2 0,4 2-2 16,4-3-9-16,2-1-22 0,3-1-39 16,5-2-57-16,5-5-61 0,-2-2-67 0,3-4-63 15,7-4-50-15,-1-4-22 0,1-2 21 16,1-5 40-16,2-2 57 0,-2-4 67 0,-2-2 81 15,2-2 73-15,-3-3 53 0,1 0 43 16,-5-2 36-16,0-1 27 0,-2-1 16 0,-3 1 6 16,1 3 3-16,-1 3-4 0,-2 3-2 15,-4 3 1-15,0 4 5 0,-3 5 9 16,1 6 5-16,-2 3 9 0,0 5-4 0,0 3-4 16,-2 3-10-16,2 2-14 0,-1 3-16 15,1-1-11-15,-2 1-8 0,0-1-8 0,2 0-8 16,0-1-7-16,0-4-1 0,2-1 2 15,-2-1-1-15,2-4-2 0,-2-3-9 16,1-2-21-16,1-5-30 0,3-5-39 16,1-2-43-16,0-5-38 0,5-3-21 0,2-4-5 15,1-4 8-15,3-4 17 0,3-4 29 0,2-4 27 16,3-4 22-16,5-3 21 0,1-3 26 16,4 3 17-16,2 0 6 0,1 6 1 15,-1 5 3-15,-3 2-4 0,-6 7-13 0,-2 5-7 16,-6 5-1-16,-3 3-5 0,-2 8-23 15,-6 2-31-15,-1 7-35 0,-3 2-47 0,-5 4-70 16,-4 2-93-16,-3 2-97 0,-3 5-84 16,-1-1-86-16,-4 1-18 0,-2-2 34 0,0-2 80 15,0 1 107-15</inkml:trace>
  <inkml:trace contextRef="#ctx0" brushRef="#br1" timeOffset="136175.12">21341 16537 23 0,'0'0'72'0,"-1"1"-11"0,1-1-12 15,0 0-10-15,0 0-12 0,0 0-7 0,0 0-6 16,0 0-2-16,0 0 1 0,0 0 1 16,0 0 4-16,0 0 1 0,0 0 3 15,0 0 2-15,0 0 2 0,0 0 0 0,0 0 2 16,0 0 2-16,0 0 0 0,0 0-1 16,0 0 1-16,0 0 0 0,0 0 1 0,0 0 3 15,0 0 1-15,0 0 1 0,0 0 3 16,0 0 0-16,0 0 1 0,0 0 0 15,0 0 0-15,0 0-1 0,0 0-1 0,0 0 1 16,0 0 1-16,0 0 1 0,0 0 1 16,0 0 5-16,0 0 6 0,0 0 7 0,0-1 12 15,0 1 9-15,0-1 6 0,0-1-1 16,0 2-3-16,-2-1-8 0,0-2-8 16,2 1-7-16,-1-1-2 0,-1 0-2 15,1 0 1-15,-1 0 5 0,0 0 1 0,-2 0 2 16,2-1-1-16,-1 1 2 0,2-2-1 15,-3 2 0-15,1-1 1 0,-2 1 4 0,2-2 3 16,-2 2 3-16,-1-1 5 0,2 1 3 16,-1 0-3-16,-2 0-4 0,2 1-4 0,-2-1-4 15,1 0-6-15,-1 0-7 0,1 0-6 16,-5 0-8-16,3 2-3 0,0-1-3 16,-2-1-4-16,1 0-3 0,-2 2 1 0,1-2 2 15,-2 0 1-15,1 0 0 0,-3 1 4 16,-1-1 0-16,2 0 2 0,-4 0-3 15,0-1 1-15,1 1 4 0,-3-2 0 0,0 2 4 16,-3-1 0-16,0-1-1 0,-1 2-2 16,0-2-6-16,-2 1-6 0,1 0-5 0,-3-1-5 15,3-1 0-15,0 0-5 0,-1 0-1 16,2 0 1-16,-1 2-6 0,1-2-1 16,2 0-1-16,-1 0 0 0,-1 1-4 0,3 1-1 15,-2-1 1-15,1-1-2 0,0 2-3 16,1 1 2-16,-2-2 2 0,1 2-6 0,-2 0 3 15,1 0 1-15,-4 0 0 0,4 2-5 16,-3-2 2-16,1 1 2 0,-1-1 0 0,2 0-2 16,0 0 1-16,-1 2 3 0,1-2 1 15,2 0-3-15,-1 0 1 0,0-1 0 16,0 2 0-16,2 0-1 0,-2-1-2 0,2 2-2 16,1-2-6-16,-2 0-5 0,-1 1-17 15,1-1-22-15,-4 0-17 0,2 2-6 0,-6-2-3 16,-1 0 5-16,0 0 10 0,-1-1 20 15,-3 2 8-15,-1-1 1 0,-1 0-3 16,-2 0-11-16,-3 0-4 0,3 1-6 0,-2-1 4 16,2 0 4-16,-1 2 3 0,1-1 5 15,3 1-3-15,-1-2-2 0,1 3-6 16,-1-2-5-16,1 2-4 0,4 0-4 0,-3 2 5 16,3-2 1-16,-1 3 1 0,0-2 6 15,1 2 8-15,-1 0 9 0,2 0 7 0,-2 2 9 16,2-2 8-16,0 1 5 0,-1 2 5 15,1-1 2-15,1-1 0 0,-1 1 1 0,0-1 1 16,3 1 1-16,3-1-1 0,-1-1 1 16,3 0 0-16,3 0 3 0,3 0 4 15,1-1 5-15,3-2 6 0,0 1 2 16,2-1 3-16,2 0-1 0,0-1 2 0,3-1 2 16,-2 1 4-16,2-3 4 0,4 0 7 15,-3 0 9-15,4-1 1 0,0-1 0 0,2 0 0 16,1-1 2-16,0-2-1 0,6-2-1 15,-2 1-2-15,3-4-2 0,0 1-6 16,3-1-6-16,2-1-7 0,2-1-7 0,2-1-7 16,-2-1-4-16,4 1-2 0,1 0-2 15,-1 0-2-15,1 2-2 0,0 2-2 16,-5-1 0-16,2 1 0 0,-5 2 0 0,0 4-1 16,-4-1 0-16,-2 2 5 0,-2 2 1 15,-4 2-4-15,-2 2-4 0,-6 2-8 0,-2 4-9 16,-4-1-14-16,-2 5-10 0,-5-1-5 15,0 3 2-15,-3 0 3 0,1 0 11 16,0 1 10-16,-1 1 10 0,-4-1 6 0,5 2 2 16,-4 0 1-16,3-1 4 0,-3 1-2 15,4-2 2-15,-1 2 0 0,0-1 2 0,3-1 9 16,0-1 6-16,3 0 9 0,0 0 9 16,4 0 8-16,-1-1 9 0,4-1 3 15,2 1 6-15,2-1 7 0,1 1 10 0,4-1 13 16,4 1 13-16,3-1 16 0,2 1 13 15,7-1 7-15,0 1 5 0,4-1-5 16,6-1-15-16,-1 0-18 0,5 2-21 0,6-2-18 16,-1 0-20-16,3 1-18 0,2 0-8 15,-2 1-9-15,0 0-4 0,-4-1-3 16,1-1 0-16,-5 0-3 0,-1 0 0 0,-3-1 1 16,-5-2-2-16,-2 0 0 0,-2-2 2 15,-2 1 14-15,-4-4 12 0,-2 2 7 0,-1-3 8 16,-3-3 8-16,-2 0 3 15,1-3-9-15,-4-4-7 0,-2-3-3 0,0-1-1 0,-1-4-5 16,-2-3-5-16,2-2-3 0,-2-1-3 16,-1-4-5-16,1-1-1 0,1-1-4 15,-3-1 0-15,2-2-1 0,2 0-1 0,0-1 0 16,1 2-2-16,0 0-1 0,0 1 0 16,2 1-3-16,0 3 0 0,0 1-1 0,2 4-1 15,0 1-3-15,-2 4 2 0,0 4-4 16,0 0 0-16,0 5 0 0,0 2-1 15,-2 4 2-15,0 0 1 0,0 4 4 0,1 0 0 16,-1 2 1-16,-1 1 3 0,0-1 2 16,0 1 0-16,-2-1 0 0,1 1 6 0,0-1 0 15,-1 0-1-15,2 0-1 0,2-1-1 16,-3 0-3-16,3-2-4 0,-1 1-1 0,2-1-3 16,-1-1 0-16,1 2-1 0,-2-1 2 15,2-1 0-15,0 0 1 0,0 0 0 0,0 0 2 16,0 1-2-16,0-1-1 0,0 0 0 15,-2 0 0-15,2 0 0 0,0 0-3 0,0 0-4 16,0 0-12-16,0 0-16 0,0 0-31 16,0 0-57-16,-1 0-83 0,-1 0-120 0,-1 0-148 15,0-1-147-15,-2 1-131 0,1-1-43 16,-3 1 32-16,1 0 95 0,-1 1 146 16,-2-1 155-16</inkml:trace>
  <inkml:trace contextRef="#ctx0" brushRef="#br1" timeOffset="136842.94">16268 15976 103 0,'-7'-13'249'0,"-1"2"37"0,-3-1-7 0,0 2-29 16,-2-1-18-16,-1 4-5 0,0-1 2 15,-2 1 1-15,0 1-9 0,-1 3-11 16,-1 0-15-16,0 3-20 0,-1 1-21 0,-1 4-20 16,2 1-16-16,-1 3-13 0,0 4-9 15,-2 2-9-15,-1 3-3 0,1 5-3 16,-1 2 1-16,0 5 4 0,0 3 9 15,0 3 9-15,0 3 5 0,4 3 9 0,-1 2 9 16,7-1 6-16,-1 1-1 0,8-1-7 16,2 1-7-16,6-4-14 0,6-1-20 0,4-1-21 15,7-4-21-15,3-2-12 0,7-5-14 0,4-2-23 16,2-4-43-16,6-1-59 0,3-6-61 16,2-3-68-16,-1-2-80 0,5-3-92 15,-4-3-77-15,2-1-51 0,-6-4-47 0,-1-1-29 16,-4-1 31-16,-6-2 79 0,0-2 101 0</inkml:trace>
  <inkml:trace contextRef="#ctx0" brushRef="#br1" timeOffset="137259.87">16582 16240 210 0,'-4'-10'323'0,"-3"2"65"15,2-1 17-15,-3 5-14 0,-1-1-15 16,-1 2-16-16,1 3-21 0,-4 0-30 0,1 5-40 16,0 1-34-16,-2 1-26 0,1 4-19 15,1 4-16-15,-1 1-11 0,1 5-7 0,1 3-13 16,1 3-14-16,-1 2-16 0,5 1-16 16,1-2-18-16,5 2-20 0,2-1-16 15,3-2-15-15,5-3-8 0,1-2-11 0,8-1-20 16,-1-6-29-16,6-1-33 0,-2-7-32 15,3-4-25-15,1-3-18 0,0-4 3 0,-1-7 19 16,1-2 25-16,-3-4 28 0,-2-2 21 16,-4-5 21-16,-1-1 14 0,-5-1 10 0,-3-4 15 15,-5 0 7-15,-4-2 7 16,-4 1-1-16,-3-1 0 0,-4 2-1 0,-3 5-5 16,-2 2 0-16,-1 2 2 0,0 6 7 0,-3 3-3 15,0 3 0-15,2 3-2 0,-1 5-18 16,2 1-35-16,1 3-49 0,3 1-67 15,1 4-96-15,5-1-113 0,5 2-95 0,3 0-77 16,5 2-68-16,3-1 8 0,8-2 62 16,1-2 96-16,5-3 100 0</inkml:trace>
  <inkml:trace contextRef="#ctx0" brushRef="#br1" timeOffset="137608.07">16887 16116 60 0,'11'-17'337'0,"-4"4"89"16,-6-1 89-16,-1 4 4 0,-1-1-28 15,-6 1-30-15,-2 2-25 0,-2 1-41 0,-2-2-46 16,-3 4-42-16,0 1-35 0,-4-1-47 16,0 4-48-16,0-1-42 0,1 4-38 15,-1-1-35-15,4 4-29 0,0-1-14 0,2 2-8 16,2 2-7-16,4 2-5 0,3 1-2 16,3-1 0-16,2 3-1 0,7 0 3 15,1 3 1-15,6-1 0 0,2 2 0 0,2-1-7 16,6 2-10-16,0-2-14 0,0 1-9 15,3-2-7-15,-1 2-6 0,4-1 5 0,-1 1 5 16,1-2 3-16,-2 0-5 0,-1 0-15 16,0 0-16-16,-5 1-15 0,-1-2-7 0,-4 1 3 15,-3 1 12-15,-6 0 21 0,-3-2 21 16,-5 3 20-16,-3-1 13 0,-5 0 5 0,-5 1 1 16,-1 1-12-16,-2-3-21 0,-4 2-36 15,1-5-57-15,-2 0-84 0,2-3-108 16,3-2-94-16,1-4-83 0,3-4-68 0,6-4-15 15,0-4 44-15,6-6 90 0,3-3 96 16</inkml:trace>
  <inkml:trace contextRef="#ctx0" brushRef="#br1" timeOffset="137874.34">17173 15927 78 0,'-1'-21'272'0,"-4"3"51"16,2 3 26-16,-2 1-19 0,0 5-13 0,-1 2-4 15,1 2 1-15,-1 5-4 0,2 3-10 16,-1 3-7-16,1 5 1 0,3 4-10 0,1 3-10 16,1 4-13-16,1 5-21 0,1 3-22 15,5 3-39-15,1 3-29 0,-1 2-34 0,5 1-27 16,3-2-24-16,0 1-18 16,1-2-13-16,5 0-12 0,-3-4-22 0,3 0-34 15,-1-2-66-15,-2-3-85 0,-2-3-95 0,-4-4-107 16,3-4-110-16,-7-1-88 0,-1-4-46 15,-2-5-35-15,-4-3 29 0,-5-5 75 16,-5-2 102-16,-2-4 108 0</inkml:trace>
  <inkml:trace contextRef="#ctx0" brushRef="#br1" timeOffset="138042.07">17048 16237 128 0,'-17'-6'347'0,"4"2"71"0,3-1 62 16,2 2-7-16,4 0-23 0,4 0-31 0,8-1-41 15,6-1-48-15,6-4-62 0,6 0-67 16,4-3-61-16,5-1-66 0,3-3-74 0,3-1-91 16,0 0-132-16,-1-1-151 0,1 3-138 15,-5-1-109-15,-2 2-29 0,-6 2 32 0,-3 2 98 16,-2 2 133-16</inkml:trace>
  <inkml:trace contextRef="#ctx0" brushRef="#br1" timeOffset="143474.9">27248 6928 42 0,'2'-1'142'0,"-2"-2"-21"0,1 3-26 0,-1-2-22 15,0 2-21-15,0 0-16 0,0 0-15 16,0 0-8-16,2 2-8 0,0 1-2 0,-2 1-2 15,1 1-1-15,1-1 0 0,-1 1 0 16,1-3 1-16,1 3 0 0,0 0 1 16,2-2-1-16,-4 0-1 0,2-1 0 15,1 0 2-15,-3 0 3 0,3-1 2 0,-4 1 9 16,1-2 3-16,-1 1 2 0,0 1-1 16,-1-2-5-16,-3 0-4 0,-1 0-8 15,1 0-3-15,-2 0-5 0,1 0 0 16,-1 0 2-16,1-2 2 0,-3 1-1 0,2-1 1 15,-1 1 1-15,2-4 2 0,1 2 3 16,0-3 3-16,0-2 6 0,-1 1 6 16,4 0 7-16,-2-2 4 0,3 0 1 15,0-2 0-15,0 1-1 0,3-2-1 0,-2 1 0 16,5-1 3-16,-3 2 4 0,4-3 7 16,-1 2 7-16,2 0 1 0,5 1 0 15,-4 1 0-15,1 0-4 0,1 1-6 0,-2 2-9 16,-1 2-7-16,2 1-6 0,-1 1-6 15,-1 0-7-15,5 4-1 0,-5 0-3 16,1 1 1-16,-1 0-2 0,3 3 1 16,-1 1 0-16,-4-1 0 0,0 1 2 0,-3 1 7 15,0 1 8-15,-3 0 8 0,-3-1 9 16,-3 1 15-16,0 0 14 0,-4-2 12 16,1-1 13-16,-5 0 14 0,1-2 12 15,-3 1 8-15,3-2 6 0,-2-3 0 0,0 0-7 16,1 0-13-16,3-3-16 0,0 0-21 15,-1-1-20-15,3-2-19 0,1 1-12 16,2-2-10-16,0-1-6 0,3 0-4 0,1 1-3 16,4 0-3-16,1-1-2 0,3 1-1 15,0 2 2-15,4-1 2 0,1 5 0 16,3-2-4-16,-1 3-9 0,3 1-24 16,-2 2-40-16,2 3-60 0,-3 2-72 0,1 1-83 15,-5 3-100-15,-2 0-56 0,-4 4-1 16,-5 4 38-16,-3 1 62 0</inkml:trace>
  <inkml:trace contextRef="#ctx0" brushRef="#br1" timeOffset="146025.26">26823 5296 109 0,'5'-4'136'0,"1"-2"-25"15,2 1-18-15,1 1-12 0,-1-1-11 16,5 1-5-16,-4 1-8 0,4-1-7 15,-1 3-6-15,0 0-5 0,-3 1 1 0,4 1-4 16,-4 0-2-16,1 3-1 0,-1-1 1 16,-1 0 3-16,-1 1 2 0,-2-1 8 15,-1 3 5-15,1-1 9 0,-4-1 5 16,-1 1 4-16,-1-1 3 0,-4 2 1 0,1 0 2 16,-3 0 3-16,-3-1 4 0,0 1 4 15,-3-2 3-15,2 2-1 0,-5-1-2 16,1-2-6-16,2 0-8 0,-2-2-7 0,1 0-1 15,1-1 0-15,1 0-2 0,2-1-4 16,1 0-6-16,2-2-4 0,1-2-13 16,2 1-9-16,4-2-12 0,0 0-5 0,4-2-7 15,2 1-3-15,4-2 0 0,1 3-4 16,3 0 1-16,-1 0-2 0,2 3 1 16,0 1-1-16,0 2 1 0,-2 2 2 15,-1 1 1-15,0 3 6 0,-4 1 7 16,-2 4 13-16,-2-1 12 0,-3 4 16 0,-2 1 12 15,-6 0 11-15,-2 0 9 0,-3-1 5 16,-2 2 5-16,0-1 0 0,-3-3 2 16,2 0 1-16,0-3-1 0,-1-2-1 0,2-1-3 15,2-1-3-15,0-4-5 0,1-1-7 16,3-1-5-16,-1-4-9 0,2 1-11 16,2-2-8-16,4-2-9 0,1 1-7 15,1-2-16-15,4 1-7 0,3-1-6 16,1 1-4-16,3 3-3 0,3-1 0 0,0 3 6 15,-1 1-2-15,2 2 1 0,-2 2 4 16,-3 1 1-16,0 3-2 0,-2 1-1 16,-2 1 6-16,-6 0 0 0,-1 2-1 0,-1 0-1 15,-6 1 0-15,-2 1 4 0,-2-2 1 16,0 1 2-16,-2-2 0 0,0 0 1 16,0-2-3-16,1-1 1 0,3-1-3 15,-4-1-4-15,4-2-2 0,-1-1 3 0,-1-1-11 16,3-3-27-16,2 2-39 0,-3-4-42 15,4 1-62-15,2-2-89 0,-1-2-93 0,3 1-71 16,2-1-58-16,4-2-46 0,2-1-25 16,3 1 42-16,3-4 78 0,4-1 86 15</inkml:trace>
  <inkml:trace contextRef="#ctx0" brushRef="#br1" timeOffset="147441.91">24067 4513 70 0,'5'-3'102'0,"-4"0"-9"16,2 2-8-16,1 1-8 0,-1-2-7 16,2 1-5-16,0 1-9 0,2 0-9 0,-1 1-8 15,2 1-8-15,-1-2-6 0,-1 1-3 16,3 2-4-16,-2-3 1 0,-1 3-3 0,2-1 1 15,-2-1 0-15,1 1 1 0,-2 1-1 16,-1-2 3-16,0 1 3 0,-1-1 3 16,0 2 5-16,0-1 4 0,-2 0 4 0,1 2 2 15,-1-1 5-15,-1 0 6 0,0 0 4 16,-1-2 6-16,-1 2 5 0,1 0 5 16,-5-1 3-16,3-1 2 0,-4 1-4 0,1-2-6 15,-2 0-6-15,-5 0-8 0,4-3-10 16,-4 1-13-16,4-2-6 0,-4-1-8 15,1-1-7-15,2 0-2 0,0 0-4 0,3-1-1 16,0 0-3-16,4 0-2 0,1 1-1 16,2-1-4-16,2 1-3 0,1 0-2 0,5 1-1 15,1 1 1-15,3 2 2 0,0 1 1 16,2 2 4-16,4 1 4 0,-2 2-1 16,1 1 1-16,-1 4 1 0,3-2 0 0,-2 4 1 15,1 1 0-15,-1 0 0 0,0 1 2 16,1 1 16-16,-7-1 33 0,-1-1 46 0,-6 2 50 15,1-2 49-15,-10 0 45 0,1 0 26 16,-5-2-2-16,-3-1-20 0,-6-3-26 0,1-2-29 16,-4 0-33-16,1-3-33 0,-4-2-28 15,3-3-24-15,0 0-22 0,0-3-19 16,3-2-14-16,5-2-17 0,0 1-20 0,5-4-14 16,2-1-12-16,6 0-8 0,1-1-11 15,7-1 2-15,1-1 7 0,4 3 3 0,6 0 6 16,0 2 3-16,2 1 6 0,1 3 7 15,1 1 1-15,1 5 9 0,-2 3 2 16,-1 2 4-16,-2 2 4 0,-5 4 0 0,-3-1 10 16,-3 4 10-16,-7-1 20 0,-1 2 31 15,-4 0 39-15,-4-1 44 0,-2 1 40 16,-2-2 27-16,-6-1 11 0,1-1-5 0,0-1-23 16,-1-2-29-16,1-2-33 0,0-3-30 15,0-3-23-15,2-2-18 0,2-1-16 16,1-3-11-16,2-3-9 0,0 0-8 0,6-1-6 15,-2-2-6-15,4-2-5 0,2 1-2 16,2-1-3-16,4 1-2 0,-2 1-6 16,3 0-12-16,-1 3-15 0,2 0-22 0,3 3-31 15,-1 3-58-15,4 1-67 0,-3 5-98 16,2 3-137-16,4 3-140 0,-1 5-132 16,1 2-37-16,5 4 21 0,-2 2 84 0,3 5 139 15</inkml:trace>
  <inkml:trace contextRef="#ctx0" brushRef="#br1" timeOffset="149657.37">27228 7630 105 0,'3'15'139'15,"0"-2"-17"-15,0 3-14 0,-1-1-20 0,1 1-18 16,-3 2-17-16,0 0-18 0,-3 0-20 16,1 0-24-16,-1 3-26 0,-2-1-31 15,2 1-42-15,-2 0-44 0,0 0-15 16,-1 0 2-16</inkml:trace>
  <inkml:trace contextRef="#ctx0" brushRef="#br1" timeOffset="149983.76">27203 8302 37 0,'-4'26'126'16,"3"1"-9"-16,-3 0-12 0,1-1-14 0,-2 2-15 15,2-1-11-15,0-2-9 0,0-1 2 16,2 0 4-16,1-2 7 0,0 1 6 16,0-2 2-16,1-1-3 0,4-2-9 0,-4 0-14 15,2 0-15-15,1-4-9 0,-3 2-8 16,2-1-7-16,-1-3-10 0,0 0-15 15,-2-2-20-15,1 0-19 0,-1 0-23 16,0 0-22-16,-1-1-16 0,1 0-7 16,-4 2 2-16,3 1 8 0,-1 0 17 0,2 0 21 15,0 3 25-15,0-2 23 0,0 3 20 16,0 0 17-16,0 0 12 0,0 1 12 16,0-1 6-16,0 1 2 0,0-3 3 0,0 2 1 15,0-3-1-15,0-1-8 0,0-1-7 16,0-1-7-16,0-2-20 0,0-3-43 15,0-1-79-15,0-4-40 0,0 0-23 16,-1-6-12-16</inkml:trace>
  <inkml:trace contextRef="#ctx0" brushRef="#br1" timeOffset="150618.79">26633 5455 29 0,'-3'11'199'0,"0"1"24"16,-2 0-30-16,1 0-32 0,0 1-28 16,1 1-21-16,0 0-20 0,0 0-20 15,-1 3-19-15,1-2-17 0,-3 1-23 0,1 2-33 16,1-1-36-16,-3 1-40 0,2 0-47 15,1 1-65-15,-2-1-31 0,-1 2 1 16,2-1 17-16</inkml:trace>
  <inkml:trace contextRef="#ctx0" brushRef="#br1" timeOffset="150787.94">26538 6289 28 0,'-7'22'168'0,"0"1"-16"0,2 1-31 16,-3 2-35-16,2 1-26 0,-2 0-26 0,0 1-25 16,0 2-25-16,0 0-25 0,1 2-29 15,-1-1-25-15,0 1-10 0,0-2-2 0,2 0 11 16,-1-2 16-16</inkml:trace>
  <inkml:trace contextRef="#ctx0" brushRef="#br1" timeOffset="150878.7">26416 6892 34 0,'2'26'44'16,"0"1"4"-16,-1 0-6 0,2 3-5 0,1 1-10 15,-1 2-11-15,2 3-14 0,-1 2-11 16,-1 2-14-16,0 4-19 0,1 4-21 16,-8 2-22-16</inkml:trace>
  <inkml:trace contextRef="#ctx0" brushRef="#br1" timeOffset="151074.38">26385 7911 67 0,'-9'52'171'0,"2"-1"4"0,-1 0-4 15,2-1-6-15,-1-2-4 0,0 0-2 16,0-1 1-16,3 0-3 0,-1-2-7 15,0 0-13-15,-1-1-18 0,1-1-23 16,2-1-24-16,0 2-26 0,0-2-26 0,-1-2-30 16,3 0-27-16,-1-2-24 15,0-1-22-15,2-5-20 0,0-3-15 0,0-5-6 16,0-3-8-16,0-3-20 0,0-5-33 0,0-5-49 16,0-3-14-16,-3-3 2 15,-1-4 16-15</inkml:trace>
  <inkml:trace contextRef="#ctx0" brushRef="#br1" timeOffset="151605.75">23316 7575 67 0,'3'24'166'0,"1"3"-21"0,0 0-41 16,2 1-39-16,1 1-31 0,-3-1-25 15,3 1-18-15,-2 1-20 0,1 1-18 0,-2-1-13 16,0 0-10-16,-3 2-6 0,-1-1-3 15,0 2 5-15,0 0 3 0,-1 0 6 16</inkml:trace>
  <inkml:trace contextRef="#ctx0" brushRef="#br1" timeOffset="151891.44">23344 8426 1 0,'0'41'69'0,"-1"-2"7"0,1 2-2 0,1-1-2 16,1-1-7-16,1 2-6 0,1-2-5 15,-1 0-4-15,4-1-3 0,-2 0-1 16,2-1-1-16,-3-1-6 0,1 1-7 0,3-1-6 15,-5-3-8-15,2 1-6 0,0-1-6 16,-2 1-3-16,2-2-1 0,-2 1 0 16,3-1-2-16,-3-1 0 0,2 1 0 15,-4-2 1-15,3-2 0 0,-1 1 0 16,0-4 0-16,-1-2 0 0,1 0 0 0,-2-1 1 16,1-5 4-16,0-1 1 0,-2-3 5 15,2-1 5-15,-2-3 4 0,0 0 0 16,0-1-1-16,0-4-5 0,0 2-9 0,0-3-11 15,-2 2-16-15,2-2-16 0,-2 1-19 16,0-1-17-16,2 3-26 16,-3-1-31-16,0 0-31 0,-2 2-7 0,0-1 5 15</inkml:trace>
  <inkml:trace contextRef="#ctx0" brushRef="#br1" timeOffset="152692.94">21713 8719 90 0,'5'20'131'0,"-1"2"-14"0,4 0-12 16,-2 3-9-16,2-1-8 0,-1 0-8 16,-1-2-10-16,0 2-12 0,1 0-12 15,-3 0-15-15,0 0-11 0,-3 0-11 16,-1 2-14-16,0-2-14 0,0 1-13 0,0 2-16 15,-1 0-17-15,-1 2-11 0,0 1-10 16,-1 0-8-16,2 1-4 0,-3-1 8 16,4 1 6-16,0 0 13 0,0-3 21 0,4 1 26 15,-1-2 29-15,2-2 24 0,-2-1 26 16,0-2 21-16,3 1 16 0,-3-3 15 16,2-1 11-16,-2 1 8 0,0-1 8 15,1-1 7-15,-1 3 4 0,0-1-2 0,0 2-5 16,2-1-9-16,-4 1-14 15,1 3-19-15,-1 0-19 0,3-1-19 0,-3 2-18 0,1-2-13 16,0 0-11-16,-1 0-8 16,2-3-13-16,-3-2-17 0,2 1-20 0,0-4-25 15,-2-2-27-15,1-2-26 0,-1-4-27 16,2 0-30-16,-1-3-43 0,-1-5-41 16,0-3-9-16,-1-5 9 0,1-1 25 0</inkml:trace>
  <inkml:trace contextRef="#ctx0" brushRef="#br1" timeOffset="153542.64">24184 4603 150 0,'-1'-3'182'0,"-3"3"-37"0,3-1-43 16,-1 1-32-16,2 1-19 0,0 2-12 0,0 2-8 15,2 2-5-15,-1 5-3 0,1 3-3 0,0 3-5 16,-2 5-5-16,0 1-3 0,0 4-5 16,0 2-13-16,-4 3-12 0,1 3-25 15,0 3-32-15,0 3-50 0,-4 4-39 16,1 3-12-16,2 2 0 0</inkml:trace>
  <inkml:trace contextRef="#ctx0" brushRef="#br1" timeOffset="153689.4">24124 6526 37 0,'-6'42'80'0,"-1"0"-47"0,-1-1-48 15,1-1-43-15</inkml:trace>
  <inkml:trace contextRef="#ctx0" brushRef="#br1" timeOffset="153959.04">24181 7671 46 0,'3'34'122'0,"0"-1"-17"0,-1-1-13 16,1-1-11-16,-3 1-9 0,0-2-7 15,0-2-11-15,0 1-9 0,0-4-12 0,0 2-6 16,0-2-7-16,-3 1-8 0,3-2-5 16,0 0-6-16,0 0-2 0,0 0-3 15,3 0-3-15,-2 0 0 0,2 0-4 16,2 2-1-16,0 1-7 0,2 0-9 0,-1 1-14 16,2-1-14-16,0 0-21 0,0 0-21 15,-4 0-23-15,4-1-18 0,-3-1 0 16</inkml:trace>
  <inkml:trace contextRef="#ctx0" brushRef="#br1" timeOffset="154192.44">24325 8773 15 0,'0'20'123'16,"1"1"-2"-16,-1 0-1 0,2-2-4 16,1 1 2-16,-1-1 4 0,1-1 17 0,0 0 38 15,5-1 32-15,-4-1 29 0,5 1 13 16,-1-2-1-16,1-1-20 0,-1-1-50 15,-2-1-43-15,1-1-46 0,-3 2-35 16,2-1-25-16,-2 1-13 0,-1 1-10 16,-2-1-11-16,3 2-10 0,-3 0-13 0,-1 0-22 15,2 0-23-15,-2 0-29 0,0 0-30 16,-2-1-33-16,1-2-37 0,-4 0-39 0,-2-2-45 16,1-2-54-16,-2-2-9 0,0-3 19 15,0-2 36-15</inkml:trace>
  <inkml:trace contextRef="#ctx0" brushRef="#br1" timeOffset="156449.07">22966 7696 85 0,'17'-12'86'0,"0"-3"-14"0,0 0-14 16,1-1-10-16,2-1-9 0,-2-1-11 15,-1 2-10-15,0-2-8 0,2 0-3 16,0 0-3-16,-1 0-3 0,-1 0 1 0,1-2 2 16,0 2-3-16,0 0-2 0,-1-1 1 15,4-1 1-15,-5 2 0 0,2-1 2 16,0-1 3-16,-1 2 4 0,4-3 2 15,-4 0 1-15,2 0 2 0,0 0 1 0,2-3-1 16,1 2-1-16,-1-1-1 0,1 1 1 16,0-1-1-16,1 1 2 0,1 2-2 15,3-1 0-15,2 3 0 0,-4 0-1 16,2 0-1-16,-1 2-5 0,1 1 1 16,-1-1 2-16,-1 2 5 0,4-1 7 0,-4 1 6 15,2-1 6-15,-2 0 3 0,-3 2 1 16,4-2-1-16,-1 0 0 0,-2 0 2 15,2 1 0-15,0-1 1 0,-2 0 0 0,2 2 0 16,2-3-3-16,-2 3-2 0,2-2-7 16,-3 2-3-16,3-1-5 0,2 1-5 15,-6 1-5-15,4 0-2 0,-3 0-1 0,-2 0-1 16,2 1 2-16,-2-1 3 0,-1 0 4 16,-1 0 5-16,0 0 4 0,0-2 4 15,0 1 0-15,0 0 1 0,0-2 0 0,2 1 0 16,0-1-2-16,0 2 3 0,0-2 1 15,0 1-2-15,2 2 2 0,-2-1 2 16,2 2-2-16,0 1-3 0,-1-1-3 16,1 1-3-16,-3 1-4 0,2 0-3 0,-2 0-2 15,0 1-1-15,-3-1 2 0,3 0 4 16,-4 0 5-16,4 2 1 0,-4-2 3 16,2 0 5-16,3 0 2 0,-3 0 4 15,2 0 3-15,-1 0 3 0,3-2-2 0,-3 2-4 16,0 0-5-16,0-1-8 0,0 1-7 15,1 0-7-15,-2-2-3 0,1 1-5 16,2-3 0-16,-1 2-1 0,1-1 0 16,2-2-2-16,-1 1 0 0,1-2 1 0,3-2-2 15,2 2-2-15,-1-1-1 0,0-1-6 16,1-1-11-16,-1 2-11 0,1-1-11 16,-2 1-6-16,-3 1-3 0,-1 1 4 0,2 1 11 15,-3 1 10-15,-1 0 12 0,1 1 6 16,0 1 5-16,0-1 1 0,-1 1 1 15,3-3-1-15,1 2-1 0,0 0-6 0,-1-1-8 16,3 0-6-16,0 1-6 0,0-2 0 16,0 1 0-16,3-1 6 0,-4-1 8 15,4-1 5-15,-1 1 5 0,-2-2 4 16,0 1 2-16,0-1 2 0,0-1-1 0,-1-1 0 16,0 0 1-16,-1 0-1 0,-1-3-4 15,3 0-5-15,1 0-5 0,-1-3-13 16,1 0-14-16,2 0-10 0,1-1-7 0,-1-2-5 15,0 1 0-15,0 1 8 0,1-1 9 16,-1 2 2-16,2 0 1 0,0 2 1 16,-1-1 2-16,-1 2-1 0,0 0 1 15,-1 3 2-15,-3 0 0 0,0 0-4 0,-2 2-5 16,-1 1-4-16,-1 0-9 0,-1 1-3 16,0-1-3-16,-3 2-7 0,-1 1-10 15,0-2-23-15,-3 1-26 0,0-2-9 16</inkml:trace>
  <inkml:trace contextRef="#ctx0" brushRef="#br1" timeOffset="157008.69">26906 4936 112 0,'-4'-1'149'0,"-2"2"-22"0,3 1-19 0,-2 1-14 16,3 3-9-16,1 2-11 0,1-2-12 16,0 5-11-16,0 0-6 0,0 1-7 15,0 0-9-15,0 1-6 0,0 2-5 0,0-1-4 16,0 1-10-16,1 0-14 0,1 1-16 15,-2 2-19-15,1-2-21 0,1 3-22 16,0 0-17-16,-1 0-20 0,-1 3-14 16,2-1-8-16,-2 1-2 0</inkml:trace>
  <inkml:trace contextRef="#ctx0" brushRef="#br1" timeOffset="157133.34">26894 5434 111 0,'2'8'131'0,"-1"-2"-3"0,-1-2-10 0,2-1-12 16,1-1-19-16,-2-2-19 0,1 0-25 15,-1-3-26-15,3 1-24 0,-3-2-23 16,1 1-17-16,0-2-21 0,-1 1-24 0,-1 1-39 16,-1-1-23-16,-3 3-4 0</inkml:trace>
  <inkml:trace contextRef="#ctx0" brushRef="#br1" timeOffset="157959.29">24171 4586 61 0,'-6'8'105'0,"-2"1"-19"0,4 5-22 16,-1 1-12-16,0 3-12 0,2 3-7 16,1 4-9-16,0 4-6 0,2 2-11 0,0 5-9 15,0 5-16-15,2 1-9 0,0 1-6 16,-1 2 1-16,3 2 9 0,-1-1 13 0,0 1 17 15,0-1 10-15,0 2 5 16,2 0 0-16,-4 0-4 0,2 0-6 0,-1-1-5 16,0-1-3-16,1 1-3 0,0-1-2 15,2 1-7-15,1 1-11 0,3 0-14 0,1-2-6 16,0 4-4-16,1-2-1 16,-2-2 5-16,2-1 10 0,-1-1 16 0,-6-2 8 15,1-2 6-15,0-3 8 0,-3-1 6 16,-1-2 6-16,1-4 6 0,-2-2 8 15,0-2 7-15,-2-4 7 0,2-1 5 0,-1-1 6 16,-1-4 2-16,0 1 0 0,1-2-2 16,-1-1-2-16,2 0-7 0,-1-2-10 15,1 0-10-15,-2 0-10 0,0 2-11 16,2-3-12-16,-1 2-16 0,-1 0-13 0,2-1-17 16,0-1-19-16,-1 1-26 0,1-3-41 15,0 0-27-15,-5-2-7 0,4 0 4 0</inkml:trace>
  <inkml:trace contextRef="#ctx0" brushRef="#br1" timeOffset="158415.32">23280 7389 54 0,'-4'-5'91'0,"1"0"-1"0,0 0-2 0,-1-1-4 15,0 0-3-15,1-2-5 0,2 1-7 16,-1-1-11-16,0-1-13 0,1 0-11 16,-1 2-9-16,2-1-15 0,0 1-17 15,0 1-23-15,0 0-30 0,0 0-44 0,0 1-49 16,0 1-22-16,0 4-3 0</inkml:trace>
  <inkml:trace contextRef="#ctx0" brushRef="#br1" timeOffset="159006.73">21740 8749 92 0,'-4'-4'139'0,"0"-2"-35"0,0-2-33 15,-2 1-24-15,2-1-24 0,0 0-25 16,0 1-25-16,0 0-33 0,1 1-45 0,2 1-25 16,1 1-7-16</inkml:trace>
  <inkml:trace contextRef="#ctx0" brushRef="#br1" timeOffset="163159.01">21580 17430 70 0,'-11'3'67'0,"5"1"-9"16,-2-1-8-16,-2 2-5 0,1-2-2 0,2 0-1 16,1-2-4-16,1 2-3 0,0 0 1 15,-1 0 4-15,3-1 2 0,-2 1 4 0,2 0 7 16,2 0 3-16,-3-1 5 0,3 2 4 0,-1-1 1 16,2-2 2-16,0 2 4 0,0-1 4 15,3 1 6-15,1-2 8 0,0 0 7 16,4 3 4-16,5-4 4 0,1 1 1 0,7-1-1 15,1 0-5-15,2 0-8 0,4-1-8 16,5-1-10-16,7 0-11 0,-1 0-8 0,4-3-3 16,8 2-6-16,0-3 1 0,5 2-4 15,6-4 2-15,4 0-3 0,4 0 0 0,3-2 3 16,1-1 1-16,3 0 7 0,5-1 6 16,2 0 9-16,2 0 10 0,5-1 7 0,4 1 3 15,5-1-4-15,4 2-9 0,7 0-10 16,4 1-13-16,6-1-13 0,3 2-8 0,1 2-11 15,5 1-4-15,-2 1-3 0,-2 2-2 16,1 1-5-16,-4 1-5 0,-1 1 4 16,-4 0-4-16,-2 0-1 0,-9 0 2 0,-7-1 5 0,-5-1 4 15,-8-1-1-15,-7 2 3 0,-8-2-2 16,-7-2-1-16,-9 1-3 0,-4-1-2 16,-7 1 4-16,-9-3-2 0,-6 3 2 0,-3 0 0 15,-8-1-1-15,-8 0-5 0,-4 0-17 16,-9 0-16-16,-8 1-30 0,-7-1-34 15,-7 1-45-15,-7-1-41 0,-12 2-30 0,-5 0-22 16,-8 2-7-16,-8-1 9 0,-4 0 26 0,-2 2 30 16,-7 0 34-16,-1 2 28 0,-2 0 30 15,-2 1 20-15,-3 0 13 0,1 3 10 0,-5-2 9 16,-1 5 7-16,-3-1 3 0,-5 2 4 0,-3 4 4 16,-2-1 2-16,-6 2 2 0,-2 3 1 15,-6 0 7-15,-1 2 0 0,-6-1 0 16,-5 1 2-16,-4-1 0 0,-8 1 0 0,-1-2-4 15,-1 0 0-15,1-2-1 0,3-2-1 0,2-1-3 16,5-2-3-16,6-2-6 0,6-2-6 16,6-2-4-16,9-2-7 0,10-3 2 0,7-3 3 15,9 0 4-15,9-2 7 0,10-1 10 16,8-1 12-16,11 1 6 0,9-2 5 0,10 2 4 16,11-1 10-16,8-1 10 0,9 1 15 15,10 0 21-15,8 2 23 0,14-1 25 0,8 0 14 16,11 1 10-16,7 1 1 0,11-1-7 15,10 2-12-15,10 0-20 0,9 0-18 0,10 2-21 16,8-1-20-16,6 2-16 0,5-1-8 0,1-1-5 16,4 1-1-16,-2-2-3 0,3 1-1 15,2-3-1-15,-1 0-4 0,1-1-5 16,0-3-5-16,-3-2-4 0,-3-1 0 16,-2-3-2-16,-1 0-2 0,-2-3-6 0,0-1-8 15,-3-1-8-15,-1 2-13 0,-2 0-18 0,-4 3-14 16,-7 2-14-16,-5 2-8 0,-8 1-3 15,-5 2 6-15,-8 2 12 0,-9 3 14 0,-5 0 19 16,-9 2 15-16,-4 1 11 0,-12 1 8 16,-5 1 5-16,-8 1 1 0,-6-2 0 0,-11 2 3 15,-6 0 3-15,-12 0-1 0,-7 0 1 0,-12 1-6 16,-5-3-12-16,-13 2-14 0,-8-1-17 16,-10 2-19-16,-11-1-21 0,-7 0-15 15,-9 0-9-15,-8 0-6 0,-9 1 3 0,-6 2 11 16,-5 0 17-16,-8 1 20 0,-5 3 19 0,-7 0 19 15,-6 2 17-15,-3 0 14 0,-5 2 11 16,-5-1 15-16,-2 4 13 0,-4-2 11 16,-2 0 9-16,-1 1 8 0,-2 0 4 0,-1 0 1 15,-2-1 2-15,7 0 0 0,2-2 2 0,4-2-1 16,8-1 2-16,4-1-1 0,9 0-4 16,7-1-2-16,9-1-8 0,12-2-6 0,11-1-7 15,14-2-2-15,16-2-5 0,13 0-9 16,15-3-6-16,20-2-5 0,13-2-9 0,16-4-8 15,16 1-5-15,15-5 2 0,16-2 2 16,14-1 1-16,16-2 3 0,13 0 4 0,15-1 7 16,12-2 1-16,10 2 7 0,8 0 5 15,8 2 5-15,7 1-3 0,4 1-6 0,5 1-5 16,1 4-8-16,0 0-9 0,-6 1-2 0,-1 2-2 16,-7 0-6-16,-3 2-8 0,-5 0-13 15,-3 2-17-15,-5 0-27 0,-8 1-23 16,-5-1-21-16,-7-1-15 0,-11 0-11 0,-8-2-5 15,-5 1 5-15,-12-2 10 0,-6-1 13 0,-12-1 21 16,-8 2 21-16,-8 0 21 0,-9-1 19 16,-10 2 13-16,-10 1 12 0,-9-1 13 15,-9 2 12-15,-10 2 11 0,-10 1 7 0,-10 0 2 16,-9 3-1-16,-10 0-5 0,-13 3-10 0,-8 0-9 16,-12 0-6-16,-5 1-2 0,-9 1-2 15,-5-1-1-15,-6 2 1 0,-5 0 2 0,-3 2 0 16,-1-1 2-16,-8 1-3 0,-1 2-1 15,-3 1-1-15,-7-1-3 0,-4 4-4 16,-2 1-4-16,-5 0 3 0,-1 3 0 0,-9 0 1 16,-4 3 3-16,-3 1 2 0,-9 2 1 0,-4 2-2 15,-4-1 0-15,-6 0 1 0,0 1-2 16,-1 0 4-16,2-4 7 0,4 2 6 16,2-3 9-16,9-1 11 0,14-2 13 0,13-5 18 15,16-1 16-15,18-3 6 0,23-4 2 0,23-4-6 16,23-4-13-16,23-5-17 0,27 0-21 15,22-4-13-15,23-5-11 0,19 2-7 16,18-3-4-16,15 0 1 0,11 2-3 16,13-1 1-16,10 2 4 0,5 0 17 0,7 3 33 0,0 2 48 15,1 2 50-15,4-1 46 0,-4 5 35 16,2-1 12-16,2 2-18 0,-4 1-43 0,-4 1-46 16,-3-2-41-16,-7 2-37 0,-5-4-29 15,-7 1-26-15,-6-3-22 0,-3 0-21 0,-9-4-22 16,-7 1-16-16,-5 0-9 0,-8-2-1 15,-10 1 9-15,-10 2 12 0,-10 0 11 0,-11 2 7 16,-11-1 4-16,-14 4 4 0,-12-1-10 16,-14 2-22-16,-16 2-34 0,-14 1-33 0,-16 0-34 15,-13 1-30-15,-15 1-19 0,-16 1 4 16,-13 0 23-16,-16-2 31 0,-9 3 35 0,-13 1 35 16,-11 0 32-16,-5-1 26 0,-7 1 21 15,-2-1 17-15,0 2 14 0,1-1 12 0,-1 0 9 16,5 2 9-16,3 0 4 0,9-3 4 15,5 3 3-15,13-1 3 0,9-2 0 0,13 1 0 16,12 1 2-16,16-3 0 0,10 1 1 16,13-1 4-16,13-1 5 0,15-1 11 0,12 1 19 15,15-2 26-15,14-2 25 0,16 1 18 16,15-3 12-16,15 0-1 0,16 0-23 0,12-2-27 16,13 0-32-16,8-2-29 0,14-1-28 15,8 0-18-15,14-1-8 0,7-1-7 0,7 1-13 16,2-1-12-16,2 1-19 0,-2-1-22 15,-3 1-19-15,-4-1-20 0,-5 4-6 0,-7-1 0 16,-11 1 13-16,-11 1 20 0,-11 1 21 0,-15-1 18 16,-13 3 15-16,-13 0 9 0,-17 2 9 15,-12-1 7-15,-12 1 6 0,-16 1 5 0,-14 1-2 16,-14 1-1-16,-14-1-25 0,-14 2-32 16,-14 0-30-16,-11 0-17 0,-13 0-6 15,-8-1 22-15,-4 1 74 0,-5-2 98 0,2 2 105 16,6 0 87-16,5-1 67 0,12-2 35 0,11-2-23 15,14 1-63-15,12-4-100 0,15-1-114 16,10-1-115-16,16-2-125 0,10-3-123 0,12-2-101 16,12-1-71-16,11-1-40 0,8-1-30 15,13-1-15-15,9-1 48 0,8-2 71 16,9 1 74-16</inkml:trace>
  <inkml:trace contextRef="#ctx0" brushRef="#br1" timeOffset="164043.51">26317 15804 49 0,'-22'-14'203'0,"0"4"28"0,-2 2-27 16,3 1-15-16,2 2-9 0,2 1-1 15,1 2 3-15,3-1 1 0,3 3 3 0,0 1 5 16,0 1 4-16,4 1 1 0,2 2 1 15,-1-1 0-15,3 2-2 0,1 0-2 0,1 3-3 16,1 2 1-16,2 1 2 0,1 1 2 16,0 4-5-16,2 2-8 0,2 3-7 15,0 4-14-15,4 3-26 0,2 2-19 0,2 4-24 16,2 1-17-16,3 1-18 0,0 2-8 16,-2-1-6-16,1-1-11 0,-2-2-5 15,-1-1-6-15,-3-4-3 0,0-3-10 0,-3-3-4 16,1-4 2-16,-3-4 1 0,-3-5-1 15,2-2-1-15,-1-8-2 0,0-4-5 16,0-4-4-16,-3-5-5 0,3-6-2 0,-2-3-1 16,1-3-2-16,-2-3 3 0,1-5 0 15,-2-1 5-15,1-1-2 0,-1-2 5 16,-1 1 3-16,1 1 2 0,-2 2 0 0,1 4 4 16,1 5 0-16,-2 3-1 0,2 6 4 15,2 3 5-15,0 7 4 0,2 7 2 0,2 6 5 16,-1 7 0-16,1 7-1 0,1 5-3 15,2 5-7-15,0 2-4 0,2 4-2 16,-2-2-2-16,4 1-1 0,-2-2 3 0,4-2 4 16,-2-4 8-16,-1-3 7 0,3-6 9 15,-1-3 4-15,-1-6 1 0,3-4-4 16,-1-7-7-16,0-5-9 0,0-4-10 0,-1-6-2 16,0-3-6-16,0-6 2 0,0-2 3 15,-6-4 5-15,0-5 2 0,-3-4 1 0,-2-3 1 16,-1-2-1-16,-3-5-3 0,-1 2-4 15,-1-3-2-15,0 3-5 0,-1 3-5 0,1 2-12 16,-2 4-22-16,0 5-38 0,1 4-63 16,1 4-78-16,-2 4-111 0,2 4-133 15,2 5-127-15,-1 4-99 0,4 5-65 0,0 4 14 16,2 3 80-16,3 5 125 0,1 2 138 16</inkml:trace>
  <inkml:trace contextRef="#ctx0" brushRef="#br1" timeOffset="164841.56">27216 15699 180 0,'-6'-18'383'0,"-1"0"67"0,-3 0 58 0,0-3-49 16,-2 1-53-16,1-1-53 0,-3 0-50 0,2 0-39 16,0 0-29-16,-2-1-28 0,2 1-22 15,-2 0-21-15,0 3-12 0,-3 3-18 0,-1 0-16 16,-2 2-19-16,-1 3-14 0,-1 1-8 15,-3 2-9-15,-2 1-7 0,-3 1-6 16,0 2-7-16,-4 0-9 0,0 2-9 0,-3-2-8 16,-2 3-7-16,-2 0-6 0,-4 0-4 15,-4 0-4-15,1 0-2 0,-2 0 1 0,-2 1 0 16,-1 1 1-16,-3-2-2 0,-3 1 1 16,-1 1 0-16,-1 1 2 0,1 1 14 15,0 2 14-15,0 2 9 0,3 1 7 0,0 2 0 16,2 3-1-16,0 4-15 15,2 3-12-15,1 3-9 0,3 3-6 0,-2 3-1 0,2 4-3 16,3 4 0-16,1 4 0 0,3 5-1 16,3 4 0-16,2 4-2 0,6 4 3 15,4 4-1-15,5 1 1 0,7 2 0 0,8 0 1 16,7 0 3-16,9-1 0 0,9-2 2 16,8-1 2-16,9 2 2 0,11-4 3 0,5-2-2 15,6-1 1-15,4-3-2 0,7-1-1 16,6-2-1-16,1-3-4 0,5-2-14 0,6-2-21 15,-1-4-28-15,6-2-36 0,0-5-35 16,1-3-34-16,0-6-12 0,-1-2 6 0,-1-4 13 16,0-4 25-16,-3-4 28 0,0-7 18 15,-4-3-5-15,-1-7-11 0,-2-5-18 0,-4-7-25 16,-4-4-15-16,-2-6 3 0,-5-7 15 0,-1-4 25 16,-4-7 35-16,-4-4 47 0,-1-3 51 15,-5-3 41-15,-3-6 32 0,-5-1 21 16,-4-4 13-16,-5-4 3 0,-3-1-15 0,-3-5-7 15,-7 0 4-15,-4 0 11 0,-4 0 14 16,-5 1 6-16,-5 2 2 0,-6 5-3 16,-4 4-15-16,-6 1-18 0,-2 5-19 0,-7 5-8 15,-6 4-4-15,-2 3-3 0,-8 4-2 16,-1 4 0-16,-5 4-4 0,-4 3-8 16,-3 3-9-16,-5 3-8 0,-5 3-6 0,1 3-12 15,-7 3-8-15,-1 3-5 0,-3 3-3 16,-2 1-6-16,-5 5-3 0,-2 2 0 0,-1 4-3 15,-3 1 0-15,-1 3 3 0,3 4 2 16,3 2-1-16,0 1 2 0,4 0 3 0,3 2 0 16,7 1 1-16,4-2-3 0,8 0-1 15,5 0-12-15,10-4-32 0,4 2-44 16,6-3-62-16,6-1-61 0,6-1-75 0,5-1-101 16,4-1-99-16,7-1-74 0,5-1-51 15,4-1-38-15,5 0 26 0,1 1 83 16,4 1 116-16,-1-2 110 0</inkml:trace>
  <inkml:trace contextRef="#ctx0" brushRef="#br1" timeOffset="166927.91">16576 17316 2 0,'17'-2'144'15,"7"1"-24"-15,3-4-22 0,7 1-21 0,8-2-15 16,2-2-15-16,7-1-9 0,4 0-11 15,3 0-7-15,2 2-5 0,2-2-4 0,0 1 1 16,-1 0 1-16,2 3 1 0,-2 0 6 16,-3-1 4-16,-4 3 8 0,-2 0 5 0,-6 2 10 15,-2-1 3-15,-4 2 3 0,-5 0 6 16,-5 2 1-16,-3-2-1 0,-5 1 2 16,-5 1 4-16,-3-2 1 0,-2 1 1 0,-6 0-4 15,-3-1-7-15,-6 2-9 0,-5 1-21 16,-5 0-25-16,-2 0-27 0,-8-1-26 0,-4-1-23 15,-6 1-21-15,-8 0-13 0,-2 0-5 16,-7 1 5-16,-7 0 7 0,-8 0 16 0,-5 3 13 16,-12-1 19-16,-3 2 16 0,-10 0 13 0,-6 1 12 15,-2 1 15-15,-4-1 13 0,-3 1 12 16,1 1 13-16,-2-1 11 0,-4 0 12 0,3 2 3 16,-2-4 7-16,0 2 3 0,2-2 3 15,6 0 3-15,0-1 1 0,5-2-2 0,6 1 0 16,5-2-2-16,6-2-4 0,5 1-1 15,11-1-2-15,5 1 1 0,7-2 3 0,9 0-4 16,9 0 3-16,8 0 5 0,11 0 17 16,8 0 20-16,11 0 20 0,11 0 26 0,15-2 14 15,8 1 2-15,15-2-9 0,14-2-24 16,15 1-33-16,12-2-33 0,16-4-27 0,12 2-25 16,9-5-17-16,8 2-15 0,8-1-14 15,6-2-12-15,7 1-9 0,3-1-3 0,4 2-5 16,-2 0 4-16,1 0 9 0,0 1 12 15,-4 3 10-15,-5-2 6 0,-1 3 6 0,-5 0 0 16,-6-1 0-16,-4 1-2 0,-9-1-3 16,-7 1-2-16,-12-1 4 0,-3-1 0 15,-13 2 2-15,-8 0 1 0,-10 2 1 0,-9-1 1 0,-9 1-2 16,-8 1 1-16,-13 1-2 0,-9 1-13 16,-11 1-12-16,-13 1-23 0,-11 0-27 0,-14 1-31 15,-11 1-24-15,-13 1-12 0,-14 1-7 16,-11 1 5-16,-15-1 13 0,-9 2 24 15,-12 0 18-15,-4 2 25 0,-9-3 20 0,-6 2 18 16,-8 0 14-16,-6-1 12 0,-4 2 11 0,-2-2 11 16,-3 1 7-16,1-1 14 0,2-1 12 15,0 0 9-15,5-1 7 0,4 0 2 0,2-1-1 16,6-1-2-16,5-1-5 0,6-1-6 0,9-1-9 16,9-1-10-16,10-2-9 0,11-1-8 15,11 1-9-15,13-2-5 0,12 0-4 16,11-2-2-16,15-1-3 0,16-3 1 0,15 0 7 15,17-1 13-15,15-1 16 0,20-1 10 16,15 2 4-16,14-2 6 0,16 0-5 0,10 0-13 16,14 1-14-16,12 1-13 0,9 1-8 15,8-1-17-15,1 3-10 0,3 1-6 0,-1 0-6 16,-5 2 0-16,-3-1 4 0,-7 1 8 16,-5 0 5-16,-11 3 9 0,-9 0 4 0,-13-1 8 15,-11 0 12-15,-13 3 19 0,-13-3 19 16,-11 2 23-16,-12-1 12 0,-13-1 6 0,-9 1-8 15,-13-2-17-15,-13 0-20 0,-11 0-36 16,-12 0-30-16,-15 1-44 0,-10-1-43 0,-17 2-45 16,-12-1-41-16,-8 4-25 0,-11-1-3 15,-10 4 18-15,-9-1 31 0,-9 4 39 0,-9-1 39 16,-7 4 37-16,-7 1 25 0,-1 1 23 16,-5 2 18-16,1 0 20 0,5 0 22 0,2 1 19 15,6 1 14-15,5 0 13 0,7 1 9 16,8-2 6-16,11 2 0 0,11 0-2 0,11-1-8 15,15-2-6-15,15 0-1 0,15-4-5 16,16 0-5-16,14-2 0 0,19-3 3 0,15-2-9 16,15-2-13-16,16-3-13 0,14-4-9 15,15-2-14-15,12-1-12 0,10-2-7 0,15 1-5 16,5-2-5-16,6 1-5 0,1 1-5 0,-3-1 3 16,-2 2 0-16,-4 0 1 0,-7 2-1 15,-11 1-1-15,-10 4 1 0,-9-2-3 0,-15 3-2 16,-14 3-1-16,-14 2 3 0,-15 1 1 15,-17 1 4-15,-15 4 1 0,-15-1 1 0,-15 2-1 16,-15 0 2-16,-13 1 2 0,-8 1 3 16,-14 0 2-16,-9-1 0 0,-7 1 4 0,-9-1 2 15,-5 1 12-15,-1-2 12 0,-1 0 17 0,2 0 22 16,2 0 34-16,10-2 33 0,6-1 27 16,10-1 12-16,9 1 1 0,11-2-14 15,14-1-32-15,11 2-37 0,15 1-36 0,14-2-25 16,14 4-16-16,14-2-11 0,12 1-2 0,18 1-4 15,13-2-4-15,13 1-13 0,11-1-21 16,9 0-28-16,7 0-32 0,6-1-44 16,3-1-45-16,3-2-63 0,0-2-87 0,-3-2-96 15,1 1-89-15,1-4-90 0,-4 1-37 16,-3-4 27-16,-3-1 80 0,-11-1 114 0</inkml:trace>
  <inkml:trace contextRef="#ctx0" brushRef="#br1" timeOffset="172708.56">15426 15144 11 0,'-6'-3'275'0,"-2"0"38"0,2-2 33 16,1 2-42-16,0-1-48 0,0-1-41 0,2 1-25 15,2-2-13-15,-4 0-6 0,5 0-8 16,0-2-7-16,0 1-2 0,3-2-10 16,-1 0-10-16,1-2-4 0,0-1-5 0,0-1-1 15,2-1-3-15,-2-2 2 0,1-4 11 16,-1-1 10-16,-2-3 9 0,2-2 6 0,-3-2 7 16,-3-1 4-16,2-2-6 0,-2-2-16 15,-2 0-15-15,1 2-12 0,-2-2-16 16,1 3-13-16,-2 0-12 0,0 3-8 0,-1 3-10 15,-1 1-8-15,-4 4-7 0,0 4-11 16,-4 1-7-16,1 4-7 0,-6 2-5 0,-3 4-9 16,-5 4-3-16,-5 1-5 0,-1 5-5 15,-7 2-1-15,-5 2-1 0,-5 2 1 16,-4 2 1-16,-3-1 1 0,-6 2-1 16,-9-1-5-16,-10 1-6 0,-10-2-5 0,-10 1-2 15,-7-1-1-15,-10-1 4 0,-7 2 5 0,-7-4 5 16,-7 3 5-16,-7 0 1 0,-5 0 1 15,-5 1-1-15,-4-1 2 0,5 2 3 0,0-1 3 16,8 1 0-16,4-2 2 0,9-1 0 16,8 0 1-16,10-1-5 0,11-2 0 15,16-3 1-15,12-2 5 0,12-1 5 0,10 0 1 16,13-5-1-16,10 0-1 0,7-4-3 16,7-2-5-16,9-1-4 0,4-3-3 15,8-1-3-15,4-2-2 0,6-2-4 0,6 1-5 16,5-2-5-16,5 0 0 0,5 0-1 0,3 0 5 15,6 0 5-15,0-1 5 0,5 3 3 16,2 1 4-16,1 0 1 0,0 0 1 16,1 3-1-16,-3-1 0 0,-1 2 0 0,-3 1-1 15,-4-1-1-15,-6 4 2 0,-4-1 0 16,-5 1-1-16,-3 1 1 0,-5-2 2 16,-6 4 0-16,-4-2-4 0,-4 1-1 0,-4 1 1 15,-4 2-2-15,-6 1-2 0,-2 1-1 16,-4 1 1-16,-4 2-1 0,-1 1-1 0,-4 3-2 15,-1 0 0-15,-3 4 0 0,-2-1-3 16,-3 1 1-16,2 2 0 0,-2 1 5 16,0-1-1-16,-3 4 2 0,3-2 2 0,3 1 1 15,0-1 1-15,4 2-1 0,2-2 1 16,2 1-1-16,5-2 3 0,5-1-2 0,3 1 0 16,4-2 1-16,5 1-1 0,5-1 2 15,4 0-5-15,5 0 1 0,5 0 4 0,7 2 0 16,6 1 2-16,5 0 2 0,4 0 2 15,8 2-2-15,2-1-2 0,6 0 2 16,0 2-1-16,7-1-4 0,-4 1 1 16,2-2 0-16,3 2 0 0,-1-1-2 0,-3-1 2 15,0 1 1-15,-5-2 2 0,-4 0 2 16,-7-3 5-16,-6-2 18 0,-4-1 22 0,-6-3 20 16,-4-1 19-16,-4-5 16 0,-2-3 8 15,-6-4-2-15,-1-4-13 0,-4-4-13 0,-1-5-13 16,-4-5-12-16,1-4-10 0,-6-5-11 15,-1-2-9-15,-3-6-8 0,-2-2-7 0,-3-1-4 16,-2-3-7-16,-3-1-2 0,-1-1-3 16,-2 1-3-16,-1-1-1 0,1 4-4 15,-1 2-8-15,3 4-12 0,-2 2-17 0,5 5-27 16,1 5-46-16,1 4-91 0,3 4-135 16,0 4-216-16,7 2-213 0,1 5-125 15,1 3-31-15,-1 2 52 0,2 4 118 0,0 3 219 16</inkml:trace>
  <inkml:trace contextRef="#ctx0" brushRef="#br1" timeOffset="173965.16">2790 11881 98 0,'-4'-18'143'15,"2"0"-12"-15,0 3-9 0,2 2 0 0,2-1 1 16,-2 2 3-16,4 1 2 0,-2 3 0 16,0-2 1-16,-1 5-3 0,1-1-3 15,-1 3-3-15,1 0-8 0,-2 0-5 0,2 3-1 16,-1 0 4-16,-1 3 5 0,0 0 0 15,-1 3 3-15,-1 1 0 0,-1 4-4 0,1 1-8 16,-1 1-4-16,1 7 3 0,-4 0 2 16,2 5-2-16,-1 0 0 0,2 5-2 15,-1 1-4-15,1 6-7 0,1 3-6 0,1 4-6 16,1 5-5-16,1 5-4 0,1 4-8 16,1 6-3-16,2 2 2 0,3 3 4 15,3 1 4-15,-1 5 2 0,1 3 16 0,1 4 9 16,4 4 6-16,-2 3 1 0,2 7-3 15,1 1-3-15,0 7-17 0,1 2-17 0,-3 1-17 16,2 2-12-16,1 4-6 0,-1-1-2 16,3 4 0-16,-4-1-1 0,3 3-1 0,-3 1 3 15,1 3 0-15,-2-2 0 0,0 1 0 0,-3 2 0 16,0 0 4-16,-1 0 0 0,-3 3-4 16,-1 2-1-16,-3 2-2 0,-2 2-2 15,-4 3-4-15,-4-1-5 0,1 1-1 0,-3-3-2 16,0-2 2-16,-1-1-4 0,1-1-3 0,0-2-2 15,0-2-3-15,-1-4-1 0,2-3-4 16,1-3 1-16,1-6 1 0,2-4-2 0,1-4-1 16,-1-6-1-16,3-3-2 0,0-4-7 15,2-9-12-15,-1-6-18 0,-1-7-31 16,0-6-49-16,0-8-61 0,0-7-64 0,0-7-78 16,0-5-93-16,0-5-84 0,-3-6-52 15,-3-5-25-15,1-4-25 0,-1-4 28 16,-1-4 80-16,1-4 98 0,-3-1 92 15</inkml:trace>
  <inkml:trace contextRef="#ctx0" brushRef="#br1" timeOffset="174908.66">583 16966 115 0,'-8'0'172'0,"2"0"-29"0,1-1-21 15,4-1-6-15,1 2 8 0,1-1 16 0,4-1 22 16,4 1 24-16,1-1 23 0,4-1 24 0,2 0 18 15,6-1 14-15,3 1 2 0,1 0-6 16,8 0-4-16,4 0-11 0,2 1-8 0,7 0-9 16,2 0-16-16,5 0-17 0,4 1-22 0,4 1-27 15,1 0-29-15,4 1-26 0,1 1-15 16,4 0-11-16,0 2-6 0,1 0 1 0,2-1-2 16,3 2-1-16,-1-3-5 0,1 2-5 0,2-1-7 15,1-2-7-15,-2-1-8 0,0 0-4 0,0 0-1 16,2-1 1-16,1-2-1 0,0-2-3 0,2 2 0 15,4-3-2-15,4 2-3 0,3-4-6 16,5 1-3-16,1-1 0 0,5 1-1 0,-2-1-1 16,3 1-2-16,0-2 2 0,0 2 0 0,-1 2 2 15,1-1-3-15,-2-1 3 0,1 2-3 16,1-1 1-16,1 1-2 0,-1-1 1 0,1-1 0 16,1-1-1-16,-1 1 2 0,-1-1-2 15,1-2 3-15,-1-1-3 0,1 1 4 0,4-2-1 16,3 0-2-16,2-2 2 0,2 1-4 15,4-1 0-15,2-1-2 0,3 0-1 0,0 3 2 16,0-1 2-16,2-1 0 0,0 1 0 0,1 0 0 16,0 2 0-16,4-3 0 0,2 2-2 15,-1-1-2-15,1-1 2 0,1-1 3 16,1 0 4-16,-1 0 1 0,2-3-1 16,1 0 0-16,6-1 0 0,2-1-5 0,1-1-4 15,-1-1-1-15,1-1 1 0,-3 1-2 16,0 1 4-16,-2 1 2 0,-2 1-2 0,4 1 1 15,-2 1-1-15,-4 2 2 0,1 2 0 16,-4 1-1-16,-2 1 3 0,-5 4 2 0,0-1 1 16,-1 1-1-16,-1 1-1 0,0 1-1 15,0 1-2-15,3-2-1 0,0-1-2 0,-2 2-1 16,-2-1 0-16,-3-2 3 0,-2 1 1 16,-3-1 0-16,-3 1 1 0,-6-1 1 15,-2 4 0-15,-3-2-3 0,-2 1-1 0,-5 1 1 16,-3 1 1-16,-4 1-2 0,-5 0-3 15,-5 2-9-15,-8 0-27 0,-6 0-51 16,-4 0-76-16,-9 0-93 0,-6-1-139 16,-7 0-139-16,-5-2-123 0,-5 0-80 0,-7-2 7 15,-5-1 57-15,-4-1 123 0,-3-1 140 0</inkml:trace>
  <inkml:trace contextRef="#ctx0" brushRef="#br1" timeOffset="179058.01">11148 17298 173 0,'0'-2'204'0,"0"2"-18"15,-2-1-22-15,2 1-18 0,0 0-13 0,-1-2-13 16,-1 1-14-16,2-1-8 0,-2-1-8 15,1 0-9-15,-1 0-4 0,-1-1 0 0,0-1 4 16,2-1 4-16,-1 0 12 0,0 0 14 16,-2-1 16-16,0-2 20 0,1 0 16 0,0 0 15 15,-2-2 3-15,0 1-5 0,-2-2-8 16,0 1-15-16,1-1-16 0,0 0-19 0,-2 0-11 16,3 0-7-16,-1-1-2 0,1-1 10 15,0 1 18-15,0 1 16 0,-2-2 10 0,2 1 12 16,0 2 1-16,-1-1-12 0,-1 2-17 15,1 0-15-15,0 2-14 0,1 0-15 0,0 2-9 16,0 0-12-16,2 2-11 0,0-1-11 16,-1 2-10-16,2 0-12 0,1 2-10 0,2 2-6 15,1 2-1-15,2 2 0 0,1 4-2 16,1 1 5-16,2 2 0 0,2 3 0 0,1 2 1 16,0 4 3-16,3 0 4 0,0 2 1 15,2 5 3-15,0 0 0 0,4 1 0 0,0 2-5 16,0 2-1-16,4-1-3 0,-2 1 0 0,0-2-3 15,0 1-1-15,0-2 0 0,-3-2 0 16,0 1-3-16,-3-1-2 0,1-1-2 0,-1-1-1 16,-2-3-1-16,-1 0-3 0,3 0 0 15,-5-4 0-15,3 1 0 0,-3-4-1 16,-1-1-2-16,2-3 1 0,-4-1 1 0,0-2 1 16,2-2 0-16,-1-4 0 0,-1-1 2 15,-1-2 1-15,0-5-1 0,0-1 0 0,-3-4 0 16,3-1 0-16,-4-4 0 0,0-3 0 15,-3-2-3-15,0-2 0 0,0 0 0 0,0-4 0 16,-3-2-2-16,2-3 1 0,-4 0 1 0,1-2 1 16,0-1-1-16,0-2 0 0,1-2 1 15,0 2-1-15,-1-3 1 0,0 2-2 16,1-2 1-16,0 1 0 0,1 1 1 0,-1-1 0 16,0 1 0-16,-2 1 2 0,0 1-1 0,1 2 0 15,-1 2-1-15,2 2 0 0,-2 4-1 16,2 1 2-16,1 4 2 0,-1 4-3 15,1 2 3-15,1 2 1 0,-1 5-1 0,1 1-1 16,1 3 1-16,0 3 3 0,1 6 4 16,2 1 4-16,1 7 2 0,2 1 3 0,1 3 1 15,3 3 1-15,3 4-1 0,2 2-3 0,2 3-2 16,3 5-2-16,0-1-2 0,3 4-1 16,1-1-2-16,1 1 0 0,-1 1-1 0,1-2-4 15,0 1 0-15,-1-4-1 0,-2 1-1 16,-1-1 0-16,-1-4 0 0,-2 0 1 0,-1-2-2 15,0 0 0-15,-2-4 1 0,-2-2-1 16,-1 1 1-16,-1-6-1 0,-3 1 3 0,1-4 0 16,-2 0-2-16,-1-4-1 0,-1-2 0 15,-2-1 3-15,2-1 1 0,-2-1 3 0,0-2 2 16,0-2 2-16,0-2-1 0,-1-2 3 0,1-2 0 16,1-2 1-16,-1-2 0 0,0-3 4 15,1-2 3-15,-1-3 3 0,1-1 0 16,-1-3 2-16,0-1 1 0,-1-3-1 0,-1-3 0 15,-1-1-2-15,0-1-2 0,0-4-1 0,0 0 1 16,0-2 0-16,-1-1-2 0,-1-2 0 16,2-2 1-16,0-2-1 0,0-1-4 0,2-1 0 15,-1-3 0-15,1 2-1 0,1-2-3 16,0 1-3-16,3 2-2 0,-1 3-3 16,0 3-2-16,1 3-2 0,-1 5 0 0,0 3 0 15,-1 5-2-15,-1 3 1 0,1 2-1 16,-3 4-1-16,1 3-2 0,0 0-4 0,-1 4-5 15,-1-1-9-15,0 4-6 0,0 1-12 16,0 0-15-16,-1 3-16 0,-1 1-24 16,-1 1-37-16,-1 1-65 0,0-1-115 0,-2 3-162 15,1 0-198-15,2-1-180 0,-2 2-77 16,3 2 9-16,-3-2 94 0,1 1 161 16,-4 2 209-16</inkml:trace>
  <inkml:trace contextRef="#ctx0" brushRef="#br1" timeOffset="181092.51">12609 16134 166 0,'4'-2'184'0,"-1"1"-6"0,1-1-7 0,-1 1-7 16,3-1 1-16,-1-1-3 0,-2 0 4 15,3 0 0-15,-2 0 1 0,-1 2-2 16,0-2-7-16,-1 1-7 0,-1 0-14 0,-1 2-15 16,2-1-15-16,-2 1-14 0,0 0-15 15,0 0-5-15,0 0-3 0,0 0 2 0,-2 0 1 16,2 0 1-16,-1 0 3 0,-1 0-2 16,0-1 1-16,-1-1 0 0,2 1 0 15,-3-1 1-15,0-1 2 0,2-1 2 0,-1 0-1 16,-2-1-4-16,-1-3-5 0,-1 1-2 15,-2-2 2-15,0-2-4 0,-3-1-4 16,-5-1-2-16,1-1-5 0,-4-1-4 0,0 0-12 16,0-1-7-16,-2-2-3 0,3 1-4 15,-1 1 1-15,-1-2 1 0,2 1 5 16,2 2 7-16,-2 0 10 0,4 0 11 16,2 2 11-16,0 0 10 0,3 3 6 0,-1 2-3 15,5 0-10-15,-1 2-12 0,4 1-15 16,0 2-10-16,5 2-3 0,2 4 5 0,6 1 3 15,4 4 5-15,4 5 2 0,4 4-3 16,4 4-10-16,4 3-14 0,5 2-8 0,2 3-17 16,3 1-20-16,3 0-25 0,2 2-16 15,4-4-6-15,-1 2-3 0,2-3 2 16,-1-1 0-16,-2-2-2 0,-4-3-8 0,1-2-14 16,-6-2-15-16,-3-4-8 0,-2-1 8 15,-6-3 16-15,0 0 25 0,-7-3 20 0,-2-1 21 16,-2-2 15-16,-5-2 17 0,-3-1 15 15,-1 0 14-15,-5-1 15 0,-2-4 14 0,-3 1 14 16,-3-1 8-16,-2 1 0 0,0-1-6 16,-2 1-6-16,0-1-12 0,-2 2-10 15,1 0-5-15,-3 2-7 0,1-1-1 0,-4 2-3 16,3 2 0-16,-7-1 0 0,-1 5 1 16,1 0 2-16,-6 3 2 0,-1 2 3 0,-2 4 4 15,-3 1 4-15,-2 2 1 0,-3 5 1 16,2 1 4-16,-1 1 1 0,-1 4-1 15,0-1-3-15,2 1-5 0,2-1-4 0,2 1-7 16,4-1-4-16,2-2 0 0,5-1-2 16,1-4 1-16,4 0 0 0,2-4-4 0,1-2-4 15,4-3-4-15,1-3-5 0,3-2-3 0,2-1-10 16,1-3-17-16,2 0-31 0,0-3-59 16,4-1-112-16,-3-2-162 0,2-2-222 15,-1-2-226-15,1-2-98 0,2-3-11 0,-2-2 73 16,-2-1 144-16,2-3 214 0</inkml:trace>
  <inkml:trace contextRef="#ctx0" brushRef="#br1" timeOffset="182542.9">2748 10342 39 0,'-5'-12'110'0,"2"0"-5"0,-2 3-6 16,0 0-7-16,2 3-1 0,-3-1-1 15,3 2 0-15,-1 1 4 0,0-1 7 0,0 2 11 16,-1 0 12-16,2 0 13 0,-1 1 14 0,1 0 17 15,0 2 12-15,-1-2 5 0,-1 2 0 0,2 0-7 16,-2 0-15-16,1 2-16 0,-2-1-16 16,-1 2-14-16,1 0-10 0,-1 3-9 15,1-1-6-15,-3 2-6 0,1 2-5 0,0 0-6 16,-1 3-8-16,-1 3-7 0,2 2-8 0,-2 1-11 16,-2 4-9-16,2 3-9 0,-2 3-8 0,1 3-5 15,-2 3-2-15,1 4 0 0,0 3-1 16,1 1 0-16,-1 1 0 0,0 2-2 0,0 0-4 15,1 1 1-15,1 0-2 0,-2-1 0 16,4-2-1-16,0-2 1 0,-1-4 1 0,1-2 3 16,1-4 7-16,2-5 11 0,2-4 25 0,0-4 37 15,1-5 39-15,1-2 23 0,1-6 9 0,0-4 2 16,1-4-17-16,1-7-35 0,1-4-30 16,2-5-17-16,3-5-11 0,0-5-4 15,4-2-1-15,-2-6 1 0,4-3-1 0,2-3-4 16,0-4-3-16,0-1-5 0,1-3-5 0,-1-2-5 15,3 1-5-15,-3-3-7 0,1-1-4 0,-1 2-4 16,1-1 0-16,-2 1 0 0,0 1 0 16,-2 2 0-16,1 6 1 0,-3 3 1 15,0 8-3-15,-3 4-1 0,-2 6-3 0,1 6 3 16,-2 7-4-16,2 5 4 0,-2 9 4 16,-2 8 6-16,2 8 4 0,0 5 3 15,0 8 4-15,2 5-1 0,0 4-2 0,2 3 0 16,5 5 4-16,-1 0 2 0,6 1 1 0,0-1 2 15,3 1 0-15,0-2-7 0,2 0-4 16,0-3-20-16,1 0-34 0,-1-5-68 0,-1 1-94 16,-5-4-127-16,2-2-169 0,-2-3-146 15,1 2-124-15,-2-6-20 0,-1-1 44 16,-3-1 105-16,-4-2 157 0</inkml:trace>
  <inkml:trace contextRef="#ctx0" brushRef="#br1" timeOffset="183077.49">2803 11069 86 0,'-13'-31'151'0,"-1"-2"-36"0,4-1-26 0,1-4-11 16,0-1 5-16,2 0 5 0,1 2 8 15,1-1 4-15,2 2 5 0,-2 0 5 0,2 3 9 16,0 2 15-16,1 1 17 0,-2 1 25 16,0 5 27-16,-1 2 27 0,1 2 15 0,-4 2 11 15,2 3 4-15,-1 2-13 0,1 2-19 0,1 0-19 16,-1 4-16-16,3-2-11 0,-2 3-12 16,0 2-5-16,2-1-5 0,-2 2-8 0,2 2-9 15,-3 1-18-15,1 0-16 0,-1 1-13 16,1 2-17-16,0 2-12 0,0 0-11 0,1 3-9 15,-1 1-7-15,2 3-5 0,1 2-3 0,1 2-3 16,-1 4 0-16,4 2 1 0,-1 7 3 0,4 2 2 16,0 5 2-16,3 5 0 0,0 5-1 15,1 4-3-15,2 5-2 0,3 6-4 0,2 6-6 16,0 3-3-16,3 7-1 0,2 2 1 16,4 5-3-16,-1 0 2 0,1 3 8 15,0 2 6-15,-1 1 4 0,0 0-2 0,-2 1-2 16,-5 1-4-16,2 1-8 0,-6 0-8 15,-2 0-4-15,-5-4-4 0,-1 3-3 16,-2-3-1-16,-4-4-5 0,-3-2-7 0,0-2-10 16,0-6-15-16,-1-2-19 0,2-7-31 15,-3-6-43-15,3-7-70 0,0-7-78 16,1-8-95-16,1-7-128 0,1-8-128 0,0-8-113 16,3-9-21-16,-1-11 34 0,-1-8 84 0,-1-10 134 15</inkml:trace>
  <inkml:trace contextRef="#ctx0" brushRef="#br1" timeOffset="183842.79">1035 11266 67 0,'-9'-15'189'0,"-1"0"1"0,-1 2-20 16,0-1-18-16,2 1-3 0,-1 1 10 0,-1 0 8 16,3 1 12-16,-2 2 14 0,0 1 16 15,2 3 12-15,-2 0 7 0,-1 1-1 16,2 2-11-16,-1 2-12 0,-4 2-22 0,3 2-21 16,0 4-22-16,-5 4-19 0,3 4-7 15,-1 5-7-15,-2 5 2 0,-1 4 0 0,1 6 9 16,-3 3 7-16,3 4 10 0,-1 5 11 15,0 5-2-15,5 2-8 0,3 5-14 16,2 2-17-16,1 0-25 0,8 2-23 0,4-4-17 16,4-3-13-16,4-5-10 0,6-5-5 15,7-5-3-15,3-7-2 0,5-7-8 16,5-7-12-16,1-8-32 0,1-5-52 0,1-8-70 16,1-8-99-16,-2-2-145 0,-3-7-135 15,-1-4-106-15,-2-3-63 0,-6-5 9 0,-6 1 66 16,-3-3 132-16,-6-3 138 0</inkml:trace>
  <inkml:trace contextRef="#ctx0" brushRef="#br1" timeOffset="184226.41">1204 11387 7 0,'-9'-10'309'0,"-4"0"63"0,4 1 64 15,-1 3 17-15,-1 0-35 0,2 3-40 16,1 1-38-16,1 1-43 0,0 1-50 15,0 1-63-15,2 2-57 0,2 1-41 0,-3 4-30 16,4 3-14-16,-1 2-7 0,3 4-4 16,0 2-1-16,0 2-1 0,3 2 7 0,2 1 7 15,1 3 11-15,3-2 10 0,1 1 15 16,0-2 8-16,1-2 1 0,3-2 8 0,-3-2 2 16,3-5 0-16,1-2 0 0,0-4 0 15,-2-4-3-15,4-6-10 0,-2-1-11 16,2-7-10-16,-1-3-13 0,0 0-12 0,-2-6-4 15,-1-1-4-15,-1-1-5 0,-4-2-4 16,2-2-4-16,-4-1-1 0,-3 2-6 0,-3-2-4 0,-2 1-6 16,-1 1-8-16,-6 2-16 0,-2 2-26 15,-3 3-25-15,-1 3-37 0,-3 3-36 16,0 3-37-16,-4 5-24 0,0 2-18 0,-2 5-22 16,0 3-31-16,-1 3-38 0,3 2-44 15,1 2-40-15,2 2-46 0,5 0-43 0,0 0-8 16,4-2 38-16,6 0 66 0,2-4 69 15</inkml:trace>
  <inkml:trace contextRef="#ctx0" brushRef="#br1" timeOffset="184809.9">1396 11131 30 0,'6'-15'288'0,"-5"2"53"0,-1 1 68 15,-1 3 0-15,-5 1-13 0,3 2-12 0,-4 2-15 16,1 2-17-16,-2-1-37 0,-3 3-46 15,1 0-45-15,-2 3-35 0,2-1-25 0,-3 3-25 16,3 0-24-16,0 3-24 0,2-1-30 16,2 2-20-16,-2 0-18 0,5 2-10 15,3 1-8-15,3-2-5 0,3 2 2 0,2-2-1 16,3 3-1-16,3-3-2 0,4 1 7 16,2-2 1-16,2 0-2 0,2 0 0 0,3 0 3 15,0-2 3-15,3 4-3 0,-2-1 0 0,1 1-1 16,-1 2 0-16,-1 1-1 0,0-1-3 15,-3 4 4-15,-4-1-3 0,-1 2 0 0,-6 3 0 16,-5-1 1-16,-2 0 0 0,-6 2-3 0,-6-1 0 16,0 0 2-16,-4 0-2 0,-6-2 0 15,2-1-7-15,-3 0-22 0,-1-4-42 0,1-2-59 16,-1-3-80-16,0-5-107 0,-1-2-102 0,4-4-67 16,0-5-30-16,5-4 8 0,2-5 45 15,2-5 79-15,0-5 85 0,4-5 75 0,2-5 58 16,2-5 46-16,-1-3 34 0,4-5 30 15,-2 0 29-15,0-5 22 0,0-2 24 0,0-1 21 16,1-1 26-16,-3 1 26 0,1-2 20 0,0 5 20 16,-2 2 23-16,0 2 27 0,-2 5 27 15,2 5 34-15,-2 4 36 0,-1 6 40 0,0 3 27 16,0 6 12-16,-1 3-6 0,1 3-23 16,0 3-35-16,-1 1-40 0,-1 7-34 0,3 4-25 15,-1 4-21-15,0 7-16 0,1 2-10 16,2 6-17-16,2 7-19 0,3 5-23 0,1 4-21 15,6 5-17-15,1 1-14 0,6 1-9 0,5 0-7 16,1-1-4-16,7 1-4 0,4-2-3 0,2-2-6 16,2-2-20-16,1-2-34 0,-2-1-53 15,1-6-71-15,-4 0-90 0,-4-4-116 0,-2-5-123 16,-6-2-98-16,-4-2-76 0,-6-4-30 16,-6-4 34-16,-4-3 92 0,-4-3 124 0,-7-1 123 15</inkml:trace>
  <inkml:trace contextRef="#ctx0" brushRef="#br1" timeOffset="184980.44">1636 11004 43 0,'-27'-12'325'0,"5"0"66"0,0 3 68 15,3 1 3-15,3 0-31 0,2 3-43 0,6-1-42 16,1 1-39-16,4-4-44 0,5 2-52 0,4-5-42 16,6-2-30-16,5-3-24 0,5-2-26 15,2-3-20-15,9-1-38 0,3-1-67 0,4 1-119 16,1 0-165-16,1 2-166 0,-2 1-146 15,0 2-58-15,-2 3 9 0,1 3 84 0,-3 2 145 16</inkml:trace>
  <inkml:trace contextRef="#ctx0" brushRef="#br1" timeOffset="189526.03">10784 11091 98 0,'0'-4'194'16,"2"2"-10"-16,-2 0-17 0,2 2-13 15,-1-1-9-15,-1-1-2 0,2 2 6 0,-2 2 10 16,0-1 16-16,0 3 11 0,-2 1 8 16,1 1-1-16,-3 1-12 0,-1 4-22 15,-3 0-25-15,2-1-26 0,-3 2-22 16,-1 1-8-16,1 0-2 0,-4-1 8 0,2-2 10 16,1-2 6-16,-4-1 2 0,1-1-4 15,1-1-12-15,-1-4-18 0,-1-1-14 16,3-3-6-16,0-1-1 0,0-2-2 15,1-3-1-15,2 0 1 0,2-2-5 0,0-1-9 16,5 2-10-16,1-2-8 0,1 0-5 16,2-1-3-16,3 5-5 0,-1-2 0 15,3 5 1-15,0-1-2 0,1 3-1 0,-1-1 0 16,0 4 2-16,0 2-2 0,3 1 1 16,-3 0 0-16,0 3 2 0,1-2 0 15,-1 3 0-15,0 0 2 0,-3-1 0 16,0 0 6-16,-3 2 11 0,-2-3 20 15,-2 0 18-15,-1 1 22 0,-4 0 16 0,-1-1 14 16,-4-1-4-16,2 1-11 0,-3-4-13 16,0-1-17-16,1 0-16 0,-2-3-14 0,3-1-8 15,1-1-7-15,1-1-6 0,3-3-3 16,1 2-8-16,5-4-3 0,0 1-1 16,5-1-1-16,1 2-3 0,3 0 3 15,-1 2 0-15,5 1-1 0,0 1 1 16,0 2 2-16,2 1 0 0,-2 4-2 0,2 1 2 15,-2 0-1-15,1 3 0 0,-4 2 1 16,-2-1 3-16,-3 0 16 0,-4 4 20 16,-1-2 20-16,-4 0 16 0,-3 1 14 0,-4 0 9 15,-3-2-7-15,-1 0-12 0,0-2-13 16,-1 0-16-16,-1-1-12 0,2-4-11 0,3 1-10 16,-1-2-7-16,5-2-10 15,1-2-7-15,3-2-11 0,3-2-10 0,2 0-8 16,4-2-9-16,4-2-8 0,1 2-3 15,3-2 3-15,1-1 3 0,0 3 3 0,3 0 2 16,-4 2 7-16,3 0 7 0,-3 3 3 16,-3 0 5-16,-2 4 7 0,-1 1 6 15,-4 1 5-15,-3 2 13 0,-2 0 14 16,-1 1 15-16,-3 0 12 0,-1 0 13 0,-2-1 10 16,1 2 2-16,-2-3-2 0,1 2-8 15,3-3-10-15,0 1-9 0,2-2-13 16,1-2-15-16,1 1-21 0,2-3-24 0,2 0-36 15,1-2-59-15,1 0-83 0,0 0-112 16,1 2-159-16,0-1-148 0,2 4-139 16,-2 1-32-16,3 3 34 0,-3 3 91 15,0 3 154-15</inkml:trace>
  <inkml:trace contextRef="#ctx0" brushRef="#br1" timeOffset="191109.92">9968 12698 44 0,'3'0'193'0,"-1"2"13"0,1 0-24 0,0-2-20 15,-1 3-4-15,1-2 3 0,-3 1 19 16,0-1 27-16,0 2 24 0,0 1 25 16,-3 0 15-16,1 0 6 0,-4 2-5 0,3 0-18 15,-2 0-19-15,-1 0-23 0,0-1-15 16,-1-3-7-16,2 2-12 0,-3-1-16 16,-1-2-22-16,3-1-24 0,-1 0-30 0,2-1-41 15,2-2-44-15,-1-3-34 0,4 0-31 16,4-2-26-16,1-1-23 0,5-1-7 15,1-1 2-15,3 2 0 0,0 0 1 16,2 2 9-16,0 1 6 0,1 1 4 0,2 4 6 16,-5 4 11-16,1 2 16 0,-1 3 14 15,-1 4 14-15,-1 3 13 0,-4 0 11 0,0 3 19 16,-3 0 22-16,-1 0 28 16,-4 0 30-16,-4-1 45 0,-2-1 67 0,-2-3 53 15,-4 1 31-15,-2-3 11 0,-6-2-7 16,2-3-31-16,-4-2-58 0,0-2-62 0,1-5-46 15,3-2-38-15,2-2-21 0,0-4-15 16,6-2-11-16,2-2-4 0,2-2-5 16,5-2-7-16,2-1-9 0,4 2-10 15,1 0-6-15,1 2-10 0,2 0-3 16,0 5-2-16,3 2-1 0,-1 1 4 0,1 5 2 16,1 3 3-16,-2 3 3 0,0 2 6 15,0 4 9-15,-3 0 11 0,0 1 15 16,-5 2 26-16,-1-1 26 0,-4 0 27 0,0 0 23 15,-2 0 22-15,-4-2 11 0,0-2 2 16,0-1-8-16,0-3-14 0,-1 0-17 16,2-4-19-16,-1-2-19 0,2-2-15 0,2-2-16 15,2-2-9-15,2-2-6 0,0-1-8 16,6 0-5-16,-1 0-8 0,1-1-11 16,2 2-16-16,0 0-20 0,1 4-29 0,-2 1-41 15,-1 3-74-15,-1 3-96 0,1 5-151 16,-1 1-177-16,-2 6-164 0,-3 3-73 15,-2 6 19-15,-4 4 73 0,-3 5 151 16,-1 4 187-16</inkml:trace>
  <inkml:trace contextRef="#ctx0" brushRef="#br1" timeOffset="192109.55">8743 14266 169 0,'6'-10'202'0,"2"2"-20"15,3-1-44-15,2 2-31 0,3 1-16 16,0 0-6-16,2 1 3 0,2 1 5 16,0 2 5-16,2 2 3 0,-1 2 5 15,1 2 8-15,-3 2 13 0,-2 2 15 0,-1 1 15 16,-5 3 15-16,0 0 12 0,-5 3 1 16,-4-2-8-16,-4 2-15 0,-4 2-14 0,-5-1-14 15,0-1-19-15,-5 0-14 0,-3-1-13 16,0-1-11-16,-4-2-11 0,2-4-17 15,-3-1-11-15,4-5-11 0,-1 1-8 0,5-4-7 16,2-2-6-16,3-3-4 0,3-4-7 16,5 1-10-16,3-4-7 0,3-1-7 15,4 0-6-15,5 0-4 0,1 0-1 0,4 2 5 16,2 1 4-16,0 3 4 0,2 1 4 16,1 2 6-16,2 5 4 0,-4 2 7 15,-1 5 5-15,-2 2 13 0,-5 2 15 0,-3 2 22 16,-1 2 24-16,-7-1 29 0,-2 2 36 15,-4 2 40-15,-6-1 32 0,0-1 15 0,-3 0 5 16,-4-2-8-16,-2-2-27 0,1-2-42 16,-2-1-41-16,3-4-33 0,1-2-28 15,2-4-22-15,2-1-15 0,5-5-13 16,2 0-15-16,4-5-12 0,4-1-13 0,6-1-16 16,1-2-20-16,4-2-12 0,1 2-10 15,4 1-9-15,1 1-8 0,1 3 3 0,-1 1 11 16,0 5 14-16,-1 2 16 0,-3 4 20 15,-2 3 22-15,-1 1 24 0,-5 4 25 16,-4 1 32-16,0 0 28 0,-4 1 28 0,-3 2 22 16,0-1 8-16,-3-1-1 0,-4-1-11 15,3 0-13-15,0-1-21 0,0-2-14 0,-1-4-16 16,1 2-14-16,0-4-16 0,3-4-21 16,-1 2-31-16,2-4-41 0,0 0-73 15,3-2-98-15,-1-1-136 0,2 0-179 0,3 2-170 16,-1-1-97-16,1-1-3 0,0 2 61 15,3 1 116-15,-1 0 180 0</inkml:trace>
  <inkml:trace contextRef="#ctx0" brushRef="#br1" timeOffset="195026.43">10500 10037 40 0,'-7'-10'113'0,"2"-2"-4"0,-1 0-7 0,0 3-4 16,3-1 1-16,-2-1-2 0,3 0-4 15,-3 3-1-15,4-2-1 0,-1 0-3 16,1 1 0-16,1 0-1 0,0 0 7 0,1 0 5 16,-1 2 7-16,2-1 11 0,-1 2 13 15,-1-2 14-15,2 3 8 0,0 0 13 16,-1 1 12-16,-1-1 15 0,0 1 9 0,0 1 3 16,0 0-4-16,0 0-12 0,-1-1-9 15,-3 2-11-15,3-3-16 0,-1 1-11 16,2 1-3-16,-4-2-5 0,2 2-12 15,1-1-15-15,-1 1-11 0,2 0-13 0,-1 0-17 16,-1 1-14-16,2-1-15 0,-2 2-10 16,2-1-13-16,0 2-8 0,0-1-5 15,0 1-5-15,0 1 4 0,0 1-4 0,0 0 3 16,0 2-1-16,0 2 0 0,0-2 3 16,0 4-3-16,0-2 1 0,0 3 3 15,0-2 5-15,0 1 1 0,0-1 2 0,0 1 3 16,0-1 1-16,0 2-2 0,0-1-2 15,2 1 0-15,0 0 1 0,-1-2 3 16,2 2 2-16,2 0 2 0,-1 2 2 16,1-1-2-16,-1 1 1 0,0-1-4 0,0 1-1 15,0 1-2-15,1-2 1 0,-2 2-2 16,2 0 1-16,-2-2 1 0,0 3 1 16,-1-1 3-16,-1-2-1 0,1 2 3 15,1 0-1-15,-3-1-4 0,0-1-5 0,0 1 1 16,0-1-1-16,0 1-4 0,2-1 1 15,-1 0-3-15,-1 1 1 0,2 0-2 16,-2-1-1-16,2-1 0 0,0 2-2 16,0-1 2-16,0-1 0 0,-1 0 0 0,1 0 0 15,-1 0 1-15,1 0 0 0,-2-1 1 16,2-1 0-16,-1 1 1 0,-1-2 0 16,2 1 0-16,-1-2 0 0,-1 1-1 15,0-2 0-15,0 1-2 0,2-1 0 0,-2-3-1 16,0 3-3-16,0-1-17 0,0-2-39 15,0 1-63-15,0-1-81 0,0-1-127 16,0 3-165-16,0-1-160 0,-2 0-90 0,2 2-4 16,-3 2 44-16,-2 1 108 0,-3 4 158 15</inkml:trace>
  <inkml:trace contextRef="#ctx0" brushRef="#br1" timeOffset="201209.29">10436 9873 25 0,'0'-2'143'0,"0"0"-8"16,0 0-9-16,0 0-4 0,0 1-6 16,2-1-4-16,-2 2-4 0,2-1-3 15,-1 1-3-15,1 0 0 0,-1 0 3 16,1 1 2-16,1 1 5 0,0-1 1 16,2 3 0-16,-4 0-4 0,2 0-7 0,-1 2-7 15,1 0-5-15,-1 0-5 0,1 2 1 16,0-1 5-16,-1 2 7 0,3 0 4 15,-2 2 6-15,3-1 2 0,-1 1-1 0,0 2-7 16,-1-1-5-16,3 3-7 0,-2 0-6 16,1 2-10-16,-2-1-2 0,0 1-7 15,-1 1-6-15,0 0-6 0,-1 1-5 16,-1 1-9-16,-1-1-9 0,2 2-7 16,-2-1-5-16,0-1-6 0,1 1-1 0,-1-1 3 15,0 1-1-15,2-2 1 0,-2-2 1 16,2 1 0-16,-1-2-2 0,-1 0-1 15,3 0-4-15,-3-2-2 0,2 1 0 0,-1-1-1 16,1 1 0-16,-1-2 1 0,-1 1 2 16,0 1-1-16,0-1-2 0,0 1-1 15,-1 1 2-15,-2-2-2 0,1 2-3 16,-1-1-1-16,0 1 2 0,1-2-2 0,1 2 0 16,-1-3 1-16,1 1 3 0,-1 1 0 15,2 0 0-15,-2-2 3 0,-1 0-3 16,3 0-1-16,-1-1-3 0,-1 0 3 0,2 0-3 15,-2-1-1-15,2 1 1 0,-1-1 1 16,1 1-1-16,0-2-1 0,0 1 2 16,0-1-1-16,0 0 2 0,0-1-2 15,0-1 2-15,0 2-2 0,0-1-2 16,0-1 4-16,0 1-2 0,0-1-1 0,0-1-2 16,0 1 6-16,0 1-2 0,0-2-4 15,0 2 1-15,0-2 2 0,0 1 1 16,0 1-2-16,0-1 1 0,1-1 2 0,-1 2 0 15,0-1-1-15,0 1 0 0,0-1 1 16,0 0 2-16,0 1-2 0,0 1 0 16,0 0 1-16,0-1-3 0,-1 2 2 0,-1-1-2 15,2 2-2-15,-1-1 2 0,-1 1-1 16,2-1 1-16,-2 1-6 0,2-3 0 16,-2 3 5-16,0-2 2 0,2 0-5 15,-2 2 0-15,2-4 6 0,-1 2 1 16,-1 0-3-16,2-1-2 0,-3 1 6 0,3 0-1 15,-2-2-1-15,2 2 0 16,-3 0-2-16,3 0 3 0,-3-1-3 0,1 2-1 16,1-1 1-16,-1 2-2 0,-1-1 3 0,1 1-2 15,1-1 1-15,-2 0 0 0,1 1 0 16,-1-1-1-16,2 1-1 0,-1 0-1 16,0-1 1-16,-1-1-1 0,3 2 1 0,-1-2 1 15,-1 0 1-15,0 1 0 0,1-1 2 16,-3 0 1-16,3 2 1 0,-1-1 7 15,-2 0 1-15,2 1 3 0,1-2 0 16,-1 2 1-16,-1-3 1 0,1 3-4 0,1 0-3 16,-1-1-2-16,-1 1-2 0,0-1-1 15,-1 1-3-15,1-1-1 0,-1 1-1 16,2-1-1-16,-2 1 0 0,0-1 0 0,-1 1 0 16,2-1-1-16,-2 1-1 0,2-1 2 15,-3 2 4-15,0 0-2 0,1-1 5 16,-3 1-1-16,3 1-3 0,-2-1-1 15,0 0-2-15,2 2-6 0,-1-1 3 0,0 1 0 16,-2-1 1-16,3 1 2 0,0-2 0 16,-1 1 3-16,3 1-5 0,-2-1 3 15,1 2 2-15,0-1-1 0,1 1-1 16,0-2 0-16,0 1 2 0,-2-1-3 0,0 1-2 16,2-1 5-16,-3 0 0 0,1 0 1 15,0-1 0-15,1 0 0 0,-3 1-1 16,1-1-4-16,-2 0 0 0,0 0-1 15,0 2 1-15,0-2 3 0,-1 0 0 0,1 1 4 16,0-1-5-16,-1 0 0 0,1 2 0 16,1-1-3-16,-1 1-5 0,-1-1-5 15,4 1-1-15,-1 0-2 0,1 0-5 0,0 0-5 16,0-1 2-16,-1 1 2 0,0-1 1 16,1 1 0-16,0 1 9 0,0-2 5 15,-2 2 1-15,1-1 3 0,-1 1 0 16,-3-2 2-16,1 2 0 0,1 0 1 0,0 0 0 15,-1 2 4-15,-2-2-1 0,4 0 2 16,-1-2-3-16,-1 2 1 0,1-2-4 16,0 3-3-16,3-3 1 0,-1 1-1 15,0-2 1-15,1 1-1 0,0 1 4 0,2-1 0 16,-2 1 0-16,2-2 1 0,-2-1 0 16,1 2-1-16,2-3 1 0,-1-1 2 15,0 0-2-15,0 2 2 0,-2-2 2 0,2 0 6 16,-2 0 3-16,2 0 4 0,-2 0 4 15,1 0 3-15,-1 0 1 0,0 0-5 16,2-1-2-16,-1 3-5 0,0-2-4 16,-1 0 12-16,1 2 23 0,0 1 13 0,1 0 5 15,0-2 2-15,0 2 4 0,-1-1-16 16,1 1-21-16,-1-2-15 0,1 0-10 16,1 1 0-16,-1-1-5 0,1 3-1 15,-1-3 18-15,1 1 20 0,1-1 11 0,-1 0 3 16,-1 1 3-16,1-2 1 0,1 0-20 15,-2 0-14-15,1-1-9 0,-1-1-6 0,0 1 0 16,0-1-4-16,0 0-1 16,-1 3-2-16,1-3-1 0,-2 1 0 0,2-1 0 15,-3 2 0-15,0 0 0 0,1 0 1 16,0 0-1-16,-1 2 0 0,-1-2 1 0,1 0-1 16,-2 1 0-16,2 1-1 0,-2-1 1 15,0 1-1-15,0-1 1 0,0 2-4 16,0 0 8-16,-1 0 8 0,1 2 20 15,-2 1 15-15,0 1 7 0,0 1 6 0,2 0-2 16,-3 1-9-16,2 0-20 0,-1 2-16 16,2-1-6-16,-3-1-7 0,2 2-1 15,-1 0-2-15,1-1 0 0,-1 1 2 0,2 1 3 16,-1-2 2-16,1-2-1 0,0-1-1 16,1-1-1-16,0 0 0 0,2-1-3 15,-3-1-2-15,3-1 2 0,-1 0 2 0,-2-2-1 16,2 3 1-16,1-1 3 0,-1-2 0 15,-1 2-2-15,0-2-1 0,0 1 3 16,1 1 0-16,-1 0 6 0,-2 2 11 0,0 1 8 16,1 0 1-16,0-1 0 0,-2 2 0 15,2-1-9-15,0-2-8 0,0 2-8 16,-1-1-4-16,3-1 3 0,-1-1-3 16,-1 0 1-16,-1 0-1 0,1-2 0 15,0 3 0-15,-1-1-1 0,1-2 1 0,-2 2 0 16,1-1 2-16,-2 1-2 0,3 0 6 15,-2-2 0-15,-2 2-6 0,2-1-2 16,1-1 0-16,-2 1 2 0,0-1-4 0,1 1 0 16,-1 0 1-16,0 0 4 0,-3 0-1 15,4-1 0-15,-1 1 1 0,-1-2 0 0,-1 0-1 16,3 1-1-16,-2-1 0 16,-1 0-3-16,2 2-1 0,0 0 0 0,-2 2 0 15,-1 0 2-15,3 0 0 0,1 3 0 16,1-3-1-16,0 1-2 0,1-1 1 0,0-1 1 15,0 2 0-15,2-3 2 0,-3 2 4 16,-1 0 1-16,0 0 0 0,0 1-2 16,-2-2 0-16,1 0 0 0,1-1-1 0,1-1-3 15,1-1 2-15,0 0-1 0,-3 0 2 16,3-2-1-16,0 3-3 0,0-3 4 0,-1 2-1 16,-1 0 1-16,1 2-2 0,-2-2 1 15,3 0 0-15,0 1-2 0,0-1 2 0,0 0 0 16,2-1 0-16,-2 1 2 0,1 0 1 15,-3 1 0-15,0-1-1 0,0 0 1 16,0 2-1-16,0-4-1 0,-1 4 0 0,0-2 0 16,1 1 0-16,-1 1 0 0,-3 1-1 15,3 0 1-15,1-2-1 0,-2 2-1 0,-1 0 0 16,2 0 0-16,-1 2 1 0,-1-1 0 16,0-1 3-16,0 2-1 0,1-2-1 15,-1 0 0-15,2 0 0 0,-1-2 0 0,0 1 1 16,0-1-3-16,2 0 5 0,1 0-2 15,-2-3-1-15,0 2-2 0,1 0 0 16,-1 0 2-16,0 2-6 0,-2-3-1 0,1 3-1 16,-1 0 0-16,-1-1-5 0,0 1-2 15,-2-1 2-15,0 1-1 0,0-1 3 0,0 1 3 16,-1-1 4-16,1-1 2 0,-3 0-3 16,2 2 1-16,-2-4-3 0,0 2-5 0,1 0-5 15,0-1-4-15,0-1 1 0,1 1-4 16,-2-2-2-16,1 1-2 0,0-1-2 15,0 2-3-15,1-2 1 0,-2 1 2 0,1 1 0 16,0-1 0-16,0 1 2 0,-3-1 4 16,1 1 2-16,2-1 2 0,-4-1 5 0,5 2 2 15,-4-2 4-15,1 1-3 0,2-1-4 16,-2 2-7-16,1-4-6 0,1 2-5 0,1 0-5 16,-2-2-4-16,3 3 4 0,-1-3 8 15,0-1 4-15,-1 1 8 0,-1 1 6 16,2 0 3-16,-1-2 6 0,-1 1-3 0,1-1 0 15,-2 2 3-15,2-2-2 0,-2 1 3 16,2-1-8-16,-3 1 0 0,3 0-3 16,1 0-5-16,-2-1-4 0,2 0-1 0,-2 0 3 15,3 0 3-15,-1-1 0 0,2-1-1 16,0 1 0-16,0 1-1 0,0 0-7 0,2 0-6 16,-1-2 0-16,-2 2-2 0,2-3 0 15,-1 2 1-15,1-2 6 0,-2 0 4 16,2 0 4-16,-3 0 4 0,2 0 4 15,-2 0 4-15,0 0 1 0,4 0 3 0,-1 0 2 16,-2 0 1-16,3 0 0 0,-1-2-1 16,1 2 5-16,1-2-3 0,1 1 0 0,-2 0 2 15,2-1 0-15,2-1 1 0,-1 0-3 16,-1 0 0-16,0 0 1 0,1 0-2 0,0 0 1 16,0 0-1-16,-4 2-5 0,4-2 4 15,-3 0-1-15,0 1-3 0,0-1 1 16,-1 2 0-16,-1-1 2 0,0-1 0 0,0 2 2 15,1-1 1-15,0-1 0 0,1 0-3 16,-1 0 1-16,1 0-3 0,-1-1 3 0,3 1 0 16,-3-3-1-16,3 1 4 0,-2 1 1 15,2-1-2-15,-2 1 0 0,-1-2-1 16,3 1 2-16,-2 1 0 0,-1-1 0 0,1 1 3 16,-1-1-3-16,0 2-1 0,-2-1 0 15,2 0 0-15,-2 2 0 0,2-1-2 0,0 1 2 16,-2-1 0-16,3 0-1 0,-1 0-1 15,1 0-1-15,1-1 0 0,-1-1 0 16,1 1 3-16,0-1 2 0,1-1 3 16,-1 0-2-16,1 0 2 0,-1 0 1 0,0 2 1 15,2-2 3-15,-4 0-2 0,3 0 1 16,0 1-2-16,0-1-3 0,-2 0-2 0,2 2-1 16,0-2-1-16,-2 1 0 0,-1-1-3 15,3-1 0-15,-2 1-1 0,-1 0-3 16,3-4-1-16,-3 3 0 0,1 0 3 0,-1-2-2 15,3 0 0-15,-2 1 2 0,-1-1 1 16,3 1 2-16,-3 1-2 0,3 0 2 0,0 1 5 16,-2 0-2-16,2 0-1 0,-1 1 2 15,0 1-1-15,1-1-1 0,-1-1 0 16,1 1 1-16,-1 1 2 0,-2-2-2 0,1 0-2 16,0 0 1-16,0-1-1 0,-1-1 0 15,-1 1-1-15,1-2 1 0,1-2 2 16,-1 2-1-16,0 1 0 0,3-2 3 0,-3 0 5 15,1 0 6-15,3 3 9 0,-2-2 9 16,-1 2 6-16,2-1 3 0,2 0 4 0,-1 1 0 16,-1 0-10-16,3-1-4 0,-3 1-5 15,0-1-2-15,0 1-5 0,1-2-6 0,0 1 7 16,-2-1-1-16,1 0 4 0,-1-1-4 16,-1-1 5-16,2-1 2 0,-3 0-2 15,1-1-2-15,1 0-1 0,-1 0 1 0,-1 0 0 16,1-2 1-16,0 1 3 0,-1 1 6 15,3-1-1-15,-3 2 5 0,1-1-2 0,-1 1 0 16,1-2 0-16,2 2-2 0,-5 0 1 16,5 0 2-16,-3 0-2 0,1 0-5 0,2 1-5 15,-3 0-3-15,1 0-5 0,1-1-4 16,-1 0-3-16,1-1 2 0,-1-1 1 0,0 1-2 16,1-1-1-16,-1-1-4 0,-1-2-1 15,3 3 0-15,-1-3-1 0,0 1 4 16,1-1 1-16,0-1 6 0,1 2 6 0,-1-1 3 15,0 0 5-15,3 3 3 0,-1-3 3 16,-1 1-1-16,-1-1-5 0,2 1-2 0,-1 1-6 16,-1-2-4-16,-2 1-4 0,1-1-2 15,2 1-2-15,-4-1-2 0,2 2 2 0,-1-1 0 16,-1-1-2-16,-1 0-2 0,1 1-1 16,1 0 1-16,-1-2-2 0,0 1-1 15,3-1 2-15,-3 0-2 0,1 0 2 0,3 0 2 16,-2 0 3-16,1 0 3 0,0 0-1 15,1 0 4-15,1 0 2 0,-2 0 0 0,1 0-1 16,2 1-3-16,-1-1 0 0,-2 2-1 16,1 0-2-16,2-2-3 0,-3 0 0 15,2-2-1-15,-1 2-4 0,-2 0 0 0,4-1 0 16,-2 1-1-16,-1-2-1 0,2 1 1 16,-1-2 1-16,1 1 3 0,-1 0 4 15,2 0 5-15,-4 0 3 0,4 1 2 0,-2-1-1 16,2-1 1-16,-4 2-4 0,4-1-1 15,-2 1-3-15,1-1 1 0,-1 1-2 0,1-2 0 16,-2 1 0-16,3 1-3 0,-2-2 1 16,-2 1-4-16,2 1-2 0,1-3 1 0,-2 4-2 15,3-1 0-15,-2 0 1 0,1 0-1 16,-2 0 0-16,3 0 1 0,0-1 0 0,-1 2 0 16,2 0 1-16,-1 0 1 0,2 1 3 15,-2 0-3-15,2 2 4 0,-1-2 0 16,3 2 1-16,-1 2 1 0,0-2-1 0,-1 1 2 15,1-1-1-15,-1 2 0 0,1-3-1 16,0 3 3-16,0 0 2 0,-2-2-1 16,2 1 2-16,0-2-1 0,0 1-1 0,-1 0-1 15,0 0-2-15,-2-2 0 0,2 0 0 16,-1 0 2-16,-2 0-2 0,3 1-1 16,-1-2-2-16,-1 1-1 0,-1-1 1 0,4 2 0 15,-1-1 0-15,-1 1 0 0,1-1 1 16,1 1 1-16,-2 1-3 0,2 0 0 15,0 1-2-15,0 1 0 0,2-1-1 0,-2 2 0 16,-1-2 0-16,1 3-1 0,0-3 0 16,-1 1 2-16,1 1 1 0,0 0 0 0,-1-2 3 15,0 1 0-15,1-2-1 0,-1 0 0 16,-1-2 0-16,0 1 0 0,-1-2-1 16,1 0 0-16,1-1 1 0,-3 1-2 0,2 0 2 15,-1-1-1-15,2 1 3 0,-3 0 0 0,2 0-1 16,1 0 0-16,-2 2 3 0,0-2 2 15,0 1-3-15,2 2-1 0,-2-1 3 16,0-1-2-16,0 0-2 0,2 3-2 0,-1-1-3 16,1-2 1-16,-2 2-2 0,2-1 0 15,1 0-1-15,-3 0-1 0,3 0 2 16,-1-1 0-16,3 2-1 0,-2 2 0 0,2-3 0 16,0 3 1-16,0 1 0 0,1 2 1 15,-1-2 1-15,1 1-2 0,1 1 1 0,-2 1-1 16,0-2 0-16,0-1-1 0,-1 0 0 15,1 0 1-15,-2 0 4 0,2-2 2 16,-2 1 1-16,1 0 1 0,-1-2 2 0,0-2-2 16,0 0-4-16,-1-1-2 0,1-1-1 15,-1-1-1-15,2 0 0 0,-3-1 0 0,2 0 0 16,-1 1 0-16,-2 1 0 0,2-2 0 16,1 1 0-16,-1 2 0 0,-1 2 1 15,1-1 2-15,0 2 0 0,-2 2 0 0,3-2 1 16,-1 1-2-16,-2 1 1 0,3 1 0 15,0 0 3-15,1-1 1 0,-1 0-1 0,-2-2 1 16,1 2-1-16,2-2-4 0,-1-2 1 16,0 2-2-16,0-3 2 0,2 2-2 15,-3-4 1-15,1 2 0 0,-1 0-1 0,1 0-2 16,0-1 1-16,0 1 0 0,-2 0 1 16,2 0 1-16,0 0-2 0,-1 0 1 15,-1 0-1-15,0 0-1 0,0 1 0 0,1-1-1 16,-2 0 2-16,0-1 0 0,0 2 0 0,2-1-1 15,-1 0 0-15,-1 0-2 0,1 0 0 16,0 0 1-16,1 2 0 0,1-1-1 16,0 2-1-16,1-1 4 0,2 0-2 0,1 0-3 15,1 0 2-15,0 1 0 0,0 0 2 16,1 0 0-16,1-1 0 0,2 3 1 16,-2 1 1-16,-1 1-1 0,1 1 1 0,1 0-1 15,-1 1 1-15,1-1 1 0,-1 3-2 16,-1 0 1-16,1-1-1 0,1 1-2 0,-1-1 1 15,-1-1 0-15,1 2 0 0,2-2-2 16,-2 0 2-16,0-2 0 0,1 2-4 0,0 0-8 16,-1-2-8-16,-1 4-13 0,1-2-18 15,-1 2-21-15,1 2-31 0,-2-1-51 16,0 3-83-16,2 0-84 0,-1 2-116 0,1 1-126 16,3 1-105-16,-1 2-74 0,1 3-1 15,0 2 50-15,-1 2 106 0,1 1 136 0</inkml:trace>
  <inkml:trace contextRef="#ctx0" brushRef="#br1" timeOffset="212226.48">1255 12465 105 0,'-9'12'263'0,"1"-3"26"16,0 0-1-16,1-3-70 0,4-2-53 0,1-4-40 16,2-1-25-16,5-5-16 0,5-5-12 15,5-5-7-15,3-2-5 0,7-5-4 0,4-4-3 16,4-1-8-16,5-6-9 0,4-2-9 15,6-3-8-15,4-1-5 0,8-5-5 0,5-1-2 0,3-4-3 16,2-1-8-16,2 0-12 0,0-2-19 16,-1 3-21-16,0-3-26 0,-5 1-23 15,-4 0-12-15,-4 2-1 0,-5 0 4 0,-3 0 13 16,-4 1 20-16,-5 3 21 0,-5 1 17 16,-4 3 15-16,-3 3 19 0,-4 4 17 0,-6 5 18 15,-2 3 17-15,-4 3 19 0,-4 6 15 0,-2 2 6 16,-4 5-1-16,-3 4-3 0,-5 2-11 15,-1 5-10-15,-5 5-12 0,-4 2-8 0,-5 7-9 16,-2 4-9-16,-5 6-8 0,-8 2-5 16,-3 6-2-16,-5 4-5 0,-7 3 0 15,-5 2 3-15,-7 4 13 0,-6 1 19 0,-5 4 28 0,-3 0 34 16,0 5 41-16,-4-1 35 0,2 3 24 16,-1 0 11-16,0-2 1 0,0 1-11 0,-1-4-18 15,5 1-10-15,4-6-1 0,0-1 9 16,8-7-6-16,3-5-10 0,1-5-14 15,7-5-19-15,5-6-13 0,7-8-26 0,8-5-9 16,10-10-5-16,11-8-5 0,11-11-7 16,13-11-21-16,12-7-15 0,13-9-13 0,14-6-5 15,8-6-3-15,12-3-3 0,5-1 1 0,8-1-11 16,4 1-20-16,4 2-40 0,3 4-51 16,-4 4-49-16,-8 4-45 0,-7 6-32 0,-9 8-28 15,-11 8 0-15,-12 8 17 0,-9 7 29 16,-12 9 29-16,-10 7 36 0,-13 7 46 0,-11 7 35 15,-10 6 29-15,-11 8 21 0,-6 3 15 0,-13 5 8 16,-4 6 9-16,-7 3 18 0,-7 6 29 16,-4 3 31-16,-7 3 35 0,-3 3 39 15,0 2 44-15,0-3 54 0,1 2 38 0,4-3 9 16,-2-2-16-16,6-4-28 0,3-4-37 16,7-5-47-16,9-3-35 0,7-7-16 15,12-8-2-15,14-8 6 0,9-8 1 0,20-9-16 16,14-13-25-16,16-9-16 0,17-9-17 15,19-11-12-15,12-9-12 0,12-7-14 0,6-4-23 16,10-3-33-16,-3 1-37 0,-1 2-62 0,-7 2-78 16,-6 3-70-16,-12 3-71 0,-9 8-66 15,-13 2-49-15,-14 8-16 0,-8 8 33 0,-15 4 56 16,-9 7 72-16,-12 8 86 0,-10 5 86 16,-9 7 74-16,-7 4 51 0,-11 5 29 0,-6 6 17 15,-7 3 14-15,-4 5 12 0,-5 4 13 0,-3 3 19 16,-3 3 31-16,-2 3 40 0,-1 3 45 0,1 3 36 15,-1 1 28-15,0 2 17 0,3 0 15 16,1 2-6-16,7-4-12 0,3-1-12 16,7-4-18-16,5-5-18 0,9-8-30 0,4-5-20 15,11-8-23-15,10-8-24 0,8-9-16 16,9-9-20-16,13-10-18 0,11-11-14 0,6-8-14 16,10-7-13-16,6-5-29 0,6-6-43 15,1 0-90-15,4-2-121 0,0-1-214 0,-3 1-206 16,-5 1-146-16,-4 2-49 0,-8 2 40 0,-6-1 92 15,-7 4 198-15</inkml:trace>
  <inkml:trace contextRef="#ctx0" brushRef="#br1" timeOffset="213293.33">1041 10513 22 0,'13'6'173'16,"1"-1"14"-16,-4-3 15 0,-2 2 18 16,-2-1 26-16,2 0 37 0,-2 0 38 0,-3 0 34 15,-1-2 19-15,0 0 6 0,-2 1-13 16,-2-2-19-16,-1-2-30 0,0-2-34 0,-4 1-34 15,-2-3-32-15,-2 0-31 0,-2-1-36 16,-4-2-36-16,0-2-29 0,-3-1-25 16,-3-3-18-16,-1-3-15 0,-3-1-10 0,0-5-8 15,-3-3-7-15,0-5-3 0,-2-2-3 16,-2-4 0-16,2-2-3 0,1-4-2 16,1 2 1-16,6 0-3 0,0 0 0 0,4 5 1 15,2 1 3-15,4 6 2 0,6 1 0 16,1 2 4-16,6 4-1 0,2 4-2 0,6 1 0 15,4 0-1-15,8 2-2 0,4-2-8 16,6 0-12-16,4-4-18 0,5 1-26 16,2-2-33-16,4-3-38 0,-1-1-32 0,0 0-30 15,-1-1-29-15,-2 1-32 0,-4-1-28 16,-4 5-23-16,-1-1-19 0,-2 3-10 0,-6 3 2 16,-1 3 15-16,-5 3 30 0,-5 1 34 15,-2 7 38-15,-7 0 34 0,-5 6 33 16,-4 1 32-16,-7 5 28 0,1 1 24 0,-6 0 22 15,-1 1 14-15,-1 1 17 0,-4-1 10 16,0 1 13-16,-1-2 13 0,-2 0 15 0,0-2 16 16,-3-2 17-16,3-1 15 0,1-1 10 15,0-3 8-15,4 0 4 0,0-3 3 0,3-1 0 16,3-2-1-16,0-2-4 0,5 1 0 16,3-1 1-16,3-2-1 0,1 1 1 15,2-2 4-15,4 2 3 0,4 0 8 0,0 0 4 16,4 0 6-16,4 1 12 0,2 1 15 15,1 0 12-15,4-2 8 0,1 1-2 16,2-2-9-16,-1-1-19 0,4 1-25 0,-1-4-26 16,1-1-26-16,-1 2-18 0,-2-2-11 15,0 0-12-15,-5 1-7 0,0 2-6 0,-5 2 3 16,-2 1-6-16,-2 2-4 0,0 3 0 16,-3 4-2-16,-4 3-1 0,-1 3-6 0,-2 6 2 15,-2 5 1-15,-1 2 2 0,-1 5 1 16,-2 3 1-16,-1 5 7 0,-1 0 3 15,2 3-2-15,-2 0 1 0,3-2-1 0,2-4-2 16,0 0-9-16,1-6-25 0,1-2-40 16,1-3-69-16,1-6-101 0,4-4-104 15,3-4-90-15,3-4-76 0,0-6-44 0,-1-5 28 16,2-4 76-16,-2-3 91 0</inkml:trace>
  <inkml:trace contextRef="#ctx0" brushRef="#br1" timeOffset="213727.21">986 8920 170 0,'-10'-3'304'16,"0"0"59"-16,2 2 16 0,1-2-20 0,1 0-17 15,3-2-10-15,1 1-17 0,2-2-26 16,2-2-41-16,1-2-40 0,3-4-47 0,1 1-41 15,1-4-36-15,2 1-32 0,-1-2-18 16,-3-2-17-16,-1 1-4 0,-2-1-2 16,0-1-4-16,-6 0-3 0,0 0-2 0,-2-2 0 15,-1 3 1-15,-4-1-7 0,-2 1 1 16,0 1 2-16,-3-1 1 0,-1 4 0 0,0 1 0 16,0 0 8-16,0 3 3 0,2 2 1 15,0 2 1-15,1 5 0 0,2 1 0 16,0 5-4-16,3 2-2 0,2 5-1 0,1 3-1 15,3 6 5-15,4 3 6 0,6 2 11 16,2 5 15-16,5 2 14 0,4 4 15 0,5 2 14 16,3 2 7-16,1 2 1 0,4 0-8 15,3 0-11-15,0-2-16 0,-1 2-16 16,4-5-17-16,-3-2-32 0,1-2-53 0,-2-4-59 16,-3-2-69-16,-2-3-89 0,-4-3-101 15,-6-3-73-15,0-2-46 0,-5-3-39 0,-1-3-26 16,-7-2 36-16,-6-4 76 0,-5 0 82 0</inkml:trace>
  <inkml:trace contextRef="#ctx0" brushRef="#br1" timeOffset="213875.83">1003 9094 113 0,'-15'-6'312'16,"2"1"47"-16,2 1 27 0,5-2-46 0,2 0-50 15,4-1-46-15,4-2-44 0,2-2-39 16,6-1-39-16,0 0-44 0,5-1-72 0,1-1-91 15,2 2-100-15,2-1-108 0,-3-1-110 16,0 1-52-16,-3 2 12 0,1 0 49 16,-2 1 78-16</inkml:trace>
  <inkml:trace contextRef="#ctx0" brushRef="#br1" timeOffset="214560.92">1248 8817 79 0,'-9'4'348'0,"0"2"76"0,-1 0 73 15,1 3-10-15,2 0-45 0,1 2-50 16,3 1-45-16,1 1-52 0,4 1-53 16,1 0-53-16,5 2-47 0,0-3-36 0,4 2-27 15,3-3-21-15,0 0-15 0,1-1-13 0,3-2-9 16,-4-2-4-16,2-1-12 0,-3-3-13 16,0 0-16-16,-1-1-15 0,-2-4-12 0,-3-1-13 15,-2-1-2-15,-2-3 6 0,-3-1 9 16,-1-3 14-16,-3-1 13 0,0-1 6 0,-2-4 8 15,-2 2 6-15,0-3 12 0,-1 2 11 16,2-4 10-16,-1 4 17 0,2-1 13 0,-2 2 12 16,4 0 7-16,-1 3-4 0,1 2-9 15,0 2-8-15,3 2-8 0,3 3-16 16,0 3-8-16,4 5-7 0,0-1-2 0,3 5-2 16,1 2-7-16,3 1-5 0,-3-2-12 15,5 2-23-15,0-1-34 0,0-3-40 0,-2 2-44 16,0-4-46-16,-3 0-58 0,-1-2-50 0,-1-2-38 15,-1-2-24-15,-3-3-8 0,1-4 13 0,-2 0 34 16,-1-2 51-16,-3-1 56 0,0-2 52 16,0-2 49-16,-3 1 37 0,-1-2 34 0,-1 0 30 15,1-1 28-15,-3 0 24 0,0 0 25 16,0-1 26-16,2 2 28 0,1 0 29 0,-1 3 29 16,0 2 24-16,1 1 9 0,0 3 7 0,1 1 12 15,3 2 9-15,0 3 0 0,0 3-4 16,3 3-4-16,2 2-13 0,0 1-27 0,1 3-40 15,0 1-34-15,3 1-31 0,1 1-23 0,0 1-16 16,1-1-14-16,0-2-6 0,0 3-8 16,2-3-4-16,-1-2-2 0,-2-1-1 0,-2-1-2 15,1-3 2-15,-4-1 3 0,0-2-1 16,-2-2 2-16,0-2-3 0,-3-5 0 0,-1 0-2 16,-1-3-9-16,-1-3-6 0,-2-2-13 15,2-1-6-15,-2-1-9 0,-1-2-6 0,3-2 4 0,0 1 5 16,1-1 7-16,0 2 3 0,2 2 3 15,2 0 4-15,0 3-6 0,1 3-7 16,0 2-6-16,4 1-6 0,0 4-10 0,1 1-19 16,2 4-27-16,0 2-37 0,2 2-43 0,0 2-46 15,-1 1-41-15,2-2-30 0,4 2-8 0,-2 0 9 16,2-3 18-16,-1 0 21 0,1-1 17 16,2-2 15-16,-6-3 16 0,2 0 21 0</inkml:trace>
  <inkml:trace contextRef="#ctx0" brushRef="#br1" timeOffset="-214454.72">1838 8493 33 0,'-7'-20'205'16,"0"2"16"-16,-1 0 4 0,-1 0 3 0,-2 3 7 15,3 0 1-15,-2 3-2 0,1 2-13 16,-2 2-22-16,3 0-30 0,-3 6-37 0,3 0-37 16,0 2-32-16,0 3-23 0,-1 2-16 0,2 2-11 15,1 2-3-15,1 2-3 0,0 1 0 0,2 2 2 16,0 2 6-16,3 2 14 0,5 0 18 15,-1 3 21-15,3 1 21 0,4 1 14 0,1-1 9 16,3 1 0-16,2 1-11 0,1-4-16 16,2 2-20-16,2-4-15 0,3-3-11 0,-2-2-15 15,2-4-8-15,2-1-7 0,-4-5-9 0,3-3-8 16,-5-5-19-16,-1-1-14 0,-2-4-21 0,-1-1-20 16,-4-4-15-16,-3-1-8 0,-3-4-1 15,-1-1 10-15,-4-3 14 0,-4-1 19 16,-1-4 19-16,-5-1 16 0,0-1 12 0,-6-4 8 15,0-2 5-15,-2-2 6 0,-2 0 7 16,0 0 6-16,-1-2 10 0,-1 1 7 0,3 1 12 0,-2 1 19 16,2 2 16-16,-2 3 19 0,1 4 17 15,1 3 17-15,1 5 12 0,-1 1 4 0,4 5-2 16,-1 3-11-16,3 3-13 0,1 3-13 16,1 3-14-16,3 6-13 0,2 3-5 0,4 3-5 15,5 5-2-15,2 1-4 0,7 6-8 0,2 0-9 16,6 2-17-16,6 3-9 0,2 1-9 15,5 2-8-15,2-1-27 0,3 2-40 0,-2-2-36 16,2 1-43-16,-3-2-52 0,-1 0-64 0,0-3-60 16,-3-1-55-16,-6-3-45 0,-3 2-28 15,-2-5-9-15,-5 0 5 0,-4-3 19 0,-5-1 40 16,-6-3 58-16,-2-2 54 0</inkml:trace>
  <inkml:trace contextRef="#ctx0" brushRef="#br1" timeOffset="-214288.15">2061 8379 117 0,'-22'-14'237'0,"3"-1"24"0,2 2 13 0,4-2 14 16,-1 1 16-16,4 2 14 0,2 0 9 0,1 2-3 16,5-1-16-16,2 1-30 0,2-1-43 15,4-1-47-15,0 2-52 0,4-2-44 0,5 0-39 16,-2-1-39-16,0 2-50 0,4-3-70 0,-1 1-93 16,-2 1-102-16,1 0-95 0,0-1-76 15,-5 5-66-15,2-3 5 0,-2 2 61 0,-4 1 86 16,1 1 88-16</inkml:trace>
  <inkml:trace contextRef="#ctx0" brushRef="#br1" timeOffset="-214130.5">2166 8010 32 0,'0'0'242'0,"1"1"57"15,1 2 22-15,1 2 0 0,0 1 2 16,3 4-1-16,1 2-13 0,1 3-29 0,4 3-42 16,1 3-44-16,1 2-44 0,0-1-41 15,5 4-34-15,-3-2-23 0,5 1-21 0,-4 1-32 16,2-2-48-16,0-2-69 0,-5-1-80 0,2-3-84 15,-3-1-73-15,-4-4-71 0,1-3-44 16,-6-2 16-16,1-5 54 0,-5-3 66 0</inkml:trace>
  <inkml:trace contextRef="#ctx0" brushRef="#br1" timeOffset="-213949.5">2191 7927 96 0,'-13'-13'429'0,"-1"2"93"15,1 4 76-15,-2-1 15 0,4 3-92 0,-1 0-101 16,2 2-102-16,1-2-83 0,3 2-74 16,1 0-77-16,2 0-73 0,3 2-80 0,0-2-107 15,3 1-126-15,4 1-121 0,2-1-93 0,5-1-75 16,2 1-8-16,5 1 61 0,1 0 100 16,-1 1 110-16</inkml:trace>
  <inkml:trace contextRef="#ctx0" brushRef="#br1" timeOffset="-213236.27">2461 7891 367 0,'-1'5'578'0,"-3"1"131"16,0-3 116-16,-4 0-14 0,2-2-116 0,-2 1-137 15,-2-2-118-15,-1 0-118 0,0-2-109 16,1 2-77-16,-2-1-53 0,4 1-34 0,0 0-24 16,-1 1-15-16,1 2-13 0,1 2-12 0,-1 0-14 15,1 5-12-15,0 3-6 0,1 2-6 16,1 3-3-16,2 3-1 0,0 3 1 0,1 0 2 15,2 1 1-15,3 1 2 0,0-2 8 0,2-1 6 16,3-4 5-16,-1-1 5 0,3-3 8 16,0-3 4-16,0-3 4 0,2-3 4 0,-2-6 5 15,1-2-2-15,-2-3-13 0,1-4-16 0,-2-3-33 16,-2-3-41-16,2-3-42 0,-2 0-37 16,-4-3-30-16,1 0-36 0,-3-3-38 0,-2 0-34 15,1 0-30-15,-4 0-19 0,0-2-6 0,2 3 11 16,-3 0 32-16,3 0 42 0,0 4 44 15,-1 1 38-15,3 3 30 0,-1 2 30 0,2 5 29 16,0 0 29-16,0 5 30 0,2 0 34 0,-1 3 38 16,1 3 42-16,1 0 43 0,-1 2 45 15,1-1 49-15,0 1 49 0,2-1 52 0,-2 2 46 16,0 0 34-16,0 0 13 0,0-1-7 16,1-2-29-16,-1 0-45 0,3 0-51 0,2-3-51 15,0-2-44-15,0 1-39 0,1-4-27 0,-1 1-25 16,0-2-26-16,0-2-35 0,1-1-35 15,1 0-29-15,-4-1-28 0,1-2-19 0,0-3-7 16,-2 0 7-16,0-2 22 0,0 1 21 16,0-3 21-16,-2 3 18 0,0 1 18 0,1 2 11 15,-2 2 11-15,0 1 6 0,-1 2 4 16,-1 4 5-16,3 1 5 0,-1 3 11 0,1 3 7 0,2 4 9 16,1 4 4-16,5 4 4 0,-3 1-4 15,2 2-6-15,4 0 5 0,0 2 24 16,0-2 28-16,-1 0 30 0,3 0 18 15,-5-2 12-15,0-2-5 0,0-2-16 0,-3-2-23 16,0-2-27-16,0-5-21 0,1-2-17 16,-1-4-14-16,0-3-18 0,1-4-14 0,-1-5-18 15,0-2-19-15,0-4-21 0,2 0-18 16,-1-3-23-16,-1 2-32 0,0-1-38 0,0 2-35 16,0 3-26-16,2 3-13 0,-1 2-4 15,-1 5 9-15,0 2 23 0,0 5 27 16,1 2 20-16,-1 3 4 0,-2 4-3 0,1 2-15 15,0 3-31-15,0 0-32 0,-2 0-35 16,1 3-32-16,-1-4-32 0,-2 1-41 0,3-2-19 16,-3-4 17-16,0 1 37 0,-1-5 47 15</inkml:trace>
  <inkml:trace contextRef="#ctx0" brushRef="#br1" timeOffset="-212430.84">3228 6952 99 0,'5'-12'278'0,"0"1"69"0,-2 3 32 16,-1-1 24-16,-2 1 17 0,-2 2 4 0,-3 0-19 16,0 2-38-16,-6-1-59 0,-1 2-67 15,-3 3-60-15,-4 0-50 0,-1 5-33 16,-4 0-33-16,0 6-15 0,-4 3-17 0,1 0-9 15,0 4 4-15,0 4 10 0,5-1 18 16,0 1 13-16,5 2 14 0,2 0 8 0,3 0-1 16,6-1-10-16,2-1-10 0,6-1-13 15,3-1-4-15,5-4-6 0,5-1-8 16,7-1-6-16,5-4-4 0,4-2-7 0,6-2-10 16,3-3-6-16,3 0 1 0,2-2-4 15,1 0-2-15,-2 1 1 0,-3 0-3 16,0-1-8-16,-4 4-8 0,-4-1-4 0,-5 2-5 15,-6 3-1-15,-6 2 5 0,-6 2 4 16,-4 2 8-16,-8 3 4 0,-7 2 2 0,-4 1 1 16,-5 1-3-16,-5-1-9 0,-2 2-40 15,-4-4-58-15,4-1-77 0,-2-1-103 0,4-7-134 16,5-2-119-16,4-5-89 0,9-8-42 16,5-5 22-16,7-7 74 0,8-4 121 15,7-8 124-15</inkml:trace>
  <inkml:trace contextRef="#ctx0" brushRef="#br1" timeOffset="-212070.52">3628 6624 258 0,'-14'-24'321'16,"1"4"41"-16,-2 5-16 0,-3 3-48 16,-1 5-35-16,-2 4-27 0,-1 3-17 0,0 4-14 15,-1 3-18-15,2 4-21 0,-1 1-17 16,3 3-12-16,3 3-5 0,2 0-1 15,4 1 2-15,4 3 11 0,4-3 15 16,7 2 16-16,2-3 8 0,5 0 2 0,4 0-5 16,6-3-18-16,3-1-29 0,1-1-30 15,2-3-29-15,1 0-27 0,-1-1-17 0,2-2-10 16,-3 1-7-16,-2-3-8 0,-1 2-3 16,-2 0 0-16,0 1-1 0,-3 1-1 15,-1 0 2-15,-3 3 1 0,0 0 1 0,-1 1-1 16,-3 2-2-16,-1 2 1 0,-3 1 0 15,-2 1-2-15,-2 1-1 0,-3 0-3 0,-1 3-10 16,-4-2-26-16,-3 2-54 0,-3-2-61 16,1 0-75-16,0-3-98 0,0-3-107 15,2-2-96-15,2-4-71 0,2-3-50 0,4-6 16 16,0-6 68-16,2-4 100 0,6-7 113 16</inkml:trace>
  <inkml:trace contextRef="#ctx0" brushRef="#br1" timeOffset="-211620.53">4003 6329 226 0,'0'-23'323'15,"0"5"36"-15,-2 2-14 0,2 5-45 16,-1 3-27-16,-1 4-11 0,0 4 3 16,1 1 16-16,-2 2 9 0,-2 5 1 0,-1 1 1 15,1 0 2-15,-5 1-4 0,0 4-18 16,-3-1-20-16,0 0-29 0,-3 3-43 0,0-1-54 15,-1 0-46-15,-2-2-32 0,2 1-21 16,-4-2-13-16,5-2-13 0,-4 1-5 16,4-4-4-16,2 1-2 0,1-1-4 0,2-1-16 15,3-1-17-15,0-2-16 0,3 1-10 16,1-1-8-16,4 2 2 0,3-1 16 0,0 2 21 16,3 2 16-16,4 1 12 0,0 0 9 15,4 3 5-15,-2 0-1 0,4 4 1 0,-2 1 12 16,2 2 7-16,-3 2 12 0,4 2 8 15,-4 1 13-15,-1 1 9 0,0 2 6 16,-1 0 4-16,-1 2-1 0,0-3 2 0,-2 2 0 16,3-1-4-16,-1-2-5 0,-1 1-6 15,4-4-7-15,-2 0-8 0,2-2-11 0,1-3-5 16,0-2-6-16,5-5-7 0,-3-2-18 16,4-5-21-16,1-3-28 0,-2-3-42 15,0-5-52-15,1-2-61 0,-4-2-60 0,0-3-85 16,-5 0-113-16,0-3-96 0,-2 0-75 15,-4-2-50-15,-3 1 14 0,-2 1 72 0,-2 1 121 16,-1 1 127-16</inkml:trace>
  <inkml:trace contextRef="#ctx0" brushRef="#br1" timeOffset="-211453.81">3932 6778 309 0,'-26'3'472'0,"4"2"107"0,2-4 79 16,5 1-13-16,4-5-47 0,2 0-70 0,8-5-93 15,2-4-94-15,8-3-97 0,4-4-83 16,6-4-70-16,2-4-70 0,4 0-93 16,2-1-101-16,0 2-169 0,1 0-183 0,0 4-184 15,-1 3-75-15,-1 2 11 0,-4 5 59 16,2 5 144-16,-4 5 171 0</inkml:trace>
  <inkml:trace contextRef="#ctx0" brushRef="#br1" timeOffset="-210563.84">4379 7075 273 0,'5'2'374'0,"1"-1"96"15,-1 0 25-15,-2 1-6 0,-1-2-21 0,-1 2-38 16,-2-1-62-16,-1-1-78 0,-3 3-77 15,-1-1-65-15,-2 1-41 0,-3 0-28 16,0 1-20-16,-3 2-17 0,1 2-9 0,-4-1-4 16,-2 4-3-16,1-1 5 0,-2 2 10 15,-2 2 18-15,-1 1 16 0,-2 1 17 0,0 2 10 16,-3 3 5-16,-1 2-2 0,-1 0-7 16,-3 3-9-16,1 1-10 0,-1 3-3 15,-2 0-6-15,0 2-4 0,-1-1-3 0,-2 4-3 16,3-2-5-16,-1 0-5 0,-2 0-7 15,0 1-8-15,0-1-8 0,-1 0-4 16,-3 0-7-16,0 0-4 0,1-2-4 0,-2 3-2 16,0-1-2-16,2-2-3 0,0 1-1 15,0-2-2-15,3 1 1 0,0-1 0 16,3 0 0-16,0-1 1 0,5-2-1 0,-1 1 1 16,1-1 0-16,3-3 0 0,0 1-1 15,0-2 0-15,4 0 1 0,-1-2 1 16,1-2 0-16,0 1 0 0,1-2-1 0,1-2 1 15,-1 2-1-15,0-1-1 0,3 1 0 0,-3-2 0 16,1 2-2-16,-1 0 0 0,1 0 3 16,1 1 0-16,0 1-1 0,2 0-1 0,-1 1 0 15,3 0 0-15,-1 1 0 0,1-1-1 0,0 2 1 16,2-3 0-16,0 3 2 0,1-2-1 16,-1 0 1-16,1 0-1 0,2-1 2 0,-3 1-1 15,1 0-1-15,-1-1 1 0,1 1-3 0,-4-1 3 16,3 1-1-16,-2 0-1 0,-2-1 1 15,1 1-2-15,1-2 2 0,-1 1-2 0,-2-1 0 16,2 1 2-16,-2-2 0 0,3 0 1 16,-1 0 2-16,0 0-1 0,-1-2-1 0,3 2 0 15,-2-1 0-15,0-1-1 0,2 0 1 0,1 0-1 16,-2 0 0-16,2 1 1 0,0-2-1 16,-2 1 1-16,2 1 0 0,-2-1 0 0,-1 1 0 15,2 1-1-15,-2-2 2 0,0 2-1 0,-1 0 0 16,-2 0 0-16,2 2 1 0,-2-2-1 0,-1 0 1 15,2 1 0-15,-1-2 0 0,-1-1 2 16,2-1 0-16,-1 0-3 0,-1-1-1 0,4-2 1 16,-2-1 0-16,3 2 0 0,-1-3 1 15,1 1 0-15,0-1-1 0,3 1-1 0,-1-1-1 16,1-1-2-16,1 0 2 0,1 1 0 0,-1 0 1 16,2-1 1-16,0 1 0 0,0-1 1 0,0 0-1 15,0 1 1-15,2 0-1 0,0-2 0 16,-3 0 1-16,5 0 0 0,-1-1-2 0,1-1-2 15,0 0 3-15,1-2 0 0,2 1-1 16,-2 0-1-16,0-4-4 0,2 2-12 0,-2 0-24 16,-1 0-35-16,2-1-54 0,-1 1-84 15,2-3-100-15,-1 1-142 0,4-1-140 0,0 0-122 16,2-4-61-16,6-2 21 0,3-5 73 0,3-4 137 16,7-1 153-16</inkml:trace>
  <inkml:trace contextRef="#ctx0" brushRef="#br1" timeOffset="-208250.04">10751 9820 60 0,'-2'-1'115'0,"2"-1"-18"0,-1 2-18 0,-1-1-5 16,2-1-6-16,-1-1-9 0,-1 2-12 15,2-2-9-15,0 0-7 0,2-2-13 16,-1 0-7-16,-1 0-6 0,3-1 1 16,-1-1-3-16,0 3 0 0,-1-2 4 0,1 2 4 15,-2-1 2-15,2 1 2 0,-1-1 5 16,-1-1 3-16,0 3-1 0,0-1-3 15,0-1-3-15,0 1-3 0,0-1-4 16,0 1 1-16,-1-2 3 0,1 0 4 0,0 0 5 16,0-2 7-16,0 2 6 0,0-1 4 15,0 1 6-15,0 0 5 0,0 0 3 16,0 1 0-16,0 1 1 0,0 1-4 16,0-2-9-16,0 2-8 0,1 0-8 0,-1 0-7 15,2 0-9-15,-1 0-3 0,-1 1-1 16,3 0-2-16,-3-1-1 0,2 1 0 15,-1-1 0-15,-1 0 4 0,2 2 2 16,-1-1 0-16,-1 0 5 0,2 0 1 0,0 2 1 16,-2-2-2-16,0 1-1 0,0 1-1 15,0 0-1-15,0 0 0 0,0 0 2 16,0 0-1-16,0 0 1 0,0 0 0 0,0 0 0 16,0 0 1-16,0 1-1 0,0-1 0 15,0 2-4-15,0-2-1 0,0 1-2 16,0 0-6-16,0-1-16 0,-2 2-29 0,0 0-43 15,1-1-62-15,-1 2-97 0,-1 0-52 16,-3 0-12-16,1 3 14 0,-3 2 34 16</inkml:trace>
  <inkml:trace contextRef="#ctx0" brushRef="#br1" timeOffset="-204319.19">10738 9501 93 0,'0'-8'138'16,"0"1"-16"-16,0-1-15 0,2 1-11 15,-2-1-8-15,0 3-11 0,1 0-11 16,-1 2-12-16,0 0-11 0,0 0-10 0,0 1-12 15,0 1-5-15,2-1-5 0,-2 2-4 16,2 0 0-16,-1 2 2 0,-1-1 7 16,2 1 7-16,-1 1 7 0,-1 0 5 15,2 1 7-15,-2 0 4 0,2 1 3 16,-1 1 0-16,-1 0 2 0,0 0 1 0,0 0 1 16,0 1-2-16,0 3-2 0,0 0-1 15,0-1-4-15,0 0 2 0,0 2 1 16,0-3 0-16,0 2 0 0,0-2 0 0,0 0-1 15,0 1-3-15,0 0-4 0,-1 2 1 16,1-2-1-16,0 0-3 0,0 1-1 16,0 0-1-16,0 1-2 0,0 1-3 15,0 0-4-15,0 2-1 0,0-1-3 0,0 4-1 16,0-3-3-16,0 5-4 0,0-3 0 16,0 2 1-16,-2-1-1 0,2 1 1 15,-2-2 5-15,2-1 5 0,-1 2 6 0,-1-3 4 16,2 0 5-16,-1 1 0 0,-1-1 0 15,0-1-4-15,1 1-5 0,-1-1-3 16,2 1-6-16,-1-2-1 0,1 1-5 16,0 2-3-16,0-2-3 0,0 4-1 0,1-2 0 15,-1 2 1-15,0-2 1 0,0 3 5 16,0-2 7-16,-1 2 4 0,-1 2 5 16,2-2 1-16,-3 0 2 0,0-1 2 15,0 0-2-15,0 0 1 0,-1-1-2 0,1-1 0 16,0 0-2-16,-2 2-1 0,2-4-4 15,-3 2-3-15,3-1 0 0,-2-1 1 16,2 1-1-16,-2-1 1 0,2 1 1 0,-1 1 2 16,1-3-3-16,-1 3-3 0,2-2-2 15,-1 4-1-15,0-3-3 0,1 2-4 16,1-1 1-16,-1 0 0 0,-1 0 0 16,1-1-1-16,1 2 3 0,-1 0-1 15,0-1 4-15,-1-1 3 0,-1 0 0 0,2 0-2 16,-1 0-4-16,2-3 2 0,-1 3-5 15,0-2 2-15,-1 2 2 0,2-1 0 16,-1 2 3-16,0-1-1 0,2 1 2 0,-3-2-4 16,1 2 1-16,2-1 4 0,-3 1 2 15,3-2 6-15,-4 1 3 0,2-1 9 16,2-1-3-16,-1 0 1 0,-1-1 0 0,2-1-2 16,-1 1-4-16,-1-1-8 0,2 1 2 15,-2-1-5-15,2 2-2 0,-1-1-6 16,-1-1 0-16,0 2-1 0,2-2-5 15,-1 3-1-15,-1-1-4 0,2 0 2 16,0 0-2-16,0 0 0 0,0 1 6 0,0 1 0 16,0-1 5-16,-1 0 6 0,-1 1 11 15,2-2 10-15,-2 2 3 0,2-2 5 16,-1 0 5-16,-1 1-3 0,2-2-7 0,-1 1-10 16,-1-1-3-16,2 0-4 0,-3 0-5 15,3-1-1-15,-1 1-3 0,-1-1-3 16,2 1-1-16,-3 0-5 0,3 0-1 0,-2 1-2 15,1-1-2-15,-1 2 3 0,2-1 1 16,-2 0-1-16,2 2 0 0,-3-1-4 16,3 1 1-16,-1 1-1 0,-1-2 0 0,2 4 5 15,-2-2 0-15,2 0 10 0,-1 0 2 16,-1 0 2-16,1-2 2 0,1 2 3 16,-2-1 0-16,2-1-5 0,-3 1-2 15,3-2 1-15,-1 1-2 0,-1-1-8 0,2 0-1 16,-2 0-1-16,1 2 0 0,-1-2-6 15,2 0 0-15,-1 0 3 0,-1 1-2 16,2 1-4-16,0 1 1 0,0-2 0 16,0 2 2-16,0 2-5 0,0-2 3 0,0 3 3 15,0-2 1-15,0 2 3 0,0-1 0 16,0 1 5-16,0-4 1 0,0 3 0 16,0-2 0-16,0 0 1 0,0 0-1 0,0 2-3 15,0-3-3-15,-2 2-3 0,2-1-1 16,0 1-3-16,0 1-1 0,0-1 2 15,0 2 2-15,0 0-1 0,0 0 0 16,0 0-1-16,0 0 0 0,0 0-3 16,0 0-1-16,0 0 1 0,0 0 1 0,0 0 1 15,0 0 0-15,0 0 1 0,2 0-1 0,-2 0 1 16,0 0-1-16,0 0-1 16,0 0 1-16,0 2 0 0,0-1 0 0,0-1 0 15,0 2 0-15,0-1 2 0,-2 1-2 16,2-1 0-16,-1 2 0 0,-1-1-2 15,2 2-3-15,-1 1 0 0,-1-2 1 0,2 1 2 16,-2 1 0-16,2-3-1 0,-1 2 1 16,-1-3-5-16,2 1-2 0,0-2-4 15,0-2-7-15,0 1-8 0,0-2-5 0,0-2-2 16,0 1-3-16,2-2-2 0,-1 0 1 16,-1-3 5-16,2 0 6 0,-2-3 5 15,0-1 6-15,0 0-1 0,0 0 7 16,2-2 2-16,-1 0 2 0,-1-2 2 0,2-1-1 15,-1 0 7-15,-1 0 0 0,2-1 0 16,-2-2 0-16,2-2 1 0,-1-1 2 16,1-1 0-16,-1-2 1 0,1-2 1 0,1 1-2 15,0-4 1-15,-3-1-5 0,2-3 1 16,-1 0-1-16,1-1 0 0,-1-2-1 16,1-2-2-16,-2-1 1 0,2 0 1 15,-1-3 1-15,-1 1 0 0,2-2 0 0,-1 0 0 16,-1 1 4-16,2-2-2 0,-2 2-3 15,2-2 1-15,-1 3 1 0,-1-1 0 16,2-2-1-16,-2 2 0 0,2 2 0 16,-1-2 0-16,-1 0-1 0,3 1-2 0,0 1 2 15,-1-1-1-15,-1 1 1 0,2-1-1 16,1 1 1-16,-1-1-2 0,0-1-3 0,0 0 4 16,-1-2 0-16,1 3 0 0,0-2 0 15,2 3 2-15,-4-2-2 0,2 2-2 16,-1-1 2-16,0 4-1 0,-1-3 1 15,1 2-2-15,1 0 3 0,-1 1-1 0,-1-2-4 16,1 1 4-16,1 1 0 0,-1-1 2 16,-1-1 0-16,4 0-3 0,-2 0 3 15,0-1-2-15,0-2 1 0,-1-2-4 16,1 2 4-16,0-1-2 0,1 1 1 0,-1-2-2 16,0 3-1-16,1 1-2 0,-1 1-7 15,2 2-5-15,0 0-8 0,-2 1-4 16,2 2 1-16,-2 0-1 0,3-1 6 0,-2 2 9 15,0-1 8-15,0-1 4 0,0 1 1 16,1 1 3-16,0-2-1 0,1 2 0 16,0-1-1-16,-1-1 3 0,0-1-1 15,0-1 1-15,1-2-1 0,0 0 1 0,1-3-1 16,-3 0-1-16,1 0-1 0,0-1 1 16,-2 2 0-16,3 0 0 0,-3 1-2 15,1 2 1-15,-1 2 0 0,0 3 4 0,0 0-1 16,-1 3 1-16,1 2 2 0,-1 1-4 15,-1 0 0-15,1 1-1 0,1 1-2 0,-2 1-4 16,2-2-13-16,-1 1-5 0,0-2-14 16,-1-2-9-16,1 0-8 0,1-2-5 15,-1-2 0-15,1 0-1 0,0-1 7 0,0-4 3 16,2 1 6-16,-1-2 11 0,0-2 8 16,-1 1 7-16,0-1 4 0,0 0 9 15,-1 3 4-15,0-1 0 0,-1 0 3 16,1 1 0-16,-1 1 4 0,-1 1-4 0,0 1-2 15,0-1 1-15,0-1-1 0,2 1 3 16,-2 0-2-16,4-1 0 0,-2-1 0 16,1 0-1-16,0-2 2 0,2-1-4 15,0-1 2-15,1-1 2 0,2-2-1 16,-2 0-2-16,1 1-4 0,-1-1-2 0,-1 1-3 16,4 1 0-16,-4 1 0 0,1 2 3 15,-2 1 4-15,-1 1 5 0,0 2 2 16,0 1 2-16,0 2 0 0,-3 2 0 0,2 0-3 15,-1 1 0-15,-1 0-4 0,0 1 1 16,0 1 1-16,2 1-1 0,-1 0 0 16,-1 0-1-16,2 1-2 0,1 1-4 0,-1 1-3 15,1 0 1-15,-1 0 0 0,-1 1 0 16,1 2 6-16,0 0 4 0,-1 2-1 16,-1-1 3-16,0 2-1 0,0 0 0 15,0 2 0-15,0-2-4 0,0 3 2 0,-1 0-3 16,-1 0 2-16,0 0 0 0,1 3-1 15,-3-1 2-15,1 3-2 0,-2 3 1 16,2 1 0-16,-3 0-1 0,3 4 2 0,-2 2-1 16,0 3 2-16,-1 3 1 0,0 3-2 15,-4 4 2-15,2 3-1 0,0 3 0 16,-1 1 0-16,0 2-3 0,-3 4 3 16,2 1-3-16,0 2 4 0,0 3 1 15,1 1 0-15,-2 2 3 0,3 1 0 0,0 0 2 16,-1 1-1-16,-1 1 0 0,2-1 1 15,2 1-3-15,-2-1 1 0,0 0-2 16,0 1 0-16,0 0 5 0,-1-1-1 0,2-1 2 16,1-1 4-16,-2 1 4 0,-1-2 2 15,2-1 1-15,-1-1 4 0,0-2 5 16,-1-1 2-16,3 2 2 0,-2-3 6 16,1 0 2-16,0 1 8 0,0-2 2 0,1 1 7 15,-1 0 4-15,-2 0 6 0,3 1-1 16,-2-3-4-16,1 3-3 0,0-2-5 0,2-1-8 15,-1-2-9-15,-1 1-9 0,2-1-6 16,-1-1-5-16,2 1-6 0,-1-3-4 16,2 1-3-16,-1 1 2 0,3-3-1 15,-1 1-2-15,-1 1-2 0,1-3 0 0,2-2-1 16,-1-1-3-16,-1 1 2 0,1-2 1 16,-1-1 4-16,-1 0 0 0,2 1-1 15,-1-1 1-15,0 1-2 0,-1-2-2 0,0 1-1 16,1 1-3-16,-2-2 2 0,0 2-2 15,0 0 3-15,0 0 0 0,0 2-2 16,1-4 2-16,-2 1-1 0,3-1 0 16,-1 0-3-16,2-2 0 0,-1 1-3 0,0-3-5 15,2 0-1-15,-1-1-1 0,-1-1-6 16,2 0-1-16,0-1 2 0,-2 1 3 16,1-1-1-16,1 0 2 0,-2-2 3 15,2 2 0-15,-4-1-2 0,2-1 1 16,1-1 0-16,-1 0 0 0,-1 0-5 0,1-1 0 15,1-2-3-15,-1-2 2 0,-1 1-3 0,3-2-1 16,-2-1 3-16,-1 0 2 0,1 0 8 16,2-1 0-16,-3 1 3 0,3-2 4 15,-1 0 4-15,-2 0 1 0,3 0-2 0,-2-2 0 16,2 2 0-16,-1 0 0 16,-1-1-1-16,2-1 2 0,-1-1 3 0,-1 0 1 15,2-1 2-15,0-1-2 0,0-1 1 16,0 0 0-16,0 0-3 0,0-3 1 15,0 1-2-15,0-1 1 0,0-1-2 0,0-2 0 16,0-3 0-16,0 2-3 0,0-4 3 16,0 1 0-16,3-2-1 0,-1 0 1 15,1-2-4-15,1-2 4 0,-1-1 0 0,2 1 1 16,0-2-7-16,0-3 3 0,1-1 3 16,0-1 1-16,-1-3 0 0,0-2 0 15,0-2 8-15,1-3-5 0,-1-2 2 16,1-4-2-16,0-3-2 0,-2-1 2 0,0-4-6 15,-2-1 0-15,1-1-2 0,0-1-1 16,-3-1 3-16,2 0-1 0,-2 0 0 0,2 0-4 16,-1 1-4-16,-1 1-8 0,3-1-7 15,-1 3-7-15,1-3 1 16,0 2-2-16,0-1-1 0,2 1 3 0,0-2 6 16,0 1 5-16,1-1 3 0,-2-2 4 15,1-1 2-15,0-1 6 0,0 0 1 0,-2-1-2 16,0-1 0-16,2 1 0 0,-2 2-6 15,0 0-6-15,0 3-5 0,-1 1-3 0,1 3-3 16,-1 3-1-16,-1 1 3 16,1 1 2-16,-2 2-1 0,2 0-1 0,-1 0-6 15,2-1-7-15,3-1-7 0,-1-1-7 16,0-3-5-16,3 0-7 0,0-3-4 16,1-1-2-16,2-2 2 0,1-3 5 15,0-2 2-15,1-1 11 0,2 2 8 0,-2-2 10 16,1 3 5-16,-1 0 1 0,-2 4 4 15,0 1 1-15,0 4 2 0,-1 1 2 16,-1 2 1-16,-1 5-5 0,-1 0-19 16,-1 5-28-16,3 1-44 0,-4 3-53 0,0 3-58 15,-2 2-57-15,2 2-56 0,-2 2-41 16,-1 1 5-16,0 4 35 0,-2 1 50 16</inkml:trace>
  <inkml:trace contextRef="#ctx0" brushRef="#br1" timeOffset="-199164.65">10573 11109 16 0,'1'0'20'0,"-1"-2"3"0,2 0 2 15,-1 2 2-15,-1-1 6 0,3 1 5 0,-3 0 6 16,0 0 2-16,0 0 3 0,0 0 4 16,0 0 0-16,0 0-2 0,0-1-2 15,0 1-3-15,0 0-6 0,0 0-6 0,-3 0-6 16,3 0 0-16,-3-2-1 0,0 2-1 15,1 0 1-15,-3 0-2 0,1 0 2 0,-3 0-6 16,0 2-3-16,0-2-3 16,1 1-2-16,-1 0 0 0,-1-1 2 0,-1 2 1 15,1 0 1-15,0-2 0 0,-1 1-2 16,1-1-1-16,0 2-3 0,-2-2-4 16,1 1-1-16,1-1-1 0,0 0 0 15,2 0-2-15,-2 0 0 0,3 0-1 0,0 0 0 16,2 0-1-16,3 0-1 0,0 0 1 15,2 2-1-15,1-1 0 0,2-1 0 0,3 0-1 16,1 0 0-16,-1 0-1 0,3-1 2 16,0-1 0-16,0 2 0 0,2-1 0 15,-2-1 0-15,0 2-1 0,0-1-3 16,0 1-2-16,-1-2-3 0,1 0-3 16,-2 2-4-16,-1 0 0 0,0 0 2 15,1 0 0-15,-2 0 1 0,-1 0 5 0,-1 0 2 16,0 0 2-16,-1 0 2 0,-2 0 2 0,-1 0 0 15,-1 0 2-15,-3 0 1 16,-1 0 1-16,-1-1 0 0,-3 1 2 0,-2 0 1 16,-3 0 0-16,-2 1 0 0,-2-1 0 15,-1 2 0-15,-1 0-2 0,-1-2-1 16,1 1 0-16,-2-1 0 0,1 2 0 16,2-1 3-16,1-1 2 0,1 2 1 0,2-1 1 15,1-1 0-15,2 2 0 0,0-1-3 16,3-1 0-16,3 2 1 0,2-2-1 15,2 1 2-15,2 0 0 0,4-1 3 0,3 0-2 16,6 0-2-16,-1 0-1 0,4-2-2 16,2 0-4-16,2-2-1 0,2-1-1 15,0 0 0-15,2 1-1 0,-3 0 1 0,2-1 0 16,-4 0-1-16,-1 1 0 0,-4 1-2 16,-3 0 2-16,-1 0 1 0,-3 2-1 15,-2-1 2-15,-4 0 2 0,-2 2 0 16,-2 0 0-16,-4 0 2 0,-2 2 7 15,0 0 8-15,-3-2 10 0,-1 1 9 0,-1-1 13 16,-3 2 11-16,2-1 5 0,-2-1 0 16,-2 0-1-16,1 0-1 0,1 0-6 15,-1 0-8-15,0 0-5 0,-1 0-6 0,1 0-6 16,1 2-6-16,2-1-6 0,3-1-7 16,1 2-7-16,-1-1-2 0,7 1-5 15,0-1-1-15,4 2-1 0,4 0-1 0,2 0 0 16,6 2-1-16,0-1 0 0,3 1-2 15,3-1-3-15,2 2 0 0,1-2-1 16,-2 1 1-16,1-2-4 0,-4 2 3 0,0-2 3 16,-3 0 4-16,-2-2 3 0,-5 0 4 15,-1 1 3-15,-4 0 5 0,-4-2 2 16,-2 0 0-16,-5 0 1 0,-2 0-1 16,-2 0 1-16,-2 0-2 0,0-4 5 15,-1 3 6-15,0-2 5 0,-1 0 8 0,1 0 8 16,1-1 2-16,2 1-3 0,1-2-6 15,0 2-5-15,1-1-8 0,2 1-10 16,0 0-4-16,2 1-8 0,0 0 0 0,3 0-5 16,0 2-5-16,-1-2-2 0,4 2-5 15,2-1-1-15,0 1-11 0,5 0-16 16,-1 0-23-16,3 1-31 0,1-1-40 0,4 2-45 16,0 0-47-16,0 3-56 0,4 0-46 15,0 1-6-15,1 1 23 0,2 2 36 16</inkml:trace>
  <inkml:trace contextRef="#ctx0" brushRef="#br1" timeOffset="-196319.29">11786 18070 154 0,'-7'12'212'0,"2"0"-11"15,-1 0-37-15,1-1-31 0,0-4-20 0,0 2-7 16,2-4-1-16,0-1 2 0,3-1 5 16,3-1 4-16,3-4 8 0,2-1 6 15,2-1 0-15,7-4 2 0,1 1-6 16,4-2-10-16,6-2-20 0,4 0-23 15,3 1-19-15,1 0-19 0,5-1-12 0,2-1-9 16,1 0-6-16,0 2-2 16,1-1-2-16,-1 1-3 0,0-1-1 0,-1 1 1 15,-4-1-2-15,-2 1 1 0,-2 1-2 16,-4-2 0-16,-5 4-3 0,-4-1-9 16,-6 1-15-16,-6 1-29 0,-5 1-41 15,-8 2-43-15,-5 0-37 0,-8 3-24 0,-6 3-7 16,-8 0 17-16,-6 2 37 15,-7 2 49-15,-6 1 45 0,-6 1 43 0,-5 0 31 16,-2 1 23-16,-4 2 16 0,-2 0 18 16,-4 0 19-16,0 2 24 0,4-2 29 15,1 0 31-15,4-2 28 0,8-2 19 16,6-1 3-16,10-1-19 0,5-1-31 0,11-4-35 16,10-2-38-16,8-2-37 0,8-3-26 15,10-3-13-15,9-2-9 0,8-1-6 16,5-1-3-16,9-4 0 0,2-1-1 15,6-2-2-15,3 1-2 0,4-3 1 0,0-1 2 16,2 1 0-16,1-1 1 0,0 2 2 16,-2 0-2-16,-2 3-4 0,-1 1-12 0,-5 1-27 15,-6 3-29-15,-4 2-40 16,-8 2-41-16,-6 3-36 0,-9 3-25 0,-5 3-4 16,-9 3 10-16,-8 2 27 0,-7 1 35 0,-10 3 36 15,-4 1 36-15,-9 2 34 0,-5 1 29 0,-7 3 28 16,-5 0 25-16,-3 4 28 15,-6-1 30-15,-3-1 32 0,-1 0 29 0,0 0 32 16,0-1 24-16,1-1 8 0,5-1-5 16,5-2-19-16,9 0-28 0,5-5-39 15,8 0-37-15,8-3-32 0,11-4-27 16,6-2-17-16,13-5-10 0,5-2-10 16,9-2-9-16,10-2-4 0,4-5 0 0,8 0-5 15,5-1-4-15,5-1 2 0,6-2 2 16,0 0 1-16,3 0-6 0,1 2-18 15,-1-1-28-15,0 4-41 0,-4 1-42 0,-3 1-42 16,-3 4-29-16,-6 1-13 0,-4 3 1 16,-7 3 13-16,-6 1 15 0,-6 4 16 0,-8 1 12 15,-8-1 6-15,-7 5 3 0,-5-1-1 0,-9 1-9 16,-8-1-17-16,-4 2-23 0,-5-1 3 16,-5 1 13-16</inkml:trace>
  <inkml:trace contextRef="#ctx0" brushRef="#br1" timeOffset="-178020.26">6934 15483 78 0,'-6'-5'90'0,"3"2"2"15,-1-2 2-15,1 1 0 0,0 1 2 0,0-1-8 16,0 1-7-16,0 1-9 0,1-1-7 15,-1 0-6-15,3 0-7 0,-2 0 0 0,2-1-3 16,0 1-2-16,2-2-1 0,0 2-4 16,-1-1-4-16,4-1-3 0,-2-1-5 0,5 0-6 15,-2 0-4-15,4 0-2 0,-2-1-5 16,1-1-4-16,1 1-2 0,-1-1-2 16,4 2-1-16,-4-1 2 0,1 1 2 0,2 1 1 15,-2 1 3-15,2-1 3 0,-4 4 4 16,2-2 2-16,-2 3 3 0,1 0 4 0,-1 0 2 15,-1 3 2-15,-1 0-1 0,0 1-2 16,0 1-3-16,-1 1 0 0,0 1 2 16,-2 1 2-16,-1-1 3 0,0 4 6 0,-2-2 3 15,-2 1 4-15,0 1 2 0,-1 1 1 16,-2-2 1-16,-3 2-2 0,-1 2 2 16,-2-4 4-16,1 2 5 0,-4-1 8 15,1-2 10-15,-2 0 7 0,0-2 6 0,1 1-4 16,0-4-3-16,-2-1-6 0,2-1-7 15,-2-2-7-15,2-2-9 0,1-3-6 0,-1 0-9 16,0-3-11-16,0-2-7 0,2-2-5 16,0-2-6-16,1 1-1 0,3-4-2 15,1 2-1-15,1-1-4 0,3 1 0 0,3 0-2 16,2-2-4-16,1 2 3 0,3 0 0 16,2 2 2-16,0-2 0 0,4 1 0 0,0 2 7 15,-1 0-5-15,6 1-1 0,-4 1 0 16,4 2-3-16,-1 1 1 0,1 0-5 0,-1 2 2 15,3 1-1-15,-3 1-1 0,0 3-1 16,-1 0 0-16,0 1 0 0,-1 2 3 16,0 1 3-16,-1 1 0 0,1 1 5 0,-1 0-1 15,-1 2-2-15,-2-1-1 0,0 1-1 16,-1-1-1-16,-3 1-2 0,-1-1 1 16,-2 1 4-16,-1-1 1 0,-2 1 2 0,-3-1 2 15,-2 2 0-15,-3 0 1 0,-5-1-1 16,2 1 4-16,-4 0 2 0,-2-2-3 0,-1 2 4 15,0-3 0-15,-4 0 4 0,3-3-1 16,-2 0 0-16,1-1 3 0,1-2-1 16,0-2-3-16,2-2-1 0,-1-2-2 0,2-2 0 15,2-1-1-15,0-1-4 0,3-2 2 16,0 0-6-16,1-2-1 0,6 1-3 16,2-1-1-16,2 2 0 0,5-1-1 0,3-1 1 15,3 1-2-15,1 2 3 0,4 1 1 16,3-1-1-16,3 4-1 0,2-1-1 0,-2 2 2 15,2 3-2-15,-2 0 0 0,0 3-1 16,-4 3 2-16,0 0 0 0,-3 2-1 0,0 1 0 16,-2 1 2-16,0 2 1 0,-4 0 2 15,-2 2 0-15,-1 1 2 0,-3-2-1 16,-3 4 3-16,0-2-1 0,-3 0 3 0,-3 0 6 16,-1 1 7-16,-2-1 13 0,-2-1 7 15,0-1 10-15,-3-1 6 0,1-1 5 16,0-1 0-16,-3-2-4 0,2-2-3 0,-2-2-8 15,2-1-4-15,-2-3-3 0,2-1-6 16,-2-4-6-16,2-1-4 0,2 0 0 16,0-1-3-16,1-1-6 0,2 1-2 0,2-1-1 15,3 0-2-15,0 1-6 0,4 0-3 16,0 1-3-16,4-2-4 0,0 2 0 16,3 1 1-16,4 1-3 0,0-2-3 0,3 5-5 15,0-2-8-15,2 3-7 0,0 0-7 16,0 1-2-16,1 2 0 0,-4 0 5 15,1 3 2-15,-3 2 8 0,0 1 2 0,-1 0 4 16,-4 3 3-16,-1 0 5 0,-2 3 1 16,-3 0 2-16,-1 1 4 0,-3 2 3 0,-2 0 2 15,-2 0-1-15,-3 0 0 0,0-1 1 16,0-1 1-16,-2 1-4 0,0-4 1 0,1-1-2 16,1 0 5-16,-1-1-1 0,0-4 2 15,1-1 1-15,1-3-4 0,-2 0 2 0,2-3-3 16,1-1 0-16,0-4-1 0,0-1-4 15,3 0-2-15,-2-3-3 0,4 0-4 16,0-1-9-16,3 1-2 0,1-2-5 0,0 2 2 16,3 0 1-16,3 2 2 0,0 1 7 15,1 0 3-15,1 1 5 0,4 4 1 16,-2-1 2-16,4 3 0 0,0 1 0 0,-1 1 1 16,4 1 0-16,-1 3 2 0,3 0 0 15,-4 1 0-15,0 2 0 0,0 1 0 16,-3-1 1-16,-1 4 3 0,-3-1 1 0,-2 1 1 15,-1 1 3-15,-3 0-2 0,-4 0 4 16,-1 1 5-16,-2-1 9 0,-4-1 5 0,1 0 4 16,-2 0 8-16,-2-2-3 0,-1-1-3 15,-1-1-8-15,1-3-4 0,-1 0-8 16,-2-4-6-16,3 0-1 0,-4-2-4 0,4-1 0 16,-1-3-4-16,1 0 3 0,0-3-4 15,1 0 1-15,1-1-7 0,2-2-4 16,2 0-8-16,1-2-12 0,1 1-9 0,5 1-13 15,0-2-5-15,5 0-3 0,1 3-2 16,4-3-1-16,4 4 1 0,1-1 1 0,3 2 4 16,3 3 4-16,0 0 5 0,2 5 10 15,-1-1 7-15,-3 4 9 0,0-1 7 0,0 5 6 16,-6 0 7-16,0 2 6 0,-3 2 4 16,-2 1 5-16,-3 1 7 0,-1 2 7 15,-4 2 6-15,-2 0 6 0,-1 1 5 16,-2-1 5-16,-3 1-2 0,-3-2-11 0,1 1-3 15,-1-2-9-15,-3-2-6 0,1-2-7 16,-2-1-5-16,-1-1 4 0,-1-2-5 16,0-2-1-16,0-2-5 0,1-2 1 0,-3-2 1 15,2-2-4-15,3-2-2 0,-2-3-5 16,3-2-6-16,-1-1-13 0,3-1-7 0,0-2-10 16,3-3-7-16,2 0-4 0,4-2 0 15,4 2 4-15,2 0 3 0,3 0 6 16,1 3 7-16,3-1 3 0,3 2 7 0,-1 2 1 15,4 2 2-15,-2 1 0 0,0 1 1 16,1 3-1-16,1 3 3 0,-4 0 5 0,3 4 1 16,-5-1 5-16,3 2 4 0,-3 3 5 15,-1 2 2-15,2-1 3 0,-4 2 2 0,0 2 0 16,0 2 0-16,0-1 0 0,-2 2 2 16,-1-1 1-16,-2 2 0 0,-1 0 4 15,1 2 6-15,-3-1 16 0,-1 1 13 0,-1-2 8 16,-3 1 4-16,0-2 0 0,-1-1-4 15,-3-1-14-15,-1-1-15 0,-1-2-7 16,-3-2-5-16,1-2-4 0,-1-2-2 16,0-3-2-16,-2 0-3 0,2-3-2 0,-2-2-3 15,3-4-2-15,0 0-7 0,-1-3-10 0,3-3-9 16,0-1-11-16,2-2-11 0,1-2-7 16,1 1-5-16,4-2 1 0,3-1 4 15,2 3 8-15,2 0 8 0,4 2 5 16,2 1 6-16,4 4 5 0,-1 1 4 0,4 4 5 15,2 2 0-15,3 2 2 0,0 3 3 16,2 3 3-16,0 0 2 0,0 3 3 0,1 0 3 16,-2 2 4-16,0 0 1 0,-1 3 1 15,-2 1 2-15,-2 0 3 0,-1 0 1 16,-4 2 7-16,-2-1 7 0,-3 1 10 0,-2 1 8 16,-4 0 8-16,-2 1 6 0,-2 2 6 15,-3-1 0-15,-3-1 0 0,-4 1-3 0,-1-2-8 16,-4-2-9-16,1-1-8 0,-3-3-9 15,0-1-5-15,-2-3-10 0,1-1-2 0,1-4-2 16,-3-4-1-16,1 0-2 0,2-3 5 16,-1-4-3-16,-1-1 1 0,5-4-3 15,-1-1-4-15,4-1-3 0,2-1-11 0,2-1-1 16,4 1-6-16,2-1 1 0,6 2 1 16,2 2 2-16,4 1 1 0,2 1 4 0,4 4 2 15,2 1 1-15,3 1 3 0,1 4 1 16,4-1 0-16,-1 3-1 0,3 2 1 15,-2 2-3-15,-1 3 0 0,1-1 2 16,-1 2 2-16,-2 3 1 0,-1 0 0 0,-4 3 4 16,-1 0 1-16,-2 0 0 0,-4 2 3 15,-4-1 1-15,2 1 1 0,-5-1 1 16,-2 1 1-16,-2-1 2 0,-2 1 2 0,-3-1 0 16,-1-1 1-16,-1-1 1 0,0-2 2 15,-4-2-1-15,-1-1-2 0,-1-3-1 0,0 0-2 16,-4-1 0-16,2-4-7 0,-1-1 0 15,-2 0 0-15,2-3-2 0,-1-1 1 0,1-2-2 16,1 0 1-16,3-2-2 0,1-1-2 16,1 2-7-16,1-2-7 0,4 1-6 15,1 1-1-15,5 1-2 0,1-2 3 0,4 4 6 16,3-2 6-16,2 1 5 0,4 2 6 16,2 0-1-16,3 2 2 0,1 1 0 15,1 0-2-15,1 3 3 0,0 0 0 0,-1 3 2 16,1 0 0-16,-2 1 2 0,-4 2 4 15,-2 2 1-15,-4-1 4 0,-2 4 5 0,-5 0 6 16,0 2 3-16,-7 2 3 0,-3 0-1 16,-1 0-2-16,-3 0-5 0,-3 0-5 0,-2 0-2 15,0-3-4-15,-1 0-3 0,-2-3-3 16,2-2-3-16,-3-2-3 0,2-3-6 16,0 0-12-16,-1-4-15 0,2 0-18 0,1-6-11 15,0 1-8-15,2-5-10 0,3-3 1 16,0 0 7-16,5-2 8 0,2-1 7 15,4 0 8-15,2 0 10 0,4 0 9 0,4 0 8 16,2 2 8-16,3 1 4 0,2 1 5 16,2 2 1-16,2 2 2 0,-1 1 0 0,-1 1 1 15,2 2 3-15,-1 2-2 0,-4 0 1 16,1 3 1-16,-4 1 1 0,0 1-2 16,-5 3 1-16,-4 2 1 0,1-2 2 15,-5 4 1-15,-5-1 2 0,-1 2 1 0,-2 0 4 16,-3 0 1-16,0 2 1 0,-5-4 0 15,0 1 1-15,1-1-1 0,-3 1-3 0,1-4 0 16,1 1-1-16,0-4-2 0,0 2 0 16,1-3 0-16,3 0 1 0,0-1-1 0,2-1 0 15,1 1 0-15,2-2-4 0,3 0 0 16,2 0 0-16,4 0-3 0,2-2 0 16,4 1 0-16,2-1 1 0,2 0-1 15,1 1 0-15,2 0-1 0,0-2 1 0,1 1-2 16,1 2 2-16,-2-1 0 0,0 1-3 0,-2 1-2 15,0 1-2-15,-4 1 0 0,-1 0 0 16,-2 0 0-16,1 3 1 0,-4 0 5 16,-3 0 1-16,0 1 0 0,0-1 0 0,-2 2 1 15,-1-1 0-15,-2 1 0 0,-1-1-1 16,3-2-1-16,-2 1-1 0,2 0-8 16,0-3-10-16,0 1-16 0,-1-1-16 0,3-1-13 15,-1-1-12-15,2-1-5 0,0 0 6 16,0 0 12-16,2 0 14 0,1 0 14 15,0 2 11-15,2-2 9 0,0 3 4 0,1 0 3 16,0 1 2-16,2 2 0 0,-1 0 0 16,-1 3 4-16,1-1 0 0,0 2 2 0,-2-1 0 15,-2 2 0-15,0-1 1 0,-3 1 2 16,0-1 5-16,-1 2 2 0,-2-1 4 0,-1-1 5 16,-2-1 2-16,-3 0 0 0,2-1-2 15,1-1-1-15,-4-2-4 0,3-2-6 16,0 0-2-16,-1-2-1 0,2-1-3 0,0 0-4 15,1-1-4-15,0-2-5 0,4-2-2 16,-1 1-4-16,2-1-3 0,3 1 0 0,1-1 3 16,0 2 4-16,2-1 2 0,2 1 5 15,0 1 1-15,0 2 0 0,3 0 5 16,-1 2 1-16,-1 1 1 0,2 1 2 0,0 2 2 16,-1 0 4-16,2 2 2 0,-2 1-1 15,-2 1 1-15,3-1 2 0,-5 2-2 16,-1-1 0-16,0 1-1 0,-2-1 1 0,-3 1 1 15,0-1-2-15,-3 2 0 0,-2-1-2 16,0 1-2-16,-3-2-3 0,-1 1-3 16,-1-3-2-16,1 0-3 0,-2 0-4 0,0-2-12 15,1-2-13-15,-2-1-15 0,2-1-14 16,2-2-14-16,-3-2-13 0,5-1-1 0,0-1 4 16,2-1 6-16,1 1 9 0,1-2 10 15,4 1 10-15,1-1 10 0,2 1 9 16,0 1 8-16,3 0 8 0,4 1 5 0,-2 0 9 15,2 3 4-15,1-2 7 0,0 3 7 16,1 1 8-16,-1 1 6 0,2 1 4 0,-2 1 3 16,0 1 1-16,-4 2-4 0,1-2-2 15,-2 1-2-15,-1 2-3 0,-2 0-2 16,-1 0-1-16,-3 0 1 0,1 2-3 0,-2-2-2 16,-2 0-1-16,1 0-4 0,-1-2-4 15,0-1-3-15,-1 0-5 0,1-1-2 16,1-1-4-16,-1-1 0 0,-2-1-1 0,2-1-1 15,1 0-1-15,-1 0 1 0,2-3-2 16,-1 2 1-16,-1-1 0 0,2-1-1 0,0 2 1 16,2-1 1-16,-1 1 2 0,-1-2 1 15,2 2 2-15,-1-1 1 0,-1 1 2 0,2 0 1 16,-2 0 0-16,3 0-1 0,-2 1 3 16,-1-1-1-16,2 2-1 0,-2-1 2 15,1-1-2-15,1 2 1 0,-2-1-2 16,0 1-2-16,0 1 0 0,0-2 0 0,0 1 0 15,2 1-4-15,-2 0 1 0,0 0 2 16,0 0-3-16,0 0 3 0,0 0 1 0,0 0 0 16,0 0 0-16,0 0 0 0,0 0 1 15,0 0-3-15,0 0 2 0,0 0 0 16,0 0 1-16,0 0 0 0,0 0-2 0,0 0 0 16,0 0-4-16,-2 0-1 0,2 1-7 15,-2-1-12-15,1 2-15 0,-1-2-20 0,-2 1-28 16,1 1-35-16,-2-1-35 0,2 2-15 15,-4 0 2-15</inkml:trace>
  <inkml:trace contextRef="#ctx0" brushRef="#br1" timeOffset="-177053.03">7293 15427 119 0,'-2'-1'160'0,"1"-2"-19"16,-2 1-21-16,-2 1-19 0,1 1-19 16,0 0-12-16,-2 0-12 0,1 0-13 15,0 0-13-15,-1 0-8 0,1 0-5 0,2 0-9 16,-2 0-3-16,1 0-1 0,0 0-2 16,1 0-1-16,0 0-2 0,1 0 3 0,0 0-1 15,0 0 1-15,2 0-2 0,2 0-2 16,2-2 1-16,-1 1-1 0,2 1-1 0,1-2 1 15,2 2-2-15,2-2 2 0,-1 2-1 16,-1 0 1-16,3 0 0 0,-1 2 0 16,-2-2 2-16,0 2-1 0,1 1-1 15,-3-2 0-15,2 2 0 0,-3 0-2 0,-2 0-1 16,3 2 1-16,-4-2-1 0,-2 3-1 16,0-2 2-16,0 0 0 0,-2 1 2 15,-4 0 1-15,2-1 1 0,-3 2 2 0,-1-1 0 16,0-2 0-16,-1 1-1 0,-1-1 0 15,-1-2 1-15,0 1 1 0,3-2 1 0,0 0-1 16,-1-3 0-16,1 2 0 0,2-5-3 16,2 1-1-16,1-2-1 0,0-1 0 15,3 0 0-15,2 0-1 0,1-1-1 0,2 1 1 16,1 1-3-16,2-1 2 0,3 2-2 16,-2 2 2-16,1 1 1 0,4 1 1 0,-3 2 0 15,2 2-1-15,-2 1 2 0,0 1 1 16,-2 3-2-16,-2 1-1 0,-2 1 1 15,-1 2 1-15,-2 0 1 0,-2 2-1 0,-2-1 0 16,-1-1 3-16,-2 2 2 0,-1-3 2 16,-2-1 3-16,0 0 0 0,-1-1 1 0,-1-2-4 15,1-2-1-15,-1-1-3 0,2-1-5 16,-2-4-9-16,1 1-12 0,3-4-11 0,1-1-11 16,2-1-12-16,-1-4-10 0,2 1-3 15,2-4 2-15,2 1 6 0,2-1 7 16,-1 1 11-16,2 1 10 0,1-2 11 0,1 4 9 15,2-1 7-15,-1 4 6 0,-2-1 6 16,3 4 2-16,0 1 4 0,-3 0 1 0,2 3 4 16,-1 1-1-16,-1 2 4 0,0 0 7 15,-3 3 8-15,-1 2 13 0,-2-1 11 16,-4 1 11-16,1-1 9 0,-6 4 1 0,1-2-1 16,-2 0-6-16,-2 0-12 0,-1-2-12 15,-1 1-11-15,3-2-12 0,-2-2-10 16,1-1-10-16,1 0-13 0,1-3-17 0,-1-3-14 15,3 0-14-15,2-1-14 0,-1-2-11 16,3 0-1-16,1-2 3 0,1-1 6 0,1 0 6 16,2 0 11-16,1 0 9 0,1 2 9 15,1-1 7-15,3 1 8 0,-1 1 8 16,1 3 4-16,-1-1 4 0,3 3 5 16,-1 1 3-16,2 1 5 0,-1 1 7 0,-3 3 13 15,-1-1 10-15,-3 2 14 0,-2 0 14 16,-2 2 12-16,-1 1 12 0,-3 0 5 0,-2-1 4 15,-2 2-2-15,2-3-7 0,-2-1-13 16,0 0-16-16,2-1-18 0,-2-4-15 16,0-1-14-16,2 0-14 0,-1-1-19 0,0-4-21 15,3 1-21-15,-1-4-26 0,3 1-26 16,-1-1-23-16,3 1-19 0,2-1-25 16,0 1-34-16,3 1-10 0,2-2 9 0,0 2 18 15</inkml:trace>
  <inkml:trace contextRef="#ctx0" brushRef="#br1" timeOffset="-176360.43">7086 15655 48 0,'0'0'119'0,"3"0"-18"0,-1 1-17 0,0 1-9 16,1 1-9-16,-2 2-6 0,2-2-5 15,0 1-7-15,-1 2-5 0,-1 0-7 16,1 0-2-16,0 2-5 0,-2-1-1 0,0 0-7 15,0 3-6-15,-2-3-2 0,0 4-7 16,1-4-11-16,-1 2-20 0,-1-1-30 0,0-1-43 16,0 1-57-16,0-2-29 0,1-2-10 15</inkml:trace>
  <inkml:trace contextRef="#ctx0" brushRef="#br1" timeOffset="-176170.93">7157 15852 91 0,'2'7'192'0,"-2"1"-9"16,0 1-30-16,0-2-32 0,0 1-29 15,0-1-25-15,0-1-21 0,0 2-20 16,0-4-28-16,0 2-31 0,3-1-35 0,-2 1-42 16,1-3-42-16,1 1-39 0,0-2-7 0,-1 1 12 15</inkml:trace>
  <inkml:trace contextRef="#ctx0" brushRef="#br1" timeOffset="-176050.08">7195 16023 65 0,'0'4'80'0,"3"0"-15"0,0 1-13 16,-3 0-18-16,2-2-19 0,1 1-28 0,-1-1-33 15,-1 2-35-15,1-1-23 0</inkml:trace>
  <inkml:trace contextRef="#ctx0" brushRef="#br1" timeOffset="-175903.48">7235 16181 13 0,'1'7'65'15,"-1"0"-10"-15,0-1-16 0,0 2-11 16,0-2-20-16,0 1-32 0,-1-2-41 0,-1 1-25 15</inkml:trace>
  <inkml:trace contextRef="#ctx0" brushRef="#br1" timeOffset="-175728.92">7276 16327 153 0,'3'4'173'0,"-1"1"-21"0,-1-2-28 0,4 2-26 15,-4-1-26-15,-1 1-23 0,2-1-22 16,-2 2-20-16,1-1-25 0,-1 1-28 0,0-2-31 16,0 2-35-16,0-2-35 0,0 1-25 15,0 0-1-15</inkml:trace>
  <inkml:trace contextRef="#ctx0" brushRef="#br1" timeOffset="-175521.22">7290 16458 33 0,'0'4'124'0,"0"1"-7"0,0-1-10 15,1 1-9-15,-1-1-12 0,2 2-11 0,0-1-9 16,-1-1-8-16,1 0-6 0,1 1-7 16,-3 0-6-16,2-1-7 0,-1 2-6 15,-1-3-9-15,0 2-5 0,0 1-3 0,0-2-3 16,0-1-2-16,0 2-2 0,-1-2 0 16,-1 1-2-16,0-1-1 0,1 0 0 15,-1-1-3-15,-1-1-11 0,1-1-18 0,1 0-20 16,-1 0-31-16,-1 0-34 0,3 0-44 15,-3-3-25-15,3 1 0 0</inkml:trace>
  <inkml:trace contextRef="#ctx0" brushRef="#br1" timeOffset="-174635.7">7311 16924 121 0,'4'0'120'0,"2"0"-5"0,-1 0-7 15,3-1-6-15,0-1-10 0,0 1-8 0,2-1-12 16,-1-1-8-16,3 0-9 0,0 2-5 15,-1-2-4-15,1 0-1 0,0 0 0 0,0 0-5 16,-2 0-1-16,-1 0 3 0,2 0 4 16,-3 0 5-16,0 1 8 0,-3 1 16 0,1-2 17 15,-1 1 13-15,-2 2 8 0,0-1 0 16,-3-1-7-16,-2 2-18 0,-1 0-20 0,-3 0-19 16,-2 2-20-16,0-1-14 0,-3 1-8 0,-3-1-4 15,1 1-2-15,-4 1-1 0,-1 0-1 16,0 0 1-16,-3-2 0 0,3 2 1 15,0 0 0-15,-3-1 0 0,4-1 4 0,-4 1-1 16,5 1 4-16,-3-2 7 0,5 1 6 16,0-1 8-16,1 2 7 0,2-3 5 0,2 2 6 15,2-1-1-15,1-1 2 0,4 2 3 16,1-2 4-16,2 0 7 0,4-2 8 16,0 2 9-16,5-3 9 0,2 0 5 0,1 0 6 15,0-1 0-15,2-1-4 0,1-1-9 0,0 0-11 16,-2 0-16-16,0 0-17 0,-2 2-12 15,-2 1-13-15,-2 0-8 0,-1 0-8 0,-4 3-11 16,0 0-10-16,-3 1-17 0,-3 2-17 16,1 0-15-16,-3 1-9 0,-1 1-5 0,0 0 3 15,-2 1 3-15,0-2 4 0,2 1 1 16,-1-1-2-16,-2 1-5 0,1-1-8 0,3-1-11 16,-1 2-11-16,1-2-11 0,-1-2-14 15,1 1-14-15,2-1-14 0,1 1-10 0,2-2-5 16,0-2-3-16,4 1 2 0,-1-1-5 15,0-1-7-15,3 0-20 0,0-2-15 0,1 3 5 16,-1-3 17-16</inkml:trace>
  <inkml:trace contextRef="#ctx0" brushRef="#br1" timeOffset="-173653.49">7153 17221 149 0,'-10'-4'200'0,"2"-1"-17"0,0 1-16 0,2 1-16 15,-1 0-7-15,1 0-6 0,1 1-8 0,-1-1-11 16,3 3-14-16,0-1-11 0,0 1-8 0,1 0-2 16,0 1 9-16,2 1 18 0,2 2 25 15,1 1 24-15,2 3 24 0,3 3 21 16,1 3 16-16,4 4-1 0,1 1-10 0,4 4-21 15,2 2-19-15,2 2-23 0,1 0-23 16,2 2-12-16,2-2 0 0,1 1 9 0,2 1 8 16,-3-1 10-16,3 2 4 0,-5-3-9 0,2 0-16 15,-3-1-23-15,-2-2-25 0,-2-3-24 16,-2-2-17-16,-2-2-6 0,-2-4-7 16,-3-4-1-16,-1-3-1 0,-4-4-3 0,0-4 0 15,-4-4-5-15,1-4-3 0,-3-5-4 0,-3-2-8 16,-2-4 0-16,0-3-4 0,-3-1 0 15,0-5-1-15,-1 0 0 0,1-2 9 16,2 1 0-16,-1 1 1 0,1 1 0 0,3 2 2 16,0 3-3-16,1 1 2 0,1 4-1 0,-1 4-1 15,4 2 1-15,-1 2 1 0,4 5 2 16,0 5 1-16,4 1 3 0,2 6-2 16,3 3 3-16,-1 2 0 0,0 5 3 0,4 2 0 15,0 1 4-15,1 3 6 0,-1 1 1 16,-1 0 2-16,1 1-1 0,-2-2 2 0,2 0-1 15,-2-2 0-15,0-2 1 0,-2-3 1 16,1-1 4-16,-3-4 0 0,-1-2 0 0,1-4-2 16,-2-2-2-16,1-4-2 0,-1-5-5 15,-1-4-6-15,-2-4-3 0,3-5-3 0,-2-3 0 16,-1-6-3-16,1-2 2 0,-2-2 1 0,-2-5 3 16,0 2 4-16,0-1 5 0,-3-1 7 15,-1 2 7-15,-2-1 10 0,-1 2 5 0,-2 1 6 16,-1 1 1-16,-3 1 0 0,-2 2-4 15,1 0-6-15,-3 0-5 0,1 2-6 0,-4 0-5 16,4 2-5-16,-2 2-5 0,0 3-4 16,3 1-2-16,1 2-5 0,1 5-3 0,1-1-2 15,1 5-3-15,3 0-5 0,0 5-11 16,0 1-21-16,2 3-36 0,2 3-64 16,-1 4-99-16,2 2-135 0,0 3-164 0,5 3-152 15,1 3-132-15,2 0-22 0,2-1 53 0,4-1 113 16,-1-1 162-16</inkml:trace>
  <inkml:trace contextRef="#ctx0" brushRef="#br1" timeOffset="-172620.09">7989 16795 67 0,'-2'0'215'0,"1"-1"21"16,-1 1-33-16,2-2-35 0,0 2-30 0,0-1-13 15,0 1-4-15,0-2 2 0,0 1 6 0,-1 1 4 16,-1-2 6-16,0 2 8 0,-1-3 13 16,0 1 15-16,-2 1 16 0,-1-2 16 0,-3 2 14 15,-3-2 7-15,0-2-1 0,-1 0-3 16,-3 1-4-16,0-2-6 0,-1 0-7 15,-2 2-10-15,0-1-12 0,-2 1-20 0,-1 1-26 16,-1 0-26-16,-1 1-23 0,-1-1-20 0,2 3-16 16,-5 0-8-16,1 0-7 0,-1 0-1 15,-2 0-4-15,0 1 3 0,1 1 0 16,-1 0 1-16,0-1-1 0,3 1-4 0,1 1-3 16,3 0-8-16,-2 1-4 0,5 0-6 0,0 3-4 15,0-1-2-15,3 1-2 0,1 4-1 16,0-1-1-16,0 2 0 0,2 2-1 15,3 1-1-15,-2 3 1 0,1 1 0 0,0 2-1 16,3 2 0-16,-2 2-2 0,3 1 1 0,0 1-1 16,0 0-3-16,2 3 3 0,1 0-2 15,0 1 3-15,0 1 1 0,2 1 2 0,3-2 0 16,0 2-1-16,0 0 0 0,3-1-4 16,1-1 1-16,-1 2 0 0,3-1 0 15,-1 1 1-15,4-2 1 0,-1 2 2 0,4 0-3 16,0 2 0-16,-1-1 0 0,5-1-1 0,0 0 0 15,1 3-1-15,2-1 1 16,0 1 2-16,5-3-2 0,-2-2 0 0,3 1 0 16,-1-4 2-16,4-2-1 0,-2-1 0 15,2-2 1-15,2-1 0 0,0-2 0 16,2-2-1-16,1 0-2 0,3-2 3 0,2-1-2 16,-1 0 2-16,5-1 0 0,1-2-3 15,2-2 1-15,0 2-3 0,1-4 0 16,3-1-5-16,-2-2 0 0,-1-1 0 15,0-2 0-15,-3-2 3 0,-5-2 0 16,0-2 2-16,-5-4 1 0,0-2-2 0,-7-4 0 16,-1-1-4-16,-3-3-4 15,0-4 0-15,-4-1-3 0,0-2 1 0,-5-4-2 16,1-3-2-16,-1-2 1 0,-2-2-3 16,-2-1-4-16,-2-2-1 0,-1-3-4 0,-1 0-3 15,-2-3-7-15,-1-2-6 0,1-2 1 16,-3-4-1-16,-3-1 5 0,1-3 7 0,-4 2 11 15,-2-2 7-15,0 3 6 0,-4-2 6 16,-1 4 5-16,-3-1 1 0,0 4-2 0,-1 2 1 16,-1 5 3-16,-1 2 2 0,-1 4 2 15,-1 3 12-15,-1 4 11 0,-1 2 8 0,-3 5 8 16,-1 2 9-16,0 4 4 0,-3-1-5 0,-2 5-3 16,2 3-3-16,-3 2-7 0,-3 2-11 15,1 2-6-15,-1 2-6 0,-2 1-3 0,0 1-4 16,-5 2-1-16,2 2-2 0,-2-2-1 15,-1 1 1-15,0-1-3 0,-2 1-1 16,3 1-4-16,-1-2 0 0,3 2 2 0,1-2-3 16,4 1 0-16,3 1 0 0,0 1-2 0,7-2 0 15,1 0-4-15,3 3-6 0,6-1 0 16,-1-2-7-16,4 1-5 0,2-1-9 16,3 1-3-16,3-1-1 0,2 2-7 0,0-1-3 15,3-1-8-15,3-1-13 0,2 2-23 16,0-2-39-16,1-2-47 0,1 1-56 0,2-2-96 15,-1-2-113-15,0 1-99 0,3-2-85 0,-3-2-34 16,1-2 18-16,4-3 86 0,-4-1 121 16</inkml:trace>
  <inkml:trace contextRef="#ctx0" brushRef="#br1" timeOffset="-171830.22">6550 15490 91 0,'0'0'230'0,"0"0"20"16,0 0 5-16,0 0 1 0,0 0 6 16,0 0 5-16,0 2 2 0,0-1 0 15,-2-1-6-15,2 2-7 0,-1-1-15 16,-1 2-19-16,2-1-25 0,-3 1-25 0,0 0-30 16,0 1-30-16,-2-1-30 0,0 2-22 15,0-1-21-15,-4 2-16 0,1 0-12 0,0 0-8 16,-3 2-15-16,-1-1-28 0,-1 0-32 15,-4 1-53-15,-1 1-72 0,-4 0-86 0,-2 0-78 16,-2 2-66-16,-3-4-42 0,-4 2-10 16,-2-1 32-16,0-1 65 0,2-2 82 15,1 1 96-15,4-3 86 0,4-2 69 0,3-1 46 16,4 0 23-16,2-3 14 0,3-1 2 16,3-1-1-16,2-1 5 0,0 1 12 15,4-3 15-15,1 2 12 0,0 0 13 16,1 1 9-16,-1 0 4 0,2 1 0 0,-3 1 0 15,3 2 0-15,0 1 2 0,0 0-4 0,-2 1-8 16,1 2-9-16,-3 0-15 0,1 2-19 16,-3 1-19-16,0 1-22 0,-1 1-38 15,-2-1-72-15,-5 1-111 0,-1-1-58 0,-8 0-29 16,-2 1-11-16,-7 0 21 0</inkml:trace>
  <inkml:trace contextRef="#ctx0" brushRef="#br1" timeOffset="-171666.49">5291 15705 168 0,'-8'0'251'0,"-1"0"11"15,1 0-45-15,0 0-73 0,-1 1-60 0,1 1-41 16,0-1-43-16,-2 1-39 0,-2-1-37 16,-1 2-28-16,-1-1-20 0,3 1-16 15,-2 0 6-15,-1-2 5 0,4 1-3 0,-2-2-5 16,-1 1 3-16</inkml:trace>
  <inkml:trace contextRef="#ctx0" brushRef="#br1" timeOffset="-171536.81">4913 15751 24 0,'-14'3'166'0,"3"2"-4"16,-3-2-24-16,3 0-26 0,-3 0-25 16,1-1-17-16,2 2-24 0,-3-3-39 0,1 2-49 15,-2-1-61-15,0-1-57 0,-2 1-29 16,-1-2-6-16</inkml:trace>
  <inkml:trace contextRef="#ctx0" brushRef="#br1" timeOffset="-171170.62">4444 15756 148 0,'-8'3'250'16,"0"-2"24"-16,2 1-46 0,-3 1-54 0,2 0-46 15,-1-2-39-15,-3 2-37 0,0 2-45 16,-2-2-34-16,-4 1-26 0,1 0-22 0,-6 1-17 15,2 0-11-15,-4-1 2 0,0-2 0 16,-3 0-2-16,0 2 2 0,-1-4 4 0,-2 0 14 16,0 0 17-16,1-2 21 0,-1 0 28 15,0 0 25-15,2-1 28 0,1 0 22 0,-1-2 23 16,2 2 19-16,-1 1 21 0,0 0 21 16,2 0 20-16,-2 1 21 0,2 1 18 15,1-2 9-15,2 2 0 0,-2 0-13 0,1 2-14 16,2-2-25-16,-1 1-30 0,0 1-29 0,3 0-25 15,-3 0-22-15,1 0-18 0,2-1-16 16,0 2-11-16,-1-1-4 0,2-1-4 0,1 1-3 16,-1-1-2-16,1-1-1 0,1 2-2 15,-1-1-18-15,4 0-30 0,-1 1-40 16,-1 0-46-16,3-2-51 0,1 1-43 0,-3 1-27 0,6-2-12 16,0 1-3-16,1-1-3 0,3 2 3 15,-2-2 25-15,6 0 31 0</inkml:trace>
  <inkml:trace contextRef="#ctx0" brushRef="#br1" timeOffset="-170120.31">1691 15922 103 0,'-6'0'259'0,"1"0"44"0,-1-2-5 0,1 2-24 16,2 0-20-16,1 0-11 0,2 0-3 0,2 2 3 16,1-2 10-16,0 2 9 0,5 1 10 0,2 0 8 15,1 1 4-15,1 0-6 0,4 3-15 0,0-1-25 16,-2 1-28-16,5 2-33 0,-3 0-42 15,1 3-40-15,-1-1-35 0,0 2-23 0,0-1-14 16,-2 0-8-16,-3 0-6 0,2 0-4 0,-4-2-4 16,-1 0-5-16,-1-3-5 0,0-1-11 0,-4 0-22 15,1-3-34-15,-3-3-34 0,-1 0-21 16,-3-4-17-16,0-2-4 0,0-3 12 0,-3-4 30 16,1 0 34-16,0-2 26 0,-1-1 22 0,1-1 11 15,-3-1 9-15,5 0 5 0,-2 0 5 0,2 3 9 16,1-1 11-16,1 2 15 0,-1 2 10 15,2 2 8-15,2 1 9 0,-1 3-1 0,4 0 0 16,0 4-6-16,6 4-4 0,-3 1-5 0,3 1-9 16,3 3-2-16,1 3-3 0,0-1 7 0,-2 1 7 15,2 2 8-15,-3-1 5 0,-1-2-2 16,0 1-4-16,0-2-11 0,-3-2-10 0,-2 0-6 16,-1-2 1-16,0-3-3 0,-4-1-3 0,1-2-1 15,-2-4-4-15,-2-5-6 0,-1 1-7 16,-2-5-4-16,2-2-1 0,-3-1-1 0,0 0-1 15,-1-3 2-15,1-1-1 0,-1-1 0 0,1 2 0 16,3 0-1-16,0 0 2 0,1 3 0 0,2 2-2 16,2 4 0-16,0 0-1 0,1 3 2 0,2 4-1 15,4 2-1-15,0 3 3 0,3 3 0 0,2 2 1 16,-1 2-3-16,2 2-2 0,1 2-8 16,1 1-14-16,-4 0-25 0,3 1-44 0,-2 1-48 15,2-2-48-15,-3 0-56 0,1-2-67 16,-2 0-70-16,1-2-49 0,0-2-31 0,-2-3-18 15,1-1-4-15,-1-2 18 0,1-2 36 0,0-4 62 16,-2 0 64-16,-2-3 61 0</inkml:trace>
  <inkml:trace contextRef="#ctx0" brushRef="#br1" timeOffset="-169935.62">2300 15633 22 0,'-11'-6'224'0,"3"1"42"0,0 1 4 0,2-1-11 16,-2 4-10-16,3-2-10 0,0 0-18 0,2 3-19 15,2-2-19-15,1 2-12 0,1 2-5 16,1-1 5-16,4 2 6 0,2 0 3 0,0 3-9 16,3-1-22-16,0 3-29 0,5-3-32 0,-3 3-31 15,4-1-29-15,-1 2-45 0,1-1-65 0,2 0-90 16,-3 2-97-16,0-3-97 0,0 1-91 0,-1-1-73 16,-4-1 0-16,1 0 57 0,-2-1 79 15,-3-1 89-15</inkml:trace>
  <inkml:trace contextRef="#ctx0" brushRef="#br1" timeOffset="-169753.58">2243 15367 231 0,'-17'-7'300'0,"1"-1"35"0,0 4-33 0,3 1-58 15,1 0-54-15,1 1-48 0,3 2-36 0,1 0-33 16,3 0-31-16,1 2-40 0,3-1-51 15,3 1-60-15,3 1-66 0,0 0-79 0,4 1-69 16,2-1-20-16,1 2 20 0,0-2 40 0</inkml:trace>
  <inkml:trace contextRef="#ctx0" brushRef="#br1" timeOffset="-169385.98">2338 15415 143 0,'-2'0'290'0,"1"0"41"0,1 0 17 0,1 2-18 16,1 2-12-16,3 1-4 0,1 1 2 0,3 1-7 16,-1 2-26-16,5 2-38 0,1-1-52 0,1 4-47 15,0-2-41-15,3 0-31 0,-1 1-23 16,-1-1-20-16,1 0-10 0,-4 0-8 0,1-1-3 16,-3-2-4-16,-1 0-4 0,-1-2 2 0,-1-1-2 15,-1-2 4-15,-4 0-1 0,0-1 3 0,1-3 3 16,-4-3-1-16,0-1 0 0,-4-3 3 0,1 0 6 15,1-4 4-15,-1-3 11 0,-2 0 16 0,2-4 23 16,1-3 27-16,-1-1 17 0,1 2 15 16,1-1 8-16,1 1-4 0,0 1-15 0,0 2-25 15,0 2-23-15,1 2-19 0,1 1-19 0,1 3-13 16,2 1-8-16,0 4-7 0,1 1-12 16,4 4-19-16,-1 2-36 0,1 6-54 0,2 2-67 15,1 1-72-15,1 6-82 0,-1 1-93 0,1 4-81 16,2 2-55-16,-3 4-55 0,1 2 9 15,-3 1 54-15,-3 1 92 0,1 1 105 0</inkml:trace>
  <inkml:trace contextRef="#ctx0" brushRef="#br1" timeOffset="-168986.85">2343 16406 57 0,'-8'-14'241'0,"0"2"44"16,-1 1 8-16,-1 2-12 0,2 0-4 0,-3 5-3 15,0-2-3-15,1 4-15 0,-2 1-25 0,-1 1-30 16,-1 1-33-16,3 4-32 0,-2 1-30 0,-1 1-26 16,3 2-19-16,-2 3-17 0,2 2-18 15,1 0-12-15,1 5-6 0,3 1-4 0,1 5 0 16,2 0 3-16,1 4 6 0,4 2 6 0,1 1 6 16,2 2 9-16,1 1 1 0,5-1 1 0,-1-1-2 15,5-1-6-15,0-2-5 0,4-3-11 0,0-5-5 16,3-1-11-16,0-6-26 0,3-3-36 0,-1-4-57 15,1-4-67-15,1-4-78 0,-1-4-59 0,0-5-40 16,-1-2-22-16,-2-4-2 0,2-4 8 0,-5-2 29 16,3-3 44-16,-5 0 49 0</inkml:trace>
  <inkml:trace contextRef="#ctx0" brushRef="#br1" timeOffset="-168686.35">2594 16506 4 0,'-8'-11'234'0,"0"2"47"0,-3 0 19 16,2 2-3-16,-1 0-1 0,1 2-1 15,-1 0-3-15,2 1-11 0,-4 0-20 0,4 2-33 16,0 0-42-16,0 1-39 0,0 1-40 0,0 1-34 16,2 2-30-16,1 0-20 0,2 3-11 15,0 2-8-15,1 2-5 0,-1 2-1 0,3 3 0 16,3 0-3-16,2 3 0 0,1 0-5 0,2 0-4 16,3-1-3-16,0-1-1 0,1-1-3 0,0-3 1 15,2-1-5-15,0-4 0 0,-1-1-3 0,2-3 1 16,-3-1 4-16,-1-4-2 0,2-1 12 0,-5-3 6 15,-2-1 6-15,-1-4 2 0,-2-1-1 0,-1-1 0 16,-4-1-10-16,-1-1-17 0,0 2-16 16,-4-2-26-16,-1 1-26 0,-4 1-28 0,2 1-25 15,-1 0-21-15,0 1-22 0,-2 4-18 0,1-2-17 16,2 3-14-16,2 0-18 0,0 1-20 16,1 2-13-16,2-1 13 0,0 1 31 0</inkml:trace>
  <inkml:trace contextRef="#ctx0" brushRef="#br1" timeOffset="-168336.84">2575 16249 36 0,'-6'-7'238'16,"3"-1"40"-16,-2 4 10 0,0-2-22 0,0 2-21 16,-1 2-20-16,0 0-20 0,1 1-29 0,-1 2-37 15,-1 1-37-15,-1 0-37 0,1 2-25 0,0 2-19 16,2-2-10-16,1 4-5 0,-1-1-3 15,3 0-2-15,1 3-2 0,1-3 0 0,1 2 0 16,1-1-2-16,1-1 3 0,0 1-2 0,2-4-1 16,3 2 1-16,1-3 1 0,1 0 0 15,1-1-2-15,1 1 2 0,3-3 0 0,2 0 0 16,-1 0 1-16,3 0 1 0,-1 0 0 0,2 1 1 16,-1 1 1-16,0-1-1 0,2 2 1 15,-3 0 2-15,-2 2 9 0,0 1 12 16,-3 1 21-16,2 2 16 0,-7 2 16 0,-1-1 15 15,-1 2 7-15,-4 2-2 0,-1-1-15 16,-2 1-13-16,-1 1-17 0,-3-2-25 0,-1-1-44 16,0-1-69-16,-4-1-78 0,1-2-85 0,2-2-81 15,-1-5-72-15,-1-2-52 0,1-5 6 16,0-3 45-16,3-5 68 0</inkml:trace>
  <inkml:trace contextRef="#ctx0" brushRef="#br1" timeOffset="-168100.46">2671 16009 84 0,'-6'-14'267'0,"-3"3"50"0,2 0 7 16,-1 2-15-16,2 3-14 0,0 0-15 0,1 3-18 15,-1 0-21-15,3 2-23 0,-1 1-22 16,3 3-26-16,1 0-16 0,3 4-15 0,0 2-9 16,5 3-16-16,3 3-19 0,0 4-16 15,5 4-22-15,3 1-17 0,3 2-17 0,-1 1-10 16,4 1-6-16,-1 2-5 0,4-1-7 15,-1-2-24-15,-2 0-37 0,1-2-55 0,-2-1-72 16,-1-1-84-16,-4-4-76 0,-1-1-50 0,-3-3-34 16,-5-5-20-16,-2 0 11 0,-3-3 50 15,-5-4 66-15,-5-1 64 0</inkml:trace>
  <inkml:trace contextRef="#ctx0" brushRef="#br1" timeOffset="-167926.94">2771 16302 103 0,'-20'-11'262'0,"4"1"53"0,0 2 36 0,5 1 31 15,1-1 17-15,-2 2 8 0,4 2-10 0,3-2-25 16,2 0-28-16,1 0-24 0,4-2-22 0,4-1-30 16,1 0-34-16,1-1-35 0,4-4-46 15,-1 1-66-15,5-2-80 0,0 0-88 0,1-3-100 16,1 1-146-16,-1 1-159 0,-1 0-134 16,0 3-93-16,-3 1-9 0,-1 3 51 0,-3 0 118 15,1 5 143-15</inkml:trace>
  <inkml:trace contextRef="#ctx0" brushRef="#br1" timeOffset="-159219.75">4941 9445 285 0,'-10'-4'403'0,"2"-2"54"16,0 3 21-16,0 1-60 0,2 1-83 15,0-1-83-15,1 2-55 0,0 2-48 16,3 1-43-16,-2 1-39 0,4 5 29 0,6 4 82 16,2 7 53-16,5 6 38 0,2 2 30 15,3 4 17-15,2 2-50 0,2 2-96 0,1 2-61 16,2 1-40-16,0 1-32 0,1-1-17 16,-3 0-8-16,-2-3-6 0,-2-3-4 15,-2-3-2-15,-3-1 2 0,-2-5 0 0,-3-5 1 16,-1-2 4-16,-2-4 2 0,-2-6-1 15,-4-2-1-15,-4-5-4 0,-2-6-6 0,-1-4-3 16,-3-5-3-16,-3-5-4 0,-3-2-4 16,0-5 1-16,-1-2 2 0,-4-4-4 15,-1-4-1-15,-1-4 2 0,-1-3 7 0,0 0 3 16,-3-1-4-16,3-3-2 0,-1 0 1 16,0 0 0-16,2-2-1 0,3 4-5 15,0 0 10-15,5 5 3 0,1 0 3 16,3 4 2-16,3 2 0 0,5 4 1 0,3 2-1 15,3 2 0-15,5 2 1 0,5 2-2 16,6 4-1-16,4 1-2 0,4 1 3 0,3 3 1 16,5 3-1-16,1 2-3 0,3 1 2 15,1 5-7-15,0 2-17 0,1 2-24 0,-3 5-24 16,0 3-19-16,-5 2-23 0,-6 4-5 16,-6 3 1-16,-6 3 12 0,-8 4 23 0,-7 2 19 15,-5 3 24-15,-7 0 14 0,-4 2 14 16,-5-2 13-16,-1 0 8 0,-4-3 9 15,0 0 11-15,-1-3 10 0,0-2 10 0,0-2 2 16,2-2 4-16,4-5 6 0,1-1-5 16,4-1-4-16,2-2-7 0,4-2-1 15,1-2-7-15,6-1-11 0,3 1-9 0,6-2-4 16,3 1-4-16,6-1 0 0,8 2 2 16,3-1 2-16,2 2 6 0,7 0 0 0,1 2 5 15,4 1-4-15,2 0 0 0,1 1-1 16,-2 2-5-16,-3 0-10 0,-3 1-36 0,-3 1-45 15,-4 0-56-15,-6-1-65 16,-1 1-94-16,-6-1-104 0,-2-1-74 0,-2-1-50 16,0-1-34-16,-4-4-19 0,-1-1 48 15,-1-3 87-15,1-3 92 0</inkml:trace>
  <inkml:trace contextRef="#ctx0" brushRef="#br1" timeOffset="-158454.03">5674 9471 230 0,'2'-15'311'0,"-1"0"54"0,-2 3 33 16,-1 0 22-16,-1 1 12 0,-3 2-5 16,-1 2-19-16,-2 0-39 0,1 2-56 0,-2 0-52 15,1 1-50-15,-2 1-43 0,-2 3-36 16,2 0-34-16,0 3-31 0,0 1-26 16,-3 4-15-16,4 2-10 0,1 4-9 15,-2 2-5-15,1 4-2 0,2-1-5 0,1 5-1 16,2 0-4-16,3 0-9 0,1-1-8 15,2-2-4-15,1-2-5 0,5-4-5 16,1 0-2-16,0-3 9 0,4-5 8 0,0-2 5 16,1-5 8-16,1-1 6 0,-3-4 7 15,0-4-2-15,0-1 4 0,0-6 0 16,-1 0 0-16,-3-2 2 0,0-3 1 0,-2-1 0 16,-2-1-3-16,0 2 0 0,-1 0 1 15,1 2-3-15,1 2-4 0,-2 2 3 16,-2 3-5-16,1 3-4 0,1 2-1 15,1 3 0-15,2 4 1 0,3 2-5 0,1 4-2 16,1 3-4-16,3 3-9 0,-1 0 0 16,1 3-1-16,1-1 2 0,-3 1 4 15,1 0 8-15,-2-4 7 0,0 0 4 16,-2 0 6-16,0-4 7 0,-2-1 3 0,-1-3 1 16,-2-3 3-16,-1-4 0 0,-1-4-5 15,-1-2-5-15,0-2-1 0,-1-3 0 16,-1-3-2-16,2 0-1 0,-2-2-1 15,2-1 2-15,-1 2 3 0,1-1-2 0,0 2-2 16,1 3-1-16,-1 2 3 0,2 2-6 16,1 4-3-16,2 4-2 0,0 1 0 15,2 5 2-15,1 4-2 0,-1 3 5 0,-1 0 2 16,3 5 3-16,-1 0 6 0,-3 0 8 16,2 0 17-16,-3 0 15 0,1-1 28 15,0-4 35-15,-2-1 30 0,-2-3 11 16,1-1-4-16,0-4-12 0,-2-4-27 0,0-1-35 15,0-5-32-15,0-4-25 0,1 0-13 16,-1 0-5-16,2-4-6 0,1 1-3 0,0-2-7 16,2 0-2-16,1 0-2 0,0 1-7 15,-1 2-8-15,3 2-10 0,0 3-11 16,1 5-4-16,1 0-3 0,0 4 1 16,2 4 6-16,1 3 11 0,-1 3 14 0,1 1 7 15,0 2 6-15,-1 3 1 16,1-2-4-16,0 3-7 0,-2-3-16 0,0 1-23 15,1-2-30-15,-2-3-36 0,1-2-47 16,-3-3-71-16,0 0-77 0,-2-4-68 0,2-4-42 16,0-3-25-16,0-3-3 0,-2-4 35 15,1-4 52-15,-1-1 61 0,-3-5 60 16,0-2 59-16</inkml:trace>
  <inkml:trace contextRef="#ctx0" brushRef="#br1" timeOffset="-158018.18">6193 9055 53 0,'-10'-40'125'0,"-4"-1"10"0,1 2 3 16,-2 2 4-16,-1 1 8 0,-2 3 16 15,2 1 24-15,-1 5 32 0,1 2 35 0,1 4 35 16,2 1 21-16,-1 4 1 0,4 2-18 16,-1 4-38-16,3 1-46 0,2 4-41 15,3 2-24-15,3 6-7 0,3 5 10 16,5 2 22-16,6 7 16 0,2 4 3 0,6 4-17 16,3 5-30-16,5 3-36 0,0 3-34 15,5 0-26-15,0 2-17 0,3-1-9 16,0-1-4-16,-4 0 3 0,-2-5 1 0,-2 0 4 15,-6-3 2-15,-5-4 1 0,-2-3 8 16,-6-3 2-16,-4-3 3 0,-4-4-4 16,-6-2-6-16,-4-5-6 0,-2-1-16 15,-7-4-13-15,-3-4-17 0,-3-3-17 0,-2 0-19 16,-2-4-18-16,-3-2-12 0,3-1-14 16,-2 2-9-16,1-2-8 0,0 3 5 15,2 1 12-15,2 4 15 0,0 3 14 16,4 4 19-16,-1 4 20 0,2 3 16 0,1 5 7 15,6 3 10-15,0 2 19 0,3 3 18 16,5 2 21-16,1-1 15 0,5 1 18 0,4-1 6 16,3-1-8-16,5-2-10 15,4-3-18-15,0-4-16 0,6-3-20 0,-1-5-33 16,1-3-48-16,2-6-65 0,0-1-73 16,-3-7-97-16,1-1-109 0,-3-3-80 0,0-1-48 15,-1-4-18-15,-1-1 4 0,-2 0 36 16,-1-1 65-16,-4 0 75 0,1 2 77 15,-4 0 79-15</inkml:trace>
  <inkml:trace contextRef="#ctx0" brushRef="#br1" timeOffset="-157720.83">6428 8995 85 0,'-3'-16'189'0,"0"1"40"16,-5 1 24-16,2 1 19 0,-4 2 20 15,1 0 26-15,-1 1 15 0,-1 3 8 16,-1-2 1-16,2 1-20 0,0 1-32 0,0 2-42 16,2-1-40-16,0 3-43 0,1 0-38 15,1 2-32-15,3 3-30 0,0 3-25 16,1 6-18-16,2 4-9 0,2 6-6 15,1 2-3-15,3 5-1 0,2 3-3 0,3 1-8 16,0-2-3-16,2-2-3 0,3-1-2 16,0-4 2-16,-2-5 3 0,3-2 7 15,-4-6 14-15,1-3 21 0,-1-6 22 16,1-5 22-16,-5-5 16 0,1-6 14 0,-1-3-3 16,-1-3-15-16,-1-5-21 0,-2 0-22 15,-2-2-18-15,-2-1-18 0,-1 0-21 16,-1 1-34-16,-2 3-37 0,-1 4-55 15,-2 2-56-15,-1 4-64 0,-2 6-68 0,-2 3-52 16,1 6-31-16,0 2-13 0,0 6-10 16,2 2-11-16,0 4-4 0,0 1 34 15,4-1 49-15,2 0 52 0</inkml:trace>
  <inkml:trace contextRef="#ctx0" brushRef="#br1" timeOffset="-157135.28">6518 8803 276 0,'0'-12'368'16,"-3"2"74"-16,0-1 27 0,2 4-28 0,-1 1-43 16,1 1-44-16,-1 2-50 15,2 3-51-15,0 0-50 0,0 6-40 0,3 2-25 16,0 1-11-16,2 2-7 0,-1 5-17 16,3-1-24-16,3 3-20 0,0 0-16 0,-2 1-22 15,2-1-10-15,2 0-5 0,-2 0-2 16,0-3 3-16,-1-2-7 0,-3 0 5 15,1-4-1-15,-1-2 2 0,-3-2 0 16,0-2-6-16,-1-6 0 0,2-3-7 0,-4-4-9 16,2-3-13-16,-2-3-10 0,2-2-4 15,-1-5-5-15,-1-2 4 0,2-1 5 16,-1-3 11-16,-1 3 9 0,2 0 10 16,1 2 5-16,-1 3 0 0,1 3 2 0,0 3-1 15,0 5 2-15,5 4-2 0,-3 4-2 16,1 4 3-16,2 4 4 0,0 3 4 15,1 3-5-15,-1 4 3 0,1 1 3 0,0 1 0 16,-3 0-4-16,2-2 1 0,-3 0 3 16,3-2 12-16,-2-2 23 0,-3-4 19 15,0-3 11-15,-1-1 4 0,0-6 1 16,-2-2-10-16,0-4-24 0,0-4-22 16,0-3-12-16,-2 0-9 0,0-3-3 0,1-3 0 15,-1 0 3-15,0-1-1 0,2-2 0 16,0 0 4-16,2 3-3 0,0 3-3 0,-1 1 1 15,3 4-1-15,0 2-1 0,1 4-3 16,0 5 4-16,4 4 0 0,-1 3-2 16,0 6 1-16,3 1 1 0,-3 4 4 0,3 4-1 15,0 0 0-15,-3 1-3 0,3 1 1 16,0-1 2-16,-1-1-3 0,-1-4 3 16,2-1 0-16,-3-2 3 0,3-3-7 15,-3-4-29-15,3-5-53 0,-1-2-96 0,-1-5-139 16,2-4-149-16,-3 0-164 0,2-5-62 15,-1-1 6-15,-1-5 68 0,-2 0 126 16</inkml:trace>
  <inkml:trace contextRef="#ctx0" brushRef="#br1" timeOffset="-156236.8">7423 8344 177 0,'-15'-15'224'16,"1"1"0"-16,1 0-4 0,0 0 11 15,1 2 30-15,0 0 41 0,2 5 33 0,2-1 18 16,0 2-6-16,1 2-25 0,2 1-35 15,0 0-32-15,3 3-12 0,2 3 2 16,2 2 4-16,3 3 5 0,4 4-3 0,2 2-15 16,2 4-38-16,3 0-43 0,1 0-35 15,4 3-25-15,1-2-20 0,0 2-15 16,3-3-14-16,-1 0-10 0,1-1-11 16,-3-4-6-16,-4-1-4 0,-1-1-3 15,-2-4-2-15,-3-2-2 0,-2-4 0 0,-2-1-5 16,-2-6-3-16,0-1-7 0,-3-6-7 15,0 0-4-15,-1-5-3 0,-2-1-3 0,2-4-2 16,-1 1 3-16,2-1 4 0,-1-1 3 16,1 3 3-16,-1 3 4 0,3 3 0 15,1 3 0-15,0 3 0 0,2 5 2 0,3 4 0 16,3 4 3-16,-1 6 1 0,3 4 3 16,1 4 0-16,2 2 3 0,1 2 1 15,0 1 3-15,0-2 4 0,1-2 8 16,-2-1 7-16,-2-5 8 0,-1 0 7 15,0-6 2-15,-3-4-2 0,0-4-4 0,0-5-3 16,0-6-5-16,-2-5-7 0,-1-2-2 16,0-5-3-16,-2-3-2 0,-1-3-3 0,-4-2-3 15,0-4-2-15,-3 0-1 0,-3-3 0 16,0-1-1-16,-4-1 2 0,1 1-3 16,-3 1-1-16,1 4 0 0,0 2-1 15,1 6-3-15,-2 3-10 0,4 5-21 0,-3 4-30 16,2 3-50-16,0 6-83 0,3 3-100 15,0 3-132-15,3 4-144 0,3 2-112 0,4 3-97 16,1 1-11-16,2 3 50 0,4-3 117 16,0-1 147-16</inkml:trace>
  <inkml:trace contextRef="#ctx0" brushRef="#br1" timeOffset="-154416.99">8251 7588 26 0,'-11'-31'205'0,"0"-4"26"16,2 1-5-16,-3-1-34 0,3 1-22 15,1 1-7-15,0 1 1 0,1 4-4 0,0 2-2 16,1 4-2-16,-1 4-3 0,1 1-6 16,0 5-5-16,-2 3-7 0,0 2-10 15,-3 4-17-15,-2 1-11 0,2 4-4 0,-6 1 1 16,2 3 7-16,-2 1 11 0,0 2 13 15,-2 0 15-15,-2 2 13 0,2 1 13 16,-3 0 9-16,0 0 10 0,-2 1-3 16,0 1-7-16,-4-2-14 0,1 1-23 0,-4 2-21 15,-3-1-29-15,1 1-20 0,-2 1-17 16,-4-1-16-16,1 3-7 0,-2 2-7 16,-2-1-7-16,2 4-3 0,-1-1-5 15,-1 2-2-15,0 3-2 0,1-1-1 0,0 2-3 16,0 1 1-16,1-1 1 0,-2 3 0 15,1 0 0-15,-1 0 0 0,0 2 3 16,1-1 0-16,-2-1-1 0,-1-1 2 0,-1 2 0 16,-3-2-3-16,-3 1-3 0,-6 1-2 15,-3 2-2-15,-4-1 0 0,-2 3 2 16,-5-2 4-16,0 2 5 0,0 1 2 16,-2-1 4-16,0-2-3 0,2 2-3 0,0-1-1 15,0 1-3-15,1-2 0 0,-1 0 1 16,3 0 2-16,0-1 2 0,2 1-3 15,1-1 1-15,-2 1-3 0,3 1-1 0,-1 1-3 16,0 0-2-16,2 2 3 0,-2-1-3 16,0 1 5-16,0-1-2 0,4-1 2 0,-1 0 0 15,4-1-1-15,2-2 3 0,5-3 0 16,1-2 0-16,4-2 1 0,5-1-2 16,3-2 3-16,2-1-1 0,2-2-3 0,3-2 3 15,4-2-1-15,0-1-2 0,5 0-3 16,0-1 1-16,4-2 1 0,-2 0 0 15,5 0 0-15,2-2 3 0,0-1 0 0,0 0 0 16,4 0-2-16,-1-1-1 0,-1-1 0 16,3 1-2-16,0 1 1 0,0-2 1 0,-1 0 0 15,1 1 0-15,2 0 1 0,-1-1 1 16,1 1-1-16,0 0 0 0,1-1 2 0,0 0 2 16,2-3 0-16,-2 3 3 0,0-3 5 15,-1 2 2-15,2-1 3 0,-3 1 1 0,2 0 1 16,-3 0-1-16,-1 0-4 0,3 0-1 15,-1-2 0-15,-1 4 0 0,-1-2 0 16,3 1-4-16,-2 2-1 0,1-2-1 0,0 3-3 16,2-2-2-16,0 3 0 0,2-2-2 15,1 0 1-15,2 1-1 0,0 1 1 0,2 0 0 16,3-1 2-16,1 1 5 0,2-1 5 16,0 1 7-16,3-1 7 0,1 1 9 15,0-1 6-15,2 1 2 0,0-1 1 0,2 2 0 16,1 0-4-16,2 2-5 0,0 0-4 15,3 2-5-15,0 2-5 0,1 1-6 0,2 3-4 16,2 3-5-16,1 2-1 0,1 4-5 16,2 2 1-16,-1 5-1 0,2-1-1 0,0 2 1 15,1 2-1-15,-2-1 1 0,1-1-2 16,0 0 2-16,-1-1 1 0,-1-1-2 16,-3-1 2-16,2-3 2 0,-3-1-1 0,0-5-1 15,-4-3 1-15,0-2-3 0,0-3 2 16,-4-3 0-16,-1-4 1 0,1-4 3 15,-3 0 1-15,1-5 2 0,3-1 1 0,-2-4-1 16,3-2-1-16,0-3 1 0,2-3-2 16,-1 0-2-16,2-2-3 0,1-3 2 0,3-2-3 15,-2-1-1-15,1 0 0 0,2-3-2 16,-1-3 1-16,3 0 1 0,0 0 0 16,0-3 0-16,3-1 0 0,-1-2 1 15,3-2-2-15,-2-1-3 0,5 0 2 0,-2 0-3 16,4 0 0-16,-1 2 1 0,2-1 1 15,-1 2 1-15,3 2-2 0,1 2 1 0,-3 1-2 16,3-1 0-16,0 2-2 0,-1 0-4 16,1 1-3-16,-1 0-2 0,1-1-1 15,-1 0 0-15,0-3 0 0,1 1 2 16,-1-2 1-16,2-1 1 0,0 1 1 0,-1-4 0 16,2 2-2-16,0-1 0 0,-2-1 4 15,5 1 0-15,-3 1 0 0,1 0 1 16,-1 1 2-16,0 2 0 0,0-1 0 0,3 2 4 15,-3-1 2-15,3 0-1 0,-2 0 0 16,4 0 0-16,-1 0 1 0,3 0-4 16,-1-1-1-16,1-2-1 0,-2-1-1 15,3 0 0-15,-2-3-1 0,0 1-1 16,-1-2 1-16,-1-1-1 0,0 0 2 0,-2 2 0 16,1-1 0-16,-3 1 1 0,0 1 0 15,-2 1 1-15,-2 1 0 0,0-1 0 16,-4 2 2-16,0 0-1 0,-1 1 2 0,-1 0-6 15,-2-1-2-15,0 1-3 0,-1-2-5 16,2 0-2-16,-2 2-2 0,2-1 2 16,0 0-3-16,1 1-1 0,-1 2 3 0,-2 2 0 15,0 1 3-15,-1 1 2 0,-2 4 4 16,-4 1 5-16,1 3 4 0,-6 1 4 16,0 4-1-16,-5-1 1 0,-1 4 0 15,1 0-2-15,-2 3-2 0,1-2 2 0,0 3 2 16,1-1 0-16,0 0 0 0,0 0 2 15,1 1-1-15,2-1 0 0,-1-1 0 16,-1 1 0-16,-1-1-1 0,-1-1 0 0,-2 1 0 16,1-2 3-16,-4 1 1 0,-2-1 5 15,-2-1 8-15,2 1 8 0,-3-1 4 16,-2 1 3-16,-1-1 0 0,-1 1 0 0,-1-1-8 16,-1-1-4-16,-1 0-5 0,0 0-3 15,-1 0-4-15,0-1-3 0,-5-1-3 16,2-1-2-16,-2 0 1 0,-2-2 0 15,0 0 0-15,-3 0 0 0,-3-1 3 0,0-1 2 16,-3 0 1-16,-3 0 4 16,0 0-1-16,-3-1 3 0,-4-1-2 0,-1 2 0 0,0-2 2 15,-3-2 0-15,-2 1 1 0,0-2 2 16,0-2 1-16,-2-1 3 16,-1-1 1-16,-2-4-2 0,2 1-3 0,-3-2-2 15,0 0 0-15,1-2-2 0,-2 0 1 16,1 1 2-16,-1 1 4 0,0 0 3 0,2 3 1 15,1 2 1-15,-1 0-2 0,2 3-5 16,0 3-2-16,5 1-7 0,3 1-2 0,2 5-1 16,4 0-13-16,5 3-19 0,3 2-29 15,3 2-40-15,1 4-87 0,5 2-112 16,4 4-181-16,3 2-183 0,2 2-158 16,4 5-56-16,2 2 32 0,5 2 85 0,1 3 176 15,3 2 193-15</inkml:trace>
  <inkml:trace contextRef="#ctx0" brushRef="#br1" timeOffset="-138803.06">10756 1917 39 0,'0'-17'194'0,"-2"1"18"0,-1-2-7 16,1 0-6-16,-2-2 1 0,0 1 18 0,-2 1 16 16,-2 1 13-16,2 1 7 0,0 1 5 15,-1 3 3-15,-2 1-20 0,3 2-25 0,-1 5-35 16,-3 0-35-16,1 4-41 0,0 7-34 16,-3 3-25-16,-1 7-16 0,0 5-6 0,-3 8-1 15,-2 6 0-15,0 6-3 16,-3 5-2-16,0 3 0 0,-1 6 0 0,2 1-5 15,1 3-4-15,0-1-4 0,4-5-1 0,5-5-3 16,3-2-1-16,4-7-1 0,6-5 0 16,5-5 0-16,6-6-4 0,4-8-9 15,7-4-30-15,5-8-41 0,3-5-67 0,5-5-76 16,2-5-75-16,1-2-68 0,-1-3-50 16,0-5-47-16,-2-4-3 0,-3 2 42 0,0-3 56 15,-2 0 68-15</inkml:trace>
  <inkml:trace contextRef="#ctx0" brushRef="#br1" timeOffset="-138453.41">11031 2021 69 0,'-5'-11'222'0,"0"-3"35"16,2 4-14-16,-2-1-8 0,1 0 10 16,-1 4 22-16,2 0 19 0,-2 1 10 0,0 1-5 15,2 1-23-15,-2 1-39 0,2 1-50 16,-3 2-48-16,3 3-45 0,-2 3-31 15,0 3-25-15,0 5-15 0,-1 2-4 0,-2 5-3 16,4 0-3-16,0 3-6 0,1 0 1 16,0-1 1-16,3-1-4 0,3-3-1 15,0 1 4-15,2-5 7 0,0-3-1 0,6-3 6 16,-2-1 7-16,1-5 7 0,4-6 3 16,-1-4 4-16,2-1 9 0,-2-6 4 0,3-1 2 15,-5-5-3-15,-1 1 1 0,-3-3 1 16,-2-1-9-16,-2 1-9 0,-3-3-10 15,-3 3-3-15,-4 1-13 0,-1 2-16 0,-2 2-22 16,-4 2-31-16,1 5-46 0,0 2-66 16,-2 2-73-16,0 6-68 0,3 0-54 0,2 5-35 15,2 1-8-15,5 0-1 0,3 1 15 16,5-2 44-16,1-1 56 0,6-4 55 0</inkml:trace>
  <inkml:trace contextRef="#ctx0" brushRef="#br1" timeOffset="-138114.08">11184 1725 224 0,'0'-15'277'0,"0"1"22"16,-3 2-16-16,-2 3-21 0,0 2-12 0,-1 1-18 15,-1 1-22-15,-2 2-26 0,1 2-23 16,-1 4-17-16,-2 0-19 0,0 2-19 0,-2 5-16 16,2 0-17-16,0 2-20 0,0 2-18 15,2 1-13-15,0 1-11 0,2 2-8 16,2-3-7-16,5 2 1 0,2-4-3 15,5 1 0-15,1-4 1 0,2 1 1 0,7-4-1 16,1 0 1-16,2 1-1 0,2-2-1 16,1-2-1-16,0 4 2 0,1-2-2 0,-1 3-4 15,-3 0-5-15,0 3-1 0,-3 1-2 16,-4 3 0-16,-2 0 5 0,-1 4 3 0,-6-1 7 16,-2 2 4-16,-2 2 4 0,-2-1-1 15,-4 1 1-15,0-1 0 0,-2-1-4 16,-2 0-23-16,2-3-42 0,-1-3-59 15,1 0-72-15,0-4-76 0,3-4-67 0,1-2-44 16,4-5-24-16,0-6 21 0,6-8 51 16,-1-2 66-16</inkml:trace>
  <inkml:trace contextRef="#ctx0" brushRef="#br1" timeOffset="-137886.71">11298 1571 138 0,'-6'-35'207'0,"-2"0"-2"16,0 7 6-16,3 4 21 0,-1 3 17 15,1 3 0-15,-3 4-14 0,5 3-25 16,-2 4-22-16,2 4-25 0,3 5-24 0,0 4-14 16,3 6-6-16,2 4-6 0,6 4-18 15,0 4-26-15,2 3-24 0,4 1-16 0,5 4-12 16,-1 1-7-16,4 0-4 0,2 1 1 16,2-1-2-16,2 2 0 0,2-2-5 15,-3 0-25-15,2-2-53 0,-4-2-80 16,-2-2-79-16,-3-2-78 0,-5-4-63 15,-2-2-39-15,-5-2-14 0,-3-5 43 0,-5-1 61 16,-1-5 66-16</inkml:trace>
  <inkml:trace contextRef="#ctx0" brushRef="#br1" timeOffset="-137709.18">11554 1860 58 0,'-19'-24'218'0,"-1"2"21"16,2 2 23-16,4 0 25 0,0 4 26 15,3 1 12-15,1 4-8 0,1 0-28 16,1 4-46-16,3 0-48 0,2 2-45 0,3 1-29 15,5-1-17-15,4 2-6 0,4-1-4 16,4-1-5-16,5-1-13 0,2-1-22 0,4-1-23 16,1-2-39-16,-1-2-71 0,2 1-111 15,0-2-134-15,-2 1-149 0,-2-1-91 0,0 5-25 16,-3 0 34-16,-1 2 93 0</inkml:trace>
  <inkml:trace contextRef="#ctx0" brushRef="#br1" timeOffset="-135969">11581 7108 22 0,'13'-12'112'15,"-1"2"-15"-15,1-2-9 0,-1 1-3 0,0-1-2 16,-1 1 4-16,1 1 4 0,-4 0 4 16,2 1 8-16,-1 0 11 0,-2 0 15 15,-1 1 19-15,-3 1 23 0,2 2 21 16,-3 1 18-16,-1 2 18 0,2-1 13 0,-6 3-10 15,2 0-20-15,-3 0-27 0,-4 5-32 16,-3 1-33-16,-1 1-39 0,-4 5-19 16,-5 3-14-16,-2 3-7 0,-4 5-3 0,-2 4-1 15,-5 4-2-15,-4 7-5 0,-4 6-2 16,-6 6-6-16,-5 10-5 0,-7 6 2 16,-3 9 7-16,-8 6 14 0,1 6 18 0,-4 3 19 15,-2 1 11-15,0 6 5 0,-1 0 0 16,-1 1-15-16,-2 1-19 0,-1 0-18 15,2 0-1-15,0-5 10 0,4-4 17 16,7-6 26-16,7-10 22 0,7-8 18 0,7-11-2 16,7-7-6-16,8-7-14 0,4-8-21 15,4-8-21-15,5-7-17 0,2-6-10 16,4-9-15-16,4-6-13 0,3-6-7 16,2-7-4-16,4-7 2 0,4-4-1 0,0-3 3 15,4-3 1-15,0-3-1 0,3 0 1 16,2-3 0-16,-2 0-2 0,0 0-4 15,1-2-1-15,-2 3 1 0,0 0-1 0,-1 2 0 16,-3 3 1-16,-1 2 2 0,-2 4 0 16,-1 3-3-16,0 3 2 0,-2 4-2 15,-2 2-2-15,0 5-5 0,-3 0 0 0,1 6 0 16,-3 3-2-16,0 4 1 0,-1 4 1 16,-2 5 1-16,2 3 0 0,-3 5 2 15,0 3 4-15,-1 3-2 0,0 4 2 0,1 2-3 16,-3 4-1-16,-2 1 0 0,1 2-2 15,-2 2 2-15,-1 0 3 0,0 2 1 16,-2-1 1-16,1-2-1 0,3-1 0 16,0-3 0-16,5-3 0 0,1-5-7 0,1-3-5 15,6-6-5-15,3-4-3 0,10-4-1 16,5-6-3-16,7-5 4 0,10-5 5 0,7-6 7 16,9-4 1-16,4-3 3 15,8-3 0-15,4-2 2 0,2 0 2 0,0-3-1 16,-3 2 0-16,-3 2-7 0,-4 1-9 15,-4 3-7-15,-5 0-3 0,-9 4 0 16,-4 2 7-16,-8 2 12 0,-6 1 12 0,-6 1 10 16,-6 4 10-16,-7-1 5 0,-7 1 5 15,-5-1 9-15,-7 1 9 0,-4-1 4 16,-4-2-1-16,-6-1-2 0,-1-1-9 0,-4-3-11 16,1-1-8-16,-4-2-8 0,-1-3-4 15,2-4-6-15,-1 2-6 0,2-4-6 16,2-2-9-16,1 1-29 0,5-1-57 15,2-1-68-15,5 2-83 0,4-1-103 0,5 2-111 16,5 2-94-16,7 1-52 0,7 4-36 16,6 2-3-16,5 3 56 0,7 3 93 15,6 5 109-15</inkml:trace>
  <inkml:trace contextRef="#ctx0" brushRef="#br1" timeOffset="-126819.54">7421 8904 7 0,'-3'-5'71'0,"1"0"-2"0,2 1-6 16,0 1-8-16,0-1-7 0,0 1-2 15,2 1-1-15,1 0 1 0,-1 1 3 0,-1 0 6 16,3 1 11-16,-1 1 2 0,0 0 6 16,0 1-1-16,3 1 2 0,-3 2 1 15,2-1-10-15,0 0-6 0,1 3-5 16,-1-1-3-16,3 0-4 0,-3 1-8 0,-1-1-2 15,1 1-4-15,2 3-6 0,0-4-3 16,1 1 1-16,0-2 4 0,0 1 5 16,5-4 5-16,0 2 5 0,2-3-4 15,0-1-5-15,3-3-6 0,0 0-7 0,2-1-5 16,2-2-5-16,-1-1-4 0,3 2-3 16,0-1-4-16,-1 1-2 0,1 2 0 15,-3 3 4-15,1 0 3 0,-5 3 2 0,2 3 5 16,-2 3 2-16,-4 2 3 0,-2 2 0 15,2 3-2-15,-5 2 2 0,-2 0-2 16,-1 4-1-16,1-3 1 0,-3 1 2 16,0-1-3-16,1-1 1 0,0-2 0 0,-2 1 0 15,3-3-2-15,-2-1-2 0,3 1 0 16,0-4-5-16,2-1-3 0,0 0-3 16,5-2-1-16,-2 0-2 0,3-3 1 0,2-1-1 15,1 0 1-15,1-2 2 0,2-1-2 16,-2 0 1-16,4-1 1 0,-2 1-1 15,2-1-1-15,-2-1-1 0,0 2-1 16,-1 2 0-16,-2-1 1 0,2 2 0 16,-3 2 1-16,1 1 2 0,-2-1 3 0,0 3-2 15,0 1 0-15,-1 2 0 0,0-1 0 16,0 2-1-16,-1-1 0 0,2 1 1 16,0-2-1-16,0 1-1 0,0-1 2 15,3-1 0-15,-1 0-2 0,0-1 0 0,-1-2 2 16,3 0-1-16,-3 0-1 0,1-4-1 15,-1 3-1-15,3-2 1 0,-3 0 0 16,1-1 0-16,-1 1 0 0,0 0 0 0,3 1 0 16,-3 1 0-16,1 1-1 0,-1 1-1 15,1 2 1-15,-1 2 3 0,0 2 0 16,-2 2 1-16,2 3 0 0,-5 2 2 0,2-1-2 16,-4 2-2-16,1 1-1 0,1 0 1 15,-2-1 0-15,1-2-1 0,1 1-1 16,0-2 1-16,0-2 2 0,3-3-2 15,-1 1-3-15,3-2 2 0,-2-3 0 0,5-1 0 16,-3-2-1-16,4-2 1 0,1-1 1 16,-2 0-1-16,3 0 0 0,0 0-1 15,0 2-1-15,0-1 1 0,0 5-1 16,2 2 0-16,-3 1 0 0,1 4 1 16,1 2 1-16,-5 2 0 0,3 2 2 0,-3 2 0 15,-2 0 1-15,0 2 0 0,-3-1-1 16,0 1 0-16,-1-4-1 0,-2 1 2 0,-1-2-1 15,0-3-1-15,-1-2 2 0,-1 1 0 16,-1-2 2-16,0-2-1 0,-1-1 1 16,0 0-1-16,1 0 1 0,-1 0 0 0,3-1 33 15,0 1 31-15,1 1 19 0,5-1 12 16,2 0 5-16,2-1 1 0,2-2-33 16,4-2-30-16,3-1-19 0,0-1-12 15,3-4-5-15,1 0-6 0,-1-2-4 16,0 0-3-16,2-2-1 0,-2-2-1 15,-3 2-4-15,-3 2-3 0,0 1-3 0,-4 0 4 16,-2 0-1-16,-3 3 4 0,-2 1 5 16,-1 3 7-16,-4 3 3 0,-3 0 3 0,0 2 0 15,1 2-1-15,-3-1 0 0,0 3-1 16,-1 0 2-16,0-1-2 0,-1 0 2 16,1 0-1-16,1-1-3 0,0 0-1 0,1-2 1 15,0 0-3-15,4 0 0 0,0-1 0 16,0-2 2-16,0 0 0 0,4-2-2 15,-2-1 3-15,4 0-3 0,-3-1-1 16,2-1-2-16,4-1 0 0,-2 0 1 0,0 0-2 16,4 0 2-16,-3 0-2 0,1 0 1 15,1 0-1-15,-1 1-2 0,2 1 0 16,-1 0-1-16,0-1-1 0,-3 2-6 0,-1-1-3 16,-1-1 0-16,-2 1-2 0,-2-1 4 15,-3-1-4-15,-2-1-3 0,-3-2-3 16,-1 0-7-16,-1-2-3 0,-3-1-5 15,0-1 5-15,-4-2 7 0,2-4 4 16,-4 0 5-16,2-2 4 0,-3-2 2 0,0-2 1 16,-3 0 2-16,3-4 3 0,-2 1 4 15,-3-6 3-15,2 2 1 0,-2-1 0 16,3-2 1-16,-4-1 0 0,4 0 0 0,0 0 0 16,0 0 1-16,0 2 1 0,2 1 2 15,1 1 2-15,0 2 1 0,2 3 6 16,1 3 12-16,1 2 11 0,1 2 9 15,-1 2 5-15,4 3 8 0,-1 3 3 0,2 3-2 16,2 5-7-16,2 2-5 0,1 5-1 16,2 2-6-16,0 2-4 0,4 5-3 15,-1 0-4-15,5 3-2 0,-2 1-1 0,1 3-7 16,2-2-7-16,0 2-5 0,-2-3-6 16,4 1 1-16,-2-2-4 0,0-2 1 15,2 1 1-15,-2-4-2 0,1 1 3 16,0-4-1-16,-2 1 0 0,0-4-1 15,-1 0 0-15,-2-2 4 0,0 0-2 0,-3-2-2 16,-1-2 3-16,-1 1 0 0,1-4 0 16,-3-1 2-16,-1 2 1 0,0-2 1 0,0-2-2 15,-1 1 2-15,-2-1 1 0,0 1 1 16,0-2 7-16,-2 0 7 0,-1 0 9 16,-2 0 9-16,0 0 9 0,-2 0 9 15,-1 0-3-15,1 0-2 0,-2 0-7 16,-2 0-9-16,-2 0-12 0,-1 3-10 0,-2-2-6 15,-1 2-6-15,-1 3-1 0,-2 0-1 16,-2 1 1-16,1 4 1 0,-3 0-1 16,1-1 1-16,-2 1-1 0,1 1-3 0,0-2 3 15,2 0-2-15,3 0 3 0,0-3 4 16,2-1 5-16,2-3 4 0,4 0-3 16,-3-4 3-16,6-4 3 0,0-1-1 15,-1-3-1-15,4-4 2 0,-1-4 6 0,2-2 7 16,1-4 3-16,0-4-1 0,3-1 0 15,0-3-6-15,0-1-7 0,2-3-6 16,-1 1-11-16,2-2-4 0,2 1-4 0,0 2-2 16,0 2-4-16,0 2-23 0,-1 2-53 15,1 6-99-15,-2 3-121 0,0 5-120 16,2 4-123-16,3 5-60 0,3 4 11 16,-2 5 77-16,4 4 107 0</inkml:trace>
  <inkml:trace contextRef="#ctx0" brushRef="#br1" timeOffset="-123436.35">7532 15351 14 0,'19'-6'119'0,"1"-1"-24"0,2 0-27 16,-1 1-19-16,0 0-9 0,-1-1-5 15,-1 1-6-15,2 0-4 0,-4 0-3 16,-1 0-3-16,-2 1-4 0,0 1-2 0,-1-1 6 16,-1 1 6-16,-2 1 1 0,-2-1 5 15,-1 2 5-15,0-1 6 0,-2 1 2 16,1-1 4-16,-2 3 4 0,-1-1 2 15,0 1-1-15,0-3-7 0,0 1-7 0,-1-1-9 16,-1 0-7-16,-1 0-7 0,2-1-5 16,-1-1-1-16,-1 2 4 0,0-1 5 0,-1 1 2 15,-1-2 0-15,-1 2-1 0,-3 1 0 16,0 1-9-16,-2 0-4 0,-4 2-1 16,-2 0-3-16,0 3 0 0,-5 0-1 0,-1 2-2 15,-3 2 0-15,0 1 1 0,-4 0 2 16,-2 1 0-16,-1 2 8 0,-3 0 9 15,0-1 6-15,0 1 2 0,-2-2 7 0,0 2 7 16,1-2-2-16,2 0-6 0,0-1 1 16,1 0 5-16,1-2-1 0,1-1-4 0,2 0-2 15,2 0-4-15,-2-2-7 0,0 1-8 16,2 0-7-16,-2-2-2 0,3 1-4 0,-1 1-2 16,-2-1-1-16,0 2 0 0,0 0 1 15,-1 2-1-15,0-1 2 0,-1 1 0 16,1 1 2-16,-2 0-1 0,1 0 1 0,0-2 0 15,-2 2 0-15,-1 0 1 0,4 0 4 16,-2-1 11-16,-1-1 8 0,3 1 3 0,-2-3 1 16,0 3-1-16,0-2-3 0,0 2-7 15,0 1-10-15,0-2-3 0,0 1-3 0,-2-1 0 16,2 4-2-16,0-2-1 0,0 0 0 16,0 1 0-16,2 1-1 0,-2-1 1 15,1 1-1-15,1-1 2 0,1 1-1 0,3-1 0 16,0-1 1-16,2 0 0 0,0-1 1 15,5-1 10-15,0-2 14 0,4 1 9 16,0-3 5-16,4 0 3 0,-1-2 1 0,5-1-10 16,-1-1-13-16,3-1-11 0,1-2-4 15,2-1-4-15,2-1 2 0,4 0 3 16,0-1 5-16,2-2 6 0,4 0 2 16,0 1 0-16,3-2-1 0,2 1-4 0,-1 0-7 15,1-2-5-15,5 4 1 0,-3-3-3 0,5 2 1 16,-1 0-2-16,3 1 3 0,-1-2-1 15,4 1-2-15,2-1 0 0,1 0 0 16,2 0 0-16,1 0 0 0,0-1 0 0,3-1 0 16,0 1 0-16,1-1 0 0,1-1 0 15,1 0 1-15,2 0 1 0,0 0 1 0,1-1 1 16,2-1-1-16,1 1-1 0,2-2 1 16,3 1-2-16,-1-1-1 0,1 0 0 15,0 0 1-15,2 2-2 0,2-2 1 0,0 0-1 16,0 1-2-16,0-1 1 0,-3 2-1 15,-1-1 2-15,0 0-1 0,-3 3 1 16,0-1 2-16,0-2-1 0,-3 4-1 0,1-2 0 16,-4 0 0-16,0 1 0 0,1-1 0 15,-6 2 1-15,2-1 1 0,-1-1 1 0,-1 0 0 16,-2 1 2-16,1 0-1 0,-1-1 0 16,0-1 0-16,2 0-2 0,-1-2 0 0,1 2-2 15,1-3 0-15,2 2-1 0,-1-1 1 16,4 1 1-16,-1-1-2 0,1 2 2 15,0 1 1-15,2-2 0 0,0 4-1 0,-1-1 0 16,0 1 0-16,-2 0 1 0,-2 2-1 16,0-1 1-16,-3 1 0 0,0 1 0 15,-3 1-1-15,-1-2 0 0,-5 2 0 0,1 0-2 16,-3 2 1-16,0-1 0 0,-2-1 1 16,-3 2 0-16,-3-1-2 0,0 0 3 15,0 1-1-15,-5 0 0 0,-1 1 0 0,0 0 2 16,-4-1 0-16,-1 2-1 0,0 0 2 15,-2-1 0-15,-1 3 0 0,0-1 2 0,-2 1 3 16,-1 0 2-16,-1 0 0 0,1 0 9 16,-2 0 4-16,0 0 4 0,0 0-1 0,-2 0-1 15,1 0-2-15,-2 1-9 0,-1-1-5 16,-2 3-4-16,1-1-1 0,-1-1-3 16,-2 0 0-16,0 3-1 0,0-3 0 0,0 1-2 15,-3 1 0-15,0-2-1 0,0 2 1 16,-2 0-2-16,-1 0 0 0,0 2-2 15,-4-1-1-15,1 3-2 0,-2 1-2 0,-2 1 0 16,-2 0-7-16,-1 2-25 0,-1-1-32 16,1 0-35-16,-3 0-40 0,2 0-37 15,0-2-32-15,1-1-12 0,3 1-1 0,1-2 2 16,1-3 2-16,3 0-6 0,4-2 2 16,0-1 16-16,4 0 27 0</inkml:trace>
  <inkml:trace contextRef="#ctx0" brushRef="#br1" timeOffset="-120518.35">8903 14986 64 0,'-2'2'92'0,"-1"1"-25"0,3-3-17 0,-2 1-4 15,2 1-3-15,0-2 0 0,0 0 3 16,0 0 3-16,0 0 7 0,-1 1 6 16,-1 1 6-16,-1-1 4 0,-3 2-3 0,1 2-7 15,-1-2-3-15,-2 1-3 0,-2 1-3 16,-1-1-1-16,-3 1 0 0,-2-1-1 16,0 2-9-16,-3-1-7 0,1 1-7 0,-3 0-9 15,-1-1-6-15,-2 3-5 0,0 0-2 16,-3-1-3-16,0 1 0 0,-3-1-1 0,-3 1-2 15,0-1 1-15,0 2-1 0,-6 0 8 16,-1-1 9-16,-3 1 6 0,-1-2 4 0,-2 1 3 16,-3-1 3-16,-1 1 3 0,0-2 3 15,-2-2 5-15,0 2 7 0,1-1 6 16,-1 1 3-16,0-2-8 0,1 2-9 16,-2-1-9-16,-1 1-11 0,3 0-8 0,-1 0-2 15,0 0 7-15,1-2 11 0,1 1 3 0,1-1 6 16,1 1 7-16,1-3 6 0,1 2 5 15,-1-3-2-15,2 1 6 0,1-2 3 16,0 0-2-16,1 0-8 0,-1-2-6 0,3 1 2 16,1 1 1-16,-1-2-2 0,3 0-2 15,3 2-1-15,-1-1-7 0,1 1-12 0,2 0-11 16,0 0-8-16,3 1-7 0,0-1-2 16,3 2 0-16,0 0 0 0,0 1 3 15,2-2 0-15,1 1 1 0,3-1 0 0,-1 2 0 16,2-3-1-16,2 2-3 0,1-1 3 15,4-1 8-15,-2 0 8 0,3 0 5 0,3 0 4 16,1 0 3-16,0 0-1 0,3 0-8 16,2 0-8-16,-3 0-7 0,3 0-6 15,0 0-2-15,1 0-1 0,1 0-1 0,-1 0 1 16,2 2-2-16,-2-1 2 0,2 1 3 16,2 1 1-16,-2 1-3 0,3-1 0 15,-1 2 1-15,1-1 1 0,3 1-5 16,0-1 0-16,4 1 1 0,0-1 3 0,2-1-3 15,4 2 0-15,3-4 2 0,3 2-2 16,5 0 0-16,0-3 1 0,6 1-3 0,3-1-1 16,4-1 1-16,4-2 0 0,4-1 3 15,2-2-1-15,6 0 2 0,2-2 3 16,4-1 0-16,4-1 2 0,3-1-2 0,3 1 0 16,1-2-1-16,-1-1-3 0,1 3 0 0,-3 0 0 15,1-1-4-15,-3 4 1 0,-3-2-2 16,-1 1 0-16,-4 2 0 0,1 0-1 15,-3 2 0-15,-3-1 1 0,-4 2-6 16,-2 0-16-16,-1 2-24 0,-3-2-17 0,-2 0-14 16,-1-1-9-16,-3 0 0 0,-3 1 15 15,-1-1 22-15,-5-3 20 0,0 3 14 0,-2-2 11 16,-4 0 4-16,-2 0 2 0,-4 2 5 16,-3-1 0-16,-2 1 2 0,-3 0-1 0,-3 2 2 15,-4 0-2-15,-4 1 0 0,-4 1-1 16,-2 0 0-16,-2 1 0 0,-5 1 0 15,0-1 1-15,-4 2 2 0,-4 0-1 0,0 0 1 16,-6 0 0-16,0 0 0 0,-4 0 1 16,-1 0 2-16,-4-1-2 0,1 1 0 15,-5 1 1-15,1-1-1 0,-1 3-1 0,-3-1-3 16,1 1 2-16,-3 1-2 0,-1 1 0 16,-4 2 0-16,2 1 2 0,-5 2-3 0,-1 1 0 15,-2-1 1-15,2 2 1 0,-1 0 1 16,0 0 0-16,0 0 2 0,1 0 0 15,4-1-1-15,-1-1-2 0,0-1 1 0,1-1-1 16,-1-1 2-16,2 1 1 0,-1-1-2 0,0 1 2 16,1-3-1-16,-3 3 1 0,1-2 0 15,0 2-2-15,0-1 1 0,-2 2 0 16,-3-1 0-16,1 0 0 0,-3 2 0 0,-2-3 4 16,-1 1 6-16,0-1 18 0,-1 1 16 15,1-1 11-15,-1 0 7 0,3 0 14 16,0-3 6-16,0 1-10 0,3-1-3 0,1 1-5 15,4-2 1-15,0 0-14 0,3-1-12 16,3 0-5-16,5 0-12 0,1-1-9 0,6-1-9 16,2 2 0-16,5-2 0 0,3-2-4 15,1 1 0-15,7 0-1 0,0-1-3 0,5-1-2 16,2 1 0-16,2-1-2 0,3 0 0 16,2 0 2-16,2 0 2 0,3 0 2 0,4-1 0 15,3 1 0-15,2-1-1 0,2-1-2 16,5-1 2-16,3 0 0 0,0-1-2 15,7 0 1-15,2 0 1 0,5-2 2 0,2 1-2 16,5-2-1-16,4 1-1 0,3-2 0 0,3-1 0 16,4 0 0-16,0 0 0 0,5 0 1 15,-2-3 0-15,0 2 0 0,0-1-1 16,0 1-1-16,-1-1 0 0,1 1-1 0,0-1 2 16,0 1-1-16,3-1 1 0,1 1 0 15,2-1 2-15,-2 1 2 0,3-1 0 0,1 2 1 16,3-1-3-16,3 2-1 0,1-1-1 15,5 0-4-15,-2 2-2 0,4-1-2 16,-1 2 2-16,-4 0 0 0,2 0 0 0,-1 0 1 16,-3 0 2-16,-3 2 2 0,-1-1 0 15,-4-1 2-15,0 0 1 0,-5 2-1 0,-2-2 0 16,0-2 1-16,-3 2 0 0,0-2-1 16,-2 0-5-16,1-2-10 0,-3 2-18 15,0-2-16-15,0 0-9 0,-2 0-5 0,-2 1 0 16,-2-2 11-16,-2 4 18 0,0-1 13 15,-6 1 11-15,-3 1 4 0,-4 1 4 0,-4 2 2 16,-3-1-1-16,-4 1 4 0,-5 1 1 16,-1 1 2-16,-7 1 2 0,-1 1 1 15,-4 1 3-15,-3-1-2 0,-3 2-4 0,-4 0-1 16,-1 0 0-16,-2 0-2 0,-3 0-2 16,-3 0 1-16,0-1-1 0,-3 1-2 15,0-1 0-15,-3 2-3 0,0-1 2 0,-2 0-1 16,-1 0 2-16,-4-2 1 0,1 3 1 15,-2 1-1-15,-3-2 2 0,-5 2-1 16,0 1-2-16,-2 1 1 0,-5-1 0 0,-3 1 4 16,-4 0-1-16,-2 0 3 0,-5-1 1 15,-1 0 0-15,-3 2 0 0,-5-2-4 0,2 0 0 16,-4 1-2-16,-3-1-1 0,1 2-2 16,-3 0-1-16,1 2-2 0,0 2-2 15,1 0 0-15,-1 1 0 0,4 2 2 0,-3 2 2 16,3 2 2-16,-2 1 4 0,2 1 3 15,1-2 0-15,3 1 1 0,1-1 1 0,3-1 2 16,2 0-2-16,2-1-2 0,1-2-3 16,4-2 0-16,3-1-1 0,2 0-4 0,1-3 1 15,4 0-2-15,2-3 1 0,3 0 0 16,4-2 1-16,2 0 0 0,3 0 2 16,4-1 0-16,3-1 3 0,5-1-4 15,1 1-5-15,5-1-1 0,1-1-2 0,5 0 1 16,3 0-2-16,4-1 4 0,5-1 3 15,2 2 1-15,9-1 1 0,2-2 0 16,7 0 1-16,5 0-1 0,4-2 0 0,5 1 1 16,5-4 0-16,5 2 0 0,4-1-3 15,3-3 3-15,4 2 0 0,4-3-1 0,3-1 1 16,2 0 0-16,3 0 3 0,2-1-1 16,3-1 4-16,2-2-2 0,1 0-1 15,-2 2 0-15,-2-3-2 0,1 1-1 0,-3 1 0 16,-2 0 0-16,-1-1-1 0,-3 2 1 15,-2-1 0-15,-1 1 1 0,-2 0-1 0,-2 3 0 16,-4-1 0-16,1 1 0 0,-4 2 1 16,-3 0-2-16,-1 2 0 0,-4 1-2 15,-1-2-3-15,-5 2 3 0,-2 2 1 0,-5 1 0 16,-5 0-2-16,-3-1 4 0,-6 3 2 16,-2 0-1-16,-8 1 1 0,-3 0 0 0,-4 1 3 15,-8 0-3-15,-4 3 2 0,-5-1-1 16,-6-2-2-16,-6 2 2 0,-5 0 1 0,-5 0 1 15,-3 0 1-15,-5-1 0 0,-6 1 1 16,-1-2-1-16,-4 1-1 0,-3 1-2 16,-3 0-1-16,-3 1-1 0,-4-1-3 0,-4 3 1 15,0 0-2-15,-2 2-1 0,-2 1 0 16,0 0-1-16,-2 1 1 0,2 2-2 0,-2 2 0 16,3-1 3-16,-2 2-1 0,1 3 3 15,1 0 0-15,0 2-1 0,1-1 2 16,3 1 1-16,1 1 0 0,1-2 1 0,5 2 3 15,1-3 1-15,2 0-1 0,5-3 0 16,2-1-2-16,4-4-3 0,3 1-3 16,4-3 3-16,4-1 3 0,3-1 0 0,3-3-2 15,6-1 1-15,0 0 2 0,6-2-6 16,2 0-2-16,3-2 3 0,2 1-4 0,3 0 0 16,1-1-2-16,4 1 1 0,0-2-2 15,4 0 1-15,1 1 3 0,3-1-2 16,2 0 5-16,3 0 0 0,4 2 2 15,3-2-1-15,5-2 0 0,5 2 1 0,2-3-1 16,6-1 0-16,5-1 0 0,5-2 0 16,6-1-2-16,3 1-3 0,8-4 1 0,2-1 2 15,6 0 1-15,3-1 0 0,5-1 2 16,3 1 3-16,3-2-4 0,4 1 0 16,4 1 1-16,-1-2 0 0,2 1-1 0,-1-1 0 15,2 3 5-15,-2-1-2 0,-1 1-2 16,-1 0-2-16,-3-2 3 0,1 2 3 0,-7 0-5 15,1 0 1-15,-2 0 4 0,-1 0 0 16,-4 0-4-16,-1 0-4 0,-2 2 0 16,-1-2-2-16,-3 0-9 0,-1 1-12 0,-3 1-9 15,-4-1-10-15,-3 2-8 0,-3 2-3 16,-4-1 4-16,-4 2 10 0,-6 2 9 0,-5 1 10 16,-3 1 9-16,-8 1 4 0,-2 2 6 15,-6 2 4-15,-5 0 1 0,-6 2 5 16,-3 1 0-16,-6 1 1 0,-2 1 0 0,-8 0 0 15,-4 2 1-15,-1-3-3 0,-6 2 1 16,-4 0 1-16,-3 0 0 0,-2 0-2 0,-5-1 0 16,-2 1 0-16,-4 0-2 0,-1 0-2 15,-4 1-2-15,-4-1-1 0,-4 2 2 0,-5-1 1 16,-5 2-1-16,-6 0 1 0,-3 2 2 16,-8 1 2-16,-6 0-4 0,-5 1 4 15,-5 2 17-15,-6 0 23 0,0 2 17 0,0-1 11 16,0 4 21-16,1-2 13 0,2 1-6 15,3 2-15-15,4 3-13 0,2-1-11 0,5 1-21 16,1 0-13-16,4-1-12 0,3 2-9 16,5-3-6-16,5-1-1 0,4 0-1 15,9-3-3-15,2-1 0 0,9-2 2 0,5-2 0 16,7-2-1-16,8-2-4 0,3 0-3 16,5-5-6-16,6 1-27 0,2-2-43 0,6-3-53 15,3 0-65-15,4 0-68 0,2-3-60 16,3 1-35-16,2-1-24 0,2 0-15 15,4 2 28-15,3-2 50 0,2 1 59 0</inkml:trace>
  <inkml:trace contextRef="#ctx0" brushRef="#br1" timeOffset="-116361.08">10727 10562 28 0,'0'-2'33'0,"0"-1"-5"15,0-2-1-15,-1 2-3 0,-1-2-2 16,2 1 1-16,0 0 1 0,-1-1-1 16,-1 2 0-16,2-1-2 0,-2 1 2 15,2-2-3-15,0 1-2 0,-1-1-1 0,-1 1-1 16,2-2-1-16,0 0 0 0,0 0 4 15,0-2 1-15,2 0 0 0,-2 1-1 16,1 0 1-16,-1-4 0 0,2 2-4 0,-2-1-3 16,2-3 0-16,-1 3-4 0,2-3-2 15,-1-1-1-15,1 1-1 0,0-1-1 16,-1-1 0-16,-1 0 0 0,2-2 2 16,-1 1 0-16,0 0 0 0,-1-2 0 15,2 0 0-15,-1 0-1 0,0-2 0 0,-1 2 4 16,1-1 1-16,1-1 1 0,-1 2 0 15,-1-1 2-15,2-2-4 0,0 1-4 16,-1 1-1-16,-1-3-2 0,3 2-1 0,-3-3-1 16,2 2 0-16,-1-1 0 0,-2-1 0 15,3 2 0-15,-3 0 0 0,2 0 0 16,-2 0 0-16,2 2 0 0,-1-1 0 16,-1 2 1-16,2 0 0 0,-2 3-1 0,0 2 1 15,0-1 1-15,-2 4 1 0,2-1 7 16,-1 2 4-16,-1 2 3 0,2 1 4 15,0 0 0-15,-2 1 0 0,2 1 0 0,-1 1-5 16,-1-1-1-16,2 2-2 0,-2 2 0 16,2 0-2-16,-1 0-4 0,-1 0-4 15,2 2-1-15,-1 2-1 0,-1-1-3 16,0 1 2-16,2 2 1 0,0 0 0 0,0 0 0 16,0 2-1-16,0-2 2 0,0 1-1 15,0 0 1-15,0 1-2 0,0 1 0 16,0 0 0-16,0 1 0 0,0 1-2 15,0-1 1-15,0 3 2 0,0-1 0 0,0 1 0 16,0-1 0-16,0 2 2 0,2-1 1 16,-2 1 2-16,0-1 2 0,2 2 2 0,-1 0 2 15,-1 2-1-15,3-2 1 0,-1 3-3 16,0 1 1-16,1 1-3 0,0 0-1 16,0 3 0-16,0 0-2 0,0 1 0 15,0-1-2-15,1 3-1 0,-1-2 3 0,-2 1 3 16,1 1 3-16,1 0 2 0,-1-1 2 15,0 2-1-15,-1-1 0 0,-1 1-3 16,0 1-4-16,0-1-4 0,-1 2 0 16,-1-2-1-16,0 0 1 0,-1 0-1 15,1 0 1-15,-1-1 0 0,0 0 1 0,-2 1 0 16,2 0 2-16,-3 0 4 0,3 0 3 16,-2 0 2-16,2-2-1 0,-2 3 1 0,0-1-2 15,2-2-5-15,-1 2-2 16,1 0 0-16,-1 0-2 0,1 0-1 0,1-1-1 15,-1 1 0-15,0 0 0 0,0-2 0 16,-2 1 0-16,1-1 2 0,-1 2 5 0,0-1 6 16,0-1 4-16,-1 1 2 15,-1 1 1-15,1 0-1 0,-2 1-5 0,2 1-6 16,-1-1-4-16,0 1-2 0,2 1-2 16,0-2-1-16,-1 1 0 0,3-2-2 0,-1 0-1 15,0-2 1-15,-1-1 0 0,2-1-3 16,2-4 2-16,-1-1 0 0,0-3-1 15,2-1-1-15,-1-2-6 0,-1-3-15 0,2-2-30 16,-1-1-43-16,-1-1-65 16,0-2-61-16,1-2-30 0,1-1 0 0,-4-1 20 15</inkml:trace>
  <inkml:trace contextRef="#ctx0" brushRef="#br1" timeOffset="-113502.7">10941 10955 144 0,'0'-2'213'0,"0"-1"-10"0,0 0-21 16,0 0-17-16,0 1-19 0,0-1-17 16,0 1-16-16,1 1-11 0,1-2-7 15,1 0-5-15,3 0 2 0,1-1 0 0,2 0-6 16,2 2-14-16,5-1-16 0,1 1-17 15,-1-1-17-15,6 3-12 0,0 0-10 16,-1 0-3-16,3 0-4 0,1 3-2 0,-1 0-3 16,0 0-13-16,-1 2-12 0,-1-1-10 15,0 2-5-15,-2 0-4 0,-2 0-2 16,0 2 11-16,-1-1 9 0,-1 1 8 16,-2-1 5-16,-1 2 4 0,-1-1-1 0,0-1-3 15,-3 1-6-15,0-3-6 0,0 2-11 16,-3-3-11-16,2 1-15 0,-1-3-16 15,0-2-23-15,-1 0-32 0,-1 0-37 16,0-2-33-16,-1-1-7 0,0-2 11 0</inkml:trace>
  <inkml:trace contextRef="#ctx0" brushRef="#br1" timeOffset="-113117.61">11360 10801 149 0,'-10'-9'196'0,"-1"2"-17"0,3 1-18 15,0 1-10-15,2 4-1 0,1 1-2 16,2 1 1-16,3 5 5 0,0 0 2 16,3 2-8-16,2 1-17 0,4 1-24 15,1 2-25-15,6 0-27 0,-2 0-24 0,3 0-15 16,3 0-9-16,-2-1-7 0,4-2-6 16,-4 0-1-16,2-2 1 0,-4-1 2 15,2 0 3-15,-4-1 1 0,0-1 4 0,-3-1 2 16,-3 0 1-16,3 0 0 15,-5 0 1-15,-1 0 9 0,-1 0 9 0,-1 0 14 16,-2 0 6-16,1 0 4 0,-4 2 1 16,1-1-8-16,-2 2-11 0,-1 0-10 15,-2 0-9-15,-1 2-8 0,-3-1-1 16,0 2-4-16,2 0 0 0,-3 2 0 0,0-1-1 16,0 4 1-16,-2-2 0 0,4 1 0 15,-2 1 0-15,1 0-1 0,1 0-3 16,1 1-1-16,0-1-11 0,-1-2-35 0,2 0-54 15,2-2-66-15,0-1-71 0,1 0-92 16,-1-1-61-16,2-4-4 0,3-1 34 16,2 0 54-16</inkml:trace>
  <inkml:trace contextRef="#ctx0" brushRef="#br1" timeOffset="-112086.88">11845 10624 97 0,'0'-9'210'0,"-2"0"7"0,2 0-32 0,-4 2-21 15,2 1-13-15,-1-2-3 0,-2 4-5 16,2-1-12-16,-2 4-14 0,-3 1-17 16,-1 3-22-16,1 3-24 0,-5 3-17 15,1 1-7-15,1 4 0 0,-2 1 3 0,2 3 4 16,1 0 5-16,0 0 4 0,2-1 3 16,0 1-4-16,3-2-4 0,0 0-7 0,3-1-7 15,2-1-4-15,0-2-4 0,4 0 0 16,0-4-2-16,4 0 1 0,2 0 0 15,2-4-4-15,3 1-1 0,2-4-6 16,2 2-2-16,5-1-3 0,-2-1-3 0,3-1-2 16,0 2-1-16,1 1 0 0,-1-1 0 15,-3 2 1-15,0 0 1 0,-4 2-1 16,-1 2 3-16,-2-1 3 0,-5 0 0 16,-2 4 1-16,-4 0-2 0,-4-1 3 0,-4 4 0 15,-1-1-2-15,-4 2-1 16,-2-1 1-16,-3 1 1 0,-2-2 0 0,-3-1-3 15,3 0-2-15,-1-2-6 0,1-2-18 0,2 0-41 16,3-4-57-16,1-2-63 0,-1-4-67 16,7-2-67-16,0-4-51 0,4-4 3 15,2-2 36-15,4-4 56 0</inkml:trace>
  <inkml:trace contextRef="#ctx0" brushRef="#br1" timeOffset="-111836.54">11994 10516 101 0,'-11'-15'249'16,"-1"0"42"-16,-3 3-8 0,4 3-21 16,-2 2-22-16,5 2-26 0,-1 2-22 15,2 2-29-15,1 2-36 0,1 4-32 0,5 1-23 16,0 2-16-16,5 3-16 0,1 4-18 16,5 2-9-16,2 2-7 0,3 2-5 15,4 3-5-15,-2 1-1 0,4 0 2 16,1 0-1-16,0 1 0 0,-3-1-2 0,-1-1 2 15,-1-3-11-15,-3 0-30 0,-2-3-42 16,1-1-44-16,-6-4-42 0,0-2-44 16,0-2-31-16,1-3-13 0,-2-4 0 15,-1-2 2-15,-1-2 4 0,-2-3 26 0,3-1 32 16</inkml:trace>
  <inkml:trace contextRef="#ctx0" brushRef="#br1" timeOffset="-111019.13">12256 10627 177 0,'-3'-12'215'16,"0"2"2"-16,0-1-5 0,-5 1 6 0,3 2 9 16,-3-1 8-16,3 2 10 0,-1 2 4 15,-2-1-4-15,2 3-22 0,1 1-33 16,0 1-36-16,-1 2-43 0,0 3-40 0,1 2-30 16,2 2-21-16,1 3-11 0,-1 1-2 15,3 4-2-15,0 1 0 0,0 2-4 16,3 1 0-16,-1 1 1 0,3-1-3 15,-2-2-2-15,6 0-2 0,-2-5 1 0,-1-1 0 16,2-2-1-16,1-3-1 0,1-3 2 16,-1-4-2-16,1-1 1 0,-2-4 1 15,-2-2 3-15,2-4-3 0,-2-1 0 0,-1-3-1 16,-2-2-4-16,-3 1-19 0,0-2-23 16,-3 0-25-16,-2 0-30 0,-3 0-31 15,2 0-32-15,1 3-21 0,-1 0-16 0,1 1-15 16,-1 4-13-16,4 0-6 0,2 2 1 15,0 0 9-15,2 1 21 0,2 1 30 16,1 2 38-16,-2-2 39 0,2 0 47 16,-2 0 45-16,1 0 40 0,-3 1 37 0,1 1 34 15,-2-1 33-15,-2 1 28 0,1-1 25 16,-1 2 25-16,0 0 24 0,-1 2 15 16,0 1 16-16,1 0 8 0,1 3 3 15,-1 1-13-15,2 3-19 0,2 4-22 0,1 0-35 16,2 3-35-16,3 2-36 15,4 2-30-15,1 3-27 0,4-1-18 0,3 5-17 16,1-1-12-16,3 0-7 0,1 0-7 0,1-2-1 16,2-1-4-16,-2 0 1 0,0-1-2 15,-2-2 1-15,-3-2-1 0,-1 1 1 16,-3-2-5-16,-4-3 2 0,-3 0 1 16,-3-2-3-16,-2-1 3 0,-3-1 2 0,-2-2 4 15,-5-3 1-15,0-2-1 0,-5-1 5 16,-2-4-3-16,-5-2-1 0,1-5-1 15,-3 1-1-15,-3-5 2 0,1-3-3 16,-1-3 1-16,0-3-2 0,0-3 1 0,-2 0 3 16,1-4-2-16,-1 0-2 0,3 0 0 15,-1-2 4-15,4 1-2 0,-2 2 0 0,3-2-1 16,3 4 2-16,1 2 2 16,2 1-6-16,3 3-1 0,0 4 0 0,5 1 1 15,2 2-2-15,2 5 3 0,2 1 0 16,6 1 0-16,1 5-8 0,3 2-9 0,4 1-13 15,4 1-18-15,0 5-15 0,0 0-14 16,3 3-8-16,0 1-3 0,-3 3 5 16,-1 2 15-16,-2 0 16 0,-3 1 18 15,-2 0 18-15,-4 3 13 0,-4-1 9 0,-2 0 5 16,-3 0 0-16,-3 0 2 0,-2-2-5 16,-2-1-26-16,-1-1-45 0,0-2-62 15,1-3-72-15,0-2-72 0,2-2-61 0,2-4-39 16,3-1-19-16,0-4 10 0,1-1 43 15,1-2 56-15</inkml:trace>
  <inkml:trace contextRef="#ctx0" brushRef="#br1" timeOffset="-110681.88">12514 10510 196 0,'6'0'244'16,"-3"2"-2"-16,0-1-5 0,1-1 2 15,-1 0 9-15,0 0 3 0,0-1-1 0,1-2-10 16,-1-1-21-16,-2-3-31 0,1 0-38 15,1-4-37-15,-3 0-32 0,0-2-28 16,-3-2-22-16,0 0-11 0,-2 0-12 0,0 0-4 16,0 0-2-16,-1 2-3 0,-2 0 1 15,4 3-1-15,-3 2-1 0,1 3 2 16,-1 0-1-16,0 5 0 0,0 2 1 16,2 2 0-16,-1 4 4 0,1 2-1 0,2 4-1 15,-1 2 3-15,2 1 3 0,2 2 5 16,0 1 2-16,4 1 5 0,0 0 5 15,2 0 6-15,2-2 2 0,2-1-3 16,4-1-2-16,0-4-6 0,3-2-10 0,1-4-21 16,-1-2-48-16,3-4-65 0,-2-1-76 15,1-4-77-15,1-3-69 0,-2 0-59 16,2-2-41-16,-3-1 10 0,-4-2 47 16,2 1 59-16</inkml:trace>
  <inkml:trace contextRef="#ctx0" brushRef="#br1" timeOffset="-110416.55">12778 10420 72 0,'-7'0'198'0,"3"2"9"16,-1-1-21-16,1-1-21 0,0 0-13 15,4 0-12-15,0-1-9 0,0-1-16 16,2 1-12-16,4-4-13 0,0 1-15 16,-1-2-14-16,3 0-14 0,0-2-17 0,1-1-10 15,3 0-13-15,-1-1-7 0,1 1-5 16,-2 0-9-16,-1 1-16 0,1 2-27 16,-4 0-29-16,0 1-37 0,-2 1-45 15,-1 3-49-15,-3 1-51 0,0 0-11 0,0 0 14 16,0 0 29-16</inkml:trace>
  <inkml:trace contextRef="#ctx0" brushRef="#br1" timeOffset="-110236.03">12832 10504 92 0,'-8'8'99'0,"5"-2"-44"0,0-2-38 16,1 0-41-16,2-4-45 0,0 0-29 16</inkml:trace>
  <inkml:trace contextRef="#ctx0" brushRef="#br1" timeOffset="-109502.66">12659 10327 133 0,'-4'5'191'0,"0"-1"-5"0,0-3-8 0,0 3-1 16,0-3-1-16,1 1 0 0,0-2-3 15,-1 0-4-15,1 0-5 0,0-2-10 0,1 1-8 16,-1-3-9-16,1 0-8 0,2 0-10 16,-1-2-12-16,1 0-4 0,1-2-9 15,1 2-8-15,3-1-11 0,1-1-9 16,2 1-11-16,3-1-12 0,0 2-13 0,5-1-6 16,-2 2-9-16,2-1-9 0,0 1-6 15,1 0-8-15,-1 2-14 0,0-2-38 16,-3 2-58-16,-2 0-77 0,1 0-85 0,-4 2-91 15,0-1-85-15,0-1-18 0,-2 2 32 16,-1-1 64-16,0 1 77 0</inkml:trace>
  <inkml:trace contextRef="#ctx0" brushRef="#br1" timeOffset="-108369.6">12863 9942 64 0,'-14'-9'247'0,"1"1"39"0,5 2-8 15,-1 0-21-15,4 2-11 0,2 1-5 16,3 1-2-16,5 4-3 0,3 2-7 15,4 4-23-15,4 2-32 0,3 4-37 0,3 1-40 16,1 4-35-16,2 1-25 0,2 3-17 16,0 3-8-16,-2 1-7 0,0 2-1 15,-4 1-3-15,-1-2 1 0,-4-1 14 0,0-1 27 16,-5-1 30-16,-2-4 29 0,-4-1 29 16,-2-2 21-16,-3-5 3 0,0-3-19 15,-3-2-21-15,-2-3-28 0,-4-5-27 16,1-5-24-16,-2-1-21 0,-2-3-8 15,2-4-8-15,-1-2-6 0,-3-2-4 0,3-1-2 16,0 0-2-16,0 0-7 0,1 0-8 16,0 5-12-16,0 0-7 0,2 5-4 15,1 3 1-15,-3 4 6 0,2 4 6 16,0 3 12-16,1 4 14 0,0 3 4 0,2 3 6 16,0 0 4-16,2 4 2 0,1-2 3 15,2 3-3-15,2-3 0 0,3 1-1 16,1-1-1-16,3-3 0 0,1-1-3 0,1-4-1 15,3-1-1-15,1-4-15 0,0-2-25 16,3-5-40-16,-1-2-51 0,2-4-60 16,-2-1-60-16,2-3-41 0,-3-1-24 15,1-4 0-15,-2 2 22 0,0 0 39 0,-2-3 46 16,-1 2 44-16,0-2 45 0,-4 1 38 16,-2 1 33-16,2-1 23 0,-5 2 18 15,0-1 21-15,-3 1 22 0,-1-2 22 16,-2 2 23-16,-1 0 24 0,-2-1 21 0,0 1 15 15,-2 1 3-15,2 1-1 0,-4-1-6 16,4 4-11-16,0-1-15 0,-1 2-17 16,2 3-19-16,-1 0-19 0,0 5-16 0,1 1-14 15,0 3-8-15,2 3-7 0,0 2-2 16,0 3-3-16,0 1-2 0,3 5 0 16,0-2-3-16,4 3-1 0,1 0-2 0,0 0 0 15,1 0-2-15,2-2-2 0,1-1-1 16,0-1-1-16,0-5-1 0,0 0 1 15,1-3 0-15,0-3 4 0,0-3 1 16,-2-2 2-16,-1-4 4 0,-1-1 0 16,-1-2 3-16,1-3-2 0,-3-1 2 0,-1 0 2 15,-1-2 2-15,-1-1 1 0,0-2-2 16,-1 1 3-16,1 1 0 0,0 2-1 16,0 1-2-16,1 1 1 0,-1 3 0 15,2 2 2-15,1 3 0 0,2 3-3 0,-2 4 3 16,2 1-2-16,4 4-2 0,-2 2 1 15,-1 2-3-15,2 2 3 0,0 1-2 16,-2-2 4-16,1 2 4 0,-3-1 24 0,1-2 25 16,-2 0 22-16,-1-2 26 0,2-2 13 15,-4-1 4-15,2-4-20 0,-2-1-23 16,0-4-23-16,0-3-27 0,0-2-18 0,0-3-12 16,1-4-8-16,-1-2-19 0,2-2-25 15,-2-2-32-15,3-1-35 0,-1 0-40 16,1 0-46-16,0 2-38 0,-1 1-32 15,1 1-31-15,2 4-37 0,-1 1-9 0,-1 4 23 16,1 2 39-16</inkml:trace>
  <inkml:trace contextRef="#ctx0" brushRef="#br1" timeOffset="-108117.65">13431 9897 128 0,'-3'-6'230'15,"0"2"10"-15,-1 2-38 0,1 3-43 16,3 4-41-16,2-1-36 0,-1 5-28 16,4 3-21-16,0 0-17 0,3 4-6 15,1 0-8-15,-1 2-2 0,4 0-3 0,-2 0-3 16,0-2-4-16,0 1-15 0,-4-2-20 15,3-2-26-15,-3-1-31 0,-1-1-40 16,0-4-53-16,-2-1-23 0,-3-3 1 0,0-3 16 16</inkml:trace>
  <inkml:trace contextRef="#ctx0" brushRef="#br1" timeOffset="-107937.13">13383 9726 79 0,'-9'-3'218'0,"4"-1"16"0,1 2-49 16,-1 2-50-16,3 1-46 0,2 0-35 15,0 3-27-15,5-1-35 0,1 1-41 0,2-1-57 16,3 1-66-16,0 1-36 0,3 1-15 16,-1 2 9-16</inkml:trace>
  <inkml:trace contextRef="#ctx0" brushRef="#br1" timeOffset="-107635.93">13521 9885 181 0,'-2'7'302'0,"2"-1"54"16,0 2-11-16,0-2-25 0,0 0-32 15,2 0-33-15,1 0-34 0,2 1-44 16,0 0-40-16,2 1-36 0,0 2-33 0,1 1-25 16,0 0-22-16,3 1-10 0,-2 0-10 15,1-1-7-15,2 3-1 0,-2-2-7 16,0-1 1-16,0 1-1 0,-2-2 1 15,1-2 1-15,-5-1 0 0,1-2 4 0,-1-2 1 16,-2-3 0-16,0-2-1 0,-1-1-2 16,-1-4-3-16,0-2-1 0,-1-3-1 15,-1-2 1-15,0-1 1 0,1-1-6 16,-1-4-2-16,-1 1-6 0,0-3-15 0,2 0-25 16,-1 1-28-16,1 0-31 0,-1 2-39 15,0 2-36-15,2 1-28 0,2 3-17 16,0 3-14-16,-1 3-9 0,2 2-5 0,3 4 21 15,-1 2 30-15</inkml:trace>
  <inkml:trace contextRef="#ctx0" brushRef="#br1" timeOffset="-106985.43">13755 9879 149 0,'3'-5'170'16,"2"0"-16"-16,-2 0-23 0,2-3-13 15,0-2-12-15,-2-1-3 0,-1 1-2 0,0-3-1 16,-2 2 3-16,0-1 6 0,0-1 8 15,-4 3 5-15,2 1 1 0,-1 0-1 16,-2 3-4-16,1 0-14 0,-1 2-19 16,-2 4-19-16,1 1-16 0,-2 3-13 0,2 4-11 15,-2 3-7-15,0 2-5 0,2 2-2 16,1 2-4-16,0 1-3 0,2 1-4 16,1-1 2-16,2 0-3 0,2 0-3 15,1-1-3-15,0-2-1 0,2-5-1 0,2-1-5 16,0-3-2-16,3-3-14 0,-2-3-17 15,0-3-14-15,1-2-12 0,-1-3-7 16,0-4-6-16,1-2 8 0,-1-1 14 0,-3 0 14 16,2-1 9-16,-3-2 13 0,1 3 10 15,0-2 6-15,-1 4 7 0,-2 2 2 16,1 2 4-16,-1 3 0 0,-1 5 4 16,1 2-1-16,0 4-2 0,-1 2 0 0,2 5-2 15,-1 1-1-15,1 3-2 0,3-1 0 16,-1 0 1-16,1 0-7 0,3-1-5 15,-2 0-3-15,-1-3-2 0,2-2-2 16,-1-4 0-16,-1-1 7 0,2-4 3 0,-2-4-1 16,-1-3-5-16,0-3-6 0,0-4-5 15,-2-1-4-15,3-4-2 0,-3-2 5 16,-1-2 6-16,-2-4 8 0,-2 0 8 16,0-3 7-16,-1-2 7 0,-1-2 17 0,-2-2 22 15,-1-1 21-15,1-1 28 0,-2 1 31 16,0 2 29-16,3 5 9 0,0 3 6 15,-1 5-4-15,3 4-12 0,-2 3-16 16,2 4-9-16,0 5-9 0,2 6-11 0,-1 5-13 16,2 4-16-16,2 5-15 0,1 4-22 15,3 7-17-15,0 2-13 0,4 4-7 0,-1 5-5 16,5 2-1-16,1-1-2 0,0 2-2 16,3 0-10-16,-1 0-8 0,4 0-6 15,-4-3-10-15,2 0-18 0,0-3-17 0,-2-2-20 16,-2-3-24-16,1-4-26 0,-7-5-37 15,0-2-34-15,-1-7-37 0,-3-2-30 16,-2-7-16-16,-3-5-18 0,-3-5-7 16,-2-3 7-16,-4-5 32 0,-4-2 43 0</inkml:trace>
  <inkml:trace contextRef="#ctx0" brushRef="#br1" timeOffset="-106796.66">13804 9672 106 0,'-11'-2'260'0,"1"-1"40"15,1 3 0-15,3-1-5 0,3-1 4 16,1 0-6-16,4 0-23 0,1-3-27 16,5-1-42-16,3-1-50 0,1-2-52 0,6-2-57 15,-2-1-67-15,2 0-80 0,0 0-82 16,2 0-82-16,-1 0-80 0,-1-1-78 16,-3 1-15-16,0 0 32 0,-1 1 60 0,-3 2 70 15</inkml:trace>
  <inkml:trace contextRef="#ctx0" brushRef="#br1" timeOffset="-106636.74">14079 9501 8 0,'4'7'284'0,"-3"4"61"0,2 1 58 15,2 1-16-15,-1 2-30 0,1 0-41 16,0 3-44-16,3 0-52 0,0 3-55 0,1-1-56 16,-1-1-44-16,2 2-34 0,-1-1-32 15,-1-1-48-15,2-1-65 0,-1-1-73 16,-3-2-68-16,1-1-64 0,-1-1-55 0,-1-4-39 15,1-3 12-15,0 0 46 0,-1-3 54 16</inkml:trace>
  <inkml:trace contextRef="#ctx0" brushRef="#br1" timeOffset="-106454.15">14158 9558 91 0,'-20'-15'374'0,"-2"3"83"16,2 0 75-16,0 4-5 0,1 1-44 15,2-1-57-15,1 2-58 0,5 0-61 16,1 2-69-16,-1-1-65 0,5 1-73 16,4-1-89-16,1-1-117 0,2 3-153 0,4 0-142 15,4 2-141-15,1-1-94 0,4 2-14 16,2 2 49-16,2-1 114 0,4 2 128 16</inkml:trace>
  <inkml:trace contextRef="#ctx0" brushRef="#br1" timeOffset="-105886.38">14223 9514 100 0,'-6'5'369'0,"-4"-1"77"16,4 1 66-16,1 0-25 0,2 2-63 15,1-1-78-15,1 1-80 0,2 2-71 16,1 2-61-16,1-2-53 0,2 3-34 0,1 0-28 16,4 1-9-16,-2-1-9 0,1 0-17 15,-1 0-16-15,3-1-15 0,-1-2-6 16,-2-1-7-16,1-1 2 0,-3-3 10 0,2 1 12 15,-3-4 12-15,3-2-1 0,-4-2-5 16,1-2-17-16,0-1-18 0,-2-3-18 16,2-1-17-16,-2-4-5 0,3 1 3 15,-3-2 11-15,2 1 19 0,0-1 17 0,0 2 16 16,0 0 16-16,2 3 7 0,-2 2 7 16,2 3 6-16,-1 2 3 0,0 3 2 0,4 1 0 15,-4 4 3-15,0 2-1 0,1 1-2 16,-1 1 0-16,0-2-2 0,2 2 0 15,-3-1-1-15,2-2 2 0,-3-2 0 16,2-3-1-16,-1-1 2 0,0-4-1 0,1-2-3 16,1-5-3-16,0-2-1 0,-2-2 2 15,2-1 0-15,-1-4 3 0,-1 1 1 16,1-2 1-16,-2-2-1 0,0 1 2 16,-3-2 0-16,3 0-1 0,-4 1-1 0,0 4 2 15,0-1 3-15,-2 5-1 0,0 5 3 16,-1 2 2-16,-2 5 4 0,1 3-1 15,-1 6 1-15,2 4 2 0,-2 6 12 16,4 2 12-16,-3 3 8 0,4 1 11 16,0 5 13-16,0 2 15 0,2-1 7 0,1-1 5 15,0-1 1-15,4-2-3 0,0-3-13 0,3-3-16 16,0-5-21-16,2-3-21 16,1-2-16-16,4-6-8 0,-1-4-4 0,1-4-8 15,1-3-30-15,-1-5-45 0,2 1-73 16,-1-3-86-16,0-2-87 0,-2 1-93 15,0 1-52-15,-3 1 3 0,-4-1 50 0,1 6 74 16</inkml:trace>
  <inkml:trace contextRef="#ctx0" brushRef="#br1" timeOffset="-103112.03">3184 7540 74 0,'-19'6'59'0,"2"0"-12"16,2 0 0-16,1-1 6 0,5-3 10 0,0 2 7 15,2-3 7-15,2 2 4 0,0-1 1 16,2-2-6-16,1 1-7 0,1-1-3 0,2 0 3 16,1-1 8-16,3-1 14 0,3 1 18 15,3-4 18-15,0 1 15 0,6-2 7 16,2-4-1-16,5 0-12 0,6-3-18 0,5-4-24 16,3-4-23-16,4-1-23 0,4-4-21 15,3-2-14-15,3-4-8 0,-1 1-4 0,1-2-4 16,0 1-2-16,-4 1-2 0,-3 1-3 15,-3 3-7-15,-6 3-20 0,-4 3-20 16,-2 3-26-16,-6 4-27 0,-4 2-17 0,-7 4-5 16,-5 6 9-16,-5 3 15 0,-5 5 24 15,-4 5 28-15,-4 2 21 0,-5 5 14 0,-5 3 16 16,-2 4 17-16,-3 3 17 0,-5 3 18 16,0 2 22-16,-6 5 24 0,-1 2 25 15,-2 5 27-15,-5 3 33 0,-1 3 37 16,-2 3 31-16,1 0 22 0,2-3 11 0,6-3-1 15,3-4-21-15,5-7-39 0,6-5-39 16,8-7-33-16,6-4-32 0,8-8-31 0,7-8-21 16,10-8-17-16,9-9-18 0,6-10-22 15,10-11-19-15,4-9-18 0,8-8-20 0,3-5-19 16,2-4-19-16,0-4-15 0,-1-1-13 16,-1 1-16-16,-3 1-20 0,-4 5-15 0,-1 3-12 15,-6 3-9-15,-6 7-10 0,-3 7-9 16,-7 7 4-16,-3 6 15 0,-9 8 22 15,-6 7 25-15,-5 6 33 0,-8 8 41 0,-2 8 38 16,-8 5 31-16,-3 6 24 0,-3 6 17 16,-5 6 14-16,0 4 13 0,-5 4 18 0,-2 2 21 15,1 2 29-15,-2 2 26 0,0-1 22 16,3 1 7-16,1-4-3 0,4-2-20 16,2-5-28-16,5-6-24 0,3-6-26 0,6-7-17 15,6-4-16-15,4-10-14 0,7-10-16 16,7-9-17-16,7-9-14 0,10-10-13 15,7-7-14-15,7-7-18 0,3-9-25 16,4 0-35-16,1-2-51 0,2 0-53 0,-4 1-45 16,-2 4-18-16,-1 3 2 0,-4 7 14 0,-2 4 28 15,-8 7 33-15,-7 8 42 0,-4 5 29 16,-10 9 25-16,-7 8 27 0,-7 5 33 16,-7 7 36-16,-7 7 25 0,-6 6 17 0,-6 4 13 15,-5 5 5-15,-5 5 10 0,-8 2 5 16,-2 5 9-16,-5 3 12 0,-4 1 24 15,-3 4 38-15,-3 1 49 0,1 2 46 0,0-2 32 16,5-3 19-16,5-6-4 0,8-6-33 16,7-8-53-16,12-7-57 0,6-7-59 0,10-11-45 15,12-9-39-15,9-12-24 0,12-9-11 16,6-11-8-16,11-8 1 0,11-7-2 16,4-5-6-16,6-4-21 0,5-2-35 0,-2-1-56 15,2 2-63-15,-4 3-53 0,-1 5-26 16,-6 2 0-16,-8 8 28 0,-7 8 49 0,-8 5 63 15,-8 7 61-15,-9 8 50 0,-9 7 33 16,-7 7 26-16,-8 6 23 0,-8 7 19 0,-8 7 10 16,-6 4 8-16,-5 6-2 0,-7 3-7 15,-4 4-9-15,-5 2-3 0,-1 3 10 16,0 2 22-16,-5-1 36 0,3 1 44 0,2-1 37 16,3-1 21-16,5-4 2 0,8-4-21 15,6-7-36-15,9-4-42 0,7-8-44 16,9-6-32-16,13-9-24 0,12-8-16 0,10-8-10 15,10-10-12-15,12-8-11 0,10-8-28 16,6-5-53-16,3-4-72 0,3 0-83 0,1-1-73 16,-3 1-48-16,-1 3-24 0,-6 1 28 15,-5 5 61-15,-6 6 77 0,-10 6 72 0,-9 6 62 16,-10 8 56-16,-9 5 38 0,-10 10 29 16,-10 5 30-16,-12 8 28 0,-3 6 25 0,-10 6 17 15,-7 5 7-15,-5 4 2 0,-5 3-10 16,-9 6-11-16,-4 2-5 0,-6 5 16 15,-1 0 39-15,-5 5 60 0,5 0 61 0,1-1 53 16,5-2 37-16,6-5-7 0,11-7-45 16,7-6-67-16,9-6-66 0,11-9-71 15,12-6-69-15,11-11-49 0,12-8-31 0,11-9-22 16,14-11-16-16,10-8-2 0,10-8-6 16,8-4-21-16,1-3-48 0,4 1-82 0,-2 0-76 15,-4 5-61-15,-3 2-20 0,-11 8 16 16,-8 5 61-16,-11 8 105 0,-10 8 105 15,-12 8 97-15,-10 7 77 0,-9 7 67 0,-9 5 53 16,-11 8 33-16,-5 5 18 0,-10 1-5 16,-3 5-14-16,-7 5-25 0,-7 2-25 15,-2 5-13-15,-3 1 3 0,2 3 19 0,1-2 20 16,6-1 6-16,4-6-4 0,7-4-13 16,10-6-22-16,5-6-32 0,12-7-33 15,9-7-24-15,11-9-15 0,11-8-14 0,14-11-16 16,10-9-12-16,9-7-28 0,9-7-52 0,8-5-76 15,1-1-166-15,2 1-195 0,-1 1-193 16,-7 4-85-16,-6 5-9 0,-6 6 46 16,-12 6 148-16,-7 6 184 0</inkml:trace>
  <inkml:trace contextRef="#ctx0" brushRef="#br1" timeOffset="-98658.68">10367 10769 26 0,'1'-2'51'15,"-1"-1"-2"-15,0 1 0 0,0 1-2 16,0-1 2-16,0 2 1 0,0-1-1 0,0-1-3 16,0 2-4-16,0 0-2 0,0-1-6 15,0 1-8-15,0-2-8 0,0 1-6 0,0-1-5 16,0 1-3-16,0-2-5 0,0 1-1 16,0 1 1-16,0-1-2 0,0-1-2 15,0 2-10-15,0-1-23 0,0 2-41 16,0 0-43-16,0 0-22 0,0 5-10 0</inkml:trace>
  <inkml:trace contextRef="#ctx0" brushRef="#br1" timeOffset="-98028.83">10381 10787 27 0,'2'-1'33'0,"-1"0"-10"0,-1 1-10 16,2-3-4-16,-2 1-2 0,3 1-6 15,-1-1 2-15,-1-1-3 0,2 0 0 16,0 0-2-16,0 0-1 0,1 0-3 0,-1 0-4 16,-2 0 2-16,1 2 1 0,1-2 0 15,-1 1 1-15,-2 1 4 0,2-2 3 16,-1 1 0-16,-1 2-4 0,0 0-10 0,0 0-16 15</inkml:trace>
  <inkml:trace contextRef="#ctx0" brushRef="#br1" timeOffset="-97768.53">10424 10741 18 0,'0'0'52'0,"3"0"-8"0,-2 0-9 0,-1-1-8 15,2 1-5-15,-2 0-6 0,0 0-6 16,0 0-4-16,0 0-5 0,0 0 0 15,0-2-16-15,0 2-44 0,0 0-26 16</inkml:trace>
  <inkml:trace contextRef="#ctx0" brushRef="#br1" timeOffset="-96751.92">10414 10755 70 0,'-3'0'79'0,"0"-2"-30"0,1 1-18 0,1 1-11 16,1-3-4-16,1 1-4 0,1-1-4 16,1 0-3-16,0 0-4 0,2 0-1 15,0 0-1-15,2-1-2 0,-2 1 2 0,0 0-2 16,-2 0 1-16,2 0 1 0,-2 1 5 15,-1 0 7-15,1 1 10 0,-2 0 15 16,1 1 11-16,-1-2 7 0,-1 1 3 16,0 1-7-16,0 0-8 0,0-2-13 0,0 2-10 15,0-1-10-15,0 1-4 0,0 0-3 16,0 0 0-16,0 0-3 0,0-2-1 16,0 2 2-16,0-1-2 0,0-1 1 15,0 2 1-15,0-1 3 0,0-1 0 0,0 2-1 16,0-2-1-16,0 2-1 0,0-1 0 15,0 0 1-15,0-2-1 0,-1 1 1 16,-1 1 1-16,2-1-2 0,-1-1-1 0,-2 2-2 16,3-1 1-16,0-1 1 0,0 2 0 15,0-1 2-15,0 1 0 0,0-2 2 16,0 1-3-16,0 1 0 0,-2-2 0 16,2 3-2-16,0-2 1 0,0 2 0 0,0 0 1 15,0 0 1-15,-1 0 1 0,1 0 0 16,0 0 2-16,-2 0 0 0,2 0 2 15,-1 2 5-15,-1-2 0 0,2 1 4 16,-2 1 4-16,2-1 6 0,-1 1 1 0,-1-2-1 16,2 1 2-16,0 1-3 0,-1-2-3 15,1 1-3-15,-2-1-3 0,2 2-1 16,-2-1-2-16,2 2 0 0,0-3 0 0,0 3 0 16,0-3-3-16,0 3 1 0,0-1 2 15,0-2 4-15,0 1 3 0,0 1 2 16,0-2 4-16,0 1 5 0,-1 1 1 15,-1-1-2-15,2 0-1 0,-2 1-1 0,2 1-2 16,0-1-5-16,-1 1-2 0,-1 0-3 16,2 0-2-16,-1-1-1 0,-2 3-1 15,3-2 0-15,-2 0 4 0,2 0 2 16,-1 0 4-16,-1 2 1 0,1-2 5 0,-1 1 0 16,2-1-1-16,-2 2-2 0,2-2 0 15,-3 1-4-15,1-1-3 0,1 2-4 16,-1-2-3-16,1-1-4 0,-1 3-2 15,2-2 1-15,-2 0-2 0,2-1 1 0,-1 1 3 16,-1-1 6-16,2 2 3 0,-1-1 4 16,-1 0 3-16,2 0 2 0,-3 0-3 15,3-1-2-15,-1 2-4 0,-1-3-3 0,2 4-5 16,-1-1-1-16,-1-1-3 0,2 0-3 16,-2 0 0-16,1 0 1 0,-1 0 0 15,2 0-1-15,-2-1 1 0,2 1 1 16,-1-1-2-16,-1 2-1 0,1-1 0 0,-1-2 1 15,2 2-1-15,-2-1 1 0,2-1-1 16,0-1 0-16,-1 2 1 0,1-2 0 16,0 1 0-16,0-1 0 0,0 0-1 0,0 0 0 15,0 0-1-15,0 0 0 0,0 0 0 16,0 0 1-16,0 0 1 0,0 0 2 16,0 0-1-16,0 0 0 0,0 0 0 15,0 0 1-15,0 0-2 0,0 0-4 0,0 0-16 16,0 0-32-16,0-1-47 0,0 1-55 15,0-2-63-15,0 2-76 0,-2-3-27 16,2 2 11-16,-1-1 33 0</inkml:trace>
  <inkml:trace contextRef="#ctx0" brushRef="#br1" timeOffset="-95912.7">10431 10717 53 0,'2'-5'66'0,"0"1"-1"0,-1 0 1 16,1-1 3-16,-2 2 3 0,2-1 0 15,-1 1 5-15,-1 0 4 0,0 1 2 0,0 1-3 16,0-1 1-16,0 1-2 0,0-1-8 15,0 2-7-15,0-1-10 0,0-1-10 16,0 2-11-16,0 0-11 0,-1-1-7 0,-1-1-7 16,2 2-2-16,-2 0-3 0,2-1-3 15,-1 1-1-15,-1 0-1 0,2 0 0 16,-2 0-3-16,2-2 1 0,-1 2 0 16,-1 0-2-16,2-1 2 0,0 1 1 15,0 0 1-15,-1 0-2 0,1 0 2 0,0-2 1 16,0 2-1-16,0 0 2 0,0 0-1 15,0 0 0-15,0 0-6 0,-3 0-9 16,3 0-12-16,0 0-15 0,0 0-15 0,0 0-16 16,-2 0-12-16,2 0-9 0,0 0-6 15,0 0-4-15,0 2 5 0,0-2 10 16,0 1 11-16,0 1 13 0,-1-2 11 16,1 1 15-16,0-1 9 0,0 2 5 0,0-1 9 15,0-1 9-15,0 0 12 0,0 0 9 16,0 0 11-16,0 0 8 0,-2 0 5 15,1-1 7-15,-1-1-1 0,2 2 1 0,0-1-1 16,0 1-2-16,0-2-1 0,0 1-3 16,0 1-2-16,0-2-5 0,0 1-1 15,0 1-3-15,0 0-1 0,0 0-3 16,0 0-2-16,0 0-1 0,0 0-2 0,0 0-3 16,0 0-4-16,0 0 0 0,0 0-3 15,0 0-4-15,0 0-2 0,0 0 0 16,-2 0-1-16,2 0-2 0,0 0 0 0,0 0-1 15,0 0 0-15,0 0 1 0,0 0-2 16,0 0 3-16,0 0 0 0,0 0-1 16,0 0 0-16,0 0 1 0,0 0 0 15,0 0 1-15,0 0-1 0,0 0 2 0,0 0 0 16,0 0 1-16,0 0 2 0,0 0-2 16,0 0-3-16,0 0-19 0,-1 0-21 15,-1 1-27-15,2-1-43 0,0 3-41 16,-2 0-18-16,-1 3 5 0</inkml:trace>
  <inkml:trace contextRef="#ctx0" brushRef="#br1" timeOffset="-95619.49">10413 10887 14 0,'0'0'35'16,"1"1"-14"-16,-1 1-15 0,2 2-26 16,0 1-25-16</inkml:trace>
  <inkml:trace contextRef="#ctx0" brushRef="#br1" timeOffset="-93963.88">10933 15858 56 0,'-5'-14'84'0,"0"4"-21"0,-1 1-10 16,3 3-4-16,3 1-4 0,0 2-2 0,0 3 2 16,3 2 0-16,0 2-3 0,2 2-8 15,0 0-4-15,-1 3-2 0,3 0-2 16,-1 2-2-16,3 1 1 0,-1-1-2 0,-1 2-2 16,2 0-1-16,1 2-1 0,-1-1-1 15,1 1 0-15,-1 0 1 0,-1 1 1 16,0 1 2-16,3-3-1 0,-5 2-1 0,1-1-1 15,-2 0-3-15,-1-2-2 0,0-1-1 16,0 0-1-16,-2-3-3 0,-1 0 0 0,1-1 0 16,-1-2-4-16,-1-3-2 0,-1 0-2 15,-2-5-2-15,-1-2-1 0,-2-4-1 16,-2-2 1-16,0-7-2 0,0-1 1 0,-2-6 1 16,0-1 0-16,0-2-1 0,-2-3 0 15,2-1 2-15,-1 2 0 0,2-1 0 16,2 3 1-16,1 1 1 0,1 4-1 0,-1 2-2 15,3 4 1-15,3 2 0 0,-2 4 0 16,2 2 2-16,2 5 1 0,0 1 0 0,2 6 2 16,1 2 0-16,0 4-3 0,-1 2-1 15,3 3 0-15,-1 3 0 0,2 3 3 16,-2 0-2-16,2 3 4 0,0 2 3 0,1 1 5 16,-2 0 0-16,-1 1 1 0,2 1 1 15,1-2 0-15,-4-3-1 0,2 0-3 16,-2-3-1-16,-1-2-1 0,2-2-1 0,-2-4-2 15,-1-1-1-15,0-3-1 0,-1-1 0 16,-1-1 7-16,1-2 5 0,-1-2 3 0,-1-3 1 16,-1-2 0-16,-1-3 0 0,1-2-8 15,-1-5-5-15,-3-3-3 0,2-4-4 0,-3-3 2 16,3-3-1-16,-2-2 0 0,2-1 3 16,0 1-2-16,1 0 2 0,0 3-1 15,1 3 1-15,1 3-1 0,0 4 1 0,1 4 1 16,1 2 2-16,1 7 1 0,0 4 3 15,2 4 0-15,0 5-1 0,3 5 1 16,-2 4-2-16,0 3 0 0,-1 3 0 0,2 1 3 16,0 1 7-16,-2 2 5 0,1-1 7 15,2-3 6-15,-3-1 6 0,3-3 5 16,-3-1 1-16,-1-3 0 0,0-4 8 0,-1-1 14 16,0-4 20-16,-1-1 18 0,-1-3 16 15,-1-3 11-15,0-1 3 0,-1-4-13 0,-1-1-21 16,-1-4-23-16,-2-1-22 0,2-4-16 15,-2-1-20-15,0-4-11 0,-1-1-10 16,1-4-5-16,-3-4-40 0,0-4-65 0,-2-5-80 16,-2-2-89-16,0-5-99 0,-4-1-83 15,-2-7-8-15,-2-4 39 0,1-6 70 16</inkml:trace>
  <inkml:trace contextRef="#ctx0" brushRef="#br1" timeOffset="-92619.21">10503 11653 19 0,'0'-5'73'16,"1"3"-14"-16,-1-3-17 0,0 2-12 15,2-3-12-15,-2-1-5 0,3-2-3 0,-3-3-1 16,3-2-1-16,-1-1 0 0,0-1-1 15,2-1-3-15,-1-1-2 0,0 2 2 16,-1 1 1-16,1 1 6 0,0 2 8 16,-1 2 11-16,1 1 14 0,-3 1 10 15,0 2 5-15,0 2 4 0,0 1-3 0,0-2-8 16,-1 2-12-16,-1 0-8 0,2 0-9 16,-2 0-9-16,2-2-7 0,0 0 0 15,0-3-4-15,0-2 0 0,0-3-1 16,0-1 0-16,2-1 0 0,0-2 0 0,-1 2-2 15,2 0 1-15,-1 2 0 0,-2 1 0 16,2 3 0-16,-1 0 0 0,-1 3-1 0,3 1 0 16,-3 2 1-16,2 2 0 0,-1 2 2 15,1 2 0-15,-1 2 0 0,-1 1 0 16,2 1-2-16,-2 4-1 0,0 1 0 16,2 1 0-16,-1 2 0 0,1 0 0 0,1 0 0 15,0 3 1-15,-1 0 1 0,1 0 10 16,-1 0 11-16,-1 0 13 0,2-1 12 15,-3 0 13-15,2-1 11 0,-1-3 7 16,-1-1 4-16,0-4-3 0,0-2-10 0,-1-5-11 16,-1-2-12-16,2-5-16 0,-3-8-14 15,3-3-9-15,0-3-4 0,0-6-1 16,0-3-2-16,-1 0-1 0,-1-3 0 0,1-2 1 16,-3-3 0-16,1-1-1 15,-2-3 1-15,-1-1 0 0,-3 0 7 16,2-1 8-16,-1-1 10 0,2 1 9 0,-1 2 8 15,0 5 5-15,0 3-5 0,4 6-7 0,-2 5-9 16,2 2-11-16,0 6-8 0,1 7-5 16,-2 4-3-16,4 8-3 0,0 4 0 15,0 7 0-15,0 7-1 0,4 4 1 16,-2 6-1-16,3 3 3 0,0 3 2 0,-1 3 5 16,4 0 25-16,-2 0 39 0,-1-2 41 15,0-1 51-15,0-1 50 0,-4-4 38 16,-1-3 11-16,0-2-12 0,-3-6-21 15,0-4-41-15,-2-5-43 0,-2-5-37 0,0-5-34 16,-2-7-30-16,0-6-21 0,0-6-11 16,3-6-10-16,-2-4-13 0,1-5-7 15,3-3-4-15,-2-5-3 0,1-1-6 0,0-3-5 16,0-1 7-16,0-2 4 0,-2 1 0 16,4 2-9-16,-2 5-16 0,3 2-19 15,-1 5-37-15,1 6-40 0,2 3-36 16,-1 8-41-16,-1 4-35 0,2 5-39 0,-1 9-26 15,-1 4-20-15,2 6-32 0,-2 3-12 16,1 6 20-16,-1 3 46 0,2 6 54 16</inkml:trace>
  <inkml:trace contextRef="#ctx0" brushRef="#br1" timeOffset="-90601.75">11162 16291 56 0,'3'11'64'0,"0"-1"-4"0,-1-1-1 15,1-1 4-15,-3-1 4 0,2-2 5 0,-1-1 0 16,-1-1-5-16,0-1-7 0,-1-2-7 15,-1-2-11-15,0-2-12 0,-1-1-8 0,0-4-2 16,0-1 2-16,-1-2 1 0,0-3 6 16,-1-3 6-16,-1-2 4 0,1-2 1 15,-4-2 1-15,1-2-1 0,-2-1-4 0,0-1-9 16,-2-1-4-16,0 0-4 0,-1 0-6 16,0-3-3-16,-2 4-3 0,2-1 0 15,-1 2 0-15,4 3 0 0,-1 3-2 0,0 3-2 16,5 3 1-16,-1 3-2 0,4 4-1 15,0 4 0-15,3 4-1 0,2 4 0 0,1 7 1 16,2 3 0-16,1 4-1 0,3 3 0 16,1 6 0-16,1 3 0 0,1 1-2 0,-2 3 2 15,3 1 1-15,-1 1-1 0,-2 0 2 16,2-1 5-16,0-4 6 0,-3-1 4 16,0-1 3-16,-2-5 2 0,-1-2 3 15,-1-4-3-15,-2-1-5 0,2-4-1 0,-2-1-4 16,0-3-4-16,-3-3-2 0,0-2-3 15,-3-4-3-15,0-1-1 0,-2-3-1 0,0-4 1 16,-1-2 0-16,1-4 0 0,-2-1 0 16,0-4 0-16,-1-1-2 0,0-4 1 15,-1-3 2-15,1-1-1 0,2-2-1 0,-1-2 0 16,1 0 1-16,-2 1-2 0,3 0 1 16,2 4 1-16,0 1-2 0,1 4 0 15,2 2 2-15,0 5-1 0,0 3 0 0,2 6 2 16,1 3 1-16,0 6 2 0,2 5-2 15,4 5 1-15,-4 4-1 0,3 5 0 0,0 2 0 16,1 3 0-16,-1 5 1 0,2-1 0 16,-2 2 0-16,1-1-1 0,-1-1 0 0,-1-2 0 15,-1-2 0-15,0 0 1 0,-1-5 1 16,-2-2 3-16,0-2 14 0,0-5 9 0,-3-1 7 16,0-3 4-16,0-4 1 0,-1-3-2 15,-2-2-13-15,-1-2-10 0,0-6-8 16,-2-2-3-16,-1-4-4 0,2-2-2 15,-1-5 0-15,1-2-5 0,0-1-14 0,-1-3-29 16,2-1-43-16,-1-2-54 0,-2 0-75 16,-1-2-60-16,-1-1-17 0,1 0 12 0,0-1 33 15</inkml:trace>
  <inkml:trace contextRef="#ctx0" brushRef="#br1" timeOffset="-89186.07">10594 10942 84 0,'-3'11'90'0,"-2"1"-22"0,2 1-16 0,-3 1-13 16,3 4-9-16,0 1-7 0,1 4-5 15,2 1-8-15,-1 3-3 0,1 4-3 16,0 2-2-16,1 3 0 0,-1 2-2 0,2-1 0 16,0-1 0-16,-1-2 5 0,-1-2 11 15,2-2 17-15,-1-4 20 0,-1-4 27 0,3-4 32 16,-3-4 23-16,-3-4 7 0,2-4-3 15,-2-4-9-15,-1-7-19 0,-1-5-24 16,-1-5-19-16,-2-5-18 0,2-5-13 16,0-4-9-16,-1-2-8 0,2-4-8 15,1-1-7-15,-2-1-4 0,1-2-1 16,-2 0-5-16,4-2 1 0,-2 0-2 0,0 0-1 16,1 0-1-16,-1-1-1 0,1 2 1 15,0-1 0-15,1 3 0 0,0 3-1 16,1 3 1-16,-1 4-2 0,1 5-1 0,-1 4-2 15,3 4-1-15,-4 4 2 0,4 6 0 16,-2 3 4-16,1 4 4 0,-1 5 2 16,2 2 2-16,-1 4 1 0,-1 4 3 0,2 2-1 15,-2 4 2-15,2 4 2 0,0 1 0 16,0 4 4-16,2 2 5 0,-2 4 4 16,3 1 3-16,-1 1 4 0,1 2-1 15,1 0-2-15,-1-2-5 0,2 0-5 0,-1-3-5 16,-1-4-3-16,0-3-3 0,0-4 8 15,0-6 11-15,-1-2 12 0,1-4 4 16,-2-5 2-16,-1-6 2 0,2-3-7 0,-2-7-14 16,1-4-13-16,1-4-4 0,-2-3-3 15,0-3-1-15,0-3-1 0,0 1-3 16,0-3 0-16,-2-1-1 0,1 0-2 0,-1-2-2 16,-2-1-2-16,1 0 2 0,-2 0-2 15,2 0-1-15,-2-2-1 0,3 4 0 16,-1 1-2-16,1 5-10 0,1 2-10 15,-1 3-4-15,2 7-2 0,0 2 1 0,0 7 3 16,2 6 9-16,-1 4 10 0,1 6 5 16,1 6 5-16,-1 5-1 0,1 8-1 15,0 3 1-15,1 5 3 0,-1 2 5 16,0 1 1-16,1 3 5 0,-2-3 10 16,1 0 21-16,0-3 22 0,-1-3 30 0,1-3 36 15,-3-5 43-15,0-4 33 0,0-3 14 16,-3-4-3-16,1-5-20 0,-1-6-36 15,-2-5-41-15,-1-2-41 0,2-7-33 0,-1-2-20 16,-2-7-13-16,2-2-6 0,-2-4-13 16,2-4-17-16,2-3-20 0,-2-1-34 15,2-4-42-15,-2-1-46 0,2 2-47 16,0-3-44-16,0 5-47 0,1 0-40 16,1 5-46-16,-1 5 1 0,2 4 31 15,2 6 47-15</inkml:trace>
  <inkml:trace contextRef="#ctx0" brushRef="#br1" timeOffset="-88069.46">10482 11125 42 0,'0'-2'59'16,"-1"0"-8"-16,-1 0-7 0,2 1-5 0,-1-2-2 16,-1 1-4-16,2-1 0 0,-2 2-3 15,2-1-3-15,0 0-3 0,0 1-3 16,0 0-3-16,0 1-2 0,0-2 0 15,0 2 4-15,0 0 2 0,0 0 4 0,0 0 5 16,0 0 3-16,0-1-3 0,0-1-5 16,-1 1-6-16,-1-1-4 0,2-1-8 15,0 0-4-15,0-1-4 0,0 1 0 0,0-2 2 16,0 2 0-16,-1-2-1 0,1 3 1 16,-2-1-1-16,2 0 2 0,-2 1-2 15,2-1-1-15,-1 2 0 0,-1 1 2 16,0-2-2-16,2 1 0 0,0 1 0 0,0-2 2 15,0 1-2-15,0 1-1 0,0 0 2 16,0 0-1-16,0 0-1 0,0 0 0 0,0 0 1 16,0 0 0-16,-1 1 0 0,-1 1 6 15,2 1 9-15,-4-2 11 0,2 1 13 16,1 1 14-16,-1 0 12 0,-1 0 11 16,1-1 8-16,1 0 6 0,-1 0 2 15,-1-1 3-15,3-1 1 0,-2 2 1 0,2-1-2 16,-1-1-9-16,-1 2-9 0,2-1-13 15,0-1-14-15,0 0-16 0,0 0-14 16,0 0-8-16,0 0-6 0,0 0-3 16,0 0-3-16,0 0 0 0,0 0 0 0,0 0 0 15,0 0-2-15,0 0 0 0,0 0 0 16,0 0 2-16,0 0 0 0,0 0 1 16,0 0 0-16,0 2 0 0,-2-1-1 15,2-1 0-15,-1 2 0 0,-1-2-1 0,2 0 2 16,-1 0 1-16,-2 0 4 0,3 0 1 15,-2 0 1-15,2-2-1 0,0 2-2 16,0-1-2-16,0-1-2 0,0-1-2 16,0 2-4-16,-1-2-14 0,1-1-20 0,0 2-32 15,0 0-41-15,0 1-47 0,0-1-47 16,0 2-42-16,0 0-32 0,0 0-13 16,0 0 17-16,0 0 34 0</inkml:trace>
  <inkml:trace contextRef="#ctx0" brushRef="#br1" timeOffset="-85867.38">10433 11055 67 0,'0'0'107'0,"0"0"-13"16,0 0-7-16,0 0-5 0,0-2-3 16,0 1 0-16,0 1-2 0,0-2-1 15,0 1 2-15,0 1 3 0,0-2 3 16,0 1 3-16,0 1 0 0,0 0 0 0,0 0-7 15,0 0-4-15,0 0-4 0,0 0-2 16,0 0 4-16,0 0 7 0,0 1 12 16,-2-1 12-16,2 0 8 0,0 0 10 15,0 0 4-15,0 2 1 0,-1-2-2 0,1 0-3 16,0 0-10-16,-2 0-13 0,2 0-10 16,0 0-13-16,0 1-12 0,0-1-10 15,-1 2-6-15,-2-2-7 0,3 1-7 16,-2 1-9-16,1-2-7 0,-2 1-9 0,1 2-4 15,-1-1-4-15,1 1 4 0,-1 0 2 16,0-1 6-16,-1 3 12 0,1-2 4 16,0 3 1-16,-1-2 0 0,-1 1-1 0,2 1-3 15,-1-1-9-15,-2 2-1 0,3-1-2 16,-2 1 4-16,1 0-4 0,0 0 4 16,-2-1-3-16,3 0 1 0,-2 2 4 15,0-3 0-15,2 2 5 0,-5 0-3 0,4-1 3 16,-1 0 2-16,0 0-1 0,2 0-1 15,-2-1-4-15,1 1 0 0,0 0-1 16,0 0-4-16,0 0-5 0,-2-2-2 16,3 2-3-16,-1 0-1 0,1 0 0 0,-1 0-1 15,1-1 1-15,0-1 2 0,1 1-1 16,0-1 1-16,-1-1-1 0,2 3 0 16,-1-1-1-16,0-1-2 0,2 2 0 0,-3 0-1 15,3 0-2-15,-2 0 0 0,2 3-1 16,-3-1-3-16,2 1 0 0,-2 0 3 15,1-2 0-15,-1 2 0 0,2 0 1 16,-1-1 4-16,-1 1 2 0,-1 0-6 0,1-2 2 16,0 2-3-16,1-1 1 0,-2-1 2 15,-1-1 1-15,2 2 6 0,0-4 3 16,0 2 1-16,-1 0-1 0,1-1-4 16,0-1 1-16,1 2 1 0,-1-1-5 15,0-2 3-15,0 1 1 0,0 2-3 0,2-1-3 16,-1 1-3-16,0 0 1 0,-1-2-3 15,1 2-2-15,1 0 4 0,-1 0 1 0,-1 0 1 16,1 2-3-16,-1-3-1 0,0 2-1 16,0-1 2-16,0-1 1 0,0 0-1 0,1 0 3 15,-1-1 6-15,1 1 4 16,1-2 1-16,-1 1 0 0,-1-1 1 0,1 2-3 16,2-2-5-16,-1 1-2 0,-1-1-7 15,-1 2 1-15,3-1 1 0,-2 0-2 16,-2 3 1-16,2-1-1 0,-1-1 5 15,2 3-3-15,-1-2-2 0,0 2 3 0,-1-2 0 16,2 1-1-16,-3-3 0 0,1 3 2 16,1-1 1-16,-1-1-1 0,2 2-2 0,-2-3 4 15,1 2-3-15,-1-1-5 0,2-1 4 16,-1 2-1-16,0-1-1 0,-1-1 0 16,2-1-1-16,-1 3 3 0,-1-3-1 15,1 1 1-15,0 1 0 0,-1 0 0 0,2-2 0 16,-2 1-1-16,1 1-2 0,-1-1 1 15,2 1 2-15,-1-1 2 0,0 2 1 16,-1-1-2-16,1-1 0 0,1 1-1 16,-1-1 0-16,-1 2 0 0,3-3 0 0,-2 2 0 15,2-3 0-15,-1 3 2 0,-1-2-2 16,2 2-2-16,-3-2-2 0,3 1 2 16,-3-1 3-16,0 0-1 0,3 0 0 0,-1 0 0 15,-1 0 0-15,2 2 1 0,-2-2-4 16,2 1 4-16,-1-1 2 0,-1 1 0 0,2 3-1 15,-2-3-2-15,2 1 4 0,-1-1-5 16,-1 1 1-16,1-1 0 0,-1 2 0 16,0-3 1-16,-1 2-1 0,2-2 0 15,-1 1-3-15,-1-1 3 0,0 1-3 0,2 0 2 16,-1-1 0-16,0 0-3 0,-1 0 3 16,1 0-4-16,-1-1 1 0,2 2 1 15,-1-1 1-15,0-2-5 0,1 2 0 16,-1 0 3-16,2-1 4 0,-1-1-2 0,-1 1-2 15,2-2 7-15,0 1 4 0,0-1-5 16,-3 0-1-16,3 0 1 0,-1-1 3 16,1 1 0-16,-2-2-4 0,2 1-1 0,0-1 0 15,0-1-4-15,-2 2-2 0,2-1 2 16,0 1 1-16,0-2 2 0,0-1 1 16,0 2 3-16,0 0 1 0,0-1-4 15,0-1 1-15,0 1 3 0,0-3 2 16,2 1 4-16,-2 1-1 0,2-4 5 0,-1 2-2 15,-1-1-2-15,3-1 0 0,-3-1-4 16,2 1 0-16,-1 1-2 0,-1 0 0 0,3-1 0 16,-3 1 0-16,2-2-1 0,0 1 0 15,-1 0 1-15,-1 1-1 0,3 0 1 16,-3 1-1-16,2-2 1 0,-2 2 0 16,0 0-1-16,0 0-2 0,0 0 0 0,0 0 4 15,0 0 2-15,0-1-2 0,-2 1 2 16,2-2 2-16,-3 1-3 0,3-1-2 15,-1 1-2-15,-1-1 0 0,2 1 2 16,-2-3 0-16,2 3-2 0,-1 0 2 0,-1-1 0 16,1-1-1-16,-1 2-1 0,-1 1 2 15,2 0 1-15,-1-1 0 0,0 3 0 16,2 0-1-16,-1 1 0 0,-1 0-2 0,2-1-2 16,-1 2 0-16,1 0-1 0,0 2 2 15,0-1-1-15,0-1 0 0,0 2 2 16,0-1-3-16,-2 1 1 0,2 0 0 0,0 0-2 15,0 0 4-15,0 1-2 0,0 1 2 16,0 1 0-16,0-1-2 0,0 5 1 16,0 0-1-16,0 1 1 0,0-1 3 0,0 4-4 15,-2-1 0-15,2 2 0 0,-1 1-1 16,-1 3 1-16,2-3-2 0,-1 2 0 16,-1 2 2-16,2 1 2 0,0 1 2 15,0 2-2-15,0-1-7 0,0-1 2 16,0 2 2-16,0-3 1 0,0 0-3 0,0 0 0 15,2-1 7-15,-2-2-3 0,0-2-1 16,1-1 0-16,-1 0 1 0,0-3 1 16,2 0-1-16,-2-1-1 0,0-1 0 0,0-2 0 15,0 1 2-15,0-3-1 0,0 1-1 16,0-1 0-16,1 0-2 0,-1 0-3 16,0 0 3-16,0 0 2 0,0-1 0 0,0-1 2 15,2 2-2-15,-2-2 1 0,0 1-1 16,0 1-1-16,0-3 1 0,2 2 0 15,-1-2 3-15,-1 1-2 0,2 1 0 16,-1-2 1-16,-1 0-1 0,2 0-1 0,1 0 1 16,0-2 1-16,-1 1 1 0,-1 1-2 15,2-2 3-15,-1 2 0 0,0-1-3 0,-1-1 1 16,2 2 0-16,1-3 1 0,-1 2 1 16,0-2 3-16,0 0-1 0,0 0 2 15,2-2-3-15,-2-1 4 0,3 0-2 16,-1-1-3-16,0 1 1 0,4-2-4 0,-2 2-1 15,1-1-4-15,0 1-2 0,2-2 4 16,0 2 1-16,0-1 2 0,2 1-1 16,1 1 1-16,3-2 0 0,-2 0-1 0,3 0 0 15,1-2-3-15,2 0 5 0,-1 0 3 16,0-1-1-16,0-1-1 0,0 1-2 16,-1-1 2-16,0 2-1 0,-2-1-5 15,3 1-2-15,-4 0 4 0,0 1 0 16,1 0-2-16,-2 3-1 0,-3 0 3 0,2 1-3 15,-2 2-1-15,-1 1 1 0,-1 1-1 16,0 1 3-16,-2 2-5 0,-1 2 3 16,-1-2 1-16,0 2 1 0,-1 0 2 0,-2 0 1 15,1 1 0-15,-3-2 1 0,2 1 0 16,-1-1 0-16,-1-1-1 0,0 0-1 16,0 0 2-16,0-1 2 0,-1-1-6 15,-1 1-12-15,2-2-26 0,-3 0-33 0,1-2-36 16,1 1-49-16,-4-3-72 0,2 2-96 15,-2 0-86-15,2-2-75 0,-2-1-71 16,0-1-30-16,2-1 36 0,2-3 86 0,1 0 100 16</inkml:trace>
  <inkml:trace contextRef="#ctx0" brushRef="#br1" timeOffset="-78134.26">10637 10801 43 0,'-1'6'40'0,"-1"0"-4"0,2-1 1 16,-1-2 9-16,-1 0 7 0,2 0 9 0,0-2 8 15,0 1 6-15,0-2 1 0,0 0-7 16,2 0-8-16,-1 0-8 0,1-3-7 16,1 0-3-16,1 0-4 0,-1 0 1 15,2-2 2-15,-1 1 3 0,0-2 2 0,0-2 2 16,0 2 5-16,1-1 2 0,-1-2 3 15,0 0-1-15,-1-2-4 0,3-1-5 16,-2 0-7-16,0-1-9 0,2-1-8 0,-1-2-9 16,0 1-4-16,1-3-6 0,2 0-3 15,0-2-1-15,0 1-3 0,2-2 0 16,-1-2 0-16,2 1 0 0,0-3 2 16,2 0-2-16,-2 0 1 0,0-2 0 0,1 0 0 15,-2-2-1-15,1-1-1 0,0 0 0 16,-3-3 0-16,0 0-1 0,-1-3 2 15,0 0-1-15,0-3 0 0,-1 0 0 16,0 0 0-16,2 0 0 0,0 0 1 0,-2 0 0 16,2 0-2-16,3 2 2 0,-3-1-3 15,2 2 2-15,-1 0-2 0,1 1 0 16,-1 3-1-16,1 0 3 0,-1 1 0 0,-1 2 0 16,0 3 1-16,1 3 0 0,-4 0 1 15,-2 4-1-15,1 2 1 0,-3 2 0 16,2 1-1-16,-3 3 2 0,2 2 0 15,-2 1 0-15,0 1-2 0,0 1-1 0,0 3-1 16,0-2-3-16,0 4-1 0,0-1 0 16,0 2 2-16,0 0-1 0,-2 0 0 15,2 3 4-15,-1-1-2 0,-1 1 0 16,2 0 2-16,-1-1 0 0,-1 3 0 16,0 0 0-16,1-1 1 0,-1 2 0 0,0 0 0 15,2-1 0-15,-3 1 1 0,3 0 0 16,-1 1 0-16,-2-1-1 0,1 2 1 0,-1 1 0 15,2 0 1-15,-1 3 0 0,0 0-1 16,-1 1 1-16,0 2 0 0,-2 3 0 16,2 0-1-16,-3 1 0 0,1 4 0 15,-1 3 1-15,-2 0-1 0,1 3 0 0,-2 3 1 16,1 0-1-16,-2 6 1 0,0 1 0 16,0 2-1-16,0 2 0 0,-2 1-1 15,2-1 1-15,-1 1-1 0,0-1 0 16,3-1 0-16,-1-1 0 0,-2-1 1 15,1-1 2-15,2-1 3 0,0-1 4 0,-1 2 1 16,-1 0 2-16,2 0-1 0,-1 1 1 16,1 1-3-16,0 1-3 0,-1 0-1 0,0 0 0 15,0 2 0-15,1-1-1 0,-1 2-3 16,1 0 1-16,0 0 0 0,0 3-2 16,-1-1-1-16,3-1 1 0,-1 1 1 0,-1-2-1 15,3 0 1-15,-2-2-1 16,2-3 2-16,0-1 3 0,0-3 6 0,2-2 2 15,0-3 3-15,0-1 4 0,-2-3 1 16,2 0-3-16,0-1-3 0,1-2-3 0,-1-2-2 16,2 0-4-16,-1 0-3 0,0-1-2 15,2 0 0-15,-1 0-1 0,-1 1-1 16,0-1 1-16,-1-1 2 0,2 1-2 0,-2-1-2 16,1 2 1-16,2-3 2 0,-1 2 0 15,-1-3 0-15,2 0 0 0,-1-3 1 16,-1-1 0-16,2-2-3 0,-2-2 0 15,2-1 0-15,0-3 0 0,0 0 0 0,-1-1 0 16,1-1 1-16,0-1-1 0,0 0 0 16,0 0-1-16,0 0 1 0,0-1-2 15,0-1 0-15,0 2 1 0,0-1 2 16,0-1-1-16,0 1 0 0,0-1 2 0,0 0-1 16,0-1-1-16,0 2 0 0,0-2 1 15,0 0 2-15,0 0 2 0,-2 0 0 16,2-2 1-16,-2 2-1 0,2-2 0 0,0 0-1 15,-1-1-3-15,-1 0 0 0,2 2 0 16,0-2-1-16,0 1 0 0,0 0 0 16,0 0-1-16,0 2-1 0,0-2-2 15,0 2-1-15,0-1-1 0,0-1-1 0,0 2-2 16,0 0-4-16,0 0-4 0,0 0-3 16,0 0-3-16,0 0-4 0,0 0-6 15,0 0-6-15,0 0-13 0,0 0-15 16,0 0-23-16,0 0-27 0,0-1-30 0,0-1-31 15,0-1-34-15,0-2-28 0,0 0 1 16,0-3 18-16</inkml:trace>
  <inkml:trace contextRef="#ctx0" brushRef="#br1" timeOffset="-68636.14">6861 15505 29 0,'-15'3'65'0,"0"0"0"0,-2 0-8 15,1 2-10-15,1-2-5 0,0 0-4 0,-2-1-3 16,2 2-2-16,-2-1 1 0,1 0 0 16,1-2-7-16,0 2-3 0,-2-1-4 15,1-1-6-15,-3 2-4 0,2 0-5 0,1 0-2 16,-3 0 0-16,1 2-2 0,-2-1 1 15,1 2 0-15,-2 0-1 0,-1 0 0 16,2 2 0-16,-1-2 1 0,-1 1-2 0,0-1 0 16,1 2 1-16,-1-1 1 0,2 1-2 15,-1-1 1-15,2-1 2 0,0 0 2 0,3 0-2 16,1-1 4-16,2 1 6 0,-1-3 7 16,4 0 2-16,2-1 2 0,0 0 1 15,1 0-3-15,2 1-7 0,0-3-4 0,2 1-6 16,3 1-3-16,0-2-1 0,1 0 2 15,4-2 4-15,0 1 6 0,4 1 7 0,1-3 5 16,1 1 3-16,3-1-1 0,2 0-2 16,1 0-6-16,3 0-7 0,3-1-5 0,2-3-4 15,2 2 0-15,3-4-2 0,2 0 1 16,1-2-2-16,2 1 0 0,3-4 0 16,3 1-1-16,0-1 2 0,0-1 0 0,3 0 2 15,1-1-1-15,0-2 0 0,0 1 2 16,2-1-1-16,-2 2-1 0,0 1 2 15,-2 0 1-15,2 0 2 0,-1 1 2 0,-1 2 1 16,0 0 1-16,0 2 0 0,0 1 0 16,0 0-1-16,-2 1-3 0,1 1-2 0,-4-1 0 15,2 1-2-15,0-1-1 0,-1 1-1 16,-1-1 1-16,0-1-2 0,0-1 0 16,3-1 0-16,-3-2 0 0,0-1 0 0,4 1-1 15,-2-4 1-15,3-1 0 0,1 0 1 16,-1 0-1-16,1-1 1 0,0-1 2 0,2-1-1 15,0 3-1-15,-3 0-1 0,2 0 0 16,0 3 0-16,-1-1 0 0,-3 4 0 16,2 0 0-16,-1 1 0 0,-2 1 0 0,0 2 2 15,-1 0 0-15,-1 0-1 0,0 2 0 16,-3 0-1-16,0-3 0 0,0 1-2 16,-1 1 1-16,-4-1 0 0,2-1 2 0,-2 0 0 15,-3 0 1-15,0-1-1 0,0-1-1 16,-4 0 1-16,2 1 0 0,-4 1 0 15,1 0-1-15,-3 0 2 0,0 2-2 0,0 1 1 16,-2-1-1-16,-1 3 4 0,-2 0 9 16,-1 1 9-16,0 1 10 0,1 1 7 0,-3 1 6 15,0 0 0-15,2 0-3 0,-2 0-7 16,0 0-7-16,0 0-5 0,0 0-8 0,2-2-5 16,-2 0-2-16,3 1-1 0,-1-2-3 15,-2-1-2-15,1 1 2 0,-2-2 1 16,0 2 7-16,-1-1 14 0,-3-1 20 0,-1 4 26 15,-2-2 27-15,1 0 19 0,-1 1 10 16,-3 2 2-16,-2-2-14 0,-1 1-20 0,0 1-21 16,-2 0-23-16,-2 1-17 0,1 1-13 15,-3 0-6-15,2 1-5 0,-2 0-5 16,-2-2-1-16,1 2-2 0,-1 0 0 0,-1 0-2 16,-1 0 0-16,-1 0 0 0,-2 2-1 15,-1-1 0-15,-1 0 0 0,-6 4 1 16,1 0-1-16,-4 1 0 0,-3 0 0 15,-2 1 1-15,-2 2-1 0,-5 0-3 0,0 2 2 16,-5-1 0-16,-1 1 1 0,-2-1 0 16,-1 2-1-16,-2 0 0 0,2-1 0 15,-4-1 1-15,2 1 0 0,2-1-1 0,-1-1 1 16,0 0 0-16,2-1 0 0,-2-1 0 0,3-1-1 16,0 0 1-16,3 0-2 0,-1-1 1 15,2 1 1-15,0 0-3 0,1-2 2 16,0 2-1-16,2 0 4 0,-1 2-2 0,-1-2 1 15,1 0-1-15,2 0 2 0,-1-2-2 16,-2 1 0-16,3-1 0 0,-2 1 0 16,1-2 1-16,-1 0 0 0,2 0 10 0,0-2 9 15,1 1 4-15,-1-2 4 0,1-1 4 16,-1 2 0-16,2-3-9 0,-2 1-8 0,2 1-3 16,-1-2-6-16,-1 2-3 0,-1 2-3 15,1-1 2-15,0 1-2 0,-2 1 1 16,-2-1 2-16,0 3 0 0,1 0 1 0,-1 1 9 15,1 0 13-15,1 0 14 0,-1-2 13 0,3 2 8 16,0-1 6-16,3-1-4 0,3-1-6 16,1 0-9-16,2-1-9 0,4-1-8 15,0 1-4-15,3-2-4 0,4-2-5 0,3 2-6 16,2-1-6-16,3-1-2 16,1-1-13-16,1 0-30 0,3 0-45 0,2-1-63 15,3-1-69-15,2-1-75 0,3 2-59 16,4-4-38-16,5 0-23 0,7 0-2 0,7-3 36 15,7-1 56-15,9-4 59 0</inkml:trace>
  <inkml:trace contextRef="#ctx0" brushRef="#br1" timeOffset="-66672.43">26644 2304 12 0,'5'-8'114'0,"-2"1"8"0,-1-1 13 16,1 2 10-16,-2 2 6 0,-1 1 3 16,0-2-7-16,0 2-9 0,0 0-12 0,0 2-13 15,0-2-13-15,0 0-8 0,2-1-3 16,-1 2 1-16,-1-1 0 0,0 1 8 0,2-1 9 16,-2 2 6-16,0-1 5 0,0 1-5 15,0-1-4-15,0 2 2 0,0 2 6 16,2 1 7-16,-2 1-3 0,1 2-2 0,1 3-7 15,1 1-21-15,0 4-27 0,1 1-25 16,-1 3-13-16,3 2-10 0,-5-2-5 0,2 3-4 16,1 0 10-16,-4 1 16 0,0-1 11 15,0 2 15-15,-4-2 16 0,1 1 15 16,-3-1 2-16,0 2 1 0,-4-3 3 16,2 3-2-16,-2-2 0 0,-2 0-2 0,-2 0-1 15,1 0-2-15,1 2-8 0,-6-3-5 16,1 2-3-16,0-1 1 0,-4 0-1 0,3 0-2 15,-3-2-4-15,-1 1-1 0,-4-1-7 16,2 2-8-16,-3-3-6 0,-3 2-7 0,-1-2-7 16,-3 0-8-16,-5 1-3 0,1-1-8 15,-5-1-5-15,-2 1-2 0,-3-3-2 16,-4 1 1-16,-3-1 0 0,-4 0 1 0,2-1 2 16,-3-2-2-16,-2 0 3 0,1 0 2 15,-5-2 5-15,4-1 6 0,0-1 6 16,1-2 8-16,3 0 1 0,3-2 0 0,1-1-3 15,4 0-6-15,6-3-5 0,1-2-4 0,4 1-2 16,5-2-3-16,3-1 0 0,1-1-3 16,4-1-3-16,4 0 0 0,1 2-4 15,3-4-2-15,3 2-3 0,4 0 0 0,0 0 0 16,2-1-5-16,2-1-9 0,4 1-6 16,0-2-6-16,6 0-9 0,2-2-10 15,4-1-5-15,4-2-3 0,6 0-6 0,5-1-1 16,1 0-4-16,6 0-7 0,3-2-7 15,-1 2 0-15,2 0 3 0,0 0 4 16,-2 2 13-16,-3 1 15 0,-2 1 15 0,-2 2 8 16,-6 0 0-16,-2 3-1 0,-4 1-7 15,-5 1-1-15,-2 1-2 0,-2 3 3 0,-5 0 5 16,-5 3 10-16,-5 1 10 0,-5 3 4 16,-5-1 2-16,-2 1 0 0,-6 4 3 15,-4-1-4-15,1 1 0 0,-4-1-3 0,-3 2 1 16,-2 0 4-16,2 0 0 0,0 0-1 15,0 0 0-15,1-2 1 0,0 1 2 0,2 0-4 16,2-4 4-16,6 2-3 0,1-1-2 16,6-4-2-16,1 2-3 0,7-3-2 15,1 2-2-15,6-2 1 0,3 1 4 0,7-1 4 16,3 2 1-16,6-2 5 0,7 1 0 16,1 1 2-16,7-1-1 0,5 2-3 0,4 0 0 15,3 2-3-15,2 1 1 0,3 0-3 16,-2 1 1-16,0 1-1 0,-4 1 5 15,-4 0 0-15,-2-2 0 0,-8 1 3 0,0-1-2 16,-4-1 0-16,-6-1-2 0,-1-1 3 16,-4-1 10-16,1-2 3 0,-5 1 8 0,0 0 1 15,-3-2 1-15,1 0-11 0,-1-2-29 16,-1 0-47-16,-2 1-84 0,1-2-127 0,1 0-156 16,-3-2-140-16,0 2-115 0,-5-1-31 15,2 0 40-15,0 1 105 0,0 1 143 16</inkml:trace>
  <inkml:trace contextRef="#ctx0" brushRef="#br1" timeOffset="-64722.6">10598 10942 30 0,'-4'-3'92'15,"3"1"-17"-15,-1 1-12 0,2 1-7 16,-1-1 0-16,-1 1 2 0,2 0-4 0,-2 0-5 15,2 1-7-15,0-1-8 0,0 0-12 16,0 0-9-16,0 0-6 0,0 0-4 16,2 0-2-16,0 0 0 0,-1 0-2 15,2-1 1-15,2-1 0 0,-1-1 0 0,0-1 0 16,1-1 1-16,-2 1 1 16,0-2-1-16,0 0 1 0,-1 0 0 0,-2 1-2 15,2-1-8-15,-2 3-10 0,-2 2-12 16,0-1-5-16,-1 4-5 0,0-1 0 0,-3 5 6 15,0 0 9-15,-1 3 9 0,-1 0 6 16,2 3 5-16,-3 0 2 0,0 2 4 16,1-2 5-16,-1 1 3 0,1 1 6 15,0-1 9-15,2-2 11 0,-1-2 7 0,1 0 6 16,3-3 7-16,-2 0 6 0,2-3 0 16,0 0-8-16,3-3-7 0,-2 0-7 15,2-3-11-15,2-2-13 0,0-1-7 0,1-2-7 16,0 0-4-16,3-2-9 0,0 0-9 15,-1 0-8-15,0-1-11 0,0 1-3 16,0-1-3-16,-1 2 1 0,1 0 5 16,0 0-4-16,-1 2-12 0,0-1-19 0,-1 4-23 15,-2 1-29-15,-1 3-16 0</inkml:trace>
  <inkml:trace contextRef="#ctx0" brushRef="#br1" timeOffset="-63969.52">10571 10998 73 0,'0'-8'122'15,"0"1"-21"-15,0-2-12 0,0 0-13 16,0-2-11-16,0 2-5 0,0 0-12 16,0-1-5-16,2 1-9 0,-1 0-3 0,-1-2 2 15,2 2-1-15,-1 1 6 0,-1 1 7 16,3 0 10-16,-3-1 7 0,2 1 9 15,-2 0 10-15,0 0 7 0,-2 1 11 16,2 2 14-16,-3-2 10 0,0 0 5 0,-2 0 3 16,2 0 1-16,-2 1-7 0,2 1-13 15,-2 1-12-15,2-1-14 0,-1 2-11 16,2 0-17-16,0 2-12 0,-1 2-13 0,3 0-9 16,-1 3-10-16,1 3-5 0,0 1-2 15,1 1-2-15,-1 1 2 0,0 1 0 16,0 1 9-16,0 2 6 0,0 0 5 15,-3 0 5-15,1 2 1 0,-1-1 3 0,0 2 0 16,-2-1 3-16,0 2 0 0,-2-1 2 16,0 0-3-16,-1 2-3 0,2-1-6 15,-2 2-9-15,0-1-6 0,0 2-7 16,-1 1-2-16,0-1-5 0,1 2 0 0,-1-1 0 16,0-1 0-16,0 1 0 0,1-1 0 15,0-1 1-15,-1-1-1 0,2-1 0 16,-1 1-1-16,2-2 0 0,-2-2-1 0,3 1-1 15,0-2 2-15,2 0 1 0,-2 0 0 16,2-2 1-16,-2 1 1 0,-1-3-2 16,3 2 1-16,-2-1-2 0,2 0 2 15,0-2-2-15,1 0 2 0,-1 1 0 0,0-2 1 16,-1 2-2-16,0-1 0 0,0 1 0 16,0-1-2-16,-2 2 1 0,1 0-3 15,0 2 4-15,-2-1-1 0,0 1-1 16,1-1-2-16,1 1 2 0,-4-2 2 0,3 1 1 15,-1 1-1-15,2-1-1 0,-1-1 3 16,-2 0 0-16,2 0-3 0,-1-1 0 16,3-1 0-16,-1 1 2 0,0-1-1 15,1-1 0-15,-1-2-1 0,3 0 1 0,-1 0-2 16,1-3-2-16,-1 3 0 0,2-3 1 16,-1 1 4-16,2 1-2 0,-2-3 1 15,2 1 1-15,-3-1 0 0,3 0-1 0,-1-1 0 16,-1 0 0-16,2 2-2 0,-3-3-11 15,3 2-23-15,-1-1-34 0,1-1-47 16,0 2-53-16,0-3-56 0,0 2-50 16,0-2-39-16,1 1-25 0,-1-1-21 0,0 0 0 15,3-1 29-15,-3-2 46 0</inkml:trace>
  <inkml:trace contextRef="#ctx0" brushRef="#br1" timeOffset="-61300.98">10171 11877 9 0,'-7'1'75'0,"-1"1"-22"16,-2-1-15-16,2 2-9 0,0-1-7 15,0-1-7-15,0 1-6 0,0 0-4 0,3 2-4 16,0 0-2-16,0-1-2 0,1 3 0 15,-1-2 0-15,1 1 1 0,0 1 1 16,0-1 0-16,0 1 6 0,1-2 8 16,0 1 13-16,1-1 13 0,-2 1 16 0,2-2 13 15,1 1 10-15,-1-1 9 0,-1-1 1 16,1 0 1-16,1 2 0 0,-1-1-1 16,2-2-2-16,-2-1-8 0,1 2-10 0,1-1-10 15,0-1-9-15,0 0 3 0,0-1 3 16,3-1 8-16,0-1 11 0,2-2 12 15,4 0 6-15,-1-4 0 0,2-2 1 16,2-2 2-16,1-4-1 0,4-3 6 16,-1 0 7-16,2-6 0 0,-1-1 2 15,2 0-2-15,0-3-2 0,0 0-10 0,1-1-13 16,-3-1-13-16,0 1-15 0,-1-1-14 16,-1 0-13-16,0 1-9 0,0 0-9 15,-2-4-3-15,0 2-1 0,-1-1-5 16,1-1-4-16,0 1-2 0,-2-2 1 0,1 0-3 15,0-2-3-15,-3-1 1 0,3 2-1 16,-2-1 0-16,-2 2-5 0,1 2-9 0,-1 2-7 16,0 2-2-16,-1 3-1 0,0 5 1 15,-2 2 0-15,-2 4 8 0,1 2-1 16,-3 4 0-16,2 2 3 0,-3 3 0 16,2 3 4-16,-2 2 7 0,0 1 7 0,0 4 3 15,0-1 2-15,0 4 1 0,-2 1 0 16,2 1 0-16,-3 2 0 0,2-2 1 15,-3 4-1-15,1 0 0 0,0 1-1 0,-3 0-3 16,1 1-6-16,0 1-10 0,-1 2-4 16,-1 1-4-16,0 0 1 0,1 3 0 15,-2 3 5-15,-1 0 8 0,-1 3 6 16,0 1 5-16,-1 3 1 0,-3 2 2 0,1-1 0 16,-4 2 2-16,1 0-2 0,-3 2-1 15,1-1-1-15,-2 1 1 0,-2 1-2 16,-2-2 3-16,3-1 0 0,-4 2 1 0,2-2 1 15,1 0-1-15,2-3 0 0,-2 1-1 16,6-2 0-16,-1-2 0 16,3-5 1-16,1 0-2 0,2-4-1 0,2 1 0 15,1-6 2-15,3-1-2 0,0-3 1 0,0-2 2 16,2 0 3-16,0-3 1 16,-3-1 0-16,5-1 1 0,-1-2 1 0,0-2-1 15,2 1-2-15,-1-2 1 0,-1 0 1 16,2-2-1-16,-2 2 2 0,2 0 3 15,-1 0-1-15,-1 2-4 0,-1-2 1 0,1 2-6 16,1 2 0-16,-1-1-6 0,-1 1 1 16,0 2 2-16,0 2-2 0,0-2 3 15,1 1 0-15,-1 1 1 0,1-1-1 16,-1-1 1-16,2-1 1 0,-1 1 2 16,-1-1 0-16,0 0-3 0,-2 1 3 0,2-1-2 15,1 1 1-15,-1 1 1 0,0-1-1 0,-2 2 2 16,2 1-2-16,-2 0-1 15,0 1 0-15,-1 1 1 0,3-1 1 0,-2-1 0 16,2 0-2-16,0-1 4 0,0-1 8 16,1-2 11-16,-1-3 9 0,3 2 1 0,-2-4 6 15,2-4 2-15,0 2-9 0,2-4-12 16,-1-2-9-16,3-1 1 0,-1-3-7 16,2 0-4-16,-2 0 1 0,3-2 0 15,0 1 4-15,-1 1-1 0,0-2-3 16,-2 3 1-16,2-1 0 0,-2 1-2 0,2-1-1 15,-2 0 0-15,0-1 1 0,0-1 10 16,0-1 11-16,-1 0 9 0,1-3 8 16,0 1 4-16,-3-1 3 0,2-1-8 0,-2 0-12 15,0 0-7-15,0 1-8 0,-2 0-4 16,2 0-5-16,-3 2 0 0,3-2 0 16,-1 2-1-16,-1 1-1 0,2-2 0 0,-2 2-2 15,-1 0 1-15,2 2 0 0,-4-2 0 16,2 1 0-16,1-1 0 0,-1 2 0 15,-2-2 1-15,2 1 1 0,-2-1-1 16,2 2 0-16,0-2 0 0,-1 1 1 0,0 2-2 16,1 0-1-16,2 0 0 0,-1 2 2 15,0 1 0-15,-1 0-1 0,2 1 1 16,-1 1 0-16,0 1 2 0,1 0-2 16,-1 1 0-16,2 2-1 0,-2 0-2 0,1 0-2 15,1 1-1-15,0 2-1 0,1 4-1 16,1-1 2-16,0 4 4 0,1 1 1 15,0 4 1-15,0 1 0 0,1 2 0 0,0 3-2 16,-2 0-4-16,2 3 1 0,0 0 0 16,-3 0-1-16,2 2-2 0,-3-2 2 15,2 1 2-15,-2 1 1 0,0-4-3 16,0 2-9-16,-2 0-10 0,2-1-10 0,-1-2-10 16,1 1-4-16,0-1-1 0,0 0 5 15,1 0 10-15,-1-3 9 0,2 2 5 16,-2-3 4-16,2 0 4 0,-1 0 6 15,-1-2 4-15,2-2 2 0,-1 1 4 0,-1-4 3 16,0-2 2-16,0-1 0 0,0-2 2 16,0-2 1-16,-3-4 10 0,0-3 14 15,1-4 9-15,-2-2 15 0,-2-2 6 0,2-4 5 16,0-2-8-16,0-2-13 16,0-2-11-16,0-1-14 0,1-1-9 0,0-1-8 15,1-1-2-15,1 2-3 0,-2-2-1 16,3 3-1-16,-2 0 1 0,2 1 2 0,0 2-2 15,0 2 0-15,0 0-1 0,0 3 0 16,0 0-1-16,0 3 1 0,2 1-2 16,-2 3 0-16,0 2 0 0,0 1-2 15,0 2 3-15,0 2 0 0,0 4 4 0,3 1 6 16,-2 4 3-16,-1 1 1 0,2 2 0 16,-2 6 1-16,1 0-2 0,1 2-4 15,0 2-2-15,-1 0 1 0,1 2 0 0,1 1 0 16,-1 1 1-16,-1 1-4 0,1 1 1 15,1 1-1-15,-3 1-3 0,2 2-1 16,-1-1-2-16,1 3 2 0,-2 1 0 16,2 0 1-16,0-1 0 0,-2 1-1 0,0-1 4 15,0 2-3-15,0-4 1 0,0 1 0 16,0-1-1-16,-2-1 0 0,0-3 0 16,2 0-1-16,-2-3-1 0,2-2-2 0,-1-2 2 15,1-5 0-15,0 0-1 0,1-3 8 16,1-2 3-16,2-3 8 0,1-3 5 15,0-2 4-15,3-3 2 0,2-1-5 16,2-3-1-16,1-1-9 0,2-1-5 16,2-2-4-16,3-1 1 0,0 2-4 0,1-3-5 15,3 1 2-15,1 1-1 0,3-3-5 16,-2 0-5-16,2 0-4 0,-1-1-8 16,2 2-10-16,-1-3-11 0,1 1-4 0,-1-1-9 15,-1 1-7-15,-2-1 0 0,0-1 3 16,-4 1 7-16,1-1 5 0,-3 2 11 15,0 0 10-15,-2 1 10 0,-4 1 7 0,3 0 2 16,-5 4 4-16,-1 0 0 0,-1 2-5 16,-3 1 1-16,1 1-1 0,-4 1 1 15,2 2-4-15,-2 0 5 0,0 2 3 0,-2 1 1 16,-1 0 2-16,-1 1 1 0,-2 1 4 16,1-1 0-16,-1 2 0 0,0 2-1 15,-2-2 1-15,0 1 1 0,0-1 0 16,1 2 0-16,-2-2 2 0,1 1-1 15,0 1 1-15,0-2 0 0,0 1-1 16,-1-1 1-16,0 1-1 0,1 0-1 0,0 0 3 16,-1-1 2-16,-2 2 0 0,0 1 1 0,0-2 3 15,-1 4 1-15,-2-1 2 16,0 2 2-16,-2 0 1 0,-3 3 3 0,2 0 1 16,-5 2 0-16,0 0-2 0,0 5 0 15,-3-1-2-15,0 2-5 0,1 0 2 16,-1 1 6-16,-1 0 11 0,-1 2 7 0,1-2 9 15,0 0 11-15,1-2 3 0,-2 1 0 16,3-4-6-16,-1 1-8 0,2-2-7 16,4 0-8-16,-3-3-11 0,5-2-7 0,-2 1-5 15,3-1-3-15,-1-2-2 0,3-2-3 16,1 0 3-16,1-2-1 0,1 0 1 16,2-2-2-16,-1 0-2 0,3-2 0 15,-2 0-2-15,2-2 1 0,1 0-4 0,0 1 2 16,3 0 2-16,0-1 1 0,0-1-2 15,0 2 1-15,3-2 2 0,0 0-1 16,1-1 0-16,3 2 0 0,0 0 1 16,1-2-1-16,1-1 0 0,2 1 1 0,0-1-1 15,3-2-1-15,-1-1-2 0,3-1-3 16,-2-2-1-16,3 1-12 0,1-2-16 16,1-1-18-16,0-2-23 0,0 0-29 0,0-2-34 15,0 1-29-15,0-2-21 0,-2 1-14 16,0 0-3-16,-2 1 10 0,2 0 22 15,-6 2 28-15,2 2 32 0,-4 0 30 16,-1 3 24-16,0 0 21 0,-2 2 10 0,-2 2 5 16,-1 1 1-16,-2 1 2 0,-1 3 2 15,0 0-1-15,-3 1 4 0,-2 2 9 16,-3 3 10-16,-2 2 10 0,-3-1 12 0,-3 4 12 16,0-1 15-16,-6 1 15 0,0 2 16 15,-2-1 16-15,-3 0 9 0,2 1 10 16,-2 0 2-16,0-3-2 0,2 1-8 15,1-1-18-15,2-1-14 0,2-1-18 16,2-2-17-16,4-2-15 0,1 0-14 0,2 0-5 16,3-1-11-16,2-2-2 0,1 1-7 15,5-2-25-15,0-2-30 0,5 1-43 16,1-2-46-16,4-2-57 0,6 1-57 0,0-1-46 16,4-1-48-16,0 0 0 0,1-1 29 15,1 0 46-15</inkml:trace>
  <inkml:trace contextRef="#ctx0" brushRef="#br1" timeOffset="-60180.5">9906 12154 36 0,'2'0'34'0,"1"0"-8"0,1-1-7 0,-1 1-6 16,0-2-5-16,0-1-2 0,0 2-6 15,1-1 0-15,0-1 2 0,-1 3 0 16,-1-1 0-16,-1 1 0 0,1-2 2 15,-2 0 1-15,2 2 1 0,-1 0 2 0,-1 0 1 16,0 0 2-16,-1 0 1 0,-1 2 1 16,2 0 1-16,-2-2 3 0,-1 1 3 15,3-1 2-15,-1 0 0 0,-1 0-2 16,0 0-3-16,2 0-4 0,-2 0-4 0,0 0-2 16,2 0-3-16,0 0 0 0,0 0 1 15,0 0-3-15,0 0 0 0,0 0 1 16,0 0 1-16,0 0 1 0,0 0 1 15,0 0 1-15,0 0 0 0,0 0 0 0,0 0-1 16,0 0-3-16,0 0-3 0,0 0-1 16,0 0 1-16,0 0-1 0,0 0 0 15,0 0-2-15,2 0-2 0,-2 0-5 0,0 0-8 16,0 0-9-16,0 0-8 0,0 0-11 16,0 0-11-16,0 0-8 0,0 0-8 15,0 0-6-15</inkml:trace>
  <inkml:trace contextRef="#ctx0" brushRef="#br1" timeOffset="-58569.53">9931 12141 47 0,'-2'-2'51'0,"2"0"-4"0,-2 1-5 0,2 0-3 16,-1-2-2-16,1 1-4 0,0 2-2 0,0-1-6 15,-2-1-6-15,2 2-6 0,0-1-4 16,0-1-2-16,0 2 0 0,0 0 3 15,0-1 7-15,0-1 9 0,0 2 8 16,0-1 12-16,0-3 11 0,0 0 8 0,0 0 8 16,0-2 11-16,0 0 6 0,-1-3 2 15,-1-2 0-15,0 1-1 0,1-4-5 16,-2-1-12-16,-1 0-11 0,1-2-11 16,0 1-11-16,1-2-10 0,-2-1-9 15,1-1-8-15,0 0-5 0,-1-1-2 0,1 1-3 16,0-1-2-16,1-2-3 0,-1 1 0 15,1-1 0-15,1-1 0 0,-1 0-1 0,2-1 1 16,-1 1 0-16,-2 0 0 0,3 1-1 16,0 4 1-16,0 1 0 0,0 3 1 15,0 2 1-15,0 3 7 0,3 2 13 16,-3 4 13-16,1 3 15 0,-1 4 10 0,0-1 9 16,0 6 2-16,0 2-7 0,0 1-7 15,0 3-10-15,0 0-5 0,0 4-6 16,0 0-7-16,0 2-6 0,0 1-5 0,0 2-4 15,0 2-5-15,0 0-4 0,-1 6 0 16,-2-1 1-16,3 2 0 0,-2 0-1 16,2 1-1-16,-3 2 0 0,2-4-1 15,-1 1-2-15,0-2-1 0,-1-2-1 0,0 1 3 16,0-4-1-16,-1-1 0 0,1-3 0 16,-1-1 2-16,2-5-1 0,1 0-3 15,-1-3 2-15,2-3-3 0,0-2 2 16,3-1 1-16,2-3 0 0,1-3 2 0,2 0 1 15,2-4 0-15,4-2 0 16,3 0-3-16,2-3-2 0,5 0-6 0,1-2-10 16,2-1-12-16,6 2-12 0,-1-4-9 15,2 2-11-15,1-2-6 0,-1 0-2 0,-1 0-1 16,0-1 0-16,-1 1 5 16,-2 1 5-16,-3 1 7 0,-1 0 8 0,-5 0 5 15,1 0 7-15,-3 2 6 0,-1 1 2 0,-3 0 5 16,-3 0 5-16,-2 1 5 15,0 1 6-15,-4 2 1 0,-1-1 3 0,0 2 2 16,-1 0-1-16,-2 2 0 0,-2 0-4 16,1 1-3-16,-1 1-4 0,0 0-2 15,-1 1 3-15,-1-1-2 0,1 2 3 16,-4 0 4-16,2 2 5 0,-2-1 3 0,-1 0 1 16,-2 1 5-16,-1-1 10 0,-1 1 14 15,-1 1 18-15,-5 1 14 0,2 1 10 0,-5 0 10 16,-3 0 1-16,1 1-6 0,-4-1-9 15,-2 0-6-15,-1 3-1 0,-2-1 0 16,-2 0 6-16,2 0 9 0,0 0 10 16,-2 0 9-16,2-2 4 0,0 2-1 0,2 0-2 15,1-1-10-15,0-1-14 0,6 1-14 16,-1-1-14-16,2-1-9 0,4 0-11 16,2 2-10-16,1-2-6 0,5-2-7 0,-3 2 0 15,7-3-2-15,0 2-2 16,3-2 0-16,2-2 3 0,1-1 3 0,4 0 3 15,5-1 6-15,-1-2 6 0,1-5 5 16,5 1 7-16,2-5 12 0,-2-2 11 0,3-1 9 16,-1-1 9-16,-1-1 5 0,-1-2-5 15,-2 1-9-15,-3-2-11 0,3 1-16 16,-6 1-11-16,0-2-12 0,0 1-3 16,-2 1-6-16,-1 0-7 0,0 0-2 15,-2 1-4-15,0 2-7 0,1 1-18 0,-3 4-17 16,2 0-24-16,-1 4-21 0,1 1-17 15,-2 2-12-15,2 3-4 0,-1 3 0 0,-2 3 2 16,0 1 7-16,0 6 10 0,-3 0 9 16,-3 5 14-16,-2 2 16 0,-2 1 17 15,-4 1 17-15,1 1 9 0,-1 1 10 16,-3-3 8-16,0 0 7 0,-1-2 3 0,-1-2 3 16,3-1 3-16,-1-3 2 0,1-2 5 15,2-1 3-15,1-3 2 0,1-3 0 16,2-4-3-16,0-3-2 0,1-5-5 0,3 0-4 15,1-6-1-15,2-3 1 0,1-2 1 16,1-2 5-16,-1-4 5 0,2-3 8 16,0-1 8-16,2-3 4 0,-1 0 3 15,-1 0 2-15,2-3-3 0,-1 2-6 0,1 0-6 16,0 2-6-16,-1 2-7 0,1 1-3 16,1 4-6-16,-3 1-2 0,2 5-7 15,-1 3-5-15,-1 3-2 0,2 5-2 16,1 2-1-16,-2 4-2 0,1 4 1 0,-1 3-1 15,1 4-2-15,-2 4 1 0,2 2 0 16,-2 4 2-16,0 2 1 0,1 4 7 16,-1-1 3-16,2 2 4 0,-2 2 2 15,2 1 1-15,-1-2 0 0,-1-1 0 0,0 0 2 16,0-3-1-16,0 0-2 0,-1-4 1 16,-1-1 2-16,2-4 6 0,0-1 13 15,-2-3 9-15,2-3 7 0,-3-2 3 0,1-4-1 16,-1-5-1-16,-1-3-1 0,1-5 2 15,0-5 2-15,-1-2 4 0,1-5 3 16,1-1-4-16,-1-4-12 0,0-1-12 16,0-2-10-16,0-2-6 0,1 0-7 15,-1-2 0-15,3 4-3 0,3-1-1 0,-1 4 1 16,1 2-2-16,0 4-3 0,0 4-10 16,2 4-6-16,0 5-8 0,1 3-9 15,2 5-8-15,-2 5-3 0,1 3-1 0,-2 7-2 16,-1 3 2-16,-2 5 5 0,-2 2 5 15,0 5 5-15,0 2 7 0,-2 4 6 16,-1 0-3-16,0 3-11 0,-2-1-20 16,2-1-35-16,-2-1-47 0,2-2-56 0,0-1-59 15,0-5-61-15,1-4-51 0,2 0-3 16,2-7 30-16,2 0 47 0</inkml:trace>
  <inkml:trace contextRef="#ctx0" brushRef="#br1" timeOffset="-52435.95">7876 7658 19 0,'-6'-10'75'0,"0"1"-2"16,1 0-2-16,0 0 1 0,-1 0 1 0,1 0-1 15,-1 2 0-15,0-1 1 0,-1 1 6 16,1-1-1-16,0 0 5 0,-2 3 9 15,0-1 10-15,0-1 8 0,0 2 9 16,-4 0 8-16,0 1 8 0,-2-1 5 0,-2 2 3 16,-2-1 0-16,-2 1-6 0,-2 0-6 15,-1 0-5-15,-4-1-7 0,0 3-8 16,1 1-5-16,-4-1-8 0,-1-1-3 0,1 2-7 16,-2 2-10-16,0-1-14 0,-2 2-11 15,2 2-11-15,-1 2-12 0,0 4-9 16,0 1-6-16,-1 3-1 0,1 3-2 15,1 4 1-15,4 4 1 0,0 4 1 0,1 3 2 16,4 6 0-16,0 5 4 0,2 6-1 16,5 6 2-16,2 4 2 0,3 4 4 15,6 5 2-15,4 5-1 0,4-1-5 0,5 2-2 16,3 0-1-16,10-3-3 0,2-3-4 16,9-3 2-16,6-6 11 0,8-6 10 15,8-4 5-15,7-8 1 0,7-9 3 16,8-5-4-16,6-7-10 0,2-6-10 0,3-6-9 15,2-4-6-15,-1-5-23 0,0-6-22 16,-5-5-27-16,1-4-24 0,-6-3-22 0,-5-5-7 16,-6-2 11-16,-4-5 17 0,-8-3 26 15,-3-1 24-15,-9-5 20 0,-3 0 11 16,-6-5 16-16,-8-2 19 0,-2-4 10 16,-9-3 13-16,-5-3 16 0,-7-6 16 0,-5-2-1 15,-6-7-7-15,-5-4-10 0,-4-3-11 16,-6-3-14-16,-4 0-14 0,-3 0-12 15,-2 3-7-15,-4 5-4 0,-4 4-3 16,-2 4-4-16,-1 6-11 0,-4 7-28 0,-3 9-43 16,-2 4-52-16,-3 10-66 0,-2 6-64 15,-3 10-47-15,1 7-25 0,-1 7-1 16,-1 9 16-16,0 5 32 0,1 6 30 0,4 6 16 16,0 4-3-16,4 5 11 0,5 5 23 15</inkml:trace>
  <inkml:trace contextRef="#ctx0" brushRef="#br1" timeOffset="-50610.57">10518 11077 10 0,'2'-3'50'0,"0"2"-4"0,-1-1-3 0,1 0-3 16,-1 0-2-16,1 0-2 0,0-1-1 15,-1 0 0-15,-1 0-2 0,2 2-4 16,-1-1-5-16,-1 1-4 0,0-2-5 15,0 1-6-15,0 1-3 0,0-2-4 0,0 1-6 16,0-1-16-16,0 0-18 0,0 3-21 16,0 0-26-16,0 0-26 0,0 0-13 15</inkml:trace>
  <inkml:trace contextRef="#ctx0" brushRef="#br1" timeOffset="-50147.32">10504 11034 7 0,'0'0'56'0,"0"-2"2"0,0 0 2 15,0 2-1-15,0-1 0 0,0 0-3 0,0 1-7 16,0-2-7-16,0 2-8 0,0 0-8 15,0 0-5-15,0-1-3 0,2-1-1 16,-2 1-1-16,3-1 1 0,-1-1 4 0,-1-2 1 16,1 3 4-16,2-3-1 0,-2 1 4 15,0-1 2-15,-1 1 0 0,2-1 1 16,-1 2-1-16,-2-1 1 0,2-1 0 16,-1 4-1-16,-1-2 1 0,2 0-3 0,-2 1-3 15,0 1-5-15,0 1-5 0,0-2-7 16,1 2-4-16,-1-1-4 0,0 1-1 15,0 0-2-15,2-2 0 0,-2 2 0 16,0 0-2-16,0 0 1 0,0 0 1 0,0 0-1 16,0 0 1-16,0 0 2 0,0 0-1 15,0 0 0-15,0 0 1 0,0-1-1 16,0 1 1-16,0 0 1 0,0 0 1 16,0 0-1-16,0 0-2 0,0 0-9 0,0 0-18 15,-2 0-22-15,2 0-31 0,-1 1-40 16,1-1-48-16,0 0-28 0,0 0-1 15,0 0 9-15</inkml:trace>
  <inkml:trace contextRef="#ctx0" brushRef="#br1" timeOffset="-49251.57">10577 10891 98 0,'-6'2'117'0,"1"-1"-18"16,2-1-16-16,-2 2-11 0,3-1-9 0,-2-1-14 15,2 0-14-15,-1 2-14 0,2-2-8 16,-1 1-7-16,2 1-4 0,-2-2-1 16,2 3 3-16,0-2 0 0,0 1 5 15,0 1 3-15,0 1 8 0,-1-1 8 0,-1 2 6 16,2-2 10-16,-1 1 6 0,-1 1 8 15,2-1 1-15,-2 1 2 0,-1 1-4 16,2-2-4-16,-3 2-4 0,1 0-5 0,0 2-6 16,-1-1-3-16,0 1-2 0,-2 1-3 15,3-2-5-15,-2 4-6 0,0-1-3 16,0 1-5-16,-1 1-3 0,2 0-3 16,-1 0-2-16,-2 1-1 0,1 2 0 0,-2-1-1 15,2 1-1-15,1 1 0 0,-3 0 1 16,2 1 1-16,-3 1-1 0,2 2-1 15,-1-1 0-15,0 2 2 0,-1 0 0 16,-1 0-2-16,-1 0 0 0,0 2 0 0,0-1 0 16,1 0 0-16,-4 1 0 0,2 1 0 15,-2-1 0-15,-1-1 0 0,1 1 1 16,1-1-1-16,-1-1-1 0,1-1-2 0,2-2 2 16,-1-2-1-16,-1 2-1 0,2-1 2 15,2-3 2-15,-1 2 0 0,-1-3 0 16,3 2-1-16,-1-2 0 0,1 3 0 15,-2-1 0-15,1 0 0 0,1 0 1 0,0 1-1 16,-1 2 1-16,1-1-1 0,-1 1 1 16,2 1-1-16,1 0 0 0,1-1 3 15,0 1-2-15,0-1 1 0,0-2-2 16,2 2 1-16,-3-3 3 0,1 0 9 16,0 2 13-16,-1-4 10 0,1 1 7 0,-1-1 5 15,2-1 2-15,-3 0-8 0,1 0-10 16,-1-1-10-16,1-2-5 0,0 0-7 15,-1 0-3-15,1 0 0 0,1 0-3 0,-2 1-3 16,2-2 1-16,0 1-1 0,0 0-1 16,0-2-1-16,2 0 1 0,0 1 0 15,1 0-2-15,-2-2 1 0,2 0 1 0,1 0 1 16,-1-2 0-16,2 1 7 0,-1-1 11 16,-1-1 8-16,2 0 9 15,-2 0 10-15,1 0 11 0,-1-1 1 0,2 1 1 16,-1-3 2-16,1 1-1 0,0-1 0 0,0 2 3 15,0-2 5-15,0 0-1 0,0 0 1 16,-2 0-4-16,2-2-7 0,0 2-10 16,-2-1-17-16,2-1-8 0,-1 1-11 15,1-3-6-15,0 0-3 0,0 1-2 0,0-1 0 16,1-1-3-16,-1-1-3 0,2 0-13 16,-2 0-17-16,3 0-24 0,-1-1-33 15,1 1-45-15,-1-2-46 0,1 2-42 0,0-2-38 16,1 3-29-16,1-1-19 0,-2-3-11 15,2 1 11-15,0 0 33 0,1 1 45 16</inkml:trace>
  <inkml:trace contextRef="#ctx0" brushRef="#br1" timeOffset="-48718.78">9941 12088 64 0,'-4'-1'91'0,"-2"-1"-11"15,2 1-7-15,1-3-8 0,0 2-5 16,0-1-4-16,0-3 0 0,-1 1-1 0,1-2-2 16,0-1 1-16,1-1 7 0,-2-1 4 15,-1-1 4-15,2-3 2 0,-2 0 3 16,0-4 0-16,0 0-3 0,-2-3-8 16,1-1-10-16,-1 0-11 0,-1 0-8 0,-1-2-7 15,3 0-6-15,-1 1-1 0,2-1-1 16,0 3 0-16,1 2-4 0,-1-1-1 0,4 4-2 15,-1 2-5-15,1 1-3 16,-1 2-2-16,0 4 0 0,2-1-2 0,2 5 5 16,0 2 5-16,-1 2 10 0,2 4 4 15,3 4 4-15,-1 3 3 0,0 3-3 0,1 4-4 16,-1 2-5-16,3 5-6 16,-2 1-2-16,1 4 1 0,-3 0-2 0,1 4-1 15,0 1-1-15,-1-1 2 0,1-1 3 16,-2 1 3-16,-1-2 6 0,1 0 5 15,-1-2 6-15,1-3-1 0,-1-2-3 16,-1 0-4-16,2-5-2 0,-1-1-7 0,2-3-7 16,-2-2 0-16,1-3 4 0,2-1 7 15,-2-2 6-15,2-3 15 0,3-3 11 16,1-2 6-16,2-2 1 0,1-2-6 0,3-3-7 16,1-3-12-16,5-2-11 0,2-1-8 15,4-2-6-15,3-2-5 0,3 0 1 0,2-2-5 16,0-2-4-16,3 1-2 0,1-3-9 15,-1 5-18-15,0-3-31 0,-3 2-32 16,-3 2-38-16,0 1-38 0,-4 1-37 16,-4 2-31-16,-1 2-30 0,-5 0-38 15,-3 3-1-15,-2 0 19 0,-5 2 33 0</inkml:trace>
  <inkml:trace contextRef="#ctx0" brushRef="#br1" timeOffset="-47918.21">10514 11034 35 0,'2'-2'107'0,"0"0"-2"0,-2 2-6 0,0 0-4 15,0 0-7-15,0 0-4 0,0 0-5 0,0 0-1 16,0 4 0-16,0-3-1 0,0 4 2 15,0-1-1-15,0 4-4 0,0-1-1 16,0 2-3-16,-2 2-4 0,0 1-7 16,0 2-6-16,-1 4-10 0,-2 1-9 0,-1 5-11 15,-1 1-10-15,-2 5-6 0,-2 2-4 16,-3 4-2-16,-2 3-1 0,-1 2 0 16,-1 2 0-16,-2 3-1 0,-1 1-1 15,1 1 0-15,-4-2 1 0,2 3 1 0,1-2 2 16,-1 0 2-16,-1-2 12 0,2-2 17 15,-3-2 20-15,4-2 22 0,-1-3 25 16,2-2 25-16,3-4 12 0,0-3 1 16,2-3-1-16,2-3-11 0,0-3-12 0,3-4-13 15,3-1-13-15,-1-4-13 0,2-1-12 16,2-4-11-16,0-1-13 0,0-3-6 16,3-1 4-16,3-4 10 0,0-3 17 15,0-2 13-15,4-3 15 0,1-3 11 0,0-2 2 16,6-2-3-16,-3-4-1 0,5-3 6 15,-2-2-2-15,5-3 0 0,-1 0-7 16,2-4-10-16,0-3-18 0,1-2-23 0,1-4-15 16,0 0-17-16,0-3-9 0,2-3-10 15,-2 0-3-15,2-1-14 0,-2-1-29 16,-1 2-35-16,1 3-54 0,-2 4-72 16,-2 4-101-16,-1 4-98 0,-2 5-83 0,-3 5-76 15,-2 5-25-15,-4 6 34 0,0 5 80 16,-4 5 100-16</inkml:trace>
  <inkml:trace contextRef="#ctx0" brushRef="#br1" timeOffset="-45764.6">9984 12333 5 0,'-3'3'41'0,"1"1"-1"15,-1-1 1-15,0 2 0 0,1-2-5 16,2 1-2-16,-1-1-4 0,-1 0-2 16,2 0-2-16,0 0-4 0,0-1 0 15,0-2 2-15,0 1 0 0,3-1 0 0,-1 0-3 16,1-1 0-16,2 1-3 0,0-2-5 16,1-1-6-16,0 2-4 0,1-1-3 15,-1 2 0-15,-1 0 0 0,1 0 5 0,0 3 8 16,-1 0 5-16,-2 0 7 0,-3 2 5 15,0 2 6-15,-1-1 3 0,-3 2 2 16,1-1 4-16,-6 2 3 0,1-1 4 16,0-2 2-16,-3 0-1 0,0-2-2 0,-2-1-1 15,-1-1-4-15,0-2-7 0,-2-2-5 16,3-2-3-16,-1-1-7 0,0-1-6 16,0 0-7-16,3-1-3 0,-1-1-1 0,0-1-3 15,4 0 0-15,0 2-2 0,3-2-1 16,-1 0 3-16,6 0-4 0,0 1 2 15,6-1 0-15,-1 2 5 0,5-1 2 16,1 1 1-16,6 0 1 0,2 5-1 16,0-3-1-16,3 4-2 0,3-1-2 0,-4 2-3 15,3 2 3-15,-1-1 3 0,-2 2 9 16,-5 1 7-16,-1 1 10 0,-2 1 8 16,-5 0 4-16,0 2 1 0,-5 1-2 0,-3 0-6 15,-2 1-7-15,-2 1-6 0,-4-1-5 16,0 1-5-16,-2-3-5 0,-2 2-2 15,1-3-2-15,-2-1-3 0,-3-1-2 16,2-2 1-16,-2-2-3 0,2-2-1 0,-2-2 0 16,2-2-1-16,0-2 0 0,1-1-2 15,1-1 2-15,1-3 1 0,2 0 0 16,2-1 1-16,2-1-1 0,4 1 1 0,2-2 1 16,2 1 0-16,3 1-1 0,4-1 0 15,1 3 1-15,5 1 1 0,0 0 2 16,3 2 0-16,-2 4 4 0,5-1 2 15,-3 4 1-15,3 1-2 0,-3 1-1 0,0 4 0 16,-1-1-2-16,-3 4-1 0,-2 1 1 16,1 0 1-16,-6 1-2 0,0 1 0 15,-3 2 1-15,-2 1-2 0,-3 1-1 16,-3-2-1-16,0 2 5 0,-4-1 6 0,-2-3 6 16,-4 2 4-16,-1-3 3 0,-2-1 1 15,0-5-2-15,-1 1-4 0,1-3-3 16,-3-5-6-16,3-2-2 0,1-2-3 15,0-4-1-15,1-2-2 0,3-4-1 0,1 1 0 16,3-2 1-16,2-2-3 0,5 2-1 16,2 0 0-16,2 3-2 0,7 0 0 15,-1 5-1-15,1-1 1 0,5 5 0 0,1 2 0 16,0 4 1-16,2 0-1 0,-1 4 1 16,-1 2 0-16,-2 5 2 0,-2 0 1 15,-4 3 2-15,-3 3 10 0,-3 1 16 16,-3 1 17-16,-3-1 18 0,-2 2 21 0,-1-4 12 15,-5 1 7-15,1-2-10 0,-3-2-12 16,1-2-16-16,-1-2-17 0,-2-3-16 16,2-5-14-16,0-1-9 0,2-1-4 15,0-5-3-15,3-2-4 0,0-1-1 0,5-3-5 16,0 2-2-16,3-4-7 0,3 2-17 16,0 0-25-16,5 3-41 0,-2 0-49 15,4 3-53-15,0 3-52 0,2 2-45 0,1 2-33 16,4 2-30-16,-1 3 2 0,0 2 29 15,1 1 46-15</inkml:trace>
  <inkml:trace contextRef="#ctx0" brushRef="#br1" timeOffset="-44151.48">9975 12966 53 0,'-7'24'48'0,"1"1"-4"0,1-2-3 16,1 1-2-16,-1-2-1 0,0 2-1 0,0-3-1 15,-2 0 0-15,2 0 0 0,0-1-2 16,0-1-2-16,0-1-3 0,-1 0-6 16,0-1-4-16,1-2-7 0,0-2-2 15,1 1-3-15,0-3-3 0,-1 2-1 0,2-3-2 16,-1 1 1-16,2-2-1 0,-1 0-1 16,2 0-3-16,-1-2 0 0,2 0-1 15,-2 1 0-15,2 1-1 0,0-1-7 0,0-2-5 16,0-1-11-16,0 2-12 0,2-3-8 15,-2 1-10-15,2-2-4 0,-1-1 1 16,2 2 7-16,-3-4 8 0,2 0 10 16,-2 0 8-16,3-4 8 0,-2 3 7 0,-1-2 6 15,2 0 5-15,-2 0 3 0,0 2 5 16,0-1 3-16,0 1 3 0,0 1 0 16,0-2-1-16,0 1-1 0,0 1-1 0,1-2-4 15,-1 2 0-15,0 0 1 0,0 0 4 16,0 0 6-16,0 0 8 0,0 0 9 15,0 0 6-15,0 2-1 0,-1-2-1 16,-1 3-4-16,-2-2-7 0,2 2-3 0,-1 0-2 16,-2 0 0-16,2 1 0 0,-2 0 2 15,0 0-1-15,-2 1-1 0,2-1 2 16,-1 1 1-16,-1-1 6 0,-1 1 2 16,1-1 4-16,-1 1 5 0,1-2 0 0,1 1 0 15,-2 1-2-15,2-3-1 0,1 3-2 16,-1 0-5-16,-1 1-4 0,0-2-3 15,0 2-5-15,2 0-5 0,-1 0 1 16,-1 0 3-16,0 2 8 0,2-3 13 0,0 2 18 16,1-3 19-16,0-1 20 0,1 0 19 15,0-3 17-15,1 0 6 0,-2-1 5 16,4-4 8-16,0-2 10 0,0-2 7 0,4-4 7 16,-1 2 6-16,2-4-3 0,0 0-9 15,0-1-21-15,3 0-23 0,1 0-24 16,-1-2-16-16,0 0-9 0,3 0-8 15,0-2-2-15,-1 1 4 0,2-1 1 0,1-1-3 16,1-1 0-16,0-4 4 0,-1-1 1 16,6-3-5-16,-2-1-3 0,1-3-4 0,1 0-9 15,0 0-11-15,1-2-14 16,2-2-8-16,-1-1-11 0,0-1 0 0,2-3-5 16,-1 3-5-16,-1-5 0 0,1 1 1 15,0-2 0-15,-3-2-3 0,3 0-3 0,0 0 3 16,-1-1-4-16,0 1 2 0,2 0 2 15,-1-2-5-15,2 2-3 0,2-1 3 16,0 2-3-16,1-1-11 0,0 2-17 16,-2-1-8-16,-1 2-9 0,2 2-18 0,-3 1-7 15,1 3-4-15,-3 0 2 0,-1 3-5 16,0 0-11-16,-3 1-21 0,-2 2-39 16,0 0-44-16,0 2-51 0,-4 1-47 15,3-1-36-15,-1 3-19 0,-2 1-4 0,3 0 9 16,-2 2 14-16,3 0 17 0,-2 3 38 15,1 1 43-15</inkml:trace>
  <inkml:trace contextRef="#ctx0" brushRef="#br1" timeOffset="-43252.92">11025 10977 9 0,'6'-15'86'0,"0"0"-1"0,0 1-4 16,-1 2-3-16,-2 0-4 0,1 2-2 15,-1-1 1-15,-2 3 1 0,1 1 0 0,0 1 0 16,-1 1 2-16,-1 1-1 0,0 1-6 15,0 3-7-15,-1 0-6 0,-1 2-7 16,-1 1-5-16,-2 3-4 0,0 1-3 0,0 4-2 16,-4 2-4-16,3 2-5 0,-2 3-3 15,-3 3-5-15,1 3-4 0,-3 3-6 16,-2 5 1-16,2 1-1 0,-4 3 2 16,1 4 7-16,-3 4 8 0,-1 1 6 0,0 3 4 15,-3 1 4-15,-1 4 2 0,-3 1-5 16,0 1-7-16,-1 5-4 0,-4 1-4 0,0 1-5 15,1 3-4-15,-5 2-2 0,-1 0 3 16,-2 4 1-16,-3 0 1 0,-2 2 6 16,1 2 6-16,-4-1 14 0,3-1 11 15,-2-1 15-15,2-3 14 0,0-4 13 0,2-2 5 16,4-2-6-16,0-4-8 0,5-3-15 16,0-1-17-16,3-4-17 0,3-2-13 15,2-4-8-15,1-2-7 0,2-5-4 16,1 0-2-16,2-5 0 0,2-2-2 0,1-2 0 15,-1-4-2-15,4 2 1 0,0-4-1 16,-1-2 1-16,3-1 1 0,0-1-3 16,2-1 2-16,1-1 0 0,1-1 1 15,0-2-1-15,2-1 3 0,0 0 1 0,0-2-1 16,2 0 2-16,1-1 5 0,-1-1 7 16,-1-1 5-16,1 1 5 0,0 0 5 15,-1 0 4-15,1 1 1 0,0-1-4 0,-2 0 0 16,2 3-3-16,-5-1-3 0,4 0-3 15,-1-2-7-15,-2 4-5 0,2-1-5 16,-1 1-4-16,-2-1-1 0,2 1-1 16,1-1 0-16,0-1 0 0,2 0-1 0,0-1 1 15,0-2 0-15,2 0 1 0,1-3 7 16,1 0 16-16,5-3 22 0,-1-3 25 16,3-5 27-16,3-2 22 0,2-5 21 15,1-5 11-15,3-4 5 0,4-3-8 0,1-4-7 16,0-2-4-16,5-6-6 0,0-2-1 15,3-4-7-15,3-6 0 0,2-1-11 16,3-7-14-16,0-4-18 0,6-6-24 16,2-7-19-16,5-7-18 0,-1-3-11 0,1-5-6 15,1-4-4-15,0 0-7 0,-1-1-11 16,1-2-15-16,-3 2-21 0,-2 2-23 16,-3 1-19-16,-1 4-22 0,-5 4-23 0,-1 4-20 15,-4 7-26-15,-1 7-42 0,-6 5-66 16,0 10-72-16,-4 7-59 0,-5 7-44 15,0 10-33-15,-2 5-24 0,-3 8 34 0,-2 8 70 16,-2 5 79-16</inkml:trace>
  <inkml:trace contextRef="#ctx0" brushRef="#br1" timeOffset="-36952.49">7236 7999 36 0,'-8'-6'306'0,"-3"0"49"0,3 2 34 16,2-1-51-16,-2 4-62 16,2-2-44-16,3 3-29 0,1 0-18 0,1 3-2 15,2 1 1-15,-1 1 0 0,3 1-5 16,-1-2-8-16,1 2 7 0,-2-1 34 16,1-2 47-16,1-2 36 0,-3 1 15 0,0-2-4 15,0-3-22-15,-3-2-48 0,-3-5-60 16,1-8-50-16,-4-6-35 0,-3-11-22 15,-7-10-16-15,-1-9-17 0,-4-10-15 0,-3-11-10 16,-6-9-6-16,-3-9-4 0,-4-8-3 16,-1-8-4-16,-3-7-2 0,-2-7-1 15,-3-6-8-15,0-3-9 0,-3-3-18 16,1 2-17-16,2 1-14 0,-3 1-5 0,3 7-1 16,3 5 5-16,3 10 16 0,4 7 21 15,4 9 15-15,5 10 7 0,2 14 7 16,7 8 1-16,2 8-23 0,2 11-34 0,4 6-19 15,3 9-14-15,1 6-5 0,1 6-1 16,3 6 22-16,2 5 31 0,-2 4 21 16,1 4 12-16,-4 5 9 0,0 3 6 15,0 4 2-15,-3 4 3 0,0 3 3 16,-2 2 8-16,-1 0 2 0,1 3 11 0,-2-1 6 16,2-2 9-16,-1-1 5 0,3-1 4 15,-1-4 7-15,3-2-1 0,1-2 3 16,2-5-1-16,1-2-7 0,2-4-8 0,1-5-12 15,2-7-10-15,0-5-10 0,3-8-9 16,2-8-1-16,2-5-2 0,-1-5 0 16,3-8 0-16,-2-2-1 0,-1-5 1 0,-1-1-3 15,0 1 2-15,-2 1-1 0,1 2 2 16,-1 4 0-16,1 5 2 0,-1 6 1 16,-1 5-2-16,-1 4-1 0,2 6-2 15,-1 6-3-15,3 6 0 0,2 6-1 0,1 6 1 16,2 7 3-16,4 7 1 0,0 4 3 15,4 4-2-15,-1 2-16 0,2 0-28 16,2 0-43-16,1-3-53 0,3-2-81 0,0-2-131 16,2-5-143-16,0-4-144 0,0-7-67 15,2-5-4-15,-1-5 49 0,-1-8 117 16,-2-5 151-16</inkml:trace>
  <inkml:trace contextRef="#ctx0" brushRef="#br1" timeOffset="-36252.1">4784 4039 213 0,'-14'8'354'0,"-2"-2"27"0,5 0 15 16,1 1-94-16,1-1-76 0,4 3-42 15,4 2-13-15,2 2 6 0,2 4 13 0,7 2 5 16,-1 2-6-16,4 3-18 0,3 1-23 16,0 3-21-16,1 1-19 0,3 2-21 0,-2 0-18 15,2 0-12-15,-2 1-8 0,-1 0-7 16,0-1-7-16,-2-1-8 0,-2-3-5 0,1-1-8 15,-5-5-7-15,2-5-7 0,-3-1-1 16,0-6 0-16,-1-3-2 0,-1-6 2 0,0-6 1 16,0-4 0-16,-1-7 2 0,0-6 0 15,0-3-2-15,1-5-4 0,-3-1 1 16,-2-6 3-16,1-1-1 0,1 0-2 0,-1 0 2 16,1 3-2-16,0 5 0 0,-1 2 0 0,3 7-2 15,1 5 0-15,0 5 0 0,4 8 2 16,-1 5-2-16,5 7 1 0,-1 7 3 0,4 3-2 15,1 6 1-15,1 1 2 0,1 2 0 16,1 0 1-16,-2-2 0 0,1 0 4 0,-4-4 15 16,2-5 30-16,-2-3 48 0,-1-3 39 15,-2-7 26-15,3-6 14 0,-4-7 2 16,1-4-22-16,3-7-39 0,-5-9-39 0,1-5-23 16,-2-2-18-16,0-7-16 0,-3-1-12 0,-4-4-7 15,-1-2-9-15,-5 1-41 0,0-1-59 16,-5 3-79-16,2 2-119 0,-1 5-162 15,-1 7-159-15,1 7-106 0,0 6-17 0,1 7 37 16,1 7 100-16,2 8 153 0</inkml:trace>
  <inkml:trace contextRef="#ctx0" brushRef="#br1" timeOffset="-35902.04">5820 4258 167 0,'-2'-3'410'0,"-3"0"72"0,-4 0 62 0,1 0-27 16,-2-1-84-16,-4 1-90 0,3 0-76 15,-2 1-66-15,-1 2-59 0,1 0-53 0,-1 0-37 16,0 3-26-16,0 2-16 0,1-1-7 16,0 5-5-16,-1 2-4 0,3 2-6 0,-1 4-3 15,1 1 1-15,1 4-1 0,2 2 1 16,2 2 4-16,3-1 3 0,1 2 2 15,4-1 2-15,1-2-2 0,2-3-2 16,4-2 2-16,-1-2 1 0,3-5 4 0,1-2 8 16,1-5 11-16,1-4 18 0,-2-6 19 15,-1-3 22-15,1-4 26 0,-1-5 13 16,-3-3 4-16,0-2-9 0,-5 0-21 0,-3-4-23 16,-3-1-39-16,-3-1-57 0,-2 1-82 15,-3-2-123-15,-3 4-148 0,1 2-129 0,-4 4-113 16,2 2-48-16,1 5 24 0,0 3 96 15,4 3 133-15</inkml:trace>
  <inkml:trace contextRef="#ctx0" brushRef="#br1" timeOffset="-35652.46">5755 4007 306 0,'-2'-16'458'16,"-3"3"83"-16,2-1 70 0,-3 4-80 15,1 2-93-15,2 1-99 0,1 2-86 0,2 5-78 16,4 2-68-16,2 7-48 0,6 3-28 16,1 7-18-16,4 5-6 0,4 6-7 0,3 6-10 15,4 3-18-15,-1 5-23 0,2 0-16 16,-1 3-25-16,0-2-25 0,-1-1-31 0,-3-4-36 16,-2-4-43-16,-1-3-53 0,-5-6-46 15,-4-3-46-15,-1-6-60 0,-6-4-4 16,0-7 31-16,-3-5 55 0,-1-5 60 0</inkml:trace>
  <inkml:trace contextRef="#ctx0" brushRef="#br1" timeOffset="-35211.63">6112 3799 280 0,'-9'-9'421'0,"-3"3"59"0,2 4 54 0,0 4-73 15,0 4-93-15,4 4-77 0,0 6-59 16,6 3-45-16,6 3-48 0,2 6-41 16,6 3-32-16,7 2-21 0,2 3-15 0,6-1-10 15,1 1-7-15,3-3-5 0,2-2-5 16,0-1 2-16,0-1-3 0,-4-2 3 0,-1-3 2 16,-3-2 4-16,-5-4 18 0,-4-2 37 15,-3-2 60-15,-5-3 45 0,-5-2 26 16,-4-5 11-16,-4 1-8 0,-6-4-33 15,-7-2-58-15,-2-4-46 0,-4 1-30 0,-3-5-17 16,0-2-10-16,-2-1-3 0,-2-3-4 16,1 0-2-16,-1 0 0 0,3 2-1 0,2 1 0 15,0 1-6-15,5 4 0 0,0 2-1 16,3 3-2-16,2 6 0 0,1 2 1 0,1 4 2 16,2 2 3-16,2 5 6 0,2 1 8 15,2 1 8-15,2 2 11 0,4 0 3 0,2 0 6 16,2-2 1-16,2 0 2 0,2-4-3 15,6-2-4-15,0-3-3 0,4-2-5 16,2-3-10-16,3-5-33 0,1-5-82 0,1-3-113 16,1-2-191-16,1-5-208 0,-1-1-157 15,0-4-61-15,1-2 30 0,-4-1 83 0,0 1 178 16</inkml:trace>
  <inkml:trace contextRef="#ctx0" brushRef="#br1" timeOffset="-34413.19">6558 3874 61 0,'0'3'219'15,"0"0"26"-15,3 2-24 0,2-2-31 0,1 1-21 16,3 1-8-16,3-2-6 0,3 0-1 15,1 0 2-15,3-3 5 0,2 0 5 16,1-3 0-16,0 0-1 0,2 0-7 0,-5-2-19 16,1 2-24-16,-4-1-22 0,0 1-26 15,-3-2-15-15,-2 2 1 0,-5 0 5 0,-1 2 2 16,-4-1-2-16,-4 1-2 0,-3-2-8 16,-5 3-19-16,-3 0-10 0,-7 0 0 0,0 1 5 15,-4 1 13-15,0 2 16 0,-5-1 18 16,1 2 23-16,-1 1 25 0,0 0 27 15,0 0 22-15,4 0 14 0,0-2 5 0,5 2-6 16,1-1-24-16,4-1-31 0,0-1-32 16,7 0-33-16,1 0-29 0,2-3-21 15,4 0-17-15,2 0-6 0,5-3-1 0,6-1 5 16,2-2 3-16,5-2 3 0,0 1 4 16,7-4 0-16,-1 1 1 0,1 1-3 0,0 0-5 15,-2 1-12-15,-3 1-28 0,-1 1-28 16,-5 3-24-16,-1 0-12 0,-5 1-4 15,-5 4 12-15,-5 1 24 0,-4 3 25 0,-6 1 22 16,-3 2 17-16,-2 0 8 0,-5 2 0 16,1-1 6-16,-4 1 3 0,3-4 3 15,-2 1 2-15,5-2-4 0,0-3 0 0,5-2-19 16,0-1-38-16,4-1-57 0,2-2-102 16,3-3-130-16,4-2-126 0,4-2-108 0,7-1-64 15,6-3 1-15,6 0 70 0,6-3 116 16,7-1 120-16</inkml:trace>
  <inkml:trace contextRef="#ctx0" brushRef="#br1" timeOffset="-32685.33">7320 3667 67 0,'14'-3'87'0,"0"-1"4"16,-2 1 5-16,0-2 8 0,1 2 10 0,-4 0 15 15,-1 2 20-15,0-2 29 0,-2 1 34 16,-1 1 45-16,-2 1 47 0,-3 0 37 16,0 1 20-16,0 1-9 0,-3-2-27 0,-3 0-51 15,-3 1-61-15,-1 1-59 0,-3-1-54 16,-4 2-31-16,1 0-19 0,-5 2-10 16,0-2-4-16,0 1-1 0,-3 2-1 0,4 2 1 15,0-2-6-15,3 1-3 0,0 2-8 16,4 0-7-16,3 0-4 0,1 2-8 0,5-1 1 15,0 4-1-15,6-3-2 0,4 2 1 16,2 0 1-16,5-1 3 0,2 0-3 16,5-1 0-16,2 1 2 0,4-2 2 0,4 0-2 15,0 0 0-15,2 0 2 0,0-1 1 16,-1 0-4-16,-1 2 1 0,0-2-1 16,-3 0-2-16,-1 1 0 0,-2-1 0 0,-4 2 2 15,-4-1 0-15,-2 1 3 0,-3 2 12 16,-4 2 21-16,-3 2 30 0,-4 1 32 15,-6 0 31-15,0 3 18 0,-4 0 4 0,-6-1-9 16,0 2-21-16,-1-3-27 0,-4 1-26 16,1-2-20-16,-2-2-15 0,3-2-30 15,-3-1-55-15,1-3-84 0,2-2-109 0,3-3-168 16,2-4-170-16,3-4-139 0,6-4-70 0,5-7 17 16,5-5 72-16,9-4 148 0,4-4 161 15</inkml:trace>
  <inkml:trace contextRef="#ctx0" brushRef="#br1" timeOffset="-32433.99">7644 3637 59 0,'-9'-12'386'0,"-1"3"86"16,-1 2 78-16,0 1 11 0,3 3-57 0,-3 0-83 16,5 1-88-16,-1 0-75 0,4 2-72 15,0 4-62-15,3 2-52 0,3 3-29 0,2 4-18 16,1 4-10-16,4 2-4 0,4 5-6 15,-1 3 2-15,4 3 0 0,-1 5-2 0,1-1-2 16,-1 4 0-16,0-1-8 0,0 1-17 16,0-2-25-16,-4 0-37 0,2-3-53 15,-1-3-69-15,-2-3-67 0,-1-5-56 0,-1-2-43 16,0-5-33-16,-1-5-13 0,-1-4 3 16,-1-4 16-16,2-7 39 0,0-2 51 15,-2-7 56-15</inkml:trace>
  <inkml:trace contextRef="#ctx0" brushRef="#br1" timeOffset="-32083.84">7935 3834 85 0,'3'-14'274'0,"0"2"74"15,-3 3 38-15,0 0 34 0,0 1 27 0,-3 3 13 16,0-3 8-16,-3 2-3 0,3 2-37 16,-2-2-46-16,2 1-56 0,-2 0-50 0,0 1-64 15,2 3-66-15,-2-1-54 0,-1 4-42 16,3-1-25-16,-2 5-19 0,2 5-11 0,1 2-7 15,-1 4-2-15,3 4-6 0,0 3-8 16,3 1-10-16,0 4-10 0,4-2-9 16,2 0-3-16,2-3 0 0,-1-2 1 0,2-1 12 15,1-4 10-15,0-2 16 0,-1-5 12 16,0-5 16-16,0-4 12 0,-1-4 15 16,-1-5 14-16,1-3 10 0,-3-4 1 0,-2-2-2 15,-1-2-3-15,-3-2-11 0,-2-2-11 16,-2 1-12-16,-3-2-10 0,-3 1-6 15,-3 1-19-15,2 1-37 0,-3 1-50 0,-2 2-59 16,3 5-67-16,1 1-88 0,1 3-95 16,1 4-68-16,0 4-42 0,5 2-24 15,1 2-13-15,4 5 15 0,1-1 72 16,4 1 81-16,2-1 81 0</inkml:trace>
  <inkml:trace contextRef="#ctx0" brushRef="#br1" timeOffset="-31596.16">8101 3754 195 0,'3'-9'330'0,"2"2"83"0,-2-2 26 0,-1 3 1 16,-2 0-8-16,0 3-25 0,-2-2-48 16,2 3-66-16,0 2-66 0,2 2-52 0,2 3-39 15,-1 5-18-15,6 4-13 0,0 4-12 16,2 4-14-16,0 5-16 0,4 5-16 16,0 2-21-16,2 5-16 0,1 3-13 0,1-1-4 15,-1 1-7-15,-1 0-2 0,-3-5 0 16,3-1 2-16,-5-4 7 0,-2-4 3 0,-2-2 9 15,0-5 17-15,-1-3 29 0,-1-5 24 16,-3-1 13-16,-3-5 6 0,0-2-3 0,-2-3-12 16,-4-5-29-16,0-2-23 0,-2-4-10 15,-2-3-8-15,-4-5-3 0,1-2-4 16,-5-5 1-16,0-1-1 0,-4-5 4 0,0-2 3 16,-3-4 0-16,4-1 2 0,-3-3 0 15,2 0 0-15,2 0-5 0,4-2 1 0,3 0-1 16,2-2-1-16,3 2-5 0,5 2 2 15,3 1-1-15,3 3-4 0,2 1-1 0,5 7-2 16,0 2 3-16,3 4-2 0,1 4 0 16,4 4-3-16,-1 5 0 0,2 6-3 15,2 3-5-15,-1 5-6 0,-1 3-7 0,0 6 0 16,0 4 0-16,-6 2-1 0,-2 2 4 16,0 2 5-16,-6 2-4 0,-4-1-16 0,-1 2-27 15,-3 0-37-15,0-3-44 0,-3 0-54 16,1-3-69-16,2-1-64 0,-2-5-51 15,2-2-32-15,1-4-24 0,2-3-3 0,0-3 30 16,0-3 44-16,3-3 49 0,2-1 54 16,0-4 57-16,0 1 54 0,2-1 52 15</inkml:trace>
  <inkml:trace contextRef="#ctx0" brushRef="#br1" timeOffset="-31265.73">8327 3798 49 0,'8'-6'98'0,"-2"0"28"0,2 1 14 16,-1 1 9-16,2-1 6 0,-1 2 11 0,3-2 15 15,2 3 22-15,-2-1 31 0,0 0 43 16,1 0 40-16,-2 0 31 0,0 1 21 15,-1-3 19-15,-1 1 4 0,-2-2-22 0,2 0-39 16,-2 0-43-16,-1-1-46 0,-2-4-58 16,1 1-56-16,-3-1-45 0,1-1-30 0,-2-1-20 15,0-1-13-15,0 1-9 0,-2 1-4 16,2 0-1-16,-3 1-4 0,1 4-2 0,1-2-4 16,-1 4-3-16,-1 1-4 0,-3 2-2 15,3 2 0-15,-4 5 2 0,1 2 1 16,1 4 3-16,-1 4 3 0,-2 1 2 0,3 4 3 15,0 2-1-15,1 3-1 0,0 1 1 16,3 0 1-16,2-1 3 0,3 1 2 0,0-2 1 16,3-2 6-16,4-3 1 0,-2-2-2 15,6-2-4-15,0-4-5 0,1-5-5 16,3-2-16-16,1-4-21 0,1-4-43 0,0-2-63 16,-1-5-73-16,0 1-97 0,-2-4-125 15,1-1-118-15,-5 0-97 0,-1-2-40 16,0 1 17-16,-4-2 70 0,-1 0 120 0,0 2 133 15</inkml:trace>
  <inkml:trace contextRef="#ctx0" brushRef="#br1" timeOffset="-30117.43">8836 3283 10 0,'0'-9'169'0,"0"-1"-5"0,0 1-17 16,0-2-14-16,2 2-11 0,-1-1-3 16,-1-1-1-16,2 1 8 0,0-1 14 15,-1 0 20-15,-1 3 28 0,2-2 24 0,-2 3 28 16,0 0 21-16,0 2 13 0,-2-1 0 16,2 3-7-16,-3 0-12 0,1 0-11 15,1 2-13-15,-2-1-14 0,-2 0-15 0,-3 2-9 16,0 2-14-16,-1 0-20 0,-4 1-20 15,-3 3-18-15,-3-2-19 0,0 1-17 0,-4 2-16 16,-3-1-14-16,-2 2-12 0,-4 1-9 16,-3 1-8-16,-3-1-8 0,-6 2-5 15,0 1-3-15,-5-2-3 0,-4 2-2 0,-2 0 3 16,-5 0-2-16,0 2-1 0,-3-1-1 16,-4 1-2-16,1 1 0 0,-5-2-2 15,-2 1 0-15,2-1 3 0,0 1 4 0,1-1 4 16,4-1 2-16,3-1 1 0,1-1 1 15,7 1-2-15,1-4-4 0,6 2-2 0,3-1-1 16,2-1-6-16,5 1 2 0,2-2-2 16,4-1 0-16,5 2-3 0,2-1-1 15,3-2 3-15,0 1-2 0,4-1-2 0,1 2 0 16,1 0 4-16,2 0 0 0,-1 0-2 16,3-1 3-16,1 2 1 0,-2 1 4 0,2-1 1 15,2 1 1-15,-1-1 2 0,1 1 0 16,1-1 0-16,1 1-2 0,1-2-2 15,0 1 0-15,1-1-2 0,0-1 2 0,2 1-3 16,0-1-2-16,-2 0 1 0,3 0-1 16,1-1 0-16,-1 2 0 0,-2-1 1 0,2-1 4 15,1-1-3-15,-1 1 3 0,-1 1 2 16,1 0 2-16,1-1 0 0,-1 2-1 16,-1-1 2-16,1-1-2 0,-1 2-7 0,1 0 0 15,1 0-2-15,1 3 0 0,3 2 1 16,0-1-1-16,2 4 5 0,3 1-2 0,4 3 2 15,3 1 1-15,2 4-1 0,4 2 2 16,-1 2-1-16,4 3 1 0,-2 3-1 0,2 3-2 16,0 4 1-16,1 4 1 0,-3 1-2 15,2 2 2-15,-2 2-1 0,0 1 1 16,0 1-1-16,-3 3-3 0,0-2 0 0,0 1 1 16,-3-4 2-16,0-1-2 0,0-1 2 15,-4-4 1-15,2-4-1 0,-1-3 1 16,1-3 0-16,-4-5 2 0,1-3 4 0,1-4 5 15,-2-3 3-15,0-3 2 0,2-5 0 16,1-1-2-16,4-6-4 0,4-3-2 16,4-3-4-16,5-6-5 0,2-1-1 15,7-5-3-15,2 0-5 0,4-3-5 0,4-3-11 16,4 0-12-16,1 0-16 0,3 0-15 16,3-2-20-16,2 2-25 0,1-1-33 0,2-1-29 15,0 2-18-15,1 0-10 0,-3 0 1 16,2 1 16-16,-5 1 35 0,0 1 38 0,0 0 31 15,-6 0 26-15,0 2 24 0,-2 1 11 16,-6 0 9-16,-4 0 5 0,-2 1 0 16,-5 2 2-16,-3 0 2 0,-4 2 2 0,-1-1 2 15,-4 2 2-15,-3-1 4 0,-3 1 1 16,1 0-3-16,-3 0 3 0,-4 0-3 0,3-2-1 16,-4 1 6-16,-2-1 24 0,1-2 30 15,-1 1 31-15,-3-3 32 0,0-2 29 0,-3-1 18 16,-2-3 0-16,-2-4-13 0,-1-2-15 15,-2-5-19-15,-2-2-24 0,-2-5-16 16,1-3-15-16,-1-3-15 0,-1-3-10 0,-2-3-8 16,2-5-2-16,-2 1-5 0,0-2-3 15,-2-2-2-15,0 1-2 0,-1-2-3 16,-2 1-5-16,0-1-1 0,-4 2-6 0,1-1-4 16,1 1-5-16,-2 1-4 0,-1 4-3 15,3 3-4-15,0 6-8 0,2 5-15 0,1 4-30 16,2 5-54-16,1 6-96 0,3 5-124 15,0 5-170-15,3 4-150 0,-1 7-114 16,3 9-77-16,1 6 28 0,-4 7 89 0,3 8 154 16,-3 6 159-16</inkml:trace>
  <inkml:trace contextRef="#ctx0" brushRef="#br1" timeOffset="-29465.02">3919 4546 85 0,'-11'-1'217'0,"3"-1"8"0,0 1-31 0,7-2-47 16,2 0-16-16,7-1 6 0,5 0 20 0,6-2 27 15,3 0 29-15,6-3 2 0,4 0-9 16,3 0-23-16,2-1-24 0,0-1-31 0,1 0-35 15,-3 3-29-15,-2-1-32 0,-1 1-62 16,-5 2-89-16,-4 2-90 0,-4 2-92 0,-6 2-100 16,-7 3-58-16,-6 3 8 0,-5 1 59 15,-4 3 75-15</inkml:trace>
  <inkml:trace contextRef="#ctx0" brushRef="#br1" timeOffset="-29301.38">4076 4645 156 0,'-10'14'270'0,"-1"-4"39"0,3 1-10 0,4-2-29 15,0-2-20-15,3-1-5 0,2-1 6 16,3-2-5-16,2 0-11 0,6-2-21 0,3-2-26 16,2-2-35-16,5 0-39 0,2-4-34 15,4 0-34-15,1-2-60 0,1 0-114 0,0 2-136 16,0-1-143-16,-3 2-109 0,-2 0-53 16,-3 0 9-16,-3 2 84 0,-5-1 119 0</inkml:trace>
  <inkml:trace contextRef="#ctx0" brushRef="#br1" timeOffset="-28664.2">1304 4731 25 0,'-13'-8'182'0,"-1"1"6"0,5 1-5 16,1 1-1-16,1 2-3 0,0 0-1 16,2 0 8-16,2 3 18 0,1 3 25 0,4 0 35 15,1 5 30-15,2 0 25 0,4 5 9 0,0 2 5 16,4 3-7-16,4 3-20 0,2 0-24 15,1 3-27-15,2 1-32 0,1 2-43 0,2 3-49 16,-1 1-41-16,2 1-32 0,-1 0-23 16,2-3-16-16,-4 2-12 0,0-5-9 0,-1-1-12 15,0-3-18-15,-5-2-15 0,2-5-15 0,-3-2-15 16,-2-2-4-16,-1-4 0 0,1-4 9 16,-3-3 6-16,-3-5 12 0,1-3 12 0,-1-4 6 15,-3-5 7-15,0-2 5 0,-3-2 7 16,-1-3 3-16,-1-2 4 0,0-1 4 0,0 2 4 15,0-1 4-15,2 5 2 0,-2 0-2 0,3 5 1 16,-2 2 0-16,4 5 2 0,0 3 1 16,5 5 7-16,5 2 5 0,1 5 0 0,6 3 1 15,2 2-2-15,4 2-3 0,2 4-7 16,2-2 1-16,3 0 3 0,0 0 6 0,-2-2 11 16,0-1 11-16,-1-4 22 0,-2-2 18 0,-3-4 12 15,-1-3 5-15,-4-3 5 0,-1-7-3 16,-2-2-13-16,-1-4-11 0,-3-4-11 0,-3-3-9 15,0-3-11-15,-6-1-10 0,-1-2-5 0,-2-2-9 16,-3-1-5-16,-3-1-3 0,-3-2-3 0,-2 1-4 16,-5-1-1-16,2-1-3 0,-3-1-5 15,-2 1-8-15,2 2-14 0,3 2-24 0,-2 3-54 16,2 4-67-16,3 4-76 0,0 4-102 0,3 4-119 16,1 4-85-16,4 4-36 0,0 5-16 15,4 5-8-15,1 5 42 0,3 6 99 0,0 5 89 16,3 5 81-16</inkml:trace>
  <inkml:trace contextRef="#ctx0" brushRef="#br1" timeOffset="-27985.75">2398 5289 210 0,'-6'-3'341'0,"-2"0"54"16,0 1 15-16,3 0-58 0,2 2-50 0,1 2-35 16,2 1-31-16,2 2-26 0,3 1-28 15,1 3-17-15,5 1-24 0,0 1-25 0,0 2-25 16,5 1-18-16,0-2-18 0,1 1-13 0,2 1-10 16,-1-1-11-16,2 1-7 0,-4-3-5 0,1 2-4 15,-1-1-2-15,-2-2-2 0,-2-1 3 16,-2-1 3-16,0-3 2 0,-4 0 3 0,-1-2-2 15,-2-3 0-15,-1-1-3 0,-2-6-2 16,-2-1-4-16,1-4-5 0,-1-5-3 0,1-1-2 16,-1-6 1-16,2 0-5 0,-2-3 0 0,2 0 1 15,2 0 1-15,0 0 1 0,1 3-1 16,0 2 0-16,5 2-3 0,-2 5-7 0,4 2-1 16,-1 5 0-16,2 2 1 0,0 6 1 15,3 5 5-15,-1 2 8 0,0 4 6 16,4 2 5-16,-1 2 8 0,-2 2 10 0,5-1 5 15,-5 1 9-15,2-4 6 0,0 1 11 16,0-5 6-16,-4 0 7 0,3-6 7 0,-3-3 2 16,1-5-3-16,-1-4-7 0,0-4-13 15,-3-4-14-15,2-2-10 0,-3-2-10 16,-1-2-4-16,-3-1-7 0,0-1 0 0,-2-1-4 16,-2-1-3-16,0 0 2 0,-2 0-2 15,0 2 0-15,-1 1-2 0,1 3-3 16,-1 1 7-16,-2 4 3 0,2 2 7 15,1 2 2-15,-3 3-1 0,2 3 2 0,-4 3-5 16,2 5-5-16,0 4-7 0,0 3-6 0,-1 6 4 16,0 5 4-16,4 3-3 0,1 4 2 15,2 4-2-15,4 3 3 0,-1 0-1 16,3 1 1-16,3-1 1 0,3-1-1 0,5-3 3 16,3-3 4-16,4-4 0 0,0-7-4 15,5-4-6-15,-1-4-13 0,4-8-26 0,-2-5-38 16,1-5-50-16,-5-5-92 0,0-5-110 15,-2-2-108-15,-3-3-93 0,-4-3-69 16,-1-3-3-16,-6-2 65 0,0-2 99 0,-3-2 115 16</inkml:trace>
  <inkml:trace contextRef="#ctx0" brushRef="#br1" timeOffset="-27517.02">3271 4758 245 0,'-10'0'364'0,"2"1"51"0,2-1-3 0,0 2-48 15,4 2-54-15,1 1-55 0,2 2-50 16,3 4-39-16,3 1-31 0,1 4-33 0,5 1-32 16,4 2-26-16,-1 2-16 0,6 2-10 15,0 2-7-15,3 1-4 0,-2-1-1 16,0 2 1-16,-1-1-2 0,-2-2-2 0,-3-2 3 16,-1-2 8-16,-4-4 17 0,-2-2 19 15,-2-4 15-15,1-2 6 0,-6-5 2 0,-1-6-7 16,-2-2-19-16,0-5-20 0,-2-5-16 15,1-3-5-15,-4-3-5 0,3-6-1 16,-2-2 0-16,1-1 0 0,3-1 0 0,0 1 1 16,0 0 0-16,0 4 1 0,3 5-2 15,1 3-4-15,1 3-3 0,0 6-2 0,1 5-2 16,4 5 0-16,2 5 0 0,1 5 4 16,1 4 1-16,-1 2 1 0,3 5 3 15,-2-1 0-15,0 3 1 0,2-2 0 0,-3 0 4 16,-1-2 4-16,0-2 13 0,-2-3 23 15,-2-3 32-15,-1-3 24 0,-1-4 14 0,-1-5 2 16,1-6-6-16,-3-5-18 0,0-5-31 16,1-4-26-16,-3-6-14 0,-1-2-5 0,0-3-4 15,0-7 3-15,-3-1 1 0,-2-1 5 16,0-4 0-16,-1-2-5 0,0-1-4 16,1 4-10-16,-1 2-33 0,-1 4-53 0,-2 5-83 15,1 5-102-15,-2 6-105 0,0 6-90 16,0 8-54-16,-1 5-33 0,2 7-7 0,-1 2 60 15,2 7 83-15,3 4 80 0</inkml:trace>
  <inkml:trace contextRef="#ctx0" brushRef="#br1" timeOffset="-25252.57">10173 12657 144 0,'1'0'136'0,"-1"1"-24"0,2-1-22 16,-1 0-12-16,-1 0-8 0,3 0-5 0,-3 0-1 15,2 0 5-15,-1-1 10 0,-1 1 12 16,0-2 14-16,0 1 16 0,0-2 15 16,0 1 9-16,0 1 8 0,-3-2 3 0,0-1-1 15,-1 0-11-15,-1 1-19 0,-2-1-20 16,-1-1-22-16,-3-1-24 0,2-1-17 16,-2-1-13-16,-2-1-9 0,0 0-5 15,1-1-3-15,-1-1-4 0,-1-2-4 0,0 1-1 16,1-2 0-16,-3 1-4 0,2-2 0 15,0 1 0-15,-1-1 2 0,1 1-1 16,2 1 2-16,-4 1 7 0,3 0 7 16,0 0 7-16,-1 2 11 0,1 1 10 0,-2 0 9 15,4 1-1-15,-3 2 0 0,2-1-2 16,0 1-3-16,-1 1-7 0,5 2-3 16,0-1-5-16,-1 1-5 0,4 0-6 15,0 1-5-15,2 1-6 0,0 1-5 16,3 1-1-16,3 2 2 0,2 0 9 0,3 3 10 15,1 0 11-15,4 2 9 0,3 1 13 16,0 0 9-16,4 3 5 0,-1-1 1 0,3 5-4 16,2-1-3-16,1 1-9 15,-1 4-6-15,2-1-9 0,0 2-7 0,1 2-2 16,0 2 3-16,0 1 10 0,1 0 4 16,-1 2 0-16,-1-2 3 0,1 3-1 15,-2-2-5-15,-2-1-12 0,-1-1-10 0,-1-2-2 16,-4-3 1-16,-1-1 7 0,-2-4 14 15,-2-2 26-15,-3-3 30 0,0 1 31 16,-2-4 17-16,-4 0 0 0,0-4-12 0,-4-2-24 16,-3-2-31-16,-4-5-34 0,-1-2-24 15,-2-2-13-15,-2-4-6 0,-2-1-5 16,-1-3-1-16,-2-1-2 0,-4-4 0 0,3 1 0 16,-5-3-2-16,-1 0 2 0,0-4-2 15,-2 1-1-15,2-2-1 0,-4 0 2 16,2 0 1-16,0 2-3 0,1-2 3 15,1 1 3-15,-1 2 1 0,5 3-1 0,-1 2 1 16,5 0 2-16,-2 5-2 0,5 0 1 16,1 4 0-16,0 1-2 0,4 3-2 15,1 0-2-15,0 1 0 0,3 4-5 16,2 1-3-16,-1 0 1 0,2 4 1 0,2 4 1 16,0-1 1-16,3 5 3 0,5 2 2 15,0 1 1-15,3 2 2 0,5 3 0 16,1 1 1-16,7 2 0 0,0 0 0 15,2 3 1-15,1 0 2 0,3 1 0 0,-1 0-1 16,-2 0 0-16,1 0 2 0,-2 0-2 16,0-1-1-16,-2 2 0 0,-5-3 1 0,0-1 1 15,-2-1 0-15,-4-4 1 16,-2-1 3-16,2-1 10 0,-5-4 12 0,-3-3 4 16,-2 0 3-16,-3-6 1 0,-3-1-2 15,-4-4-10-15,-1-5-11 0,-6-3-5 0,-2-5-4 16,-3-2-3-16,-3-5-1 0,1-3-1 15,-5-2-2-15,-1-2-1 0,-2-1 0 16,1-1-1-16,-2 0 0 0,3 2 1 0,0 1 1 16,3 1 1-16,1 4 0 0,2 2 0 15,3 2 0-15,1 6-5 0,4 0-7 16,1 3-9-16,4 5-4 0,3 4-2 16,0 3-2-16,5 4 5 0,2 5 6 0,3 5 8 15,3 4 4-15,3 4 3 0,3 4 3 16,3 2-2-16,3 2 3 0,3 2-1 15,4-1 1-15,1 1 1 0,6-2 1 16,-1-2 2-16,3 1 0 0,-4-4 0 16,1-1 0-16,-3 0 1 0,-3-3-1 0,-2-1 1 15,-4-2 4-15,-4-3 3 0,-1-2 4 16,-3-1 13-16,-4-3 15 0,1-1 8 0,-6-3 2 16,-2-1 2-16,-4-4-2 0,-4-5-11 15,-5-2-14-15,-3-4-9 0,-5-6-3 16,-3-1-4-16,-1-3-1 0,-3-4-2 15,-3-5 0-15,-2-1-1 0,-1-4-1 0,-1-1-2 16,1 2 0-16,2-1-1 0,0 4-3 16,5 1 1-16,0 3 1 0,5 3 0 15,0 3 0-15,4 3 0 0,2 2-3 0,3 3-3 16,0 3-2-16,4 1-3 0,4 3-1 16,2 4-3-16,2 2 1 0,4 4-7 15,5 6-14-15,4 3-26 0,2 7-54 0,4 4-92 16,7 6-117-16,1 6-170 0,4 6-163 15,4 4-150-15,1 4-39 0,1 2 44 16,1 2 93-16,-1 2 164 0</inkml:trace>
  <inkml:trace contextRef="#ctx0" brushRef="#br1" timeOffset="-13461.89">9908 12358 40 0,'-15'-9'45'0,"0"0"1"0,0-3 0 0,2 0 3 16,-3 0-2-16,3 0 0 0,2 0-3 15,-3-2-3-15,3 4-1 0,-2 0 0 16,4 1 2-16,-1-2 1 0,-1 2 0 0,3 2 0 15,2 1-3-15,-2 0-2 0,2 1-2 16,0 2 3-16,2-1-1 0,0 1-1 16,0 0-2-16,1 1-4 0,1 1-7 15,-1-3-5-15,2 4-5 0,-2-1-7 0,3 0-5 16,-2 1 0-16,2 0-1 0,0 1-1 16,2 0 1-16,1 1-1 0,0 1 1 15,0 0 0-15,0 2 3 0,2-1-1 16,3 4-1-16,1-1 0 0,1 2 1 0,1 2 0 15,3 1-1-15,1 1-2 0,0 2 1 16,1 2 0-16,3-1 1 0,0 2-1 16,0 2 0-16,1-1 1 0,0 1-1 15,-1-2-1-15,-1 0 0 0,-2 0 0 0,0-2 0 16,0 1 0-16,-2-2 1 0,-3-1 2 16,1 0-2-16,0-2-1 0,-4-1-2 15,0-1 1-15,0-2-1 0,1 1 2 16,-4-3-1-16,1-2 0 0,-2 1 1 0,-1-2-2 15,0-2-1-15,0-1-8 0,-2-1-13 16,1-2-15-16,-1-2-16 0,-1-1-14 16,0 0-17-16,-1-1-9 0,-1-1-5 0,2 0-3 15,-4 1-3-15,2 0-8 16,-1-1-4-16,0 1-1 0</inkml:trace>
  <inkml:trace contextRef="#ctx0" brushRef="#br1" timeOffset="-11934.99">10001 12433 6 0,'0'3'135'16,"-1"2"-26"-16,-1-2-23 0,-1 0-11 16,0 0-5-16,2-2 4 0,-1 1 7 15,-1-1 4-15,0 0 0 0,-1-1-3 0,0 0-8 16,0 0-8-16,-2 0-13 0,0-1-11 16,0 0-8-16,-1-2-6 0,-1-2-4 15,-3 1-5-15,3-4-2 0,-1 1-3 16,-2-3-4-16,-2 2-3 0,3-3-3 0,-3-1-1 15,0 0-1-15,-3-1-2 0,3-1 0 16,-1 1-1-16,-2-2 1 0,2 0 0 16,0 1 3-16,-1-1-1 0,1 3 4 0,3-2 4 15,-3 4 3-15,1-2 3 0,1 2 1 16,2 1 4-16,-1 0 0 0,0 1 1 16,3 2 2-16,0 0 2 0,3 1 0 15,-1 1 0-15,0 1-4 0,3 0-6 0,0 2-4 16,1 1-6-16,0-2-5 0,4 4-1 15,0-1-1-15,1 2-1 0,3 2 2 16,5 2-1-16,0 1 2 0,3 1 1 16,2 3 0-16,1 1-1 0,3 1 1 0,3 2 0 15,-1 0-1-15,4 3 0 0,-2 0 0 16,1 0 0-16,0 3 2 0,0-3-1 16,2 2-1-16,-4-1 1 0,2-1-1 15,-2-1 1-15,1 0-3 0,-2-1 0 0,-1-3 0 16,-1 2-1-16,-2-3 1 0,1-1 0 15,-2 0 0-15,-1-3 1 0,-2 0 0 16,0-1 1-16,-4-2 0 0,-1 0-1 16,-1-2 1-16,0 1-1 0,-3-2 0 0,1 0 2 15,-3-2 2-15,0 2 0 0,-3-3-1 16,0-1 1-16,-1-1 0 0,-4-1-1 16,-1-1-2-16,-2-2 1 0,-2 0 2 15,-3-2-1-15,-2-1-2 0,-1-1 0 0,-1-2 0 16,-4-2-1-16,-1 1-1 0,1-2 0 15,-4 0 1-15,0-2-1 0,0 1 1 16,-2-1 0-16,-1-2 0 0,2 1 0 0,-3-3 0 16,3 1-1-16,-3-1-1 0,2 2 0 15,2-1 1-15,0 2 0 0,4 2 1 16,-1-1 2-16,3 3-1 0,3 1 0 16,2 1 1-16,3 3-3 0,1 2-3 0,1 1-3 15,5 1 2-15,0 2 0 0,4 3 0 16,2 2 2-16,4 2 1 0,3 2 2 15,3 3 0-15,3 2 0 0,1 2 0 0,6 2 2 16,2 3 1-16,0 3-2 0,6 2 2 16,0 2-1-16,3 2-1 0,2 2-1 15,-1-1 0-15,1 1 0 0,-1-1 0 16,0-1 0-16,-2-1 0 0,0-2 0 16,-4-2 2-16,1 1 0 0,-3-4 0 0,-5-1-1 15,1 0 0-15,-3-3 0 0,-3-1 0 16,1-3 0-16,-5-1 1 0,-2-3 0 15,-2 1 4-15,0-4-1 0,-3-1 0 0,-2-3 1 16,-1 0 0-16,-4-3-1 0,-1-1-4 16,-2-5 2-16,-3 0 1 0,-4-3 5 15,-2-2 10-15,-5-2 5 0,-1-2 2 0,-5 0 1 16,0-3 0-16,-5-2-8 0,0 2-9 16,0-3-6-16,-2 2-3 0,2-1-1 15,0 1-2-15,-1 1-1 0,1 0-2 16,1 0 3-16,2 3 0 0,-1 1-1 0,5 2 1 15,1 0 2-15,0 2 1 0,3 2-1 16,2 1 0-16,4 2-1 0,-1 1-2 16,6 1-2-16,0 2-2 0,3 2 0 0,5 2 0 15,2 2 1-15,4 5 3 0,4 2 2 16,7 4 1-16,2 4 2 0,5 1 0 16,4 4-2-16,2 4 0 0,2-1 1 15,3 2-1-15,1 0 0 0,-1 0 1 0,3 0 0 16,-3-1 0-16,-2-1-1 0,-3-2 0 15,0-1-1-15,-2-2 0 0,-4-1 0 16,-3-1 0-16,-1-3 1 0,-4-1 0 16,-2-2 1-16,-2-5 2 0,-2 1 0 0,-3-2 4 15,-4-2-2-15,0-2 0 0,-3-2-1 16,-3-2 0-16,-2-2-1 0,-4-2-2 16,-1-2 1-16,-3 1 1 0,-7-5-2 15,0-1 0-15,-4-1-1 0,-5-1 0 16,-1-2-1-16,-5-1-3 0,-1-1 1 0,-2-1-1 15,-1-1-1-15,-1 2 0 0,-1-4 2 16,2 0-1-16,0 3 1 0,0-1 1 16,3 1 3-16,3 1-1 0,3 1 0 0,1 3 3 15,8 3-2-15,-1 1-1 0,5 2-4 16,4 3 2-16,5 2-3 0,1 2-1 16,3 5 0-16,6 3 2 0,1 2 3 0,6 4-1 15,4 1 1-15,3 2 0 0,2 3 1 16,5 0 0-16,2 3 2 0,4-1 0 15,2 1 0-15,-1 0 0 0,5-2 0 16,0 0-1-16,0 1-1 0,0-2 0 0,-2-1 0 16,3-1 0-16,-3 1-19 0,0-5-25 15,-4 1-30-15,-1-2-33 0,-4-1-36 16,0 1-35-16,-2-4-23 0,-6-1-19 16,1 0-19-16,-4-2 8 0,-2 0 22 0</inkml:trace>
  <inkml:trace contextRef="#ctx0" brushRef="#br1" timeOffset="-11268.4">10237 12615 51 0,'-1'1'59'0,"-1"-1"-1"16,-1 0-2-16,1 0-1 0,1 0-3 15,-3 0 0-15,1 0-2 0,0 0 1 16,-2-1 2-16,-2-1 5 0,-3-1 6 0,0-2 5 16,-2 1 2-16,-4-2 2 0,-3-1-1 15,0-1-8-15,-3-2-14 0,-2-2-9 16,-1-2-11-16,1-1-11 0,-3-1-7 15,0-2-5-15,2 0 0 0,-2-4-2 0,2 2-2 16,0 0-2-16,2 1 1 0,1-1 2 16,2 2-4-16,2 3 1 0,3 0 3 15,4 2-1-15,-1 1 0 0,3 3-2 0,1 1 0 16,5 2-1-16,1 3-1 16,4 0 1-16,4 5 0 0,4 2 1 0,6 4 1 15,4 4-2-15,3 4 0 0,3 5 2 16,6 3 0-16,4 5 0 0,0 1-1 15,2 0 2-15,0 1-1 0,-1-1-1 0,-1 0-2 16,0 0 1-16,-7-3 1 0,1 0 21 16,-4-1 26-16,-5-4 20 0,-2-1 22 15,-4-1 19-15,-6-4 13 0,0-4-14 0,-5-1-22 16,-3-2-20-16,-4-6-22 0,-2-2-23 16,-2-4-14-16,-3-3-20 0,-3-3-28 15,-2-1-30-15,-1-5-35 0,-3-2-39 0,0-2-38 16,-2-2-32-16,2-2-27 0,-1-1-29 15,-1 2 4-15,2-1 23 0</inkml:trace>
  <inkml:trace contextRef="#ctx0" brushRef="#br1" timeOffset="-10174.96">10123 12537 63 0,'-1'0'84'0,"-1"1"-31"0,2-1-23 0,0 2-15 16,2-1-5-16,-1-1-3 0,1 2-3 15,-1-1-4-15,1-1 2 0,0 2-2 0,-1-2 2 16,-1 1-1-16,2 0 1 16,-1-1-3-16,-1 4-15 0,0-4-23 0,0 0-39 15,0 1-19-15</inkml:trace>
  <inkml:trace contextRef="#ctx0" brushRef="#br1" timeOffset="-9401.5">9733 13704 4 0,'-10'15'9'0,"1"-3"1"16,-1-2 7-16,2 1 6 0,0-1 8 0,-1-2 8 15,1 1 6-15,0-4 5 0,2 2-1 16,0-3-3-16,1 1-3 0,2-1-6 15,-1-1-5-15,3 0-6 0,-1 0-6 16,1-1-1-16,1-1 4 0,0 1 5 0,1-2 9 16,1 0 5-16,1 0 8 0,0 0 5 15,1 0 4-15,0-2 4 0,2 1 3 16,-1-1 2-16,0-1 1 0,1 0-1 16,-1 0-4-16,-2 1-4 0,3 0-3 0,-3-1-2 15,2 0-1-15,-3 1-2 0,1 1-5 16,0-1-6-16,-1 1-10 0,-2-1-9 15,2 2-7-15,-1 0-5 0,-1 0-3 16,0 0-4-16,0 3 2 0,-1 0-3 0,-1 0-1 16,0 2-1-16,1 1-1 0,-2 0-1 15,-1 0-2-15,1 3-1 0,0-2-1 16,0 2-3-16,-2 0-14 0,2 2-19 0,0-1-17 16,1 2-21-16,1 0-25 0,-1-1-25 15,2 1-17-15,0-2-14 0,2 1-17 16,-1-1-15-16,1 1-7 0,1-4 12 15</inkml:trace>
  <inkml:trace contextRef="#ctx0" brushRef="#br1" timeOffset="-5768.63">9673 14017 10 0,'-2'2'76'0,"2"-2"2"0,-1 1 0 0,-1-1-1 15,2 0 2-15,0 0-1 0,0 0 1 16,-2 0-1-16,2 2-5 0,-1-1-9 16,-1-1-11-16,0 2-12 0,-1-1-13 0,-1 0-10 15,2 3-7-15,-1-1-2 0,0 0 2 16,0 0 4-16,-1 1 4 0,1-1 2 16,0 2 1-16,1-2 6 0,-1 1 4 15,-3-1 0-15,3 0 3 0,0 0 3 0,-2 0 8 16,2-1 6-16,-2 1 6 0,2 0 11 15,-2-2 11-15,1 1 9 0,0-2 5 16,1 0 5-16,0 0-3 0,0 0-10 0,1 0-10 16,-1-2-14-16,3 1-13 0,-2-4-16 15,2 1-10-15,2-4-7 0,3-2 4 16,1-1 7-16,-1-3 4 0,4 0 3 16,1-4-1-16,0 0 1 0,3-3-9 0,-1-2-9 15,-1-1-5-15,5-1-3 0,-4-1-1 16,2-4-1-16,-2 2 0 0,1-4 1 15,0 1 0-15,-1 1 0 0,0 0 0 16,-1 0 1-16,2-1-1 0,-2 5-3 0,0-1 0 16,1 0-3-16,-2 3 1 0,0 0-2 15,2 1 0-15,-1-1-2 0,-1 2 2 16,2-1 2-16,1 0-2 0,-2 0 0 0,0-1 1 16,2 0 0-16,1-2-2 0,-3-1-2 15,3 1 3-15,1 1 2 0,-1 0 2 16,-2-1 3-16,4 2 3 0,-5 3 14 15,2 0 10-15,-1 2 10 0,1 1 5 0,-3 0 6 16,2 1 1-16,-2 2-9 0,2-1-14 16,-4 1-7-16,2 1-9 0,-2-1-5 15,4 0-5-15,-4 0-4 0,2-1 1 16,2-2-3-16,-2 0-1 0,4-2-1 0,-3 1 1 16,2-3 0-16,4 0-1 0,-4 0 1 15,4-2 0-15,-1-1 0 0,2 2 0 16,0-4 0-16,0 1 0 0,2 1-1 0,-2-1-1 15,2 1 4-15,-1-1-1 0,-1 1-1 16,1 1 0-16,-3 0 0 0,1 0-2 16,-1-1-4-16,1 3 0 0,-1 0 3 15,3-2-1-15,-2-1 3 0,-1 2-2 16,1-1 4-16,1 0-1 0,1-2-4 0,-3-1 2 16,4 1-3-16,-1 1 3 0,0 0-1 15,0-1 1-15,0 2-1 0,0-1-1 16,-2 0 3-16,1 0-1 0,1 1-2 0,-3 2 1 15,4 0 0-15,-4 1 2 0,2 1-2 16,-3 2-8-16,0 0-13 0,0 0-9 16,0 1-6-16,-1-1-4 0,0 2-3 15,-1-2-4-15,1 0-1 0,-1 0-5 0,2-2-8 16,-2 1-6-16,1-1-7 0,2 1 0 16,-2-3 6-16,1 3 6 0,0-1 5 15,0 0 3-15,-1 2 2 0,0-2 9 0,-3 2 8 16,2 1 6-16,-2 3 9 0,1-3 8 15,-4 5 8-15,2-2 1 0,-2 1 3 16,1 3 1-16,-1-1-1 0,-1 1 3 16,-1-1 0-16,3 1-3 0,-1-1 1 0,2-1 0 15,-1 3 0-15,-3-1 0 0,2-1-1 16,-1 4-1-16,-1-2 1 0,0 1-4 16,-1 2 0-16,-2 2 1 0,0-1 1 15,-1 2-1-15,1 0 0 0,-3 3 1 0,0 0 2 16,0 2 0-16,-3 1 1 0,1 1 3 15,-2 2-1-15,-1 0 2 0,-3 2 1 16,0 2-1-16,0 1 0 0,0 1 2 16,-1 1-1-16,-1 0 1 0,-1 3-1 0,0 0 1 15,-1 2 0-15,-1 2-1 0,-1-1-2 16,-1 2-1-16,-2 1 0 0,3 1 0 16,-4 1 0-16,1 2 0 0,0 1 2 0,-1 0-1 15,-1 0 1-15,2 1-3 0,-1 1 1 16,-2 1 0-16,1-2 0 0,1 3 1 15,-2 0 0-15,-2 0 2 0,3 0-1 0,-5 1 1 16,2 0 1-16,-1-3-2 0,0 2 0 16,-2-1 1-16,-2 0 1 0,2 0 2 15,1-1 3-15,0 0 3 0,1 1-3 0,-1 0 0 16,2-1-1-16,1 2-4 0,1-1-2 16,1 2-3-16,1-1 0 0,0 1 0 15,1 1 0-15,-1-3 1 0,2 1 1 16,-2-2 1-16,2 1 1 0,1-2-2 0,-1 1 0 15,0-2 5-15,-1 0 16 0,2-1 11 16,-2 0 5-16,3 1 7 0,-5-1 2 16,3-1-2-16,-3 0-17 0,3 1-10 15,-3 0-5-15,2-1-5 0,-2 1-3 0,0-1-2 16,1 1 0-16,1-2-1 0,1 1 1 16,-1-1-1-16,3 2-2 0,-2-4 0 15,3 2 0-15,-4 0-1 0,4 0-1 0,-1 0 0 16,1 0 2-16,-1-1 1 0,1-1 0 15,2 1 0-15,-4-1 1 0,2-1 1 16,-1-2 0-16,-1 4-2 0,1 0-1 16,0-2 0-16,-3 1 0 0,2 2 0 0,-2 0 0 15,1 2 0-15,1-1 0 0,0 2-1 16,-4 0 0-16,3 3 1 0,-1-2-1 16,3 4 0-16,-2-3-2 0,0 1 2 15,2-2 0-15,1-1-1 0,-1-1 0 16,3-2 2-16,1-3 2 0,0-2-1 0,2-2 0 15,-1-2 1-15,0-2 2 0,3-1-2 16,1-1 14-16,0-4 19 0,0 0 13 0,2 1 14 16,-3-2 10-16,3-1 8 0,0-1-8 15,0 1-15-15,-1-2-10 0,3 1-11 16,-1-1-11-16,-1-2-6 0,1 3-4 16,1-1 6-16,-1 0 5 0,-1 0 2 0,0-2 2 15,0 2 1-15,0 0-3 0,1 0-9 16,-3-1-5-16,2 1 6 0,2-2 12 0,-1-1 9 15,0 2 7-15,2-2 4 16,-1 0 1-16,-1-2-10 0,2 1-14 0,2-4-10 16,-1-1-10-16,4-1-6 0,2-4 0 15,2-2 0-15,2-2 2 0,4-6-3 16,3-2 5-16,0-4 4 0,6-3-2 16,-1-3 0-16,4-3 0 0,1-3 1 0,2-1-3 15,2-1-1-15,-2 1-3 0,0-2 0 16,2 0-1-16,-1 0 0 0,-1 0-2 15,0 1 0-15,0-1-2 0,-1 0-1 0,-1-1-1 16,0-1-1-16,-2 1 3 0,3-2 1 16,-2 0-1-16,1-3 1 0,2 1 0 15,2 1-1-15,-1-4-1 0,1 2-2 0,3-2-1 16,0 1 5-16,-2-2-4 0,3 1 1 16,0 0-1-16,-2 0 1 0,-1 2 0 15,0 2-2-15,-1 1 3 0,-1 1 0 16,-2 2 2-16,-1 2-1 0,-3 1 2 0,2 1-3 15,-4 2 0-15,-1 0 2 0,0 0 1 16,-3 2 0-16,0-1 0 0,0 2 1 16,-2 0 1-16,0 3-2 0,0 2 0 0,-2-1-10 15,1 1-10-15,1 1-6 0,-4 3-7 16,4 0-2-16,-4 1-9 0,0 2 2 16,-1 2 8-16,0 0 4 0,-2 3 3 15,0 1 5-15,-2 0 5 0,1 2 7 0,-1 1 2 16,0-2 1-16,-1 2 1 0,0 0 1 15,1-1 3-15,0-1-1 0,-1 0 3 16,0 1-2-16,1-2 2 0,-3 2 1 0,3 1-2 16,-3 0 1-16,2 1-3 0,-2 2 3 15,-1 1-1-15,-1 1 1 0,0 3 1 16,-1-3-1-16,-1 5 1 0,2-1-1 16,-3 1 0-16,2-1-1 0,-2 3-1 0,3-1 2 15,-2-1 0-15,1 2-1 0,-1-1-1 16,-1 1 3-16,2-2-1 0,1 1 0 15,-1-2-2-15,1 1 1 0,-1 1 1 16,-1-1-1-16,1 1 3 0,0-1-2 0,-1 2 2 16,-1 2 1-16,-1-1-2 0,-3 4 1 15,1 1-3-15,-2 4 4 0,-3 1 0 16,-2 4-2-16,-2 3 2 0,-2 1-1 0,-2 5 2 16,-1 2-5-16,-2 2 1 0,-2 3 1 15,-1 1-1-15,-2 3-2 0,-2 1-1 16,0 3 2-16,-2 0 1 0,1 1 0 15,-3 2 0-15,0 2 2 0,-2-1-1 0,2 4 0 16,-3 2 2-16,-2 2-3 0,0 2 0 16,1 1-1-16,-4 1 0 0,0 4 1 15,0-1-1-15,0 1 1 0,-3-1 0 16,1 1-2-16,2-1 0 0,-4 0 0 0,1-1-1 16,-1 2 2-16,-2 0 3 0,3-4-1 15,-2 1 2-15,1-2-1 0,2-5 0 16,2 1-1-16,-1-4-2 0,4-1 1 15,2-3 0-15,1 0 0 0,2-3 0 0,3-1 0 16,2-2 0-16,1-2 0 0,2 1 0 16,2-1 0-16,0-3 0 0,3 1 0 15,0-2 0-15,1 0-1 0,3-1 0 16,-1-2-1-16,3 0-1 0,0-2 3 16,0 2-1-16,1-3-1 0,1 0-1 0,0 0 3 15,0-3 0-15,1-1 0 0,-1-1 0 16,1-1 1-16,0-2 2 0,0 1-1 0,-1 0 0 15,1-2 1-15,0 0-2 0,0 0-2 16,-3 0-2-16,3 0 1 0,-3 0 1 16,-1 1 2-16,0 1 0 0,0-1 2 15,-1 0 0-15,0 1 0 0,1-2-1 0,-1 0-2 16,1 2 1-16,0-4 1 0,3-1 1 16,0 0-2-16,-1-2 0 0,5 0 0 0,0-3-1 15,1-2-1-15,-1 1-1 0,4-5 3 16,1-1 2-16,1-1 2 0,5-5 2 15,-1-5 18-15,5-1 23 0,2-5 20 0,2-2 27 16,4-5 20-16,1-3 11 0,3-3 0 16,3-4-12-16,2-2-13 0,3-3-22 15,0-3-23-15,3-2-13 0,0-2-15 0,2-2-9 16,3-3-9-16,-1-2-6 0,4 2-1 16,-2-3-3-16,3 0 1 0,0-3-4 15,2-2-2-15,-4 1 1 0,4-5 2 16,-3 0-1-16,1-4-3 0,-2-2 3 0,0 0 1 15,1-5-3-15,0-1-2 0,-1-3 0 16,0 1-15-16,2 0-16 0,-1 2-11 16,0 1-12-16,3 4-18 0,-2 2-13 15,-1 2-6-15,1 5-2 0,-2 2-1 0,-2 2 9 16,-2 5 14-16,-1 0 18 0,-4 6 17 16,-2 3 17-16,-3 4 12 0,-3 1 7 15,-1 5 3-15,-3 2 0 0,-1 4 3 0,-3 1 3 16,-3 5-1-16,-3 2 1 0,2 2 1 15,-5 4 1-15,-1 2 1 0,0 0-2 16,-3 4 3-16,-1 1-5 0,-1 3 1 16,-1 0-2-16,-1 2-1 0,-1 2-1 15,-2 2 1-15,0 0 0 0,0 3 0 0,-4 3 0 16,1 2-1-16,-2 2 2 0,-2 2-1 16,-1 3 1-16,-1 3 0 0,0 5 2 15,-3 1 2-15,1 4-1 0,-2 2 3 0,-1 3 0 16,-1 2 0-16,-2 2-2 0,1 3-1 15,-4 6-2-15,-1 0-1 0,0 2 0 0,-3 3-1 16,-1 3-2-16,-1 0 2 0,-3 3 0 16,-2 0 1-16,-1 0-1 0,-5 3-2 15,-4 2-1-15,-3 1 1 0,-2 1 2 16,-4 0 1-16,-2 6 0 0,0-3 3 0,0-1 2 16,5-1-1-16,0-2 1 0,3-3-2 15,6-4 3-15,2-3 1 0,5-3 1 16,4-5 1-16,5-3 0 0,2-5-2 0,4-5-2 15,1-5-1-15,7-5-2 0,0-2-3 16,3-5 1-16,3-3 6 0,2-3 15 16,4-5 15-16,2-1 12 0,3-6 14 15,2-3 10-15,2-3 7 0,4-5-3 16,0-2-7-16,2-3-5 0,2-5-8 0,1-4-7 16,1 0-11-16,2-4-11 0,0 0-6 15,4-4-6-15,2-2-7 0,0-1-5 16,4-2 1-16,2-2-1 0,3-5 0 0,1-3-2 15,3-5 1-15,1-2 2 0,0-6-3 16,4-5-2-16,-1-8-4 0,2-4-1 16,1-4-2-16,0-4-3 0,2-1-7 15,0 1-22-15,0 3-21 0,-1 2-23 0,0 1-30 16,-2 6-27-16,-2 6-20 0,-3 2 2 16,-3 7 6-16,-2 5 16 0,-2 5 25 15,-6 5 27-15,0 5 25 0,-5 5 21 0,-1 4 17 16,-4 3 10-16,-1 4 5 0,-3 2 2 15,-1 5 4-15,-2 1 1 0,1 3 0 16,-5 1 0-16,1 4 0 0,-3-2 1 16,0 4-1-16,-1 1-1 0,-2 1 1 0,1 1 2 15,0 2 1-15,-2 2 1 0,-2 1 1 16,0 0 1-16,-1 3-2 0,0 0 0 16,-2 1-1-16,0 2 0 0,0 0-2 15,-2 1 2-15,1-2-1 0,-1 1-1 0,2 0-1 16,0-1 0-16,-2-1 0 15,2-1 0-15,2 0-1 0,-2 0 0 0,0 0 1 16,2-1-3-16,-2-1 2 0,2 1 0 0,0-2 0 16,0 1-2-16,2-1 1 0,-1 0 2 15,0 0 0-15,-1 2-2 0,1-2 1 16,-1 3 0-16,0 0-2 0,0 3-1 16,-5 3 0-16,0 2-28 0,-3 4-48 0,-3 7-59 15,-4 3-64-15,-2 2-68 0,-4 6-78 16,-1 3-32-16,-4 2 17 0,-1 3 41 15,0 3 56-15</inkml:trace>
  <inkml:trace contextRef="#ctx0" brushRef="#br1" timeOffset="-4747.18">9888 12489 21 0,'-2'-2'34'15,"2"2"-4"-15,0 0 1 0,-1 0 0 16,-1 0-5-16,0 0-8 0,1 0-6 15,-1 2-11-15,0-1-11 0,-1 0-12 16,2 1-8-16,1-2-7 0,0 0-5 0,0 0-4 16</inkml:trace>
  <inkml:trace contextRef="#ctx0" brushRef="#br1" timeOffset="-3235.71">9833 12457 58 0,'1'-2'55'0,"-1"2"-2"0,0-1-8 16,0 0-4-16,0 1-4 0,0-2-4 0,0 2-5 15,0 0-3-15,0 0-2 0,0-1-1 16,0 1-1-16,2 0-1 0,-2-2 2 16,0 2-1-16,0 0 5 0,0 0 2 15,0 0 5-15,0 0 7 0,0 0 8 0,0 0 12 16,0 0 6-16,0 0 3 0,0 0 1 15,0 0-5-15,0 0-5 0,0 0-10 16,0 0-7-16,0 0-8 0,0 0-3 0,0 0-4 16,0 0-3-16,0 0-2 0,0 0-1 15,0-1-4-15,0-1-2 0,1-1-3 16,-1 2-3-16,2-2-3 0,-2 0-3 16,0 0 0-16,3 0 0 0,-2 0-1 0,-1 1-1 15,0 1 2-15,0-2 1 0,0 3 4 16,0-2 3-16,0 0 4 0,0 2 4 15,0 0 3-15,0 0 0 0,0 0 2 16,0 0-1-16,0 0 2 0,0 2-2 0,0 0-2 16,-1-1-1-16,-2 1-4 0,3 1-4 15,-2 1-4-15,-1-1-2 0,2 2-1 16,-1-1-3-16,0 1 2 0,-1-1 2 0,1 0 11 16,1 3 7-16,-1-3 9 0,-1 2 5 15,0 2 5-15,-2-2-1 0,1 1-4 16,-1 1-6-16,0 1-3 0,0 0-5 15,0 1-5-15,-1 2-3 0,-2 0-6 0,2 0-4 16,1 2-2-16,-3-1-1 0,3 0 1 16,-2 0-3-16,0-1 3 0,1 1 1 15,1-2 0-15,0 1 1 0,-2 0 0 16,2-2 1-16,0 0 0 0,0 1-1 0,-1 0 2 16,-2-1-1-16,2 1 1 0,1-1-2 15,-3 1 0-15,3-1-1 0,-2 1-1 16,0-1-2-16,1 1-3 0,1-1 0 15,-1 1 1-15,-2-1-1 0,2 1-1 0,-1-1 1 16,2 0 0-16,-1 1 0 0,-2 0 0 16,2-2 1-16,0-1-1 0,1 3-1 15,-3-2 0-15,3-1 1 0,1 0 0 0,-1 2 0 16,0-3 1-16,0 1 1 0,-2-1 0 16,3-1-1-16,0 0-1 0,0 0 0 15,0-1 0-15,0-1-1 0,1 1 2 16,0-2-1-16,1 1 2 0,-2-1-2 0,2 0-2 15,-1 0 3-15,2 0 1 0,-3 0 0 16,3 0-1-16,-1 0 3 0,-1-2 0 16,1 3 0-16,2-3-2 0,-1 1-1 15,-1-1 3-15,2 1-1 0,0-2 1 0,0 1 1 16,0-1 3-16,0 0 0 0,0 0 2 16,0 0 1-16,0 0 1 0,0 0-1 15,0 0 0-15,0 0-3 0,0 0-1 0,0 0-3 16,2-1-3-16,-1-1-7 0,1 1-26 15,1-2-56-15,0-1-83 0,1 2-96 16,-1-3-92-16,-2 1-46 0,1-3-1 16,2 0 42-16</inkml:trace>
  <inkml:trace contextRef="#ctx0" brushRef="#br1" timeOffset="-2133.92">9861 12516 72 0,'5'-11'90'0,"-2"1"-21"0,1-1-11 16,-1 0-5-16,1 4 4 0,-1-2 2 15,0 2 1-15,0-1-4 0,1 1-1 0,-1 1-5 16,0 0-7-16,1-1-3 0,-1 3-7 16,2-2-2-16,-1 2-6 0,0-2-5 15,-2 3-2-15,1-2-4 0,0 2 0 16,-1 0 7-16,2 1 12 0,-4 1 12 0,2 1 8 16,-2 1 8-16,0 1 3 0,-2 3-6 15,0 1-13-15,-2 3-9 0,1 1-9 16,-2 4-8-16,-3 1-6 0,0 1 0 0,-1 2 0 15,0 0 7-15,0 2 9 0,-3-3 9 16,3 3 5-16,-3 0 5 0,0-2-1 16,-1 1-6-16,1 1-9 0,-3-1-8 15,1 1-7-15,1-1-8 0,-3 2-3 16,2-1-2-16,0-1-2 0,-2 2-2 0,2-3 0 16,0 2 1-16,-1-2 2 0,3-2 0 15,1 1 0-15,1-2 1 0,-2-1 1 16,5 0-2-16,-1-3 2 0,2-1-2 0,0-1 4 15,3-1 12-15,-2-1 12 0,2-1 15 16,0-1 14-16,1-2 12 0,0-1 6 16,-1 2 0-16,2-3-3 0,-1 1-7 15,2-1-7-15,-3-1-6 0,3 2-7 0,-1-1-10 16,-1-1-7-16,2 0-8 0,0 2-7 16,0-2-5-16,0 0-5 0,0 0-2 15,0 0-2-15,0 0-3 0,0 0 1 16,0 0 0-16,0 0-1 0,0 0 1 0,0 0 0 15,0 0 2-15,0 0-1 0,0 0 0 16,0 0-1-16,0 0 1 0,2 0 0 16,-2 0-1-16,1 0 0 0,-1 1 0 0,0-1 1 15,0 2-1-15,0-2-1 0,0 0 1 16,0 0 0-16,0 1 0 0,0 1 1 16,0-2 0-16,-1 3-1 0,-1-2 0 15,2 1 1-15,-2 1-1 0,1 0-1 0,-1 1 0 16,-1-1 1-16,1 2 0 0,1-2-2 15,-1 1 0-15,-1-1 1 0,1 1 2 16,1 0-1-16,-1 0 1 0,-1-1-1 0,1 0 0 16,0 0 0-16,0 0 0 0,2 0 0 15,-2-1 0-15,2 1 0 0,-1-2 1 16,-1-1 1-16,2 2-1 0,0-1-1 16,0-1 2-16,0 2 1 0,0-1 1 15,0-1-2-15,0 0 2 0,0 0 0 0,0 0 0 16,0 0-1-16,0 0 2 0,0 0 2 15,0 0-3-15,0 0 1 0,0 0-2 16,0 0 0-16,0 0-2 0,0 0 0 0,0 0 3 16,0 0-2-16,0 0 2 0,0 0-2 15,0 0 3-15,0-1-2 0,0-1 0 16,0 2-1-16,0-1-2 0,0-1 0 16,0 1 0-16,0-2 0 0,0 1-3 0,2 1 0 15,-2-3-4-15,1 2-27 0,-1-1-54 16,0-2-70-16,0 2-73 0,0-2-79 15,2 4-81-15,-2 1-31 0,-2-3 20 0,2 3 52 16,-1-3 67-16</inkml:trace>
  <inkml:trace contextRef="#ctx0" brushRef="#br1" timeOffset="-817.49">9535 13012 105 0,'0'0'162'15,"-2"0"-33"-15,2 0-34 0,-2 0-23 0,0 0-11 16,2 0-3-16,0 0-5 0,-2 0-6 16,2 0-7-16,0 0-8 0,0 0-9 0,0 0-9 15,0 0-6-15,0 0-5 0,0 0-4 16,0 0-1-16,0 0-1 0,0 0 0 16,0 0-1-16,0 0 3 0,0 0 0 15,0 0 1-15,0 0 0 0,0 0 2 0,0 0 0 16,0 0 1-16,0 0 1 0,0 0 7 15,0 0 8-15,0 0 5 0,0 0 8 16,0 0 4-16,0 0 4 0,0 0-2 0,0 0-4 16,0 0-2-16,0 0-4 0,0 0 0 15,0 0-2-15,-1 0-2 0,1 0-4 16,0 0-3-16,0 0-4 0,0 0-3 16,0 0-2-16,0 2-2 0,0-2-1 0,0 0 1 15,0 0-2-15,0 0 1 0,0 0 0 16,0 0 4-16,0 0 7 0,0 0 4 15,-2 0 7-15,2 0 4 0,0 0 2 16,0 0-3-16,0 0-6 0,0 0-6 0,0 0-5 16,0 0-3-16,0 0-5 0,0 0-2 15,0 0-2-15,0 0 0 0,0 0-1 16,0 0-2-16,0 0 1 0,0 0 0 0,0 0 0 16,0 0 0-16,0 1 1 0,0-1 1 15,0 0 0-15,0 1-1 16,0-1 2-16,0 0-1 0,0 0 0 0,0 0-1 15,0 0 0-15,0 0 1 0,0 0 0 0,0 0-1 16,0 0 1-16,0 0 0 0,0 0 0 16,0 0 1-16,0 0-1 0,0 0 1 15,0 0 0-15,0 0-2 0,0 0 1 16,0 0-1-16,0 0 0 0,0 0 0 0,0 0 0 16,0 0 1-16,0 0-1 0,0 0 0 15,0 0 4-15,0 0 5 0,0 0 6 16,0 0 10-16,-1 0 8 0,-1 0 2 15,2 0-2-15,-2-1-4 0,2 0-4 0,-3-1-9 16,2-1-8-16,-1-1-2 0,0 1-1 16,1-2-1-16,-1 1-2 0,0-1 0 15,1-1-1-15,1 0 0 0,-2 0 5 16,2-1 8-16,0-2 12 0,0 1 11 0,0 1 8 16,0-1 9-16,0 0 3 0,0 1-4 15,0 0-3-15,0 1-3 0,0 0-3 16,0 0-4-16,0-1-1 0,0 3 1 0,-1 0-7 15,-2 1-3-15,3-2-2 0,-2 2-4 16,2 0-4-16,-1 0-1 0,-1 0-5 16,2 0-2-16,-1 0-3 0,-1 0-3 15,0 0-2-15,1 0 0 0,-1 0 3 0,-1 2 3 16,1-4 2-16,1 1 2 0,-1 1 5 16,0-2 0-16,-1 2 0 0,2-1 0 15,-2 0 2-15,3 0 0 0,-2 1 3 0,2-1 5 16,-1 1 4-16,-1-2 1 0,2 2 0 15,-1-1-2-15,-1 1-4 0,2-2-5 16,-2 1-5-16,2-1 0 0,0 1-5 16,0 1-1-16,0-2-3 0,0 2-2 15,0-1-4-15,0 1-3 0,2 0-1 0,-2 0 1 16,2 1 0-16,-1 0 3 0,1 1 7 16,-1 1 7-16,4 0 5 0,-1 1 3 15,0 1 5-15,1 3-1 0,-1-1-4 0,3 2-5 16,-4 0-2-16,3 2-1 0,-3-1-4 15,2 2-2-15,-2 0-3 0,0 2-1 16,-1-1-1-16,0 1-3 0,-1 1-3 0,-1-2 0 16,2 2 1-16,-1-2-2 0,-1 4 0 15,0-2 0-15,0 1 3 0,0 1-2 16,0 0 0-16,0 2 4 0,0-1 0 16,0 0-4-16,0 0 0 0,0 0 0 15,2-1-1-15,-2-1-5 0,2-1 4 0,0 0 1 16,-2-1 2-16,0-2 1 0,2 0 0 15,-2-2 0-15,3-1-2 0,-3 0 2 16,2-1 2-16,-1-1 7 0,3-1 9 0,-1-1 9 16,0-1 6-16,3-1 4 0,-1-1 5 15,4-1-3-15,-1-2-4 0,4-1-3 0,0-1-9 16,-1 0-3-16,5-2-7 0,-3 1-4 16,2 0-2-16,1-1-2 0,1 1 0 15,0-1-3-15,1 1 2 0,0-1-1 16,2 1-3-16,-1-1-2 0,1 2 0 15,-2 0 0-15,0 0 0 0,1 2 0 0,-2-2 1 16,-1 1 1-16,-2-1-1 0,-3 3-1 16,0-1-1-16,-1 1-2 0,-4 1-11 15,0-1-34-15,-4 2-95 0,0-1-142 0,-4-1-152 16,0 2-123-16,-2-3-58 0,-1 2 1 16,-2-6 77-16,3-1 134 0</inkml:trace>
  <inkml:trace contextRef="#ctx0" brushRef="#br1" timeOffset="686.1">9567 13096 11 0,'0'-6'30'15,"0"0"-1"-15,0-1 2 0,1-1 4 0,-1-1 5 16,3 0 7-16,-1-1 7 0,0 1 5 16,-1 0 2-16,1-2 3 0,-1 4 0 15,-1-2-1-15,0 1-3 0,0 2 3 16,0-1 1-16,-1 2 1 0,-1-1-2 0,2 1 0 16,-3 0 0-16,1 0-3 0,1 1-1 15,-2-2-4-15,-2 0-1 0,2 1-2 16,-2-2-3-16,2 1-1 0,-2-4-1 15,0 3-2-15,-3-3-2 0,2-1-2 0,0 0-3 16,0 0-4-16,-1 0-6 0,2-1-3 16,-1 0-5-16,2 1-1 0,-1 1 0 15,0 1 1-15,3 0 1 0,-1 1 3 0,0 1 1 16,1 3 2-16,-2-3 0 0,2 3-2 16,2 1-3-16,-1 0-1 0,-1 0-1 15,2 2-1-15,-1-2-2 0,-1 1-2 16,2 0-2-16,0 2-2 0,0 0 0 0,0 0-1 15,0 0-2-15,3 4 0 0,-1 0 0 16,1 4-1-16,1 1-1 0,1 1-2 16,-2 4-3-16,2 1-1 0,0 3 0 15,0 0 0-15,-2 3 0 0,1 1 0 0,-2 1 0 16,1-1 1-16,-1 2-1 0,-1-3 1 16,1 0-1-16,1 0-1 0,-3-3 1 15,3-1 0-15,-3-4 0 0,2-1 0 16,-2-1 1-16,2-2 0 0,-1-2-1 0,1-1 0 15,-1-1 4-15,3-3 4 0,0 2 9 16,2-3 7-16,1-1 9 0,1-1 4 16,1-3 5-16,2 2-2 0,2-4-5 0,3 0-5 15,0-2-7-15,2 1-4 0,3-2-8 16,0 1-4-16,1-1-1 0,1 0-2 16,-1 2-1-16,1-2 0 0,0 0-1 0,-1 1 3 15,-1 1-1-15,3-2-1 0,-4 1-2 16,2 1 2-16,-2-1-1 0,0-1-2 15,-1 2 0-15,3-4 0 0,-3 1 2 16,0-1-2-16,0 1 0 0,1-2 0 16,-2 0-1-16,-1 1-1 0,-4 1-4 0,1-1-11 15,-3 4-27-15,-4 1-49 0,-2 3-65 16,-4 1-77-16,-1 5-90 0,-5 3-64 16,-3 2-12-16,-1 2 28 0,-4 2 52 0</inkml:trace>
  <inkml:trace contextRef="#ctx0" brushRef="#br1" timeOffset="2698.44">9486 13104 20 0,'5'-3'36'16,"0"0"1"-16,-2 0 2 0,1-1 2 15,-2 3 3-15,-1-2 0 0,1 2 1 0,0-1-1 16,-1 1-1-16,-1-1 0 0,0 2-2 16,0-1-1-16,0 1-5 0,0-2-1 15,0 2-4-15,0 0-5 0,0 0-4 0,0 0-4 16,0 0-4-16,0 0 0 0,0 0 6 15,0 0 1-15,0 0 4 0,0 0 1 16,0 0 1-16,2 0-3 0,-2 0-5 16,2 0-4-16,-1 0-6 0,-1 0-1 0,3 0 0 15,-1 0-3-15,0 0-2 0,1 0-1 16,0 0 0-16,1 0-1 0,-2 0 0 16,3 0-1-16,-2 0 0 0,0 0 0 15,0 0-1-15,-1 0 0 0,0 0 1 0,-1 0 1 16,1 0 0-16,-1 0-2 0,-1 0 1 15,2 0 0-15,-2 0 1 0,0 0-1 16,0 0 1-16,0 0 2 0,0 0 1 0,0 0 2 16,0 0-2-16,0 0 3 0,0 0 0 15,0 0-4-15,0 0 1 0,0 0 0 16,-2 0 0-16,2 0-3 0,-1 0 1 16,-1 0 2-16,2 0 0 0,-1 2-1 0,-1-2-1 15,2 1 0-15,0-1-1 0,0 2 0 16,-2-1-1-16,2-1 3 0,-1 2 3 0,-1-2 0 15,2 0 5-15,0 1 1 16,0-1 2-16,0 2 0 0,-1-1 1 0,-1-1 1 16,2 0-1-16,-2 0-1 0,2 1 0 15,-1-1-1-15,-1 2-3 0,2 0-1 16,-3-2-1-16,3 3-1 0,-2-2-2 0,2 1-2 16,-4-1 1-16,2 2-1 0,1-1-1 15,-1-1 0-15,-1 2 0 0,1 0 1 16,1 0 1-16,-1 0 0 0,-1 0 1 15,1 0 1-15,-1-1 4 0,0 1 4 0,1 1 3 16,-2-1 2-16,1 2 4 0,0-1 0 16,-2 1-1-16,0 1-2 0,0 1-2 0,0-1-1 15,-1 2-3-15,0 1 0 0,-2 0-2 16,1 1-2-16,-2 2-2 0,1 0-1 16,0 0-1-16,-1 2-3 0,-2 2-1 15,1-1 0-15,1 2 0 0,-2-1-1 0,1 2 0 16,-1 0 1-16,0 2 1 0,2-2-1 15,-1 1 1-15,-1 1-2 0,2-2 2 16,0 0 2-16,-1 0 9 0,2-2 12 16,0-2 15-16,1-1 16 0,0-1 14 0,2-3 18 15,0-2 13-15,2 0 8 0,0-3-1 16,-1-2-3-16,1-2-5 0,0-2-4 16,-1-2-6-16,2-3-6 0,-1 0-3 0,3-2-3 15,-2-1-7-15,2-2-13 0,0 0-15 16,0-2-12-16,2 1-12 0,-2-3-7 15,2 3-6-15,-1-2 0 0,2 2-5 16,0-1-2-16,0 1 0 0,0 1 0 16,-1-1 1-16,0 3-2 0,-1 1 4 0,2 0 0 15,-3 0-2-15,2 2 1 0,-2 1 0 16,2-1 0-16,-1 2 3 0,-1 0 2 16,0 1 10-16,0 0 5 0,0 2 5 0,0 0 4 15,0 1 1-15,0-1-1 0,0 2-6 16,-1 0-3-16,-1 0-7 0,2 2-1 15,-2-1-7-15,-1 3-3 0,2 3-2 0,-1-1-1 16,0 3 1-16,-1 1-2 0,0 4 2 16,0 1 0-16,2 3 1 0,-1 0-1 15,2 3-1-15,-1 1-2 0,-1 2 0 16,2-2-1-16,0 1 3 0,0-2 0 16,0 0 0-16,0-4 1 0,0-2 1 15,0-2 6-15,3-2 11 0,0-4 18 0,2-1 17 16,1-4 13-16,2-4 11 0,3-2 1 15,2-5-10-15,3-3-14 0,1-4-16 16,5-2-14-16,-1 0-15 0,2 2-14 0,1-2-24 16,0 3-31-16,-3 2-43 0,-1 0-55 15,-1 3-57-15,-5 6-57 0,-1 0-45 16,-1 8-32-16,-5 0-14 0,-4 5 2 0,0 5 13 16,-4 1 13-16,-3 3 33 0,-4 1 42 15</inkml:trace>
  <inkml:trace contextRef="#ctx0" brushRef="#br1" timeOffset="3398.57">9205 13633 77 0,'0'-6'143'0,"1"3"-40"15,-1-1-37-15,3 0-20 0,-1 3-7 16,1-2 0-16,-1 3 3 0,1 0 5 16,0 0-1-16,2 3-4 0,-1-2-4 0,-2 4-3 15,0-2-1-15,-1 3 0 0,1-2 3 16,-1 3 5-16,-1-3 5 0,0 3 4 15,-1 0 5-15,-1 0 1 0,-1 0 0 16,1 3 1-16,-4-2-2 0,0 2-4 0,1-2-6 16,0 3-7-16,-3 0-5 0,2 1-7 15,-3 0-7-15,-1 1-6 0,2 1-6 16,-3-1-2-16,2 2-4 0,-3-1 0 0,2 1-2 16,0-2 0-16,0-1 2 0,-2 0-1 15,3-1-1-15,0-2 2 0,0 0 5 16,1-3 1-16,0-2 6 0,2-1 4 15,-2-1 1-15,4-6 0 0,0 2 0 0,1-6-5 16,1 1-3-16,2-4 0 0,0-1 3 16,2-1 5-16,0-2 5 0,-1 1 8 15,1-1 5-15,1 2 0 0,-3 1-1 16,2 0-2-16,-1 3-1 0,-1 1-5 0,0 1-2 16,0 2-3-16,0 1-3 0,0 2-7 15,-1 2-4-15,-1 0-7 0,-1 2-3 16,1 1 0-16,1 0 0 0,-1 3 1 0,0 1 0 15,-1 1 0-15,2-1 1 0,-3 4 0 16,1-1-1-16,0 1 1 0,-1 2-1 16,0 0 0-16,1 1-1 0,0 1-1 15,1-1 0-15,-1-1 1 0,3-1 2 0,-1 0-2 16,1-1 1-16,0-2 3 0,1-2-1 16,2 1 4-16,1-4 2 0,0-1 5 15,4-3 2-15,0-1 2 0,2-2 0 16,2-4-4-16,1 0-3 0,0-4-2 0,2 1-4 15,1 0-4-15,0-2-19 0,0 1-35 16,1 2-55-16,0 0-62 0,-4 3-70 16,2 2-87-16,-3-1-35 0,-1 4 10 15,-3 1 40-15</inkml:trace>
  <inkml:trace contextRef="#ctx0" brushRef="#br1" timeOffset="4183.05">9064 13929 100 0,'3'-5'157'0,"-1"2"-38"0,1-2-40 16,-2 4-29-16,2-2-16 0,-1 0-4 15,0 2 5-15,-1-1 5 0,-1 1 4 0,2 1 3 16,-2 0-1-16,0 1-2 0,-2 2-10 16,2 0-5-16,-1 0-4 0,-1 2 1 15,0 1 3-15,-1 1 4 0,-1-1 8 16,-1 2 4-16,0-1 8 0,0 2-1 16,-1 0-1-16,-2-1-6 0,-1 1-4 0,1 0-7 15,-2 1-10-15,-4-1-6 0,3 0-7 16,-3 2-2-16,-2-2-5 0,2 0-2 15,0-2-1-15,-4 2-1 0,4-1 0 0,0-1-1 16,-1 1 0-16,4-2-1 0,-1-2 2 16,4-1 0-16,-2 0 0 0,4 0 1 15,0-1 1-15,3-1 0 0,-1-2 0 16,3-1 2-16,-1-1 7 0,2-1 18 0,0-4 18 16,2 1 23-16,-1-2 20 0,-1 0 19 15,2-2 7-15,-2 2-7 0,2 0-12 16,-1-1-18-16,-1 2-18 0,0 1-15 0,-1-1-13 15,-1 2-8-15,-1 2-5 0,0 1-6 16,-1 1-4-16,0 1-6 0,-2 2-4 16,-1 1-4-16,2 1-2 0,1 1-3 15,-1 0-4-15,-2 3-1 0,1-3-3 0,2 3 0 16,-1 0-1-16,0 0 5 0,0 1 2 16,2-1 3-16,1 1 2 0,2-1 4 15,0 1 2-15,0-1 1 0,2 2 4 16,1-2 5-16,2 0 9 0,0-1 10 0,1 0 12 15,1-2 17-15,2 1 14 0,0-4 11 16,1 2 5-16,4-3 1 0,-1-1-6 16,4-2-13-16,1 0-17 0,2-3-13 15,2 1-24-15,-1-2-66 0,1 0-108 0,2 3-123 16,-1 1-136-16,-4 0-79 0,3 2-31 16,-3 2 32-16,-1 1 90 0</inkml:trace>
  <inkml:trace contextRef="#ctx0" brushRef="#br1" timeOffset="5071.39">8697 14101 90 0,'2'0'111'0,"2"0"-23"0,-1 1-13 0,-1-1-7 15,1 4-10-15,2-3-7 0,-2 2-8 16,1 0-4-16,-1 2-4 0,-2-2 1 16,1 1 5-16,1 1 7 0,-2-2 3 0,-1 1 3 15,-1-1 0-15,-2 2-2 0,0-2-2 16,-2 1-7-16,0-1-3 0,0 1-1 15,-3 3-1-15,-1-3-3 0,-1 2-2 16,2 2-4-16,-4-1-6 0,1 1-8 0,0 1-4 16,-2-1-5-16,2 3-4 0,-3-2 1 15,4 0 1-15,-1 2 0 0,0-4 6 0,0 2 7 16,3-3 10-16,-1-1 9 0,3-1 6 16,-1-2 2-16,2-2-5 0,-1-2-6 0,3-2-10 15,-2-2-8-15,4-2-4 0,-1-2 3 16,2-1 5-16,0 1 6 0,2-2 8 15,-1 1 6-15,1 1 0 0,2-1 0 16,-2 2-6-16,1 1-5 0,-1 4-4 16,-1 0-2-16,-1 2-2 0,0 4 0 0,0-1-2 15,-1 5-2-15,-1 0-4 0,-3 3-4 16,1 0-4-16,-1 2-3 0,2 1 1 16,-2-1 0-16,2 2 0 0,0-1-1 0,-1-1 2 15,3 0 2-15,-1-2 3 0,1 0 5 16,1-1 6-16,1-2 5 0,1 0 7 15,1-2 6-15,0 0 7 0,2 0 3 0,3-1 0 16,1 0-6-16,1-3-6 0,0 0-9 16,2-2-10-16,2-2-7 0,2-1-9 0,-2-1-13 15,2-3-23-15,0-1-46 0,0-1-57 16,-2-1-64-16,0 0-61 0,-1 2-59 16,-2-1-48-16,-2 0 6 0,-2 3 38 15,-2 2 52-15</inkml:trace>
  <inkml:trace contextRef="#ctx0" brushRef="#br1" timeOffset="5849.76">8478 14371 15 0,'1'-1'146'0,"-1"1"-15"0,2-2-15 15,-1 2-10-15,1-2-4 0,2 1-3 16,1 1-5-16,-2-1-7 0,2-2-8 15,0 0-8-15,0 0-9 0,2-2-5 0,-2 2-5 16,0 0-8-16,0 0-5 0,-2 0-5 16,0 2-1-16,0-1 0 0,-3 1-3 15,0 1-2-15,0 3-2 0,-3 0-5 0,0 0-7 16,0 1-4-16,-2 4-6 0,0-2 1 16,-4 1-3-16,4 2 1 0,-1 0 0 0,-1 0 0 15,2-2 3-15,-2 4 0 0,1-2 1 16,-1 0-2-16,1 1-1 0,-1 0 0 0,1-2-2 15,0 2-1-15,1-2-1 0,0 2 1 16,0-3-1-16,2 1 1 0,-3-2 4 16,3 0 7-16,0 0 10 0,0-3 10 0,-1 1 7 15,3-1 7-15,-1-3-1 0,-1 0-5 16,1 0-5-16,1-3-4 0,-1-1 0 0,1-2 1 16,-1 0 5-16,0-2 5 0,2-1 2 15,-4-1-1-15,4-1-5 0,-3-1-8 16,3 2-8-16,-2-1-5 0,1 2-6 0,-1 0-4 15,0 2-1-15,-1 1-2 0,2-1 0 16,-1 5-3-16,0-1-1 0,-1 1-1 0,1 2-3 16,1 0 0-16,-1 3-2 15,-2-1 1-15,4 2 2 0,-2 1 0 0,2 1 1 16,0-1 2-16,0 2 4 0,0 0 6 16,0 0 3-16,2 1 6 0,-2 0 6 0,3-1 6 15,-2-1 3-15,1 1 1 0,-1 0 3 16,1-1 4-16,-2-1 2 0,2 2 3 15,-1-3-3-15,-1-1-2 0,2 2-5 0,-2-2-9 16,2 0-8-16,-1-2-7 0,-1 1-6 16,3-2-2-16,-1 0-2 0,1-2 1 0,2 1-2 15,1-4 2-15,0 2-1 0,2-3 0 16,-1 2-10-16,2-3-27 0,2 2-36 16,-3-1-52-16,3 1-54 0,-3 1-57 0,2-1-49 15,1 4-34-15,0-2-29 0,-2 0-7 16,-1 1 24-16,0 2 42 0,0 2 48 0</inkml:trace>
  <inkml:trace contextRef="#ctx0" brushRef="#br1" timeOffset="6598.06">8383 14590 100 0,'1'-9'148'0,"1"2"-35"0,3-1-30 0,-1 2-19 16,-1 0-10-16,-1 2-2 0,1-1-2 15,-1 2 0-15,-1 2-1 0,2-1 0 0,-1 2-3 16,0 2-1-16,-1-1-2 0,1 2-1 16,1 0 1-16,-3 1 0 0,2 1 3 15,-1 0 4-15,-1 1 3 0,3 0 3 0,-3 0 1 16,0 0 0-16,0 1-1 15,0 1-8-15,-3 0-7 0,2 3-8 0,-1 0-8 16,-1 1-8-16,0 0-6 0,-1 1-6 16,0 1-1-16,-1-1 0 0,0 1-3 0,-1-1 0 15,-2-1 1-15,3-1 0 0,-1-1-1 16,1-1-1-16,-1-1 1 0,1-3 2 0,0 0 1 16,-1-2 1-16,1-1 0 0,2-4 1 15,-3-1 0-15,3-2 1 0,-2 0 1 16,3-3 1-16,-1-1 2 0,2 0 2 0,-1 0 3 15,2-1 0-15,-2 2 0 0,2 1 3 16,0-1 4-16,-1 2 8 0,1 2 9 0,0 1 7 16,-2 0 5-16,2-1 1 0,0 2-5 15,-2 2-9-15,2 0-11 0,-1 0-8 16,-1 0-9-16,2 1-4 0,0 0 0 0,0 3 0 16,0-1 3-16,0 1 5 0,0 1 5 15,2-1 5-15,-1 2 1 0,1 0 3 0,0 0-1 16,-1 2 0-16,1-2-1 0,1 0 4 15,0 1 3-15,1-1 4 0,-1 2 2 16,-2-2 4-16,1 0 5 0,2-2 5 0,-4 1 11 16,2-1 13-16,-2-1 9 0,-2-1 4 15,1-1-3-15,-4-1-7 0,-1-1-16 16,1-2-16-16,-3 0-18 0,-1-3-11 0,1-2-7 16,0 1-5-16,1-1-5 0,-2 1-5 15,3-1-1-15,1 1-1 0,0 1-1 0,2 0-1 16,1 1 2-16,2 1 1 0,2 1 0 15,0 1 2-15,1 1 1 0,5 2 0 16,-2 1-1-16,3 1 0 0,1 1 2 0,-2 2-1 16,4 0 0-16,-2 2 0 0,-2-2 0 15,3 1-1-15,-3-1 1 0,0 0 0 0,0-1-1 16,-2-1-12-16,0-1-19 0,-1-2-33 16,0-1-47-16,0 0-57 0,0 0-60 15,-1-2-58-15,-1-3-47 0,0 2-32 0,-1-1-20 16,1-1-5-16,0-1 30 0,-1 2 50 15,1 1 57-15</inkml:trace>
  <inkml:trace contextRef="#ctx0" brushRef="#br1" timeOffset="7316.27">8353 14877 17 0,'1'-8'60'0,"2"1"-4"0,2-1-2 16,-2 2-1-16,0 2-3 0,2-2-4 0,-2 2-1 16,0 0-1-16,-1 1 5 0,1 2 9 15,-1-1 14-15,-2 1 12 0,3 1 15 16,-3 0 8-16,-3 0 1 0,1 3-5 0,-1-2-10 15,0 2-7-15,-2 1-7 0,0 0-3 16,0 2-1-16,-4-2 4 0,1 2 3 16,-2 0 0-16,1 0-4 0,-2 0-8 0,1-1-7 15,-2 2-12-15,1-1-13 0,0 2-13 16,-2-2-8-16,2 1-8 0,-1-1-4 16,0 2-4-16,1-2 0 0,-1 0-1 0,2 1-1 15,2 1 0-15,-1-1 0 0,-1-1 0 16,4 0 0-16,-1 0 1 0,0 0 0 0,2-1 0 15,0-1 0-15,2-1 4 0,-2-1 8 16,2-1 5-16,0-1 7 0,1 0 2 16,-2-3 0-16,2-1 1 0,2-4-5 15,0 1-1-15,0-2-2 0,0-3 3 0,2 0 1 16,1-2-3-16,-2 1-3 0,2 1-4 0,1 0-4 16,-3 1-6-16,1 2-2 0,1 2 1 15,-3 1 1-15,2 1-2 0,-1 2 0 16,-1 2 1-16,0 1-1 0,0 1-1 0,-1 4-1 15,-1-1-1-15,-1 2 0 0,1 2-3 16,-3-1-2-16,1 2 0 0,-2-1-2 16,1 1-4-16,0 0-7 0,-1 0-2 0,-1-2-3 15,0 1-5-15,-1 1 0 0,1-2-1 0,-1-1 3 16,-1 2 3-16,1-4 1 0,0 2 5 16,3-2 3-16,-2 1 3 0,2 0 3 15,0-4 2-15,3 2 1 0,-1-1 0 16,3-1 2-16,0 2 1 0,2-3 0 0,1 2 3 15,2-2 8-15,4 1 10 0,-1 1 16 16,5-2 14-16,-1 1 11 0,1-1 11 0,4 0 1 16,-4 0-7-16,3 0-10 15,-2 0-11-15,2 0-11 0,-3 0-18 0,-1-1-35 16,1 1-59-16,-4 0-80 0,-2 0-94 0,2 0-111 16,-1-2-57-16,-3 1-9 0,-2-1 38 15,0-1 65-15</inkml:trace>
  <inkml:trace contextRef="#ctx0" brushRef="#br1" timeOffset="9744.81">9543 11571 5 0,'-14'4'16'0,"0"1"-24"0</inkml:trace>
  <inkml:trace contextRef="#ctx0" brushRef="#br1" timeOffset="13482.11">6169 12034 182 0,'-5'15'253'0,"-1"0"31"0,-1 0-38 15,1 2-29-15,0-4-13 0,0 1 0 16,1-2 5-16,3-2 2 0,-1-2-5 0,3-1-8 15,2-1-12-15,1-3-14 0,2-1-14 16,4-2-16-16,2-2-18 0,2-4-23 16,4-3-22-16,1-3-24 0,2-1-16 15,2-4-18-15,1-1-8 0,0-1-8 0,-1 1-6 16,0 0-14-16,-4 1-18 0,1 4-18 16,-5 2-17-16,-2 4-8 0,0 2-1 15,-4 5 11-15,-1 5 11 0,-4 5 19 16,1 7 16-16,-3 4 8 0,-1 6 4 15,-1 3 4-15,-1 6 4 0,2 1 5 0,-2 4 12 16,2 1 10-16,0-2 10 0,2 1 10 16,0-4 5-16,1-2 7 0,2-5-3 15,1-3 3-15,3-6 0 0,1-5 0 0,3-5-2 16,2-8-7-16,2-5-7 0,3-7-10 16,2-3-17-16,0-7-32 0,2-1-63 15,-2-4-103-15,2 2-113 0,-5 1-108 16,1 1-91-16,-4 1-65 0,-2 4 10 0,-4 3 74 15,-5 3 99-15</inkml:trace>
  <inkml:trace contextRef="#ctx0" brushRef="#br1" timeOffset="14380.9">6491 12438 93 0,'-20'13'239'15,"4"-2"30"-15,0-1-30 0,3-1-40 0,3-3-35 16,3-2-23-16,4 0-18 0,2-6-15 15,2-2-15-15,4-5-12 0,3-5-16 16,4-4-15-16,3-3-17 0,2-3-15 0,-1-1-17 16,3-2-26-16,0-1-29 0,-3 5-31 15,1 0-28-15,-4 2-21 0,-2 3-5 16,1 3 13-16,-4 2 20 0,0 4 24 16,-2 3 25-16,-1 1 24 0,-2 5 19 0,1 1 17 15,0 6 14-15,-2-3 13 0,3 4 9 16,-2-2 6-16,3 1 7 0,0-2 9 0,-1-1 10 15,3-2 7-15,0-2 9 16,3-4 7-16,-3 0-1 0,3-5-9 0,0-3-14 16,0-2-15-16,-3-2-13 0,3-4-15 15,-3 1-14-15,-1-2-11 0,-1-1-5 0,0 1-4 16,-3 1-2-16,-1 1 0 0,-2 2 2 16,-2 2 5-16,2 1 1 0,-3 3 1 15,1 1 1-15,-4 3 0 0,2 1 0 16,0 3-1-16,1 1 4 0,0 4 0 0,1 1 3 15,1 2 0-15,2 2 1 0,1 2 0 16,1 2-3-16,2-1-2 0,3 0 1 16,-1 1 2-16,2 0 1 0,0-2 5 15,2 0 1-15,0-2 7 0,-1-1 5 0,-1 0 5 16,-1-3 13-16,0 2 20 0,-3-4 17 16,0 1 8-16,-1-4 2 0,-2-2-2 15,-1-1-14-15,-1-2-21 0,-1-2-20 16,-1-2-13-16,2-3-8 0,-2 3-7 0,2-4-4 15,0 1-2-15,0-1-2 0,2 2-1 16,1 1-3-16,0 1-1 0,2 2-5 16,0 3-5-16,0 3-7 0,4 3-9 0,-1 3-6 15,0 2-4-15,0 2-2 0,1 2-1 16,-1 0-6-16,0 0-11 0,0 1-17 16,-2-2-19-16,1 1-18 0,-1-5-17 0,-1 0-13 15,1-6-5-15,0-2 1 0,-1-4 7 16,0-3 6-16,1-3 11 0,1-3 15 15,0-2 17-15,-2-4 17 0,3 1 16 16,-3-1 15-16,0-1 11 0,0 3 12 0,-1 0 7 16,-1 3 9-16,0 2 11 0,-3 2 16 15,0 3 18-15,0 1 13 0,-3 2 12 16,0 4 10-16,-1 1 1 0,-1 2-3 0,0 2-8 16,0 2-8-16,-3 0-8 0,3 3-11 15,-1 2-8-15,0 1-9 0,3 0-6 16,-2 3-3-16,3 0 5 0,2 1 8 0,0 4 6 15,2-1 6-15,1-1 6 0,4 1 7 16,-1 1 5-16,5-2 2 0,0 0 6 16,1-3 7-16,0-1 9 0,-1-2 10 15,4-5 16-15,-3-1 24 0,0-3 18 16,-2-3 12-16,-2-1 5 0,-2-5-4 0,-1-2-18 16,-1-2-32-16,-2-1-28 0,-4-2-24 15,-2 0-29-15,-1 0-42 0,-3 0-51 16,-2 1-64-16,-3 1-68 0,0 2-72 0,-1 3-65 15,-1 3-51-15,0 5-25 0,0 2 22 16,-4 5 44-16,5 3 61 0</inkml:trace>
  <inkml:trace contextRef="#ctx0" brushRef="#br1" timeOffset="15730.97">6692 12751 4 0,'-3'2'153'0,"0"-1"-4"0,1 2-36 0,1 2-29 16,-1-1-17-16,2 1-7 0,-1 2-3 16,1 1-4-16,1 1-7 0,1 0-7 15,1 0-11-15,0 1-10 0,0 2-7 16,2 0-4-16,0 2-1 0,-1-1-4 0,3 4 3 16,-2-3 2-16,0 3 3 0,-1 1 6 15,2 0 5-15,-1 2 6 0,0-1 5 16,1 0 2-16,-2 3 1 0,0-1 2 0,2 1 3 15,-3-1 3-15,2 2 3 0,0-2 3 16,2 3 2-16,-1-2-1 0,1 1-1 16,2 1-5-16,-3-2-4 0,2 1-7 15,1 1-7-15,1 0-7 0,-1 0-5 16,2 1-5-16,0-1-5 0,-1 2-2 0,2-2-1 16,-2 1 0-16,0 2 1 0,0-1 1 15,2-1 4-15,-3 1 5 0,2 1 5 16,-3-2 6-16,2 1 3 0,0 1 6 0,0 0 0 15,-2-2-1-15,3 2-5 0,0 0-5 16,-1 2-5-16,2-2-4 0,-1-1-5 16,2 2-3-16,0 0 1 0,-2-2 0 15,3 1 1-15,-1-2 1 0,-2 1 1 0,1-1 2 16,0-1 3-16,-2-1-2 0,0-1 0 16,1-1 0-16,-2-1-2 0,1-1-2 15,-2-1 1-15,0 0 0 0,1 0 1 0,-1-1 1 16,2 1 1-16,-4 0 2 0,3 0 2 15,-2 0 4-15,-1 3 3 0,2-2 1 0,0 2 7 16,-2 0 5-16,-1 2 5 0,2-3 8 16,-3 3 6-16,2 0 7 0,-1-2-2 15,0 1-3-15,0-1-7 0,-2 0-9 0,2 0-7 16,-2-1-9-16,1-1-5 0,-1-1-4 16,1-2-2-16,-3 2-5 0,1-1-1 15,0 1-4-15,-1-1-2 0,-1-1-1 0,0 2-3 16,0-1 1-16,0 1 2 0,0-2-1 15,0 1 1-15,0 1-2 0,0-2 1 0,2-1 0 16,-2-1 0-16,1-1 0 0,-1 0-2 16,0-2 4-16,0-4 1 0,0 1 2 15,0-2 2-15,0 0-1 0,-1-3-1 0,-1-1-4 16,-1-1-2-16,1-1-1 0,-1-1-4 16,0 1 3-16,0-2 1 0,0 2-3 0,1 0-5 15,-1 2-7-15,2-1-4 0,-1 2-4 16,0 2 0-16,2 0 3 0,-1 2 6 15,-1 0 6-15,2 1 7 0,-2-1 3 0,1 2 4 16,-1-3 4-16,2 0 6 0,-1-1 9 16,1-3 8-16,-2 3 8 0,2-3 2 15,-2 1 1-15,2-3-5 0,-1 0-8 0,-1 0-9 16,2 1-9-16,-1-1-4 0,1 0-4 16,0 2-2-16,0-2 1 0,0 1 0 15,0-1 1-15,0 0 5 0,0 0 6 0,0 0 16 16,0 0 17-16,-2-1 14 0,2-1 13 15,-3 1 5-15,2-4 1 0,-2-1-10 16,-1-1-17-16,-2-2-13 0,1-2-10 0,-6-1-9 16,3-1-9-16,-3-2-4 0,0-2-4 15,-2-1-3-15,1-1-6 0,-1 2 1 0,4 1-2 16,-3 2-4-16,3 1-3 0,3 2-6 16,-1 4-2-16,2-1-7 0,2 4-4 0,-3 1 1 15,3 1 1-15,2 2 7 0,-1 2 6 16,2 2 4-16,2 0 7 0,-1 3 0 0,1-1 2 15,1 1 1-15,1 2 0 0,-1 0 3 16,2-1 0-16,0 2 2 0,0 1 2 16,1-1-2-16,2 4 2 0,0-1-1 0,-2 1 2 15,1 0-3-15,2 3 1 0,-1 1 2 16,-2 0-2-16,2 2 0 0,0-1-2 16,-2-1 4-16,-1 1-3 0,0 0 1 0,0-3 1 15,0-2 1-15,1-2-2 0,-2-2-1 16,0-1 1-16,-1-4 6 0,3-2 3 15,-1-3 2-15,1-3 5 0,2-2 1 0,2-2-3 16,-1-4-3-16,4-1-4 0,-2-3-2 16,4 0-3-16,0-1-1 0,-1-2 0 15,2 0-2-15,1 0-1 0,-2 0 0 16,2 0 0-16,-3 0-5 0,0 3-8 0,-1 1-13 16,-3 1-21-16,-1 2-34 0,-1 0-44 0,0 3-61 15,-3 0-73-15,-2 2-84 0,1 0-87 16,-2 0-39-16,-1 0 5 0,-1 2 44 15,-1-1 72-15</inkml:trace>
  <inkml:trace contextRef="#ctx0" brushRef="#br1" timeOffset="23715.14">5241 9742 166 0,'-22'14'170'0,"4"-2"-46"0,4-2-61 16,3-1-41-16,3 0-22 0,3-1-13 0,4-1 2 16,4 2 8-16,3 0 8 0,4 0 5 15,4 0 3-15,4 0 5 0,2 0 2 0,5-1 0 16,2-1-4-16,0-2-3 15,6-1 1-15,-1-2 3 0,2-2 4 0,3-2 5 16,3-2 5-16,2-4 4 0,1-4 2 16,3-3-1-16,3-4-3 0,4-7-4 15,3-4-5-15,4-3-4 0,0-6-3 0,6-2-3 16,1-3-4-16,1-5-4 0,3-1-2 16,1-4-2-16,3 0-2 0,-2-2 0 15,1-1-2-15,1 0-4 0,-3 0-3 0,1 3-3 16,-5-1 0-16,2 4-3 0,-3 1 1 15,-2 4 4-15,-5 2 4 0,-1 2 1 16,-8 6 3-16,-4 3 1 0,-8 5 3 16,-4 4 3-16,-8 3 1 0,-7 6 2 0,-7 4 1 15,-8 7-2-15,-8 5-3 0,-7 7-4 16,-10 5-4-16,-7 8-2 0,-8 8-2 16,-6 5 0-16,-9 8 0 0,-7 6 2 0,-8 5 2 15,-8 4 2-15,-2 4 0 0,-10 3 1 16,-3 6 4-16,-6 3 4 0,-4 2 6 15,-1 0 7-15,-1 2 9 0,2-1 8 0,3-1 8 16,5-3 7-16,6-3 8 0,8-6 7 16,8-7 9-16,11-7 4 0,7-10 2 15,12-8-9-15,10-11-14 0,10-11-12 16,14-10-16-16,10-13-14 0,13-10-11 0,12-12-4 16,15-7-2-16,14-11-1 0,11-8-2 15,13-4 2-15,5-4 0 0,10-4-2 0,4-1 2 16,3-3-1-16,3 3-5 0,0-1-5 15,2 2-4-15,-1 2-2 0,-2 5-6 16,-2 4-9-16,-8 6-5 0,-5 6-9 16,-11 4-10-16,-9 8-12 0,-13 8-7 15,-12 7 4-15,-9 9 8 0,-15 6 10 0,-10 9 16 16,-15 7 17-16,-15 10 13 0,-12 8 8 16,-14 10 3-16,-10 6 5 0,-14 9 5 15,-7 4 8-15,-9 5 11 0,-8 5 15 0,-5 2 23 16,-5 5 32-16,-3 2 42 0,-1 2 52 15,1-3 53-15,5 0 40 0,8-6 19 16,11-7-9-16,13-10-37 0,14-8-51 0,17-12-62 16,19-12-57-16,22-12-41 0,19-14-25 15,20-15-15-15,23-14-7 0,21-14-5 16,19-11-9-16,20-14-23 0,16-8-44 16,11-5-80-16,2-2-105 0,-2 0-103 0,-10 10-100 15,-10 6-73-15,-9 5-6 0,-11 11 53 16,-16 9 90-16</inkml:trace>
  <inkml:trace contextRef="#ctx0" brushRef="#br1" timeOffset="38231.6">10653 10905 115 0,'-2'-3'112'15,"-1"0"-16"-15,1 1-11 0,2-1-5 16,-1-1-1-16,-1-1 1 0,2-2-2 16,0-1 2-16,0 0 6 0,0-2 3 0,0 0-2 15,0-1 1-15,0 1-5 0,0-1-9 16,0 2-11-16,0-1-11 0,0 1-14 0,-1 0-11 15,-2-2-7-15,1 2-7 16,1 0-6-16,-1 0-3 0,1 3 0 0,-1 0-2 16,2 0-2-16,-2 1-2 0,2 3-6 15,0-1-9-15,0 1-4 0,0 1-2 0,2 1 0 16,1 1 1-16,2 1 6 0,1 1 6 16,0 1 6-16,-1 2 1 0,3 0 2 15,1 0 1-15,-1 0 0 0,0 2 2 16,0-1 0-16,0 1 5 0,-2-1 10 0,-1 1 10 15,0 1 12-15,0-2 14 0,-4 2 11 16,1 0 7-16,-4 2-2 0,-1-1-7 16,-2 1-10-16,-1 2-12 0,-4-1-13 0,-4 3-10 15,-2 0-8-15,-1 0-5 16,-5 0-1-16,3 0-2 0,-5 0 1 0,2-1-1 16,0-2 3-16,1-2 5 0,1-1 10 15,2-3 5-15,3-3 3 0,0-3 0 0,5-3-1 16,2-4-7-16,3-5-9 15,3-3-8-15,5-6-2 0,2-3-1 0,3-5-2 16,6-1 1-16,2 0 2 0,3 0 0 16,1 3 0-16,1 2 0 0,3 2 0 0,-2 5-1 15,0 5-1-15,-1 3 0 0,-1 5 1 16,-1 6-1-16,-3 5 2 0,-2 5 4 16,-1 2 6-16,-5 5 12 0,-3 5 20 15,-4 1 29-15,-1 1 25 0,-5 4 21 0,-1-2 15 16,-2 1 4-16,-1-1-7 0,-1-1-11 15,-3-2-12-15,-1-2-9 0,1-3-9 16,-2-2-6-16,0-3-7 0,-2-4-7 16,1-4-10-16,-1-1-12 0,-2-5-13 0,3-5-9 15,-1-2-8-15,1-4-8 0,2-2-4 16,3-5-4-16,-1-3-3 0,5-3-8 16,2 0-14-16,2-2-20 0,3-1-39 15,3 1-58-15,2 3-78 0,6 3-81 0,-2 2-76 16,1 6-64-16,4 5-58 0,2 4 10 15,0 4 54-15,-2 4 74 0</inkml:trace>
  <inkml:trace contextRef="#ctx0" brushRef="#br1" timeOffset="43081.45">7628 15472 42 0,'-1'-4'66'0,"-1"1"-3"0,0 0-5 16,-2 1-6-16,-1 1-4 0,2 1-6 0,-2 0-5 15,-1 0-5-15,-5 0-4 0,3 0-6 16,-2 0-5-16,-4 1-3 0,0 1-3 15,-3-1-4-15,-1 1-3 0,-4-1-1 0,-2 2 1 16,-1 2-1-16,-2-2 0 0,-3 3 2 16,0-2 0-16,-2 2 2 0,-4 2 0 0,3-2 1 15,-2 1-1-15,-1-1 0 0,-1 1 0 16,-1 0-1-16,1 0-1 0,-1-1-2 16,0 0 2-16,-1 0-1 0,0 0-2 0,1-1 0 15,0-2-3-15,0 1 0 0,2-1-4 16,-2-1-1-16,3-1 2 0,2 1 0 15,3-1 2-15,-2 1-1 0,4 1 4 0,1 0-1 16,3 0 0-16,0 1 0 0,2 1 0 16,2 2 1-16,1 0-1 0,2 1 2 15,0 1 0-15,2-1 2 0,4 1-1 0,0 0 0 16,1-2 1-16,4-1-2 0,3 0 4 16,1-1 6-16,2-4 8 0,3 1 8 0,2-4 12 15,6-2 9-15,3-4 6 0,2-2 4 16,6-4-2-16,4-1-7 0,4-4-9 15,3-2-8-15,5 0-9 0,6-3-5 0,0-1-7 16,5 2-3-16,2-1-3 0,4 0-3 16,2 0 0-16,5 1-2 0,0 1-1 0,4 1 0 15,-1 0 0-15,3 1 1 0,1 1-1 16,1-1 1-16,-4 1-1 0,1 1 0 16,-1-2 1-16,0-1 5 0,-4 0 4 0,3-1 3 15,-2-2 1-15,0-2 3 0,1-2 0 16,-1-1-3-16,2-2-4 0,0-1-1 0,1-1-1 15,-1 2 1-15,4-1 2 0,-2 2 1 16,1 3 1-16,-2 2 1 0,2 1 4 0,-3 1-1 16,0 4 0-16,-5 1-1 0,-3 1 0 15,-2 3 1-15,-3 1-2 0,-4 1-3 16,-1 2-2-16,-5 1-1 0,-3 0-2 0,-5 1-1 16,-4 1-1-16,-1 0-1 0,-5 2-1 15,-4 0 0-15,-2 1 2 0,-4-1-3 16,-1 2 4-16,-2 0 2 0,-2 2 4 0,-2-2 4 15,0 1 3-15,-2 1 2 0,-2 1 1 16,1-2-1-16,-3 1-1 0,2 1-2 16,-3 0-3-16,2 0-3 0,-2-2-3 0,0 2-3 15,0-1-8-15,-2-1-14 0,2 2-19 16,-3-1-28-16,2-1-35 0,-1-1-38 0,0 2-44 16,-1-1-44-16,1-1-39 0,-2 0-3 15,-1 0 19-15</inkml:trace>
  <inkml:trace contextRef="#ctx0" brushRef="#br1" timeOffset="49221.41">7015 9247 28 0,'-2'0'95'0,"2"0"-8"16,-2 0-9-16,1 0-8 0,1 0-7 15,-2 0-6-15,2 0-7 0,0 0-4 16,0 0-4-16,0 0-1 0,2 3-2 0,1 2-2 16,2 1-4-16,1 0-3 0,-1 3-6 15,4 1-5-15,-2 2-4 0,1 3 0 16,0 0 4-16,1 1 7 0,-1 3 13 15,-3 1 18-15,0 0 18 0,-2 3 15 0,-3-1 15 16,0 2 13-16,-3 0 8 0,-4 0 2 16,-1 0-1-16,-4-1-6 0,-1-1-11 0,-4-1-13 15,-1-1-17-15,-2-2-17 0,-2-4-16 16,1 0-12-16,-1-2-12 0,0-3-7 16,-2 0-7-16,5-3-2 0,-3 0-6 0,2-1-2 15,2-1-2-15,1 2-3 0,2 2 0 16,3-1-1-16,1 3-2 15,3 3 2-15,1 2 3 0,1 3 1 0,3 3 2 16,2 0 0-16,-1 2 3 0,0 0 8 16,-1 3 23-16,1-2 33 0,-1 1 38 0,-2-1 41 15,-1 0 29-15,-3-2 20 0,1 1 1 16,-3-2-11-16,-5-1-26 0,2-4-33 16,-4-1-30-16,-4-3-25 0,1-3-24 0,-2 0-19 15,1-3-14-15,1-1-10 0,-1-1-2 16,3-1-7-16,3 2-7 0,-1 1-7 15,6 1-6-15,-2 4-3 0,4 1-5 16,-1 3-2-16,-1 3 0 0,3 1 2 0,0 4 6 16,-1-1 3-16,-4 1 6 0,2 1 7 15,-1-2 6-15,-3 1 7 0,0-1 5 16,-3 1 6-16,-2-4 6 0,-1 2 4 0,-6-3 3 16,0 0-3-16,-6-1-2 15,-2-3-9-15,-4 0-18 0,-4 1-18 0,-4-1-14 16,-3-2-6-16,0 1-2 0,1 1 1 15,0-1 12-15,3 1 14 0,5-1 13 0,1 2 3 16,4 0 1-16,4 1 2 0,1 4-6 16,2-1-6-16,1 3-1 0,1 0-3 15,2-1 1-15,-2 2 1 0,3-2 6 0,0 0 3 16,1-2 3-16,-4 2 2 0,2-1 1 16,-4-1 2-16,1 2-2 0,-2-1 0 15,-3 1-4-15,-2 0-8 0,-3 0-12 0,-2-2-17 16,-4 1-14-16,-2 1-13 0,-1-2-10 15,-1 0-2-15,-1-1-2 0,0 1 8 16,2-3 8-16,1 1 8 0,3-1 11 0,2 1 4 16,3-1 4-16,2 1 1 0,4-3 0 15,2 2 2-15,0 0 3 0,6-2 6 0,-1 1 9 16,1-3 7-16,2 1 5 16,3 1 6-16,-1-4 3 0,1 2 3 0,3-2 5 15,0 1 4-15,2-2 6 0,0-1 7 16,1-1 7-16,3 1 2 0,-2-2-2 0,2-2-4 15,-1 1-9-15,0-1-10 0,2-1-9 0,-3 0-12 16,2 0-10-16,0-1-11 0,-1 0-10 16,-2 2-14-16,2 0-14 0,-1 1-6 15,2 0 1-15,-3 3 4 0,-1 2-6 0,0 1-3 16,-3 3 2-16,-1 0 4 0,-2 4 6 16,-1-1 6-16,-2 0 21 0,2 1 29 0,-1-2 26 15,0-1 19-15,4-1 14 0,-1-4 10 16,5 1 6-16,-2-4 0 0,3 0-6 15,3-3-9-15,2-1-12 0,3-5-6 0,2-3-11 16,3 1-10-16,1-5-5 0,4-3-5 16,3-2 1-16,1 0-2 0,2-6 0 15,2-1 0-15,1-1 0 0,1-2-1 0,0 0-1 16,0-2 1-16,0 1-1 0,-2-1-1 16,1-1 2-16,-1 3 1 0,-1-1 8 15,-2 1 4-15,-2 3 4 0,0 0 8 0,-2 1 9 16,-1 2 9-16,-2 2 2 0,-3 1 1 15,0 1 0-15,0 2-4 0,-2 0-6 0,-1 3-3 16,0 0-4-16,-3 2 0 0,3 2-1 16,1-1-2-16,-1 3-2 0,0 2-7 15,0 1-6-15,-1 1-5 0,0 5-5 0,-2 0-1 16,1 4-1-16,2 3-1 0,-2 0 2 16,0 4 1-16,0 1 0 0,-1 0 0 0,-2 0 0 15,2 3 1-15,-1-2 2 0,-1 2 0 16,-1 0 0-16,-1 2 0 0,-1-1 1 0,1-1 0 15,-2 2-3-15,1-2-1 0,-3 0 0 16,3-2 1-16,-3 1-1 0,3-2-2 16,-1-2 2-16,0 1-1 0,2-2-2 15,2 0-2-15,-1-3 1 0,4 0-1 0,2-2-2 16,3 1 0-16,0-2 2 0,3 0-1 16,2-2-1-16,4 0 4 0,1-2 2 0,1 0 0 15,3-4 2-15,2-1 4 0,1-1 11 16,1-4 10-16,1-1 9 0,3-1 11 15,-1-2 8-15,4-3 3 0,-3 0-5 0,3 0-8 16,0 0-5-16,-1 0-10 0,2 1-8 16,-1 2-7-16,0 2-4 0,2 1-3 15,-3 2-6-15,1 2-15 0,-1 0-23 0,-2 4-22 16,0 0-34-16,-1 2-32 0,-1 2-32 16,-4 0-18-16,1 0-15 0,-4-2-17 0,1 2-16 15,-4-1-18-15,-1-1-21 0,2-1-37 16,-6-1-23-16,0-2 10 0,-5 0 31 0,0 0 42 15</inkml:trace>
  <inkml:trace contextRef="#ctx0" brushRef="#br1" timeOffset="50981.06">3781 11755 42 0,'2'3'67'0,"1"0"-1"0,2-2 2 0,0 1 2 16,1 0-3-16,0 1 4 0,1-2 2 15,-1 1 3-15,-1-1 5 0,0 1 6 16,-1-1 7-16,-1-1 9 0,2 2 5 15,-3-1 8-15,-1-1 5 0,-1 1 8 0,2-1 8 16,-2 0 9-16,0 0 10 0,0 0 7 16,0 0 1-16,-2 0-2 0,1-1-9 0,-3 0-9 15,0-1-8-15,-2-1-6 0,-1 0-10 16,1-1-4-16,-4-1-4 0,-1-1-10 16,0 0-13-16,-3-3-12 0,0 0-8 0,-3-1-14 15,-1-2-11-15,-1-3-6 0,0-2-10 16,-3-1-3-16,0-1-9 0,-2-4-4 15,0-1-2-15,-1-3-3 0,-2-3 5 0,0-1 4 16,2-2 9-16,-3 0 7 0,4-2 9 16,0 0 5-16,-1 4 11 0,4 0 5 0,2 1-4 15,-1 0-1-15,1 2-3 0,3 3-4 16,-1 0-9-16,1 2-1 0,0 0 4 16,2 3 0-16,-2 2 3 0,3 0 5 0,0 0 0 15,-2 3-7-15,4 0-4 0,-2 1-3 16,4 2-3-16,-1 2-4 0,1 1-1 15,2 0-2-15,1 3-3 0,1 0-7 0,0 1-5 16,1 1-5-16,1 2-9 0,1-1-5 0,2 3-2 16,2 0 1-16,-1 0-2 0,5 3-1 15,-1 2 5-15,5 2 3 0,1 4 3 16,5-1-2-16,0 5 4 0,2 2 1 0,6 2 0 16,0 1-3-16,1 3 0 0,2 3 2 15,2 1 0-15,1 3-2 0,0 3 1 0,-2 3 1 16,2 0-1-16,0 5 0 0,-1 1-1 15,-1 3 2-15,0 1 0 0,-1 2 0 16,0 2 0-16,-3 2 2 0,1 1 2 0,2-1 0 16,-2 2 0-16,2 2 0 0,0-1-3 15,0 1 0-15,3-2-3 0,-3-2-1 16,3 1 1-16,0-3 0 0,0 0-1 0,0-2 1 16,-1-1-1-16,-1-3 0 0,-1-1-3 15,0-4 0-15,-2-3 3 0,-1-4 0 16,-2 0 0-16,0-5 1 0,-4-3-1 0,-3 0 4 15,0-4 0-15,-3-2 1 0,-1-3 1 0,-3-2-2 16,0-1 3-16,-3-3-1 0,-2-1-1 16,-3-1-4-16,-2-4 2 0,-1 0 1 15,-6-3-5-15,1-3 0 0,0 0 0 0,-2-3-3 16,-2-1 0-16,-1-4-2 0,-1 1 0 16,1-2 1-16,0-2 3 0,-2-1 1 0,2-1 1 15,-1-4 3-15,1-1-2 0,-1-1-1 16,-2-4 0-16,1-1 3 0,-2-3 7 15,-1-1 3-15,0-4 12 0,-4-3 7 0,-2 0 3 16,-1-4 3-16,0-3-5 0,-5-5-1 16,1-1-8-16,-1-5-5 0,-6 0-7 0,1-3-2 15,-3-2-4-15,-2-4-6 0,0-1-6 16,0-1-1-16,0-1-2 0,1 1-5 0,-2 1-5 16,4 1-3-16,3 2-4 0,0 6 1 15,6 2 0-15,1 5 2 0,4 5 4 16,3 6 4-16,3 6 4 0,1 4-3 15,4 7-9-15,2 3-4 0,4 4-2 0,2 6-3 16,0 4 1-16,6 5 4 0,2 5 13 16,1 4 7-16,3 6 6 0,3 4 0 15,6 3-1-15,-1 9-1 0,6 3 3 0,0 5 1 16,5 7-2-16,3 6 2 0,2 3 1 16,3 5 2-16,1 3-3 0,2 6 4 0,1 2 3 15,1 2 3-15,3 2 0 0,-1 2 1 0,1 1 1 16,0-1-5-16,1 0-3 0,-1 0-1 15,1-2 0-15,-3-5 0 0,-3-1 5 16,0-4 5-16,-2-4 6 0,-4-2-1 0,-2-5 5 16,-2-3 0-16,-4-6 2 0,0-3 0 15,-5-6 1-15,-3-5 5 0,-2-4 5 0,-3-6 13 16,-3-3 4-16,0-6 1 0,-5-4-2 16,-5-6-3-16,-5-6-11 0,-3-6-13 15,-4-10-10-15,-7-7-4 0,-4-8-5 0,-5-9-4 16,-5-10 0-16,-3-8-3 0,0-4-2 15,-4-4-2-15,0-2 0 0,0-2 1 0,2 1-2 16,2 2 1-16,3 2 2 0,1 6-2 16,2 3-7-16,2 3-7 0,3 6-9 15,3 3-11-15,3 6-14 0,3 3-16 0,2 5-18 16,2 4-31-16,1 4-35 0,4 4-41 16,2 2-45-16,1 4-54 0,4 4-70 0,2 1-67 15,5 4-55-15,2 3-47 0,2 6-48 16,5 4 8-16,1 6 61 0,2 4 87 15,-1 6 90-15</inkml:trace>
  <inkml:trace contextRef="#ctx0" brushRef="#br1" timeOffset="52299.99">3453 11980 17 0,'-5'3'164'0,"2"0"-6"0,-2 2-25 15,0 1-22-15,-1 1-12 0,0 2-2 0,-1 1 4 16,1 1 5-16,-3 1 12 0,-1 0 19 15,2 2 20-15,-2 1 18 0,-2 0 16 16,-3-1 9-16,0 3 0 0,0 1-10 0,-3 0-22 16,-3 0-18-16,-1 3-25 0,-2 1-26 15,-3 4-21-15,-3 3-21 0,-1 2-15 16,-6 5-18-16,-1 2-13 0,-6 5-11 0,-2 1-7 16,-4 2 0-16,-4 2 0 0,0 0 0 15,0 2 8-15,2-3 21 0,0 0 19 0,3-2 21 16,3-3 16-16,5-3 16 0,5-3 2 0,4-6-9 15,5-3-16-15,2-4-25 0,7-5-26 0,1-7-28 16,6-1-23-16,0-6-19 0,5-7-17 16,4-6-2-16,2-4 6 0,2-7 10 0,4-4 13 15,3-4 10-15,1-5 15 0,3-2 7 16,2-2 1-16,1-1 2 0,3 1-6 0,-3 0-14 16,0 5-17-16,-2 2-13 0,0 4-5 0,-4 3 1 15,-2 5 10-15,-2 5 19 0,-3 4 18 16,-3 3 16-16,-3 3 8 0,-3 6 1 0,-2 3-1 15,-2 3-1-15,-1 2 4 0,-5 4 5 16,2 1 8-16,-3 2 11 0,-2 2 6 0,1 1 5 16,0 0-2-16,0-1 1 0,1 5-7 0,-2-3-11 15,4 2-6-15,3 0-5 0,-2-1-4 16,4-1-5-16,4 1-5 0,0-1-3 0,4-1-3 16,2-2-2-16,6 3-3 0,0-5 1 0,4 1 0 15,4-1 2-15,2-2 2 0,3-1 1 16,2-5 4-16,4 0 9 0,2-5 9 0,1-1 10 15,2-4 8-15,3-4 11 0,1 1 1 0,-1-5-2 16,-1 0-6-16,-1-2-10 0,-2 1-7 16,-4-1-13-16,-3 0-2 0,-4 4-6 0,-3 0 0 15,-4-1-2-15,-3 1-2 0,-2 1 3 16,-6 0-4-16,-1 1-9 0,-7 1-6 16,0 1-5-16,-5-2-7 0,-4 1-2 0,-2-1 1 15,0 1 7-15,-3-2 4 0,-2 0 2 0,2-2 10 16,0 1-1-16,0-2 1 0,0 0-1 15,3 0 0-15,-2-2 2 0,5 2-4 16,1 0-4-16,2-1-15 0,0-1-30 0,4 0-51 16,-1 1-84-16,1 1-97 0,3 0-105 0,1 0-104 15,0 2-45-15,3 1 12 0,-1 1 63 0,0 1 89 16</inkml:trace>
  <inkml:trace contextRef="#ctx0" brushRef="#br1" timeOffset="52964.67">681 13691 51 0,'3'0'214'0,"-1"0"32"0,1 0-16 15,3 0-15-15,0 0 1 0,4 2 15 16,-2 0 20-16,4-2 16 0,1 0 10 0,1 0 0 16,1-2-12-16,0-1-22 0,3 0-30 15,-1-3-34-15,2-2-35 0,0-2-35 16,2-1-26-16,-2 1-29 0,-2-3-33 0,1-1-43 16,-3 1-68-16,-2-1-94 0,-1 2-118 15,-2 2-109-15,-2-1-104 0,-3 1-57 0,-5-1 13 16,-2 4 64-16,-1 1 97 0</inkml:trace>
  <inkml:trace contextRef="#ctx0" brushRef="#br1" timeOffset="53732.35">966 13228 264 0,'3'-6'370'0,"0"2"27"15,-2 1-8-15,-1 1-100 0,2 4-98 0,1 1-83 16,2 2-51-16,0 5-25 0,3 0-14 16,2 2-7-16,2 3-4 0,3 0-3 0,0 2 1 15,2 1-3-15,2-2-2 0,0 1 2 16,0-1-2-16,2-1 0 0,-1-1 1 16,-2-3 11-16,2 0 16 0,-3 0 19 15,-2-4 25-15,2-1 24 0,-6 0 22 0,0-1 20 16,0-2 13-16,-3-2 7 0,0-1-1 15,-3-3-5-15,1-1-9 0,-1-4-18 16,-2-2-19-16,-1-2-17 0,-2-2-16 0,-2-3-19 16,-1-1-15-16,-2-1-11 0,-2-1-9 15,0 0-10-15,-1-1-8 0,-3 0-2 0,3 1-1 16,0 1-6-16,2 1-3 0,-1 1-3 16,0 2-5-16,2 2-3 0,0 2-2 0,2 0-2 15,0 4-8-15,1 1-5 0,-1 2-6 16,3 1 0-16,0 1 1 0,1 4 5 15,3 1 7-15,2 3 12 0,2 1 9 0,3 4 5 16,-1 0 3-16,1 3 2 0,3 0 0 16,-1 1 0-16,1-2 4 0,0 1 3 0,2-1-2 15,-2-3 0-15,-1 1 3 0,1-3 7 16,-1-2 0-16,1-2 4 0,-1-2 7 0,-1-2 2 16,-1-3-1-16,-1-3-3 0,1-3-1 0,-3-4-6 15,-2-1-5-15,1-3-4 0,-4-2-3 16,1-2-2-16,-1-2-2 0,-3-1 0 0,0 2-1 15,0-1 1-15,-3 0-1 0,-1 3 0 0,2 0 0 16,-3 2 1-16,2 1 2 0,-2 3 1 16,2 0 3-16,-2 3 6 0,2 1 2 15,-3 1-2-15,0 3 7 0,1 0 4 0,0 3 0 16,0 0-2-16,0 2-3 0,-2 2-1 16,0 2-8-16,1 0-5 0,-1 5-5 0,3-1-2 15,-2 4-1-15,3 2 0 0,1 4-2 0,0 1 3 16,4 1-4-16,1 2 2 0,2 0 4 15,2 3 0-15,3-2 1 0,0 0 0 0,2-1 2 16,3-2 2-16,2-2 12 0,1-2 18 0,2-3 23 16,2-4 20-16,-1 0 22 0,2-5 17 0,3-1 8 15,-3-2-1-15,1-3-11 0,0-3-14 16,-1-2-15-16,-1-2-18 0,-1-1-18 0,-2 1-24 16,0-2-30-16,-6 1-36 0,0-1-48 0,-1 2-67 15,-6 1-92-15,-1 0-135 0,-5 1-124 16,-1 4-109-16,-4 0-68 0,-2 4 5 0,-1 4 61 15,-4 3 121-15,2 1 132 0</inkml:trace>
  <inkml:trace contextRef="#ctx0" brushRef="#br1" timeOffset="59732.42">1283 13876 79 0,'-22'8'122'16,"2"-1"-15"-16,2 1-3 0,4-2-5 16,1-2-2-16,1-1-8 0,4 1-10 15,3 0-15-15,0-4-11 0,4 0-1 16,2-2 0-16,4-2 8 0,3-4 6 0,9-2 13 16,1-4 4-16,6-2-2 0,2-5-4 15,6-3-7-15,1-3-8 0,1-1-13 0,2 0-9 16,2-1-14-16,-2 1-8 0,2-1-7 15,-3 1-4-15,0 1-4 0,-2 0 0 0,0 2-1 16,-3 1-1-16,-1 1 0 0,-4 1-1 0,-1 2 1 16,-3 2 1-16,-3 2-1 0,-2 2 1 0,-2 1 3 15,-3 4 6-15,-3 1 7 0,-2 2 2 16,-2 3 4-16,-4 0 0 0,-5 5-2 0,-3 1-5 16,-6 6-4-16,-4 1 1 0,-4 5 8 15,-6 5 10-15,-4 1 13 0,-4 6 15 0,-7 1 15 16,-1 4 19-16,-5 1 14 0,-2 3 14 0,-4 0 14 15,0 3 11-15,-2-2 7 0,-2 1-7 16,3 1-11-16,0-2-17 0,-1-1-22 16,2-1-22-16,1-1-21 0,5-1-8 15,3-3-12-15,5-3-1 0,6-1-3 0,7-5-3 16,4-3-1-16,8-4-7 0,5-3 0 16,10-6-4-16,11-4-3 0,5-7-2 15,13-5-2-15,7-8 2 0,9-9-4 0,10-7-3 16,6-8 2-16,8-7 2 0,3-7-2 0,5-3-7 15,1-1-8-15,0-1-14 0,0 2-17 16,-1 2-21-16,-2 1-28 0,-4 4-25 0,-4 7-24 16,-7 2-22-16,-7 7-15 0,-8 3 4 0,-6 8 15 15,-6 3 27-15,-10 7 31 0,-7 5 33 16,-8 7 31-16,-9 5 20 0,-10 5 13 0,-3 6 9 16,-10 5 14-16,-5 2 19 0,-8 5 20 15,-6 3 17-15,-4 5 17 0,-5 3 7 0,-7 5 1 16,-4 5-9-16,-2 2-4 0,-4 3-3 15,-2 4-1-15,-1 0-2 0,0 2-5 0,2-1 1 16,3 1-2-16,2-4-11 0,4-1-13 16,2-3-9-16,6-1-10 0,8-5-7 0,4-5-14 15,7-5-7-15,10-7-4 0,10-7 0 16,9-6-1-16,12-9-4 0,10-9-13 0,13-6-17 16,8-10-26-16,11-10-35 0,10-9-50 15,9-6-65-15,7-10-70 0,7-5-69 16,4-4-72-16,7-3-69 0,1-1-6 0,2 1 37 15,3-2 69-15,3 1 79 0</inkml:trace>
  <inkml:trace contextRef="#ctx0" brushRef="#br1" timeOffset="64815.41">5059 5064 54 0,'-5'0'105'0,"1"0"-5"0,-1-2-2 0,0 1 4 16,2 1-2-16,-3-2-1 0,1 2-7 16,3-1 1-16,-1-1-2 0,0 2-3 0,1-2-1 15,1 2 1-15,-1 0 0 0,2 0-1 16,-2-1 2-16,1 1 1 0,1 0-1 0,0-1 0 15,0 1-4-15,0 0-2 0,0 0-3 16,0-2-4-16,0 1-6 0,1 1-2 16,3-3 0-16,0 0 3 0,3-2-2 15,5-1-2-15,1-1-2 0,6-2-7 0,2-3-11 16,6 0-12-16,4-2-9 0,7-3-8 0,3 3-6 16,5-6-4-16,5 2-3 0,4-3-12 15,5 0-24-15,2-1-29 0,4-1-27 16,-1 1-26-16,5-1-26 0,-4 4-16 15,3-1-2-15,-5 2 6 0,-3 0 12 0,-2 3 13 16,-5 0 19-16,-4 3 20 0,-4 0 22 16,-5 3 19-16,-3 0 16 0,-6 2 11 15,-4 1 7-15,-3 1 6 0,-7 1 5 0,1-1 8 16,-6 2 11-16,-3 2 14 0,0-1 10 16,-3 1 13-16,-3 1 10 0,1-2 9 0,-4 2 1 15,-1 0 4-15,-4 0 0 0,1 2 2 16,-4-1 3-16,-4 1 3 0,-1 1-1 15,-3 1-2-15,-5-1-6 0,-1 3-10 0,-6 2-13 16,-3-1-16-16,-5 1-12 0,-5 2-11 16,-5 2-6-16,-2 0-5 0,-4 2-4 15,-6 2 0-15,-3-1-1 0,-3 3 2 16,-4 0-2-16,-5 0 2 0,1 3 11 0,-5-2 20 16,1 1 21-16,2 1 16 0,-2-1 25 15,4-1 21-15,1 1 9 0,2-1-5 0,5-2-9 16,3-1-12-16,6-1-19 0,7-1-17 15,5-2-17-15,6-3-15 0,6-2-11 0,6 1-8 16,6-4-6-16,6-1-6 0,9 0-3 16,8-3 0-16,9-3 0 0,13-1 0 15,6-4-1-15,13-1 0 0,12-3-10 0,9-3-19 16,9-1-28-16,11-4-42 0,6-1-53 16,5 0-58-16,8-3-51 0,-3 2-36 15,3-2-17-15,-5 1 2 0,-5-1 18 16,-7 3 40-16,-5 0 49 0,-12 3 47 0,-5 0 44 15,-7 3 39-15,-10 0 41 0,-7 3 32 16,-6 1 30-16,-9 3 18 0,-6 0 10 0,-3 4 3 16,-9 1-2-16,-6 3-15 0,-2 0-23 15,-5 3-21-15,-4 1-20 0,-1 2-27 0,-4 0-32 16,-1 2-41-16,-1-1-37 0,-2 2-14 16,-1 0 2-16</inkml:trace>
  <inkml:trace contextRef="#ctx0" brushRef="#br1" timeOffset="68782.18">7578 4549 8 0,'-30'5'105'0,"1"-2"-14"0,-1 0-1 16,3 0 0-16,1 0 7 0,2-1 10 16,2 0 3-16,1 1-3 0,5-3-7 15,2 2-9-15,4-2-14 0,2 0-13 0,5 0-8 16,3-3-3-16,8-2 5 0,5 1 7 15,8-5 12-15,7 0 8 0,5-2 2 0,7-2-1 16,7-2-4-16,4 0-6 0,7-2-12 16,4-1-10-16,7 0-6 0,1 0-11 15,3-3-11-15,4 2-10 0,1-2-5 0,4 0-6 16,-2 0-19-16,0 0-19 0,-2-2-22 16,-1 2-21-16,-3-1-21 0,-5-1-16 0,-4 2 0 15,-3-1 10-15,-7 1 17 0,-4-2 18 16,-2 1 22-16,-6 1 16 0,-4 1 14 0,-3 1 7 15,-4 2 5-15,-5 2 4 0,-5 2 0 16,-3 1 3-16,-2 3 10 0,-4 1 18 16,-3 2 22-16,-1 2 18 0,-3-1 10 0,-4 2 5 15,-4 3-4-15,-4 0-7 0,-5 0-16 16,-2 2-10-16,-7 0-6 0,-4 3-6 0,-6 1-6 16,-5 1-6-16,-6 3-10 0,-6 2-6 15,-6 1-4-15,-7 2-3 0,-5 3-2 16,-4 2-3-16,-7 2 0 0,-4 2 2 0,-4 2 0 15,-5 1 0-15,-3 0 2 0,-4 2 1 16,-2 2 4-16,0-1 5 0,-2 0 13 16,2 0 15-16,3-2 23 0,5-1 19 0,7 0 18 15,8-3 9-15,12-3 3 0,9-3-12 16,10-4-17-16,11-2-17 0,15-5-13 16,10-4-14-16,16-3-12 0,14-4-3 0,18-5-4 15,15-6-5-15,17-3-7 0,13-6-5 16,10-2-7-16,9-4-27 0,8-3-45 0,7-1-49 15,1-1-52-15,3-1-48 0,1 2-38 16,-5-1-7-16,-6 4 21 0,-4-1 31 16,-11 4 43-16,-6 1 41 0,-11 3 38 0,-7 3 29 15,-11 3 22-15,-8 3 24 0,-12 1 22 16,-6 4 22-16,-9 2 24 0,-9 2 27 16,-8 5 22-16,-7 1 19 0,-8 1 4 15,-7 3-4-15,-8 3-12 0,-8 3-21 0,-9 2-19 16,-7 3-20-16,-9 5-15 0,-8 1-10 15,-10 6-8-15,-7 1-4 0,-4 4-4 0,-9 3-4 16,-3 3 0-16,-7 1 2 0,-4 3-1 16,-4 2 1-16,-4-1 0 0,-5 1 3 0,3-1 22 15,0-1 53-15,7-2 90 0,9-4 88 16,11-4 92-16,14-5 71 0,10-3 19 0,13-7-30 16,11-5-79-16,16-6-83 0,12-5-91 15,15-5-68-15,17-7-43 0,14-4-20 16,14-6-14-16,13-3-4 0,12-3-11 0,9 0-31 15,5-3-29-15,5 0-40 0,3 0-38 0,2 0-55 16,-1 2-74-16,-1-1-76 0,-6 4-78 16,-5 4-58-16,-8 1-56 0,-8 5-30 15,-9 3 39-15,-9 2 81 0,-10 4 93 0</inkml:trace>
  <inkml:trace contextRef="#ctx0" brushRef="#br1" timeOffset="69765.95">8193 5016 20 0,'-7'2'95'0,"3"0"4"0,-2 0 4 0,2-1 5 15,-2-1 4-15,4 2 3 0,-1-2 2 16,0 0-2-16,1 0-3 0,2 0-4 15,-1 0-8-15,-1 0-12 0,2 0-11 0,0 0-9 16,0 0-3-16,0-2 4 0,2 2 14 16,-1-1 22-16,4-1 26 0,0-1 21 15,1-1 12-15,2 1 6 0,0-3-9 16,0 1-18-16,4-1-25 0,0-1-25 0,-1 0-21 16,1 0-19-16,3 1-19 0,-1-1-11 15,0-1-9-15,2 0-4 0,-2 1-5 16,-1 1-1-16,1 0-14 0,-1 0-32 15,-3 2-54-15,0-1-71 0,-2 2-75 0,1 0-73 16,-4 2-63-16,0-2-50 0,0 1-3 16,-2 1 41-16,-1-2 58 0,-2 3 66 15</inkml:trace>
  <inkml:trace contextRef="#ctx0" brushRef="#br1" timeOffset="70482.52">8332 4749 94 0,'-5'-3'193'0,"1"1"4"16,0 1-57-16,1 1-48 0,2 0-34 15,-1 0-23-15,0 3-15 0,4 0-9 0,0 3-4 16,2 1 1-16,1 2 4 0,4 2 8 16,1-1 10-16,1 1 6 0,3 2 8 15,-1-1 9-15,4 0 4 0,-4 0 4 0,3-1 3 16,-2 1 5-16,0-2 7 0,-1 1 4 15,-2-2 9-15,1-2 4 0,-5 1 6 16,1-3 4-16,-2 0 4 0,0 0 7 16,-1-2 8-16,0-2 16 0,-2 1 0 0,2-4-8 15,-2-1-18-15,2-4-20 0,-1-2-23 16,1-3-30-16,0-2-19 0,1-1-12 16,-1-1-9-16,0-1-9 0,1-1-9 15,0 1-4-15,-2 1-3 0,0 3-1 0,0-1 3 16,-1 2 3-16,-2 3 5 0,1 2-5 15,0 1-17-15,-1 1-8 0,-1 2-5 16,5 2-2-16,-4 4-1 0,2 0 9 0,2 2 18 16,-2 2 14-16,2 2 6 0,2 0 2 15,0 0 3-15,1 0 2 0,2-2 0 0,2 0-2 16,-1 0 0-16,2-3 2 0,1-1 2 16,1-3 3-16,2-1 2 0,-3-2 4 15,2-5 3-15,0 1 0 0,0-4 0 0,-2-2 0 16,0-1-1-16,-1 0-2 0,-1 0-1 15,-4-1 1-15,2-2 0 0,-4 1-1 0,2-1 0 16,-3 1 5-16,-2-1 2 0,0 2 0 16,-3 0-1-16,0 2 5 0,0-1 6 15,-3 4 4-15,1-1 3 0,-1 2 2 0,0 3-1 16,-3 0-6-16,-2 5-8 0,-2-1-8 16,1 4-7-16,-4 2-4 0,2 4-3 15,-3 2 1-15,1 4 1 0,2 1-2 0,-3 1-1 16,6 2 0-16,0 0 0 0,4 0 1 15,2 0 4-15,2-1 20 0,6-2 31 16,2 0 31-16,3-3 27 0,6-3 22 16,3-2 13-16,3-4-3 0,2-1-17 0,2-2-19 15,2-3-19-15,-2-2-16 0,1-2-17 16,-2-1-12-16,-1 1-13 0,0-2-11 0,-3 1-16 16,-1-1-33-16,-5 2-53 0,-4-1-119 15,-3 4-156-15,-2 1-161 0,-4-1-106 0,-3 4-34 16,-5 4 17-16,-7 0 101 0,1 5 145 15</inkml:trace>
  <inkml:trace contextRef="#ctx0" brushRef="#br1" timeOffset="76297.07">3840 11926 11 0,'0'0'28'0,"0"-1"-6"0,0 1-9 15,0-2-4-15,0 2-4 0,0-1-7 16,0 1-11-16,0 0-14 0,0 0-18 16</inkml:trace>
  <inkml:trace contextRef="#ctx0" brushRef="#br1" timeOffset="76915.28">3848 11881 41 0,'0'0'59'16,"0"0"-5"-16,0 0-11 0,0-1-6 0,0 1-7 15,-2-2-3-15,2 1-4 0,0 1-2 16,-1-2 1-16,-1 2-1 0,2-2 2 16,0 2-1-16,-2 0 1 0,2 0 0 0,-1 0 1 15,-1 0 1-15,2 0-2 0,-3 0 1 16,0 0-1-16,2 0-2 0,-1 0-2 16,-1 2-4-16,0 0-3 0,-2-2-2 0,2 3-2 15,-2-3-1-15,3 1-3 0,-1-1-2 16,-1 2 1-16,2-1-1 0,-1-1-1 0,1 0-3 15,-1 0 2-15,1 0-1 0,1 0 0 16,-1 0-1-16,1 0 2 0,-1 0 1 16,0 0-1-16,2 0 2 0,-1 0-1 15,-1 0-1-15,2 0-1 0,-1 0 1 0,-1 0 2 16,2 0 2-16,-3 0 3 0,3 0 4 16,-1 0 3-16,1 0 5 0,0 0 5 0,0 0 3 15,0 0 3-15,0 0 3 0,0 0-4 16,0 0-1-16,0 0-4 0,0 0-4 0,0 0-6 15,0 0-4-15,0 0-3 0,0 0-6 16,0 0-13-16,0 0-10 0,0 0-14 0,0 0-14 16,0 0-13-16,1 0-11 0,2 0-4 15,-1 0-8-15,-1 0-10 0,-1 0-16 16,5 0-15-16,-2 0-11 0</inkml:trace>
  <inkml:trace contextRef="#ctx0" brushRef="#br1" timeOffset="77140.45">3843 11866 46 0,'0'-1'90'16,"0"-1"-11"-16,0 2-13 0,0-1-8 0,0 1-10 15,0-2-8-15,0 1-7 0,0 1-9 16,0-2-6-16,0 0-4 0,0 2-7 15,0-1-8-15,0 0-13 0,0 1-12 16,0-2-13-16,0 2-13 0,0-1-12 0,0 1-11 16,0 0-9-16,0 0 0 0,0 0 4 15</inkml:trace>
  <inkml:trace contextRef="#ctx0" brushRef="#br1" timeOffset="78399.09">3838 11841 15 0,'-1'-2'94'0,"-1"0"6"0,-1 2-1 15,0 0-1-15,2 0-7 0,-1 0-1 16,0 0-10-16,2 0-7 0,-1 0-12 0,-1 0-10 15,2 0-12-15,-2-1-12 0,1 1-10 0,1 0-13 16,0 0-11-16,0 0-10 0,0 0-11 16,0 0-9-16,0 0-6 0,0-1-2 15,0 1 3-15,0-3 3 0,0 1 9 0,0 1 9 16,0-2 6-16,0 0 6 0,-2 0 5 16,2 0 11-16,-3 0 2 0,1 0 4 15,-1 0 8-15,0 1 5 0,-1-2 3 0,0 0 1 16,0 2-1-16,0-1-3 0,1 0-3 15,0 0-6-15,1 0-8 0,1-1-3 0,-1 2-4 16,1 0-3-16,-1-1-3 0,2 2 0 16,2 1 1-16,-1 0 2 0,2 0 1 15,2 1 3-15,0 2 5 0,1 0 7 0,2 2 6 16,0 1 10-16,0 1 8 0,0-1 10 16,1 2 6-16,1-1 2 0,-2 1 3 15,-2-1-2-15,2 1-4 0,-2-2-7 0,-1 0-8 16,0 0-5-16,-2 0-8 0,-1-2-7 15,1 0-6-15,0 3-2 0,-2-3-4 0,-1 1-7 16,0-3-13-16,-1 3-16 0,-4-2-18 16,2-1-19-16,-2-1-20 0,-1 1-13 15,1-4-5-15,-4 2-1 0,1-3 3 0,0 0 4 16,0-2 9-16,-1 3 9 0,1-3 10 16,1 2 11-16,-1-1 12 0,2-2 13 0,-2 3 9 15,3-2 8-15,2 2 6 0,0 0 5 16,1 0 4-16,1 0 1 0,1 0 2 15,1 0 3-15,1 0 3 0,1 0 4 0,2-1 2 16,3 1 3-16,0 0 4 0,0 0 0 16,1 0 0-16,2 0 3 0,0 1 3 15,-1 1 4-15,1 1 4 0,-2 0 4 0,-1 0 5 16,-1 0 7-16,0 1 5 0,-2 1 4 16,0 1 1-16,-3 0 0 0,-1 0-4 0,-1 3-7 15,-3 0-7-15,0 0-8 0,-4 0-6 16,0 3-5-16,-3-2-1 0,2-1-2 15,-4 0-1-15,2 0-4 0,0-2-1 0,-2 0-2 16,2-1-5-16,1-3-2 0,0-2-3 16,-1-1-4-16,4-1-5 0,-1-2-3 0,4 0-4 15,-1-2 0-15,2-1 0 0,2 0 0 16,3-1 6-16,2-2 1 0,-1 1 1 0,3 2 3 16,4 0 1-16,0 2 0 0,2 1 1 15,1-1 1-15,0 3 1 0,2 1 6 16,-3 2 11-16,-1 1 15 0,1 1 14 0,-5 2 11 15,0 0 8-15,-1 3-1 0,-3 2-4 16,-3 1-12-16,-4 1-12 0,-3 2-11 16,-2 3-8-16,0 0-6 0,-3 0-5 0,-3 0-1 15,1 0-2-15,-1-2-2 0,-1-2 0 16,0 0-2-16,2-2 0 0,-1-4-5 0,1 2-14 16,2-6-16-16,0-1-17 0,3-1-12 15,-1-2-9-15,1-3-1 0,2-2 11 0,1-2 11 16,3-1 15-16,2 1 13 0,2-2 8 15,3-2 6-15,1 2 5 0,3-2 2 16,1 4 3-16,1 0 1 0,3 2 11 0,-1 2 9 16,1 2 15-16,0 4 15 0,-1 0 15 15,-2 4 7-15,0 2 3 0,-2 2 3 0,-4 4-1 16,0 1-2-16,-3 0 3 0,-2 4 6 16,-2 1 5-16,-3-1-2 0,0-1-5 15,-4 1-10-15,-1-2-12 0,-1-2-15 0,-1-1-17 16,2-3-12-16,-4-1-18 0,1-4-23 15,2-1-26-15,-1-3-24 0,1-3-24 0,-1-1-17 16,3-4-5-16,1-2 6 0,2-4 11 16,1-3 15-16,2-1 14 0,0-2 13 15,6-3 13-15,0-1 10 0,3 0 9 0,1 2 9 16,4 1 7-16,5 1 6 0,-2 4 3 16,3 0 2-16,2 6 3 0,0 1 1 0,0 3 10 15,-1 5 11-15,-1 2 12 0,-3 2 9 16,0 3 9-16,-4 3 8 0,-2 2 1 15,1 2 1-15,-6 2 4 0,-3 2 5 16,-3 2 7-16,-2 2 3 0,-2-1 2 0,-3-1-4 16,-1 1-11-16,-1-4-12 0,-3-1-16 15,1-1-10-15,0-3-14 0,-2-3-10 16,0 0-8-16,2-5-13 0,-2-2-12 0,2-2-17 16,1-4-12-16,0-2-11 0,3-5-5 15,0-3 2-15,3-2 8 0,3-2 11 0,-2-2 11 16,6-2 9-16,0 1 7 0,6-1 6 15,-2 2-2-15,3 1-10 0,1 2-26 16,2 5-31-16,0 4-41 0,2 3-52 0,-3 5-73 16,0 2-31-16,-2 5 3 0,-1 3 21 15</inkml:trace>
  <inkml:trace contextRef="#ctx0" brushRef="#br1" timeOffset="82048.97">3911 11905 13 0,'0'0'18'0,"-1"2"-4"15,-1-1 0-15,2-1 2 0,-2 0 2 16,2 2 1-16,0-2 1 0,-1 0 1 15,1 0 2-15,0 0-3 0,-2 0 1 0,2 0 0 16,0 0-1-16,0 1-2 0,0-1-5 16,-2 0-1-16,1 1-1 0,1-1-2 15,-2 2-2-15,2 0-2 0,0-2 1 0,-1 1 0 16,-2-1-2-16,3 2-1 0,-2-2 2 16,2 0 4-16,0 0 3 0,0 0 3 0,-1 0 4 15,1 1 2-15,-2-1 1 0,2 0-1 16,-1 0 2-16,-1 2-2 0,2-1-1 0,-2-1 0 15,-1 2-2-15,3-1-1 0,-3-1-2 16,3 2-2-16,-2-2 1 0,-1 1-1 16,3 0-2-16,-2-1-1 0,1 2-3 0,1 0-1 15,-2-2 1-15,2 1 0 0,-1 1 1 16,1-2 2-16,0 1 5 0,0-1 4 0,0 0 2 16,0 0 5-16,0 0 3 0,0 0 6 15,-3 0 3-15,3 0 5 0,0 0 3 16,0 0 2-16,0 0 1 0,0 0 0 0,0 0 0 15,-2 0-2-15,1 0 0 0,1 0 0 16,0 0-1-16,0 0-5 0,0 0-5 0,-2 0-7 16,2 0-7-16,-1 0-8 0,1 0-4 15,0 0-1-15,-2 0 0 0,2 0-1 16,0 0 3-16,-2 0 2 0,2 0 0 16,0 0-1-16,0 0 1 0,0 0-2 0,0 0-1 15,0 0-2-15,0 0-2 0,0 0 1 16,0 0-2-16,0 0 0 0,0 0 1 15,-1 0 2-15,1 0-1 0,-2 0 1 0,2 0 0 16,0 0 0-16,0 0-1 0,0 0-3 16,0 0 0-16,0 0-1 0,0 0-1 0,0 0-2 15,0 0-1-15,0 0-1 0,0 0 1 16,0 0-1-16,0 0 1 0,0 0-1 16,0 0 1-16,0 0 0 0,0 0 0 0,0 0 0 15,0 0-1-15,0 0 2 0,0-1 0 16,0 1 1-16,0 0 4 0,0-2 1 0,0 1 1 15,0 1 0-15,0-2 0 0,0 0-1 16,0 2-3-16,0-2-1 0,0 0-1 16,0 2-1-16,0-1 0 0,0-1-2 0,0 2 0 15,0-1-1-15,0-1 1 0,0 2-3 16,0-1-4-16,0-1-2 0,0 2-2 0,0-1-3 16,0 1 1-16,0-2-1 0,0 0 2 15,0 0 3-15,2 0 2 0,-1-1 0 16,1-1 1-16,0 1 1 0,-1-4 2 15,1 3 0-15,1 0-1 0,0-1 2 0,0 0 1 16,0 1 0-16,0-2-1 0,-1 2 3 16,3-1-3-16,0 1 1 0,-2-1-3 0,3 2 3 15,-3-2-1-15,2 3 0 0,-2-3 1 16,2 2-1-16,-2 0 2 0,2 0 0 0,-2 0 1 16,3 2 0-16,-1-2 0 0,-2 0 1 15,2 0 0-15,-2-2 0 0,2 2-1 0,-2 0 1 16,3 0 0-16,-3 0 0 0,2 0-1 15,-2-1 1-15,2 2 1 0,0-1-1 16,-2 0 0-16,3 0 1 0,-1 0 1 0,-2 0-1 16,2 0-1-16,0 0 1 0,0 0-1 15,2 0 0-15,-2 0-2 0,0 0 1 16,1 2 0-16,-1-2-1 0,0 0 1 0,2 0 1 16,-2 1 0-16,0-1 0 0,1 2 0 15,-2-1 1-15,-1 1 0 0,3-1 1 16,-3 1 0-16,0 1-1 0,0-2-1 0,-1 0-1 15,1 2 0-15,0-1 1 0,1 1-1 16,-1-1 1-16,0 1 0 0,1 0 1 0,-1 0-1 16,1-2 0-16,-1 2 1 0,0 0 0 15,-1 0-1-15,1 0 0 0,0 0 0 0,0 0 0 16,1 0 0-16,0 0 1 0,-1 0 1 16,0 0-2-16,1 0 0 0,-1 0 2 15,-2 0-2-15,1 0 1 0,1 2-1 16,-1-2 1-16,-1 0-1 0,1 0 1 0,1 1 0 15,0 0 0-15,-1-1 0 0,-1 2-1 16,1 0 1-16,1-2-2 0,-1 1 1 16,-1 1 0-16,1-2 0 0,1 1 1 0,2-1 0 15,-2 2 0-15,0-1-1 0,0 1 2 16,0-1 3-16,0 1-2 0,1 1 2 0,-1-2 2 16,0 1 2-16,0 1 0 0,1-2 0 15,0 1-2-15,1-1 1 0,-1 2 0 0,1-1 0 16,-1-1-1-16,0 2 1 0,0-2 1 15,-1 3 1-15,3-1 2 0,-3 0-1 0,2-2 0 16,-2 2 2-16,3 0-1 0,-2 0-2 16,-1-1 0-16,3 1-2 0,-3 0-1 15,2 0 0-15,-2-2-1 0,2 2 1 16,-2 0 2-16,2 0 0 0,-2 0 4 0,5 2-1 16,-4-2-1-16,0 1 1 0,0-1-1 15,1 2 0-15,0-2-1 0,-2 1 0 0,3 0 1 16,-3 0-2-16,2 0-2 0,0-1 0 15,-2 2 0-15,2-3-1 0,-2 2-2 16,3-1 1-16,-3 1-1 0,2-1-1 0,-3-1 0 16,1 0 0-16,0 2-2 0,1 0 0 15,0-1 3-15,1 2 0 0,-2-1 2 16,2 1 1-16,-2-1 2 0,2 2 0 0,-2-2-1 16,2 1 0-16,-2 1-1 0,3-1-3 15,-1 1-1-15,-2-2 1 0,2 2-2 0,-2-2-1 16,2 1 3-16,-2-2 0 0,1 2 2 15,-2-2 2-15,1 1 3 0,0 1 1 16,1-4 1-16,-1 2 4 0,0 2-1 0,0-2-1 16,-1-1-1-16,1 3-1 0,1-2-3 15,-2 0-1-15,0 0-2 0,-1 0 0 16,2 0-1-16,1 0 1 0,-1 0 2 0,0 0-2 16,-1 2 1-16,1-3 0 0,-2 2 0 15,3 0 0-15,-3-1-2 0,2 2 0 16,0-3-1-16,0 2-2 0,-1-1-1 0,1 0 0 15,-1 0-1-15,-1 0 2 0,1 0-2 16,1-1 1-16,-1 2 1 0,-1-1 1 0,1 0-2 16,1 0 1-16,0-2 2 0,0 3 0 15,-1 1 0-15,1-2-1 0,-1 2 3 16,-1-2 2-16,1 1 1 0,1-1 2 0,0 2 3 16,-1-2 1-16,0 1-2 0,-1 1-1 15,2-2-1-15,0 1-4 0,-1-1-1 16,-1 0-2-16,1 0 2 0,-2 0 0 0,3 0 0 15,-3 0 0-15,3 0-3 0,-3 0 2 16,2-1-1-16,1 2-2 0,-1 1 1 16,-1-2-1-16,1 1 1 0,0-1 0 0,-1 2 0 15,1-1-2-15,-1 1-1 0,4-1-1 0,-4 1 1 16,1-1 2-16,-1 2-2 16,1-1 3-16,-2-1-1 0,2 1 2 0,-1-1 1 15,-1-1-1-15,2 1 1 0,-2 0 1 0,0 0 1 16,0-1 1-16,2 2-2 0,-2-3-2 15,0 3 0-15,1-2-1 0,-1 2-1 16,0-1-1-16,0-1 0 0,0 2-1 0,0-2-1 16,2 1 0-16,-1 1 0 0,-1 1 1 15,2-2 0-15,-2 1-1 0,2-1 7 0,-1 1-3 16,-1-1-1-16,2 2-3 0,-2-2 0 16,1 3 1-16,1-3-2 0,-2 2 1 15,3 0 5-15,-2 0 4 0,-1 0 2 0,2 0 1 16,-2-1 2-16,0 1 2 0,0-2 1 15,0 2-3-15,0-1 1 0,0-1 1 16,1 0-2-16,-1 0-4 0,2 0-2 0,-2-1 0 16,0 2-2-16,2-1 1 0,-1 1-1 15,-1-1 0-15,2 2 1 0,-2-1-1 0,0 1 0 16,3 1 3-16,-3-1 0 0,0 0 3 16,2 2 0-16,-2-1-1 0,1-1 1 0,-1 1-3 15,0 1-2-15,0 0 2 0,0-1 2 16,2 1 0-16,-2-2 1 0,0 1 2 15,0-1-1-15,0 1-2 0,0 1-3 16,0 1-3-16,0-1-2 0,0-1-2 0,0 1 0 16,0-1 1-16,0 1-1 0,0 1-1 15,0-2 3-15,0 1-2 0,0 1 0 0,0-2 2 16,2 1 1-16,-2-1 1 0,0 1-2 16,0-2 1-16,0 1 3 0,0-1-3 15,0 0 2-15,0-1-2 0,0 1 1 0,1-2-1 16,-1 2 1-16,0-2-3 0,0 3-1 15,0 0 1-15,0-1-1 0,0 2-1 16,0-1 0-16,0 1 1 0,0-1 0 0,-1 0-1 16,-1 1 2-16,2 1 2 0,-2-1-4 15,2-1 2-15,-1 1 0 0,1-2 1 0,-2 1 1 16,2-3 0-16,0 3 2 0,0-1-3 16,0-2 0-16,0 1-2 0,0-1 2 15,0 2-1-15,0 0 0 0,0 0-2 0,0 0 5 16,2-2-2-16,-1 4 0 0,-1-2 1 15,2 1 1-15,-2 0-1 0,0-1 2 0,0-1 1 16,0 2 3-16,0-1 0 0,2-2-1 16,-2 1 3-16,0-1 0 0,0-1 1 15,0 2 0-15,0-3 1 0,0 3 4 0,0-2-3 16,0 3 4-16,0-1-5 0,-2-1 2 16,2 2-2-16,0 0-2 0,0-2-2 0,0 4 0 15,0-2-2-15,0 2-1 0,0-4 0 16,-2 2 0-16,2 0 2 0,0-1-2 0,0-1 2 15,0-1 0-15,0 0-1 0,0-1 3 16,0 1 1-16,0-2 7 0,0 1 0 16,0-2 3-16,-1 1 2 0,1 1 0 15,-2-2-2-15,2 1-5 0,0-1-2 0,-3 2-4 16,3-1-1-16,-2 2-5 0,1-1 1 16,-1-1-2-16,-1 2-4 0,1 0 1 15,1 0 0-15,-2 0 2 0,0 0-1 0,0 0 3 16,-1-2 5-16,1 1 4 0,0 0 0 15,0-2 1-15,-2 0 0 0,-1 0-2 0,1-4-6 16,-1 0-6-16,-1 0-6 0,1-2-2 16,-2-3-2-16,2 0-4 0,-2-2 4 15,0-3 1-15,0 3 3 0,2-3 0 0,-1 1 2 16,1-2 4-16,-2 1-2 0,0-1-1 16,2 2 2-16,-2-3-1 0,2 3-1 15,-2 0 0-15,0-1-1 0,0 2 2 0,1 0-1 16,0 1 0-16,2 3 1 0,0-2 3 15,2 3-1-15,0 3-1 0,0-2-4 0,-1 2 1 16,3 2 0-16,-1 0-1 0,1-1 3 16,1 3-1-16,0 2 1 0,1-1 2 0,-1 2 0 15,2 2 1-15,1-2 2 0,0 3 2 16,1 0 5-16,-1 0 1 0,0 1 1 0,0 2-1 16,0 0-4-16,3 2-2 15,-3 1-2-15,1 1-3 0,-1 1-2 0,0 2-2 16,0 0 4-16,-1 4 2 0,1 0 0 0,-1 1 1 15,-1 1 0-15,1-1-1 0,0 2-1 16,0-1-2-16,0-3-2 0,1 3-3 16,-1-1 0-16,-1-3 0 0,3 0-1 0,-1 0 1 15,0-3 1-15,0-2 1 0,0-1 1 16,2-1-1-16,1-2-1 0,-1-3-2 0,1-2 3 16,1-1-2-16,2-1 4 0,-1-4-2 15,3-1 3-15,0-3 2 0,-1-1-1 16,1-2-1-16,1-4-1 0,1 0-4 0,-2-2 1 15,3-1 1-15,-1-1 2 0,0-1 0 16,-2 0-5-16,4 2-4 0,-5-3-19 0,1 3-25 16,-3 0-48-16,1 1-61 0,-1 1-76 15,-1 4-73-15,-1-1-68 0,0 4-67 16,-3 2-44-16,-1 2 16 0,-2 3 55 16,0 4 69-16</inkml:trace>
  <inkml:trace contextRef="#ctx0" brushRef="#br1" timeOffset="87650.67">4521 13252 59 0,'0'-3'67'0,"2"-1"-3"16,-2-1 1-16,2 1 5 0,-1-1 7 15,-1 2 9-15,-1-2 2 0,-1 3 4 0,0-3 1 16,-2 1-3-16,-2-1-3 0,-1-1-4 16,-1 2-1-16,-2-4 1 0,-2 1 2 0,-1-2 3 15,-2-2 2-15,0-1-1 0,-3-1-5 16,0-2-10-16,-3-2-8 0,-1-2-14 15,2-2-10-15,-4 0-9 0,0-3-7 0,1 0-2 16,-1 0-2-16,0-2 3 0,-1 2 3 16,1 0 8-16,3 2 7 0,-1 2 13 0,2 2 9 15,4 2 9-15,2 2 4 0,1 2 2 16,1 3-6-16,2 2-15 0,4-1-13 16,1 5-13-16,0 2-13 0,5 2-10 0,0 5-2 15,3 3 4-15,2 3 3 0,3 3 4 16,2 4 6-16,4 4 8 0,2 4 4 0,4 5 3 15,2 2 3-15,3 5-2 0,3 5-6 16,2 2-7-16,1 5-6 0,1 2-3 16,4 4-7-16,-1 3 0 0,-2 3 1 0,2 1 2 15,1 1-1-15,-2-1-2 0,-1-1 0 16,0-3-3-16,0-1-6 0,0-2 0 0,-4-3 1 16,1-5 0-16,-3-2 0 0,-2-4-1 15,0-4-1-15,-3-3-2 0,-2-3-2 16,-3-6 3-16,-3-3-1 0,-2-4 13 0,-2-2 32 15,-3-5 32-15,-4-2 23 0,-3-5 23 16,-3-5 29-16,-7-5 23 0,-4-5 1 0,-7-8 3 16,-6-6 1-16,-4-3-8 0,-6-7-25 15,-5-8-29-15,-3-5-30 0,-5-7-34 0,1-5-22 16,-5-5-21-16,0-5-5 0,2-1-6 16,3 1-1-16,2 3-10 0,7 0-13 15,2 5-18-15,8 6-28 0,3 6-35 0,5 4-43 16,8 9-40-16,1 5-34 0,5 6-32 15,5 6-32-15,3 6-36 0,3 7-24 16,5 7-23-16,6 5-17 0,2 8-15 0,3 5-8 16,3 5 2-16,2 5 33 0,0 3 49 15,1 2 57-15</inkml:trace>
  <inkml:trace contextRef="#ctx0" brushRef="#br1" timeOffset="88656.83">4566 13427 14 0,'-8'-7'51'15,"1"-2"1"-15,-2 2 2 0,3-1 4 16,1 1 0-16,0-1 5 0,2 0-2 16,0 1 4-16,0 0 2 0,1-1 6 0,0 1 6 15,2-1 7-15,-2 2 6 0,2 0 7 16,-2 0 9-16,2 2 9 0,-2-1 8 0,2 2 9 15,-1 2 9-15,1-1 3 0,0 1-4 16,-2 1-13-16,2-2-17 0,0 0-21 16,0 2-25-16,0 0-24 0,0 0-18 0,0 0-12 15,0 0-5-15,2 2 0 0,1 0 6 16,3-1 7-16,-1 1 7 0,1 1 6 0,2 0 2 16,3 1 3-16,2-1 1 0,1 3 2 15,3 0-1-15,4 2 3 0,1 2 6 16,2 1 2-16,3 2 2 0,-2 2 2 0,3 3 4 15,-2 0 5-15,-1 2 0 0,-1 2-1 16,0 1 0-16,-1 1-4 0,-5 3-4 16,2 0-8-16,-1-2-8 0,-3 4-8 0,3-2-8 15,-5-1-6-15,2 3-3 0,-2-4-6 16,0 3-2-16,-1-4-4 0,0-1 3 0,-1-1-3 16,-2-5-5-16,-2 1 1 0,3-2-1 15,-2-3-2-15,-2-2 2 0,0-1 1 16,-2-3 0-16,-2 0 1 0,1-1 1 15,-1-2 5-15,-2 1-3 0,1-2-2 0,0-2-3 16,-2-1-6-16,0 0-5 0,0-1-15 16,-2-1-10-16,2-1-14 0,-3 0-16 0,1 2-16 15,-1-1-22-15,1-1-14 0,-2 3-9 16,0-1-1-16,-3 1 10 0,2 0 17 0,-3 0 24 16,0 0 24-16,-3 0 20 0,2 0 19 15,-3-2 15-15,-2 2 13 0,3-1 15 16,-3-2 9-16,-2-2 12 0,1 2 5 0,0-1 2 15,-2-1-4-15,2 1-9 0,0-1-8 16,0 1-9-16,0 1-6 0,4-2-8 16,-1 2-3-16,3 1-1 0,1 1-5 0,3 0-3 15,-1-1-5-15,3 2-5 0,-2 0 0 16,2 0-4-16,0 2 0 0,3-1 3 0,2 0 0 16,1 3 6-16,0-1 0 0,6 1 5 15,-1 2 8-15,5 2 13 0,3-1 12 0,1 0 13 16,0 1 14-16,4 2 12 0,-2 1 2 15,5 0-4-15,-2-1 0 0,1 2-5 16,-3-1-8-16,0-1-5 0,0 0 3 16,-4 1 1-16,0 0-2 0,-3-1-1 0,1 1 2 15,-3-2-1-15,-3-2-2 0,0-2 1 16,-2 1 9-16,-1-3 15 0,0-1 18 16,-2 0 8-16,-2-2-2 0,1-4-7 15,-2-4-16-15,-2-4-19 0,1-3-27 0,1-5-12 16,-2 0-10-16,2-4-4 0,2 0-4 0,-2-2 0 15,3 2-8-15,-1-1-22 0,-1 0-32 16,1 5-44-16,1-1-78 0,-3 3-112 16,2 1-116-16,-2 2-102 0,0 3-88 0,-2 3-18 15,-1 0 43-15,1 6 94 0,-1 2 116 16</inkml:trace>
  <inkml:trace contextRef="#ctx0" brushRef="#br1" timeOffset="89482.14">5290 14131 21 0,'-9'-1'188'0,"1"1"18"15,1-2-35-15,1 1-31 0,-1 1-22 0,0-2-17 16,4 1-9-16,-1 1-10 0,1-2-13 15,0 1-13-15,1 1-14 0,2 0-12 16,-1 0-12-16,-1 0-8 0,2 0-6 0,0 0-2 16,0 0 2-16,2 0 12 0,-1 1 14 15,4 1 16-15,0 2 20 0,0 2 18 0,5 1 14 16,0 4 4-16,0 3 0 0,2 1-2 16,1 3-4-16,1 1-6 0,0 4-4 15,4 1-5-15,-4 1-7 0,3-1-8 0,-1 2-12 16,0-1-9-16,-2 2-10 0,2-1-11 15,-3-3-7-15,1 2-5 0,-1-3-3 0,-2-1-4 16,0 0-2-16,-2-4 1 0,-1-2 0 16,-1-2 3-16,-1-1 8 0,-2-3 7 15,-2-1 7-15,-2-3 9 0,-3-1 6 0,-2-1-2 16,-4-5-6-16,-2-1-5 0,-3-3-9 16,-1-1-8-16,-5-2-7 0,2-3-3 0,-2 0 1 15,-1-2-4-15,2 2-1 0,2 0 2 16,2 0-1-16,0 3 2 0,5 0-4 15,-1 2 1-15,2 1-2 0,2 1-8 0,1 2-3 16,4 0-3-16,2 2 1 0,2 2 0 0,3 3 2 16,3 3 6-16,4 0 1 0,3 4 3 15,3-1 2-15,0 1 1 0,4 0 1 16,0 0 0-16,3 1 4 0,-2-1-1 0,2-2 3 16,-1 1 13-16,-2-2 14 0,-3-1 14 15,-2 2 16-15,-2-3 20 0,-3 0 14 0,-4-2 14 16,0 1 21-16,-2-2 23 0,0 0 15 15,-4-1 3-15,-2-1-8 0,-3-1-19 16,-5-1-32-16,0-1-38 0,-3-1-31 0,-1-1-22 16,0-2-16-16,-3-2-9 0,2-1-11 15,2 0-9-15,-2-1-14 0,2-2-13 16,3 1-13-16,-1-3-18 0,4 3-10 0,2-3-14 16,1 2-14-16,4 0-20 0,-1 0-31 15,4 2-45-15,0 2-64 0,4 1-62 16,1 2-65-16,1 2-53 0,3 3-46 0,-3 1 14 15,3 6 56-15,-1 0 71 0</inkml:trace>
  <inkml:trace contextRef="#ctx0" brushRef="#br1" timeOffset="90203.87">5644 14323 108 0,'-3'-3'187'0,"-2"2"-18"0,2-1-37 0,1 2-32 16,2 2-24-16,0-1-17 0,0 5-13 16,2-1-10-16,3 4-6 0,0 0-4 0,1 3-1 15,3 0-1-15,1 3-2 0,1-1 0 16,1 3 1-16,3 0 4 0,-1 1 6 15,0 1 5-15,2-1 11 0,-2 2 11 0,0-2 13 16,-1 0 11-16,0 0 4 0,-2-2 3 16,-2 1-2-16,-2-2-5 0,0-1-9 0,-4-1-11 15,-1-1-4-15,-2-3-8 0,-2 0-8 16,-2-2-8-16,-4-2-9 0,-3-3-7 0,1 0-10 16,-4-2-7-16,0-2-4 0,0-2-6 15,1 0-2-15,-2-1-2 0,3 1 2 16,1-2-2-16,0 3 0 0,3-2 0 0,0 2 2 15,3 2 1-15,-1-1-2 0,3 0 2 16,0 2 2-16,1 0 3 0,2 0 4 16,0 4 11-16,2 0 12 0,3-1 17 15,0 2 22-15,2 1 23 0,3 0 18 0,-2 0 9 16,4 1 5-16,-2-1-1 0,1 0-13 16,1 0-18-16,-2 0-16 0,-2-1-12 0,1-1-13 15,1 1-10-15,-4-1-7 0,-1-1 1 16,-2 0 7-16,2 0 6 0,-4-1 6 15,-1-1 2-15,-4 1 2 0,1-1-6 0,-4-1-12 16,-1 0-12-16,-1-1-11 0,-2-1-8 16,1-1-3-16,-1 0 0 0,-3-1-1 0,3 1-5 15,-2-2 5-15,2 1-1 0,0-1 1 16,0 2 0-16,2-1-1 0,0 0 4 0,0 3-2 16,3-2 1-16,1 2-2 0,2-1 0 15,1 2 1-15,2 0-2 0,2 3 0 16,3 0 4-16,3 2 4 0,7 1-1 15,0 1 1-15,5 1 1 0,4 2 1 0,1-1-3 16,2 2-2-16,2-2-2 0,1 1-1 16,-2-2 0-16,4 1-2 0,-2-2-2 0,0-1-8 15,-2 2-14-15,-1-4-26 0,-2 1-39 16,-3-1-59-16,-4-1-74 0,-1 0-74 16,-4-2-71-16,-2-1-66 0,-2 0-44 0,-4-1 12 15,-3 0 52-15,-2 1 67 0</inkml:trace>
  <inkml:trace contextRef="#ctx0" brushRef="#br1" timeOffset="90782.39">6055 15001 114 0,'-9'-3'162'0,"2"-1"-25"0,-1 1-25 0,-1-4-19 15,-2 2-12-15,0-3-9 0,-2 0-6 16,2 0-7-16,0-2-5 0,0 0-7 0,3 1-4 16,0 2-8-16,3 1-5 0,-1 0-6 15,1 3-1-15,2 0 3 0,0 0 9 0,3 3 13 16,2 3 19-16,1 0 19 0,0 2 14 15,5 5 13-15,-2 0 9 0,0 1 0 16,3 2-5-16,1 2-11 0,-2 0-13 0,0-1-14 16,0-1-17-16,0-1-15 0,0 0-11 15,0-1-6-15,-2-4-9 0,0 0-3 0,-1 1 4 16,-2-3 8-16,-1-1 4 16,-2-3 1-16,-2-1 4 0,-3-1 0 0,1-3-9 15,-4-1-8-15,0-1-9 0,-2-1-5 0,1-1-4 16,1-1-4-16,0 2-2 0,0-1-2 15,1-1-1-15,2 3-1 0,0 0 0 0,3 2-2 16,1 1 2-16,4 0 1 16,0 0 1-16,5 3 3 0,6 1-2 0,-1 1 3 15,6 1-2-15,3 1 0 0,-1 0 0 16,2 1 1-16,1 0-1 0,0-2 1 0,-2 1 0 16,0-1 1-16,0-1 0 0,-4 1 1 15,-1-3 2-15,-3 0-2 0,0 0 2 0,-4 0 0 16,-2 0-14-16,-2-3-22 0,-3-2-32 15,-1-1-40-15,-4 0-49 0,-1-1-49 16,-3-2-36-16,-2-3-26 0,0-2-17 0,-2-1-9 16,-2-3-4-16,1-1 12 0,-2-2 32 15,4 1 38-15</inkml:trace>
  <inkml:trace contextRef="#ctx0" brushRef="#br1" timeOffset="90884.08">6223 14859 6 0,'8'9'64'0,"-1"0"-36"0,0-2-39 16,-1-1-33-16</inkml:trace>
  <inkml:trace contextRef="#ctx0" brushRef="#br1" timeOffset="91501.93">6346 14745 77 0,'2'-11'137'0,"-1"1"-15"0,1-1-17 16,0 4-14-16,-1 1-5 0,1 0-3 16,1 3-6-16,0 1-3 0,0 4-3 0,0 2-7 15,2 5-9-15,1 3-12 0,1 3-10 16,0 5-11-16,3-1-7 0,-2 5-6 16,0 2-2-16,1-1-2 0,1 2-1 0,-1-1-1 15,1-2 1-15,-2-1 1 0,-2 2 3 16,2-6 3-16,-2-1 7 0,0-1 9 15,-1-4 12-15,-3-1 11 0,1-3 10 0,-1-1 5 16,-2-2-2-16,-2-2-7 0,-3-3-6 16,0-2-5-16,-4-2-3 0,0 0-1 0,-3-3-1 15,-2-1 0-15,0-2-5 0,-2-2-8 16,2-1-11-16,-2 0-9 0,4 3-6 16,0-1-2-16,0 0-4 0,4 5-2 0,1-1-2 15,3 3-1-15,-1 0-1 0,2 3-2 16,3 1 3-16,0 2 2 0,3 3 3 15,3 1 1-15,2 3 3 0,0 0 4 0,2 1 2 16,1-1 4-16,-2 1 4 0,1-2 5 16,2 0-1-16,-2-2 2 0,-2 1 2 0,1-2-1 15,-1 0 0-15,-3-2 6 0,-2-1 10 16,2 0 2-16,-3 0-1 0,-2-3 0 0,-2 0-5 16,-1 0-8-16,-2-1-12 0,-1-2-7 15,-1 0-3-15,-2 0-2 0,4-2-1 16,0 2-2-16,1 0-6 0,0 2-3 0,1-1 0 15,3 2-1-15,3 2-1 0,1-1 2 16,0 2 3-16,3 2 3 0,2-2 1 16,2 1 1-16,0-1 3 0,3 1 0 0,-2 0 1 15,0-4 0-15,1 0 1 0,0 0 0 16,-1-4 2-16,1 0-3 0,-1 0-3 0,-1-2-12 16,-1-2-27-16,1-2-29 0,-3 1-34 15,-2-2-34-15,-1-1-32 0,-2 0-21 16,-1-1-5-16,1 1 2 0,-3-2 5 0,0 2 10 15,0 2 5-15,0 1 9 0,0 3 15 16,1 0 19-16</inkml:trace>
  <inkml:trace contextRef="#ctx0" brushRef="#br1" timeOffset="92232.34">6618 14953 7 0,'3'6'103'0,"2"2"7"0,-3-1 3 16,-1 2 1-16,1-1-1 0,1 1-6 16,-3 0-7-16,2 0-9 0,0 0-11 0,-2 1-10 15,0 1-15-15,0-1-13 0,0 1-11 16,-2 1-7-16,0-2-6 0,-1 2-1 0,-2-2 4 15,0 1 7-15,0-2 8 0,-1-1 7 16,0-2 4-16,-2-1-2 0,0-1-5 0,0-1-6 16,-3-3-4-16,1-3-3 0,1-1-2 15,-2-1 1-15,0-1-1 0,3-2-3 16,-1 1-3-16,2-2-5 0,2 3-4 0,2 0-1 16,0 0 4-16,1 1 7 0,4 2 9 15,1 2 14-15,2 2 12 0,3 2 9 0,3 2 5 16,0 1 2-16,3 1-2 0,-1 1-7 15,1 1-6-15,2 0-6 0,0-2-8 16,1 2-9-16,0 0-11 0,-4-2-8 0,0 0-3 16,-1-1-6-16,-2-2 0 0,-2 1-4 15,0-2-3-15,-4-2-11 0,-2 1-12 0,0-2-7 16,-2-3-11-16,-2 1-10 0,-3-3-7 16,-1 1-2-16,-2 0-3 0,-1-2-1 15,-1 1 0-15,-1 1 4 0,0 1 6 16,3-2 7-16,-1 2 9 0,-1 1 9 0,5 2 6 15,-1 2 5-15,3 0 6 0,-2 1 6 16,5 0 4-16,0 1 1 0,0-1 3 16,5 2 0-16,-2 1-1 0,3-3 0 0,-1 1-2 15,3-3 1-15,1 1-1 0,1-4-1 16,-2 0-7-16,3-3-6 0,3-2 1 0,-1-1-3 16,1-2 0-16,2-1 5 0,1-1 5 15,-1-1 2-15,0-1 4 0,-2 2 0 0,0-1 2 16,-4 1-3-16,2-2 3 0,-4 4 0 15,0-2 3-15,-1 1 5 0,-2 1 3 0,-1-1 3 16,-1 1 3-16,-3 1 4 0,0 0 0 16,0-1-2-16,-3 3 0 0,1 0 0 15,-2-2 0-15,1 3-3 0,-2-2-2 0,3 4-2 16,-1-2-4-16,0 3-10 0,1-1-6 16,2 3-7-16,-1 1-3 0,1 0-5 15,1 3-2-15,3 2 3 0,0 1 3 0,1-1 2 16,0 5 4-16,3-2 3 0,-2 3 4 15,2 1 6-15,0 0 10 0,0 0 11 16,0 0 17-16,-2-1 20 0,1-1 21 0,-3 1 18 16,1-2 10-16,-4 1 6 0,1-2-2 15,-2 1-8-15,-2-2-9 0,-4 1-9 16,2-4-15-16,-3 2-16 0,-1-3-24 0,0 0-33 16,-3-1-43-16,2-1-52 0,-1-1-58 15,-1 0-59-15,0 0-58 0,3 0-56 0,-3 0-40 16,2 2 5-16,-1-1 35 0,1 3 50 15</inkml:trace>
  <inkml:trace contextRef="#ctx0" brushRef="#br1" timeOffset="100782.51">2169 5943 16 0,'-35'10'92'15,"-1"2"-25"-15,1 0-12 0,2-1-1 0,1 1 7 16,2-2 10-16,3 1 7 0,2-1 3 16,0-2 3-16,5 0 0 0,0-1 0 0,6-1 2 15,0 0 2-15,2 0-2 0,2-3-4 0,2 0-5 16,1 0-13-16,2-2-11 0,0 1-14 15,2-1-11-15,2 0-4 0,1-1-2 0,1 0 6 16,2 0 6-16,2-1 9 0,2 0 7 0,2 1 6 16,4-2 3-16,1 1 1 0,3-1 0 15,4-1 2-15,3 2 4 0,4-2 2 0,4-1 3 16,1 2 2-16,6-1 3 0,3-2-1 16,2-1-6-16,5-1-7 0,3-1-8 0,5-1-10 15,2-1-13-15,4-2-5 0,6-2-5 16,1-4-3-16,3 0-4 0,7-3-1 0,2-1 1 15,3-2-4-15,3 1-3 0,2-2-1 16,0-1-1-16,2 1 0 0,-2 1-1 16,0-2-3-16,0 2 1 0,-3-1-1 0,0 1 1 15,0 0 3-15,0 1-2 0,-2-1 1 16,2 2-2-16,-4-1-2 0,4 1 1 0,-2-1-1 16,2 1 4-16,-2 1 5 0,-4-2 4 15,3 1 2-15,-5-1 1 0,0 2 1 0,0-1-4 16,-5 1-5-16,-1-2-2 0,1 2 0 15,-3 0 1-15,-1 2-1 0,1-1 0 16,-5 1-1-16,1 1 0 0,-1 1 0 16,1-1-2-16,-2 2 0 0,2 1 3 0,-2-2 5 15,2 1 1-15,-1 0 6 0,2 2 4 16,0-3 2-16,3 1 0 0,-3 1-3 0,2-2-6 16,0 0-3-16,2 1-8 15,1 0-1-15,1-1-1 0,-1 1 1 16,0-1-1-16,2 1-1 0,-2 1 4 0,3-1-3 15,-5 2-2-15,2 0 1 0,1-1-1 0,-1 3 0 16,-2-1 0-16,3 1 0 0,-4 0-1 16,0 0 1-16,-1 1 1 0,-1-1 0 15,-3 2-3-15,3-1 2 0,-3-1 0 0,3 2 0 16,-2-1 0-16,2 1 2 0,-3-1 3 16,3 1-2-16,-3 1-2 0,3 0-1 15,1-2 0-15,-2 2-3 0,2-1 1 0,-2 1 0 16,3-2 0-16,-3 2 2 0,1 0-2 15,-3-1 2-15,2 0 0 0,-4 2-3 0,2-3 0 16,-2 2 0-16,0 0 0 0,1-1 2 16,0-1 2-16,-1 1-2 0,2-1-7 0,0-1-7 15,0 0-6-15,1 0-8 0,1-1-6 16,5-2-4-16,-2 1 3 0,1-2 0 16,3-1-1-16,-1 2-2 0,0-3-3 0,0 2 3 15,-4-2 3-15,1 1 6 0,-2 1 7 16,1-1 6-16,-6 2 7 0,1 2 5 0,-6-1 4 15,-2 2 1-15,-2 0 0 0,-6 2 0 16,-3 2 2-16,-1-1 0 0,-6 3-2 16,-5 0 0-16,-3 2 0 0,-5-1 0 0,-4 1-2 15,-2 1-1-15,-6 1 3 0,1 0-1 16,-4 0 1-16,0 0-1 0,-2 2 2 0,-1-1 1 16,-2-1 0-16,-1 2 1 0,0-1 0 15,0-1 2-15,-2 1-1 0,-1-1 0 0,-1-1 0 16,0-1 0-16,-1-2-1 0,-3 0 3 15,0-2 1-15,-1-1 1 0,-3 0 4 16,0-1 1-16,-1-2 5 0,-4-1-2 16,0-1 4-16,-2-1 4 0,-3-2 1 0,-2-1-3 15,-4-1-1-15,2-2 0 0,-2-2-5 16,0-1-4-16,-2-1-5 0,0-2 3 16,1-3 1-16,1-2-1 0,2-1 0 0,-2 0-2 15,2-1 0-15,0-2-2 0,0 1-4 16,2-1-1-16,0 1 0 0,1-1-3 0,-1 1 2 15,2 0 0-15,0 1 1 0,0-1 0 16,-1 1-1-16,0-1 3 0,0 2 0 16,0-1 0-16,-1 2-1 0,1 0 2 0,-2 3-1 15,-1-1-3-15,3 3 1 0,-3 0 0 16,0 3 0-16,1 1 1 0,-1 4-1 0,2 2 5 16,2 1-3-16,-1 2 0 0,3 2-1 15,-1 2-2-15,1 1-2 0,0 1-1 0,0 1 1 16,-1 0-1-16,3 3-1 0,-3 1 3 15,-2 0-2-15,1 2 1 0,-4-1 1 16,2 2 1-16,-3 0 2 0,1 2 0 0,-3-2 1 16,-2 1-1-16,0 1 1 0,-3-2-1 15,-1 1-1-15,-4 1-1 0,-3-1 0 0,-2 2 1 16,-4-2 1-16,0 1-1 16,-4 0 1-16,-1 1-2 0,-3-2 1 0,-1 1-2 15,-2-2-2-15,0 1-2 0,-2-1-1 16,-3 0-1-16,-1 0 0 0,-1 0 1 0,-3 0 1 15,3-1 2-15,-3-1-1 0,1 1-1 16,-1-2 2-16,0 1 1 0,-1 0 1 16,1 2-1-16,0 0 2 0,0 0 3 0,-3 2-1 15,3 1 1-15,-4 2-1 0,4-2 4 16,-3 1-4-16,3 2 0 0,-3 0 1 0,0 0-2 16,-1-1-1-16,2 1 0 0,-1 0 3 15,0 0 1-15,2 0 3 0,1 0 0 0,0-2 0 16,4 2 4-16,-1 0-2 0,2 0-2 15,0 0-6-15,3 0 4 0,-2 1-2 16,2 1-2-16,-1 0-2 0,1 1 2 0,0 0 1 16,0 1-2-16,0 2-1 0,0 0 1 15,-1 0 3-15,-2 1-2 0,0 1-1 0,-2 0 1 16,0 1 1-16,1-2-2 0,-1 2 0 16,2-1-1-16,0 1-1 0,1-2 2 15,4 2-3-15,1-1 1 0,2 1 1 0,3-2 0 16,0 1 1-16,3-1-1 0,2 1 2 15,-2-1-1-15,3 1 2 0,-1-2 1 16,1 1-1-16,0 1-1 0,0 1 1 0,0 0-2 16,-3 0-1-16,2 1-1 0,-5 1 0 0,1 1 0 15,-1 0 0-15,-2 1 1 0,-2 1 1 16,-1 0 0-16,-1 0 2 0,1-1-1 0,0 1-1 16,-1 0 2-16,1-2-1 0,2 1-1 15,0-1-2-15,0 0 2 0,2-2 0 0,-2 1-3 16,2 1 0-16,1-1 0 0,-2 1 4 15,1-2-1-15,2 1 1 0,-2 2 2 0,0-1 0 16,0 0 0-16,1 0-3 0,1 0-1 16,0 0 1-16,0-1-2 0,2-1 1 0,0 1-1 15,2-2-1-15,1 0 1 0,-1 0 0 16,0-2 2-16,3 1-1 0,-2-2 1 0,0 1 2 16,2-2-2-16,0 1 0 0,0 0-1 15,1-2-1-15,0 0 0 0,-2 3-1 16,1-1 1-16,-1-2-1 0,-1 2-1 0,-3 2 0 15,0-1-2-15,-3 2 4 0,1-1 1 0,-2 1 2 16,0 1 1-16,0-1 0 0,0 0 1 16,-1 0-2-16,2 0-2 0,-3 0-3 0,1-1 0 15,1 1 0-15,-2-3 2 0,1 1 1 0,-1 1 1 16,0-4 1-16,1 2 0 0,-1-1 0 0,0-1-1 16,1 1 0-16,-1-1-2 0,2 1 2 0,-1 1-2 15,0-1-1-15,-1 3 0 0,1 0-1 0,-1 1 2 16,0 1-1-16,0 0 3 0,-2 1 0 15,2 1 0-15,-2 0 0 0,3 0 0 16,1 2-1-16,-2-2-1 0,3-2 1 0,0 2 2 16,1-3 4-16,1 2 2 0,1-1 1 15,-1-3 1-15,4 1 2 0,1-2 2 0,2 0 0 16,2-1 0-16,3-1 2 0,3 1 1 16,1-4-1-16,2 1-3 0,2-1-2 15,2 1 0-15,3-1-1 0,3-1-1 0,0 2-1 16,0-2-2-16,5-2-1 0,-2 2 1 15,3-1-1-15,2-1-2 0,2-1 1 16,1 2 3-16,0-2-2 0,2 0-2 0,0-2-2 16,1 1 1-16,3 1-1 0,2 0-1 15,0 1 1-15,0-1 0 0,2 3 0 0,1 1 0 16,3 1 0-16,0 0 2 0,1 2 0 16,1 0 1-16,4 3 2 0,-1 2-1 0,5 0 1 15,-2 3-4-15,4 1 2 0,1 1 0 16,1 4-1-16,4 0 1 0,0 3-1 0,3 0 0 15,3 3 2-15,0 0-4 0,2 1 1 16,1 2 0-16,0 2-1 0,-1-1 0 16,2 3 0-16,-2 1 1 0,-1 3 0 15,-1-1 0-15,0 4-1 0,-1-4 2 0,0 4-1 16,-1-1-1-16,-3 1 3 0,-1 1 1 16,1 0 1-16,-6-2-3 0,0 1-1 0,0-5 3 15,-5-2-4-15,-1-4-1 0,1-1 0 16,-4-5 1-16,1-5 3 0,-2 1-2 0,-1-5 1 15,-1-3 0-15,0-2-2 0,-2-2 1 16,0-1-1-16,-2-2 0 0,2-4 0 0,-2 2 2 16,2-3 1-16,-1 0-2 0,1-1 1 0,0-2-1 15,1-2 0-15,2 1-1 0,3-4 0 16,2 0 0-16,1 0-1 0,2-1 2 0,3-1 1 16,2 2 0-16,4-3 0 0,3-1 0 0,4 0-1 15,3-1-1-15,7-4-3 0,3 1-7 16,5-4-11-16,5-1-11 0,4-3-16 0,3-3-19 15,4 0-29-15,2-1-31 0,5-4-35 16,4 1-35-16,1-1-31 0,6 1-33 0,1-1-31 16,5 2-36-16,2 0-26 0,1 2 8 15,3 1 28-15,1 3 42 0</inkml:trace>
  <inkml:trace contextRef="#ctx0" brushRef="#br1" timeOffset="127667.2">4229 16876 12 0,'-1'-6'24'0,"-1"2"-4"0,2 1-5 16,-2-2-2-16,2 2-4 0,-1 0 1 0,-1 0-1 15,2 0-2-15,-2 0 1 0,1 0-1 16,-1 0 1-16,-1 0-1 0,1 2 0 0,1-2 0 16,-2 0 2-16,-2 0 1 0,2 0 0 15,0 0-2-15,0 0-1 0,-1 0 1 0,1 0-3 16,2 0-1-16,-1 1 2 0,0-1 1 0,1 1-1 16,1 1-1-16,-2 1-3 0,2-1-2 0,-1-1-3 15,1 2-4-15,0 0-4 0,0 0-3 16,0 0 0-16,0 2-2 0,0-1 2 15,1 0 4-15,1 4 3 0,-1 0 6 0,3 2 1 16,-1 1 1-16,0 1 3 0,0 0-2 0,1 1-1 16,-1 1 2-16,1-1 2 0,-1 1 1 15,-1-1-2-15,-1 2 3 0,1 0 2 0,1-1-1 16,-1 1-1-16,-1 0-1 0,1 1-4 0,1-1 0 16,-1 2 0-16,0-1-1 0,-1 1-3 15,2-1 1-15,-3 1 1 0,2-1 0 0,1 1-1 16,-2-1 1-16,1-1-1 0,-2-1 1 0,1-1 0 15,1 1-1-15,-2-4-1 0,2 1 2 16,-1-2 1-16,-1-2 0 0,0 1 6 0,0-4 1 16,0-1 3-16,0-1 2 0,-1-4 0 15,-1-2-1-15,-1-4-2 0,-3-2 0 0,1-2-2 16,0-2-2-16,0-2-3 0,-1-1-1 16,1-1-2-16,-4 0-2 0,1-3-1 0,0 2-1 15,0-1 0-15,-1-1 0 0,1 3 0 16,-2 0-2-16,1 3-1 0,1 0 1 0,0 0 0 15,0 3 1-15,0 2 1 0,0 2-1 0,2 1 0 16,1 0-2-16,0 5 0 0,1-1 0 16,-1 1 0-16,2 2-2 0,1 0 2 0,-1 3-1 0,3 0 1 15,0 3 0-15,0 2 0 0,3 1 3 16,-1 1 2-16,3 2 1 0,2 3 1 0,1 0 2 16,0 5 2-16,2-2-2 0,1 3 1 15,0 0 0-15,1 1-1 0,0 1 1 0,-1-1-3 16,0-1 4-16,-2 0 1 0,1 0 2 15,1-1 0-15,-3-1 0 0,-2-1 5 0,2-1-3 16,-3-2 0-16,1-2 0 0,-1 1 2 0,-2-4 7 16,0-1 4-16,-1-1 7 0,-1-1 11 15,1-1 10-15,-2 0 5 0,0-3-2 0,-2-3-4 16,-1-1-7-16,0-6-11 0,-4-1-15 16,-2-3-6-16,1-2-6 0,0-4-3 0,-3-1-1 15,-1-3-1-15,0-2 0 0,0 1-2 0,2-2 2 16,2 2 1-16,-4 1-1 0,4 0 1 0,2 3-1 15,-1 3 0-15,2 3-5 0,1 1-6 16,-1 3-8-16,2 3-8 0,1 2-5 16,1 4-4-16,1 2 2 0,1 5 1 0,4 4 2 0,0 6-3 15,4 4-9-15,-1 7-16 0,2 4-24 16,2 3-23-16</inkml:trace>
  <inkml:trace contextRef="#ctx0" brushRef="#br1" timeOffset="140015.99">29516 11563 133 0,'-13'-13'243'0,"-3"0"33"0,3 2-26 0,2-1-23 15,-3 0-18-15,1 0-15 0,3 1-3 16,-2-1-3-16,1 2 3 0,0-1 0 0,2 2 5 15,-1 0 1-15,-1 2-4 0,2-1-9 16,-3 4-27-16,2 0-17 0,-2 4-7 16,-2 4 6-16,-3 5 17 0,-4 4 21 0,-1 5 23 15,-7 9 12-15,-4 5-2 0,0 5-15 16,-4 5-29-16,-2 8-31 0,5 0-33 0,0 5-30 16,8 0-23-16,4-4-12 0,9-1-12 15,8-7-8-15,6-2-4 0,7-5 3 16,11-5-2-16,4-4-4 0,8-7-3 15,5-5-6-15,2-6 2 0,5-8-4 0,1-4-1 16,1-6 1-16,-1-7 2 0,0-5-1 16,-2-5 3-16,-2-4 1 0,-5-3 2 0,-3-4-4 15,-7-4-2-15,-4-2-3 0,-4-2-12 16,-6-3-11-16,-4 0-13 0,-6 0-5 0,-2 1-6 16,-7 2-1-16,-4 5 5 0,-3 2 6 15,-3 5 6-15,-2 6 8 0,-4 5 4 0,1 6 4 16,-2 6-6-16,0 6-31 0,2 4-55 15,1 7-79-15,2 4-136 0,5 7-159 16,4 3-155-16,4 4-86 0,6 4-7 0,4-2 49 16,5-3 119-16,5-2 149 0</inkml:trace>
  <inkml:trace contextRef="#ctx0" brushRef="#br1" timeOffset="140301.47">29818 11808 277 0,'-4'10'484'0,"0"-1"92"0,0-1 68 15,-1-2-60-15,2-3-99 0,6 0-107 0,4-2-103 16,6-1-82-16,6 0-65 0,7-3-47 16,8 0-28-16,5 0-23 0,5-1-15 0,6 1-8 15,2-2-2-15,1 2 0 0,1 0-8 16,2 2-1-16,-3-1-11 0,-2 1-17 15,-5 1-18-15,-3 0-20 0,-4 0-21 0,-6 0-29 16,-5 0-32-16,-2 0-34 0,-5 0-33 16,-4 0-35-16,-3 0-38 0,-1 0-35 0,-2-2-20 15,-3 1-8-15,-2-4 2 0,-1-1 9 16,-4 0 34-16,-2-3 48 0,-4-1 52 16,-3-2 54-16</inkml:trace>
  <inkml:trace contextRef="#ctx0" brushRef="#br1" timeOffset="140617.84">30573 11689 23 0,'-20'-16'118'16,"-1"1"35"-16,4 1 25 0,-4 4 19 0,7-1 16 15,-2 4 21-15,3 2 21 0,1 4 29 16,2 1 29-16,2 4 19 0,2 2 1 16,2 4-18-16,4 3-27 0,2 0-50 0,5 4-52 15,2-1-52-15,9 0-40 0,3 2-34 16,5 1-25-16,6-3-15 0,4-2-11 0,4-2-8 16,-2-3-8-16,0-2-9 0,0-2-3 15,-1-2-3-15,-2-3 0 0,-5 0 1 16,-3 0 6-16,-4-2 8 0,-5 1 6 15,-2-1 7-15,-3 2 1 0,-5 0 2 0,-7 2 1 16,-2 1 2-16,-7 3 10 0,-6 1 14 16,-1 4 29-16,-3 2 31 0,-3 4 27 0,-3 2 20 15,-1 2 9-15,0 3-1 0,1 2-11 16,1 1-20-16,1-1-20 0,1 0-15 0,3 1-17 16,1-3-18-16,4 0-16 0,0-1-19 15,4-4-43-15,2-1-79 0,4-3-88 0,2-1-133 16,4-5-175-16,5-3-154 15,1-3-107-15,5-3-4 0,4-5 44 0,1-2 112 16,3-4 161-16</inkml:trace>
  <inkml:trace contextRef="#ctx0" brushRef="#br1" timeOffset="140968.35">31206 11514 314 0,'0'-9'464'15,"-2"4"82"-15,-1 2 62 0,0 3-92 16,0 1-99-16,-1 1-90 0,4 1-82 0,0 0-66 16,4 0-44-16,0-1-22 0,4-1-8 15,5-2-6-15,-2-2-5 0,3-2-7 0,0-4-10 16,4-1-14-16,-4-4-19 0,3-1-11 16,-2-3-12-16,0-3-7 0,0 0-5 0,-2 0-2 15,-1 0 0-15,-1 2 0 0,2 1 4 16,-5 1 1-16,-2 5 0 0,1 2 14 15,-3 2 21-15,1 5 17 0,-2 6 12 0,-2 6 10 16,-1 6 4-16,0 6-12 0,-1 6-18 16,-2 5-19-16,-2 4-17 0,2 4-21 15,2 2-19-15,1 3-23 0,3 2-30 0,3-2-37 16,3 0-43-16,3-2-41 0,1-4-53 16,0-1-72-16,3-4-76 0,-3-6-64 0,-2-2-43 15,1-5-33-15,0-4-18 0,-2-6 34 16,2-4 75-16,-3-4 81 0,0-3 79 15</inkml:trace>
  <inkml:trace contextRef="#ctx0" brushRef="#br1" timeOffset="141184.77">31653 11926 91 0,'6'0'294'0,"-1"0"86"15,-1 2 52-15,-1-1 34 0,-3 0 20 0,0 3 27 16,0-1 6-16,0-2-18 0,0 2-50 16,-3-1-56-16,-1-1-58 0,1 2-75 15,-5 0-75-15,-3 2-63 0,0-2-46 0,-3 1-29 16,-7 2-19-16,-1 0-14 0,-5 3-9 15,-3 0-7-15,-1 2-11 0,-6-1-13 16,-1 2-15-16,-1 0-10 0,-1 2-14 0,2-3-11 16,3 2-13-16,5-3-30 0,5-2-44 0,8-1-51 15,3-1-69-15,6-3-96 0,8-1-103 16,4-4-73-16,12-4-59 0,3-1-30 16,8-7 32-16,5-1 86 0,-1-4 110 0</inkml:trace>
  <inkml:trace contextRef="#ctx0" brushRef="#br1" timeOffset="142249.47">32441 10866 146 0,'27'-41'271'0,"-5"3"43"0,-2 6-12 0,-7 2-33 15,-2 1-25-15,0 5-18 0,-8 3-18 16,-3 2-24-16,-3 2-18 0,-8 3-18 0,-3 3-17 15,-7 1-19-15,-7 3-9 0,-7 1-4 16,-6 5-9-16,-8-1-7 0,-5 2-9 16,-12 2-8-16,-6 1-12 0,-8 1-14 0,-7 1-11 15,-5-1-12-15,-9 2-9 0,-3 0-2 16,-7-1-4-16,-3-1 1 0,-10 1-3 0,-5-1-7 16,-5-1-14-16,-7-1-19 0,-8-1-8 15,-3 0-4-15,-1 3-4 0,-2-1 7 16,2 0 15-16,-2 1 14 0,5 2 9 0,1 0 4 15,5 0 3-15,13 2 3 0,9-2 6 16,13 0 8-16,11-2 11 0,16 1 10 0,9-1 8 16,13-1 3-16,13 0-2 0,5-1-8 15,11 0-10-15,5 2-12 0,4-1-11 0,10 1 0 16,1 1-2-16,4-1 2 0,6 2 3 16,-1 2 6-16,2 2 4 0,2 2 3 0,-1 2 3 15,-1 4 1-15,0 1 0 0,0 4-1 16,-3 4-4-16,-3 4 0 0,-2 5-3 15,-1 8-2-15,-3 5-3 0,-5 7-1 16,-1 7-1-16,-7 7-3 0,0 3-3 0,-5 2-2 16,-2 4-1-16,-1-1 0 0,-2 0-1 15,-1 0 9-15,-2 0 21 0,0-2 32 16,-1-2 44-16,0-2 46 0,0-3 40 0,5-2 24 16,-1-2 6-16,5-5-13 0,4-2-32 15,6-2-43-15,6-2-38 0,9-2-31 16,5 1-25-16,8-2-15 0,9 0-10 0,3 1-10 15,6 2-12-15,3 2-16 0,2-2-12 16,4 1-7-16,2-1-4 0,2-3 3 16,0-4 8-16,4-4 15 0,-4-4 10 0,4-4 6 15,1-6 7-15,1-1 1 0,0-7 6 16,5-5 4-16,5-4 4 0,3-3 4 0,9-3-1 16,6-3 1-16,6-1-3 0,7-2-5 15,4-2-5-15,5 0-2 0,3 2 0 16,5-1-4-16,1 0-6 0,4 1-13 0,4 0-15 15,-1 0-16-15,1 0-13 0,-3 0-5 16,-4 0-1-16,-5 0 7 0,-4-3 16 16,-4 1 18-16,-5-4 5 0,-2 0 6 0,-3-3 8 15,-3-4 6-15,2-2 1 0,-4-5-14 0,2-1-16 16,2 0-25-16,-2 0-25 16,1 0-21-16,-3 5-15 0,0 2-1 0,-4 2 7 15,-7 3 14-15,-2 5 15 0,-8 1 13 0,-7 3 11 16,-8 3 12-16,-6 1 15 0,-6 5 23 15,-7 2 26-15,-5 1 24 0,-1-1 21 16,-3 3 20-16,-2-2 12 0,-2-1 8 0,1-1 10 16,1-1 5-16,-3-1 4 0,1-2-2 15,5-2-1-15,-1-3-13 0,4-2-19 0,3-2-17 16,2-4-21-16,3-5-19 0,0-3-15 16,2-5-7-16,6-4-14 0,-3-4-7 15,2-4-4-15,-2-2 0 0,1-5 0 0,-3-7 4 16,2 0 5-16,-5-6 2 0,2-4 5 15,-2-5 0-15,-2-4-1 0,-2-1-1 0,1-3 4 16,0-3 4-16,-4-3 3 0,1-2 9 16,-2 1 10-16,-3-2 10 0,4-1 9 0,-7 1 6 15,2-2 2-15,-3 2-4 0,2 0-6 0,-3 0-7 16,2 3-9-16,-3 3-8 0,-1 5-8 0,1 4-5 16,-2 7-2-16,-3 5 0 0,0 5-4 15,-1 5-5-15,1 7-22 0,-3 3-47 0,1 8-71 16,-1 2-109-16,0 4-156 0,2 3-140 0,0 7-120 15,-1 1-68-15,-1 6 10 0,2 6 74 16,-1 5 142-16,-1 4 136 0</inkml:trace>
  <inkml:trace contextRef="#ctx0" brushRef="#br1" timeOffset="145633.63">32768 10862 89 0,'-3'-16'184'0,"1"0"-15"0,-1-4-22 16,1 1-21-16,1-1-17 0,-4 1-18 0,4-3-18 15,-3 3-8-15,3 0-1 0,-2-1 2 16,-1 2 13-16,1 3 14 0,2 2 8 0,-3-1-2 16,3 3-9-16,1 4-12 0,-2-2-17 15,1 4-19-15,1 1-13 0,-2 1 14 0,2 2 26 16,0 2 29-16,2 5 36 0,-2 5 33 0,1 4 22 15,1 6-2-15,-2 6-15 0,0 4-21 16,-2 5-28-16,-1 2-29 0,-3 2-23 0,0 2-19 16,-2 3-17-16,-2 0-14 0,-1 3-10 15,-2 0-4-15,-1-1-2 0,2-1-3 0,-6-1-2 16,5-3 0-16,-1-3 0 0,-2-3-2 0,-1-3 0 16,3-4 3-16,-1-4 3 0,0-4-1 15,3-5 1-15,-1-2 2 0,1-6-1 0,6-7-3 16,-2-4-2-16,4-6 0 0,2-3 0 15,2-5-2-15,2-5 2 0,2-3-3 0,4-5 1 16,-2-3 1-16,4-3 1 0,2-3 2 16,0-3-2-16,-1-2 1 0,4-1-1 15,-2-3-2-15,3-1 2 0,-2-2-5 0,2 1 3 16,-3 1 1-16,1 1-1 0,-1 2 1 0,-2 5-1 16,-2 3 1-16,-1 6-1 0,0 4-2 15,-3 4-2-15,1 6-3 0,-3 3-6 0,-2 5-27 16,-1 2-41-16,-1 8-60 0,-1 3-67 0,-2 6-75 15,1 5-70-15,-4 5-45 0,1 5-39 16,-1 3 0-16,3 3 38 0,-2 0 63 0,1 2 65 16</inkml:trace>
  <inkml:trace contextRef="#ctx0" brushRef="#br1" timeOffset="145916.24">32670 10872 18 0,'1'-17'198'0,"1"-1"28"0,3-1-19 15,0-4-27-15,-1 1-20 0,5-5-16 16,1 1-18-16,0-2-19 0,4-1-16 0,-5 2-8 16,3-1-5-16,2 2 5 0,-5 2 17 0,-1 3 21 15,0 3 12-15,-5 3 1 0,-3 3-7 16,-3 2-14-16,-6 5-22 0,-4 2-28 0,-11 6-21 16,-6 2-15-16,-6 5-7 0,-9 2-6 15,-10 3-6-15,-7 2-4 0,-6 2-3 0,-7 1-1 16,-11 1-4-16,1 0 0 0,-7-2 1 15,2-4 2-15,0-1-2 0,6-4 0 16,6-2 0-16,6-5-18 0,9-3-55 0,9-2-87 16,10-2-95-16,9-4-123 0,9-2-61 0,9-2-18 15,9-3 38-15,7-1 74 0</inkml:trace>
  <inkml:trace contextRef="#ctx0" brushRef="#br1" timeOffset="164499.14">10428 11272 5 0,'-7'14'44'0,"0"-1"1"0,2 0 5 16,-1 1 2-16,1 1 1 0,-1 0-2 0,2 2-8 16,-1-1-5-16,0 2-6 0,-2 2-6 15,1-1-5-15,0 1-6 0,0 1-2 16,-1 1-1-16,1 1 3 0,-1-1 4 15,-3 2 0-15,0 0 0 0,0 2-1 0,-2 1 0 16,-1 1 0-16,-2 1 3 0,0-1 7 16,-4 4 8-16,3-2 9 0,-4 0 8 15,1 0 7-15,1-3 6 0,-2 1 7 16,2-2 3-16,-2-3 3 0,3 2-1 0,-1-4-5 16,3-2-9-16,2 1-12 0,-1-2-9 15,2-3-12-15,3-1-8 0,-2-1 7 16,3-3 12-16,0-1 17 0,3-3 17 15,-1-1 19-15,3-1 9 0,-2-2-7 0,2-2-15 16,0-2-18-16,0-2-21 0,1-4-19 16,0-1-11-16,1-1-7 0,-1-4-4 15,2 1 0-15,0-4-2 0,0-1 0 0,0 0 1 16,0 0-1-16,0 0 1 0,0 2-1 16,0 0 0-16,0 2-2 0,-1 2 1 0,-1 1 2 15,0 2-1-15,-2 5 0 16,-1-1 0-16,2 4 0 0,-2 3-2 0,0 3 0 15,-1 6 1-15,0-1 1 0,0 7 0 16,-1-1 2-16,2 4 0 0,2-1-2 16,-2 1 2-16,1 1-1 0,2-3 0 15,2 0 1-15,0-2 0 0,0-1 5 0,2-3 2 16,4-1 5-16,-1-2 3 0,1-4 0 16,5 0 1-16,2-3-4 0,1-5-6 15,3-3-7-15,3-2-19 0,3-2-32 0,1-4-49 16,1 1-60-16,2-2-64 0,0-2-78 15,-2 2-61-15,-3 2-11 0,0-1 26 0,-5 5 48 16</inkml:trace>
  <inkml:trace contextRef="#ctx0" brushRef="#br1" timeOffset="165367.31">9761 12466 14 0,'0'-3'85'0,"-1"0"-12"15,-3 2-10-15,3 1-8 0,-2 3-9 16,-1 0-6-16,-2 1-7 0,2 2-4 0,-3 2-2 16,1 0-2-16,-1 3 2 0,-3 0-1 15,2 2 3-15,-1 2-3 0,-1 0-1 16,0 3-1-16,-1 3-4 0,0 0 3 16,0 3 1-16,0 2 4 0,-3-1 7 0,2 2 7 15,-2 0 6-15,2-1 5 0,-1 1 4 16,0 0 3-16,2-2 2 0,-3-1 1 0,3 0 0 15,-3 0 0-15,1 0 1 0,2-3-2 16,-3 0-2-16,3 0-1 0,-2-3-2 16,2-1 3-16,1-2 4 0,0-3 7 15,0-2 6-15,2-1 0 0,0-4-5 0,-1-2-10 16,2-3-13-16,-1-7-15 0,2 0-13 16,-2-4-11-16,4-3-3 0,0-3-3 15,1-2-1-15,0-6-2 0,3 2-1 0,0-3-1 16,2-1 0-16,1 0 0 15,0 2 1-15,2-1 1 0,0 2-3 0,1 2 2 16,-2 1 0-16,3 4 0 0,-4 2 1 16,0 3 1-16,0 3 3 0,-1 1-1 15,0 4 0-15,-2 3-2 0,-2 2 0 0,2 2-1 16,-3 5-1-16,1-1-1 0,1 5-1 16,-1 1 1-16,0 4 0 0,2 1 1 15,-1 1 1-15,1 2 6 0,0 2 4 0,1-2 7 16,1 2 8-16,0-1 9 0,1-2 10 15,0-1 11-15,3-2 8 0,0-1 9 16,2-2 7-16,-1-4 3 0,5-2 4 16,-1-2-4-16,2-3-5 0,4-3-9 0,1-3-13 15,-1-2-13-15,5-3-12 0,0-2-11 16,2 0-7-16,0-2-6 0,1-2-5 16,0 1-18-16,-2-1-36 0,2 1-56 15,-4 2-69-15,-1 1-74 0,-1 2-66 0,-2 2-57 16,-2 3-51-16,-1 2-6 0,-3 1 37 15,-3 1 55-15,-2 2 63 0</inkml:trace>
  <inkml:trace contextRef="#ctx0" brushRef="#br1" timeOffset="167155.57">9644 10930 27 0,'2'-4'72'0,"-2"-3"-1"0,2 3-2 0,-2 0-2 16,0-1-4-16,0 1-5 0,0-1-2 0,0-1-4 16,0 2 0-16,0 1-3 15,0-3-2-15,-2 1-2 0,2 2-1 0,0-1 1 16,-2-2 0-16,2 3 3 0,0-2 2 15,0 2 5-15,-1-2 1 0,-1 3 0 16,2-1 0-16,-2 0-1 0,1 1-4 0,-1-1-3 16,-1 2-7-16,0 1-7 0,-2 0-6 15,-1 0-8-15,0 1-3 0,-1 2-4 16,1 2 4-16,-3-2 3 0,-3 3 3 16,1 1 3-16,-1 0 3 0,-1 1 0 0,-4 2-5 15,2 1-6-15,-2 0-4 0,-1 1-3 16,1 0-4-16,-2 1-1 0,0 2-1 0,-1 0 1 15,2 2-1-15,-2-1 1 16,-1 2-1-16,2 2 3 0,-3-1 5 0,0 2 7 16,1 0 9-16,1-1 12 0,-2 2 10 15,1 1 5-15,-3-1 3 0,2 2 1 0,0-1-3 16,1 1-7-16,-2 0-3 0,1-2-4 16,-2 2-3-16,3-1-7 0,-2 1-4 15,-1 0-5-15,1-1-5 0,0 2-8 16,0 0-3-16,-1-1-3 0,-1 0 0 15,2 0 3-15,0 0 7 0,-1 0 5 0,2 0 2 16,-1-1 2-16,3-1 1 0,-2 1-2 16,3 1-4-16,-2-2-4 0,1 1-1 15,2 1 2-15,0 0-2 0,2-2 2 16,-2 2-1-16,2-1 5 0,1-3 3 0,0 3-1 16,0 0 2-16,2-2-2 0,-3 1-1 15,3 1-3-15,0 1-6 0,0 0-4 0,-3 1-2 16,5-1 0-16,-2 3-6 15,-1-1 3-15,3 1 0 0,-2 0-2 0,-1 0 0 16,3 1-1-16,-2-1 2 0,2 0-2 16,-3 0 0-16,3-1 0 0,1 1-1 15,-2-3 1-15,2-2-2 0,1-1 2 16,-2 0 0-16,4-1 1 0,-1-2 1 0,0-2 1 16,-1 2 3-16,3-1 2 0,-1 1 0 15,-1 1 1-15,-1 1 1 0,1-1-2 0,0 2-3 16,-1-1-2-16,1 1 0 0,0 0 0 15,-2 0-2-15,1-1 0 0,1 2-1 16,0-1 1-16,0 0 2 0,-1-2-3 16,1 2 0-16,0 0 0 0,-1 0 1 0,2 0 0 15,-1 2-2-15,0-2 0 0,2 0 4 16,0-2 0-16,1 2 0 0,0 0-2 16,0 0 1-16,-1 1 1 0,0 1-3 0,3 1-1 15,-2 0 0-15,2 3 2 0,-2 0 1 16,2 3-2-16,-2 2-1 0,-1 1 0 15,1 3 1-15,0 1-1 0,-1 2 2 0,1 2 2 16,0-1 0-16,-1 1 0 0,0-2 5 16,1-2 10-16,0-1 6 0,2-2 8 15,-2-2 6-15,-1 0 8 0,2-3 1 16,0 0-3-16,-2-1-6 0,3 0-8 16,-1-3-6-16,0-1-5 0,-1 0-6 0,1 0-4 15,0-1-5-15,1-3-2 0,3 3 1 16,0-2-1-16,0 0-4 0,2-3-1 15,1 2-2-15,0-5-10 0,3-1-27 0,-1 0-42 16,0-2-55-16,-1-3-75 0,1-1-78 16,2-4-76-16,2-4-73 0,-3-4-30 15,1-7 18-15,-1-4 54 0,-1-7 72 16</inkml:trace>
  <inkml:trace contextRef="#ctx0" brushRef="#br1" timeOffset="168617.37">7837 11494 4 0,'-11'18'54'0,"-2"-1"-1"0,2-1-6 15,3-1-6-15,0-2-6 0,0 1-6 16,2-3-4-16,0-1-1 0,1-2 4 0,2-1 8 15,1-2 9-15,2 1 10 0,2-3 12 16,0 0 11-16,1-2 5 0,0 1 4 16,2-2 6-16,1-2 7 0,-2 1 6 15,1-1 9-15,0-1 14 0,0 0 14 0,0 0 11 16,-2 0 7-16,3 0 5 0,-3-1-2 16,2-1-9-16,-2-1-17 0,0-1-20 15,-1-2-20-15,1 0-22 0,0-2-21 16,1-1-14-16,-3 0-10 0,2-1-11 0,0-4-7 15,-3 2-5-15,2-1-1 0,-1-1-5 16,-1-1 1-16,0 3 4 0,-1-1 2 16,-1 0 4-16,1 2 4 0,-4 2 5 15,2 0 4-15,-2 3 1 0,-1-1 2 0,-1 5 1 16,-1 0-3-16,1 2-6 0,0 3-3 16,-1 3-3-16,0 5-6 0,-2 1-3 15,2 4-5-15,-1 4 1 0,2 1 0 16,1 4-3-16,1 2 2 0,0 0 2 0,3 1 4 15,2 1 7-15,2 0 2 0,1-3 5 16,2 2 3-16,1-6 5 0,3 1 3 16,1-2 0-16,3-5-2 0,1-2-1 0,2-4-4 15,1-2-7-15,2-4-6 16,-1-4-6-16,2-3-13 0,-1-1-32 0,0-2-40 16,-2-3-55-16,-1 1-55 0,-2-3-50 15,-4 3-33-15,1-1-15 0,-2-2 4 0,-2 1 19 16,-4 1 32-16,0-1 32 0,-3 0 34 15,-1 3 36-15,-3-2 34 0,1 0 32 16,-2 1 24-16,-4-1 16 0,3 0 17 16,-2-1 15-16,0-2 14 0,0 0 13 0,0-2 15 15,2-1 13-15,1 2 8 0,-1-2 2 16,1 1 4-16,2-1 1 0,1 2 5 16,2 2 2-16,-1 1 5 0,1 1 0 0,0 4 2 15,1 0 2-15,1 6 2 0,1 0-1 16,2 5-6-16,1 5-4 0,2 3-9 15,3 5-12-15,0 3-16 0,0 2-12 16,2 3-9-16,4 2-8 0,-2-1-6 0,3 1-2 16,0-1-3-16,-1 0-1 0,2-2-2 15,-3 0-1-15,3-4 0 0,-5-1 6 16,0-1 10-16,-1-2 11 0,-2-2 17 0,-3-2 28 16,-2-2 27-16,-1 0 18 0,-3-5 7 15,-4 1 0-15,-1-3-11 0,-2-2-18 16,-4-1-26-16,-4-2-22 0,-1-4-17 0,-3-2-9 15,-3-2-9-15,0-4-9 16,-2-1-3-16,1-4-1 0,-3-4-4 0,1-1-2 16,-1-4 1-16,5-1 1 0,2-1-2 15,1-1 1-15,2 1-2 0,4 1-6 16,2 0-3-16,2 3-3 0,3 0-3 0,3 3-1 16,0 3 0-16,3 3 5 0,3 3 2 15,2 3 5-15,0 1 3 0,0 6 0 0,3 1 4 16,2 3-1-16,-2 4 2 15,3-1-1-15,-3 6 1 0,3 0 0 0,-3 1 0 16,-1 1 2-16,2 2-1 0,-2 0-1 16,0 2 2-16,-1-1 5 0,-3 2 4 15,-1-1 1-15,0 0 1 0,-3 2 3 0,-1 0-3 16,-1-1-6-16,-1 0-3 0,-1 0-9 16,0-1-18-16,-1-1-36 0,0-1-53 15,0-1-67-15,-1-2-73 0,1-5-69 16,2 1-45-16,-1-5-25 0,4-3-3 0,1-3 18 15,0-2 31-15,3-4 52 0,1-1 52 16</inkml:trace>
  <inkml:trace contextRef="#ctx0" brushRef="#br1" timeOffset="169017.49">8194 11180 154 0,'0'-5'200'0,"2"-1"-22"15,-2-1-23-15,0 3-20 0,2-2-14 16,-1 0-10-16,-1-1-10 0,2 1-11 0,-1 0-9 15,1-2-10-15,2 2-7 0,-2-2-6 16,-2 4 0-16,2 0 2 0,-1-1 4 16,-1 4 0-16,0 1 0 0,0 0-3 15,-1 1-2-15,-1 5-5 0,0 0-5 16,0 3-1-16,0 3 1 0,-1 2 0 0,3 2 0 16,-2 2-5-16,2 2 1 0,2-1-1 15,-2 2 2-15,3 0 2 0,1-2 0 16,1 0 1-16,0-3-2 0,1-1-5 15,1-3-3-15,2-3-9 0,-1-1-5 0,0-5-7 16,2-3-4-16,0-3-7 0,0-5-3 16,1-4-2-16,0-3-3 0,-1 0-1 15,-2-3-1-15,-1-1-3 0,-2-1 0 16,-2 1-2-16,-3-1 0 0,0 1-1 16,-5 1-1-16,1 1 1 0,-5 4 1 0,-1 1-4 15,0 1-1-15,-4 2-3 0,3 3-9 16,-3 2-15-16,1 2-26 0,-1 2-29 15,3 2-38-15,0 2-41 0,0 0-42 0,3 1-36 16,2 0-31-16,2-1-35 0,1 0-8 16,3-4 19-16,3 2 36 0</inkml:trace>
  <inkml:trace contextRef="#ctx0" brushRef="#br1" timeOffset="169337.5">8343 10937 84 0,'0'-7'242'16,"-2"0"29"-16,2 2-8 0,-3-1-36 0,1 2-30 16,1-2-18-16,-1 1-11 0,-2 2-14 15,1-1-25-15,1 1-25 0,-1 0-26 16,0 1-25-16,1 2-21 0,-1 2-15 16,0-1-8-16,-1 5-4 0,1 2-3 0,-1 2 0 15,2 4-2-15,-1 2 3 0,3 4-1 16,-1 2 4-16,1 2 2 0,1 1 9 15,2 1 6-15,3 3 5 0,-1-2 2 16,2 0 4-16,1-4 1 0,2-1-4 0,3-3-5 16,-2-4-4-16,3-1-3 0,-1-7-6 15,4-2-6-15,-4-4-20 0,3-5-34 16,-2-4-46-16,0-2-48 0,-3-4-50 0,2-2-45 16,-2-2-29-16,-3-2-11 0,0-2-3 15,0-1-6-15,-2 0 18 0,-3 0 30 16</inkml:trace>
  <inkml:trace contextRef="#ctx0" brushRef="#br1" timeOffset="169767.72">8343 10726 54 0,'-14'-12'191'0,"1"3"13"0,2 0-16 16,-1 2-10-16,3 1-9 0,3 1-3 15,1-1-9-15,-1 5-9 0,3-2-10 16,3 1-12-16,2 2-8 0,2 3-1 0,2 3 1 15,4 3-5-15,1 3-7 0,3 4-13 16,1 4-14-16,2 3-15 0,-1 1-13 16,1 2-10-16,2 3-4 0,-3-1 8 15,0 4 16-15,-2-2 26 0,0 0 21 0,-3 2 22 16,-1-4 13-16,-2-1-2 0,1-1-6 16,-4-4-21-16,1-2-18 0,-2-4-20 15,0-2-18-15,-2-5-13 0,2-3-17 16,-2-5-17-16,1-5-15 0,0-5-18 0,-1-3-17 15,-2-5-21-15,2-4-18 0,-1-2-13 16,-1-2-3-16,2-2-1 0,-1 0 7 16,1 2 14-16,0 2 12 0,1 4 16 15,0 1 12-15,1 4 11 0,1 5 7 0,0 3 8 16,1 5 7-16,2 4 4 0,0 3 8 16,0 4 13-16,2 1 17 0,-1 2 9 15,5 2 5-15,-2 0 5 0,1 0-3 0,0-1-11 16,0-2-14-16,-2 0-14 0,-1-3-8 15,0-2-23-15,-2-1-58 0,0-4-95 16,-3-4-105-16,0-1-101 0,-1-5-99 16,-1 0-71-16,-1-6 9 0,0-1 68 0,-2-3 92 15</inkml:trace>
  <inkml:trace contextRef="#ctx0" brushRef="#br1" timeOffset="170116.46">8733 10617 162 0,'-9'-5'289'0,"0"2"31"0,0 2-4 16,-3-1-53-16,4 2-51 0,-2 2-34 15,1-1-18-15,0 1-17 0,-1 1-23 16,2 0-23-16,1-1-21 0,0 3-18 0,4 0-15 16,0 1-8-16,1 0-1 0,0 1 6 15,4 0 11-15,0 1 14 0,2 1 14 16,1 0 10-16,2-1 7 0,3-1-3 0,2 1-1 15,0-1-10-15,2-1-9 0,4 2-10 16,-2-3-7-16,1 0-10 0,1 1-5 16,0 0-3-16,0 2-6 0,-1-2-2 15,-2 1 0-15,0 1 4 0,-2 1 5 0,-2-2 6 16,-3 4-1-16,0-1 0 0,-3 1-6 16,-2-1-6-16,-3 2-11 0,0 0-14 15,-3 0-23-15,-4 2-52 0,-2-2-88 16,-4 0-123-16,0-1-124 0,-1 3-130 0,-3 0-69 15,0-2-1-15,-1 0 64 16,2 0 106-16</inkml:trace>
  <inkml:trace contextRef="#ctx0" brushRef="#br1" timeOffset="178400.37">13262 10573 14 0,'-2'0'44'0,"2"0"0"0,0 0 2 0,0 0 1 16,0 0-1-16,-3 0 1 0,3 0 1 15,0 0 4-15,0 0-3 0,0 2 0 0,-1-1-3 16,-1-1-4-16,0 2-7 0,-1-1-8 16,-2 2-9-16,1 0-5 0,-3 0-4 15,2 2-1-15,-4-2 3 0,1 1 4 16,0 1 8-16,-1-1 10 0,-1-1 13 15,2 2 16-15,0-3 9 0,-1 3 12 0,0-2 6 16,-1 2 3-16,-1-2-5 0,0-1-5 16,-2 2-9-16,1-1-5 0,0 0-2 15,-2 0 5-15,3-2 6 0,0 2 9 0,0-2 13 16,0 1 12-16,5 0 7 0,-4-1 3 16,4-1-2-16,1 0-10 0,2 0-16 15,3 0-21-15,0-3-17 0,6 0-13 16,2-1-5-16,6-4 6 0,4-1 8 0,4-1 5 15,5-2 1-15,4-2-5 0,1-1-9 16,6-1-13-16,3-1-14 0,2-1-8 16,1 0-2-16,5-1-3 0,-2-1 0 0,1 2-2 15,4-3-1-15,-3 2-3 0,2-1-1 16,-1-1-8-16,1 0-11 0,1-3-16 16,3 0-23-16,-4-1-28 0,3-1-36 0,-2-3-28 15,-3 3-19-15,0-1-4 0,-2-2 7 16,-4 2 22-16,-3 3 30 0,-4 0 31 15,-3 2 29-15,-6 2 20 0,0 4 17 16,-5 1 8-16,-3 3 6 0,-5 1 4 0,-1 2 3 16,-4 2 1-16,-1 2 2 0,-3 2 2 15,-3 2 0-15,-2-1 0 0,-2 2-3 16,-3 2 1-16,-1-1 0 0,0 2-3 0,-7 0 1 16,0 2 0-16,-2 1 2 0,-3 1-1 15,-4 1 0-15,-1 1 1 0,-6 1 0 16,-1 2 0-16,-3 3 0 0,-2 2 1 15,-1 1 0-15,-6 1 1 0,0 2-1 0,-3 2 0 16,-2 2-2-16,-1 2 0 0,-5 0-1 16,-2 3 2-16,-2 0 1 0,-5 2 7 15,0-1 11-15,-1 2 18 0,-2 0 22 16,2 2 29-16,-2-4 31 0,3 2 35 0,1-1 28 16,4-2 24-16,3-2 15 0,8-2 14 15,5-4 0-15,5-4-14 0,13-4-20 0,5-5-14 16,11-8-17-16,11-4-23 0,8-6-16 15,15-7-15-15,11-5-20 0,9-6-25 16,10-5-19-16,11-4-21 0,5-3-35 16,6-3-48-16,5-3-43 0,0 0-52 0,1-3-55 15,0 3-64-15,-1 0-50 0,-6 2-24 16,-3 1-9-16,-5 2 7 0,-3 3 23 16,-4 3 39-16,-5-1 46 0,-2 4 46 0,-3 2 41 15,-5 1 34-15,-2 1 26 0,-4 3 21 16,0 0 21-16,-3 1 14 15,-4 4 14-15,-4 2 7 0,-2 2 1 0,-7 3 5 16,-3 3 0-16,-3 2 1 0,-5 1 2 16,-5 3 5-16,-2 3 6 0,-4 3 9 0,-7 1 10 15,-3 2 8-15,-5 3 4 0,-4 3 0 16,-5 2-5-16,-4 0-4 0,-6 6-10 16,-5 1-8-16,-5 3-4 0,-4 3 0 0,-6 3 6 15,-4 3 5-15,-4 2 7 0,-3 2 9 16,-3 4 11-16,-2 1 12 0,-5 1 10 15,-2 1 20-15,-1-1 28 0,-1 1 37 16,0-1 41-16,0 1 40 0,6-4 37 0,5-1 41 16,6-6 41-16,7-5 12 0,11-5-20 15,9-2-37-15,8-6-43 0,13-6-53 16,12-4-69-16,12-8-51 0,17-6-33 0,13-9-15 16,15-5-11-16,11-5-14 0,15-7-18 15,9-2-36-15,6-5-60 0,4 0-83 16,1-3-86-16,-3 1-78 0,-8 2-68 15,-6 1-42-15,-7 4 1 0,-7 3 31 16,-8 2 39-16,-7 5 34 0,-9 3 30 0,-4 5 20 16,-7 1-4-16,-8 6-26 0,-6 1 2 15,-4 4 24-15,-7 3 36 0</inkml:trace>
  <inkml:trace contextRef="#ctx0" brushRef="#br1" timeOffset="179700.97">13649 10444 137 0,'-5'-3'171'0,"-1"2"-24"0,1-1-12 16,-1-1-10-16,1 2-5 0,-1-1 5 0,1 0 8 16,0 0 6-16,1 2 2 0,-4-2 3 15,3 2 4-15,2-1-4 0,-2 1-4 16,2 0-3-16,0 0-9 0,-1 0-12 0,3 0-20 16,-1 1-9-16,1 1-4 0,-2 0-6 15,3 6-6-15,0 0-1 0,3 2 2 16,-2 3-1-16,-1 1-5 0,2 3-2 15,-1 1 4-15,-1 1 4 0,-1 4 3 0,-1 1-1 16,-4 0 4-16,0 3-5 0,-2 0-8 16,-2 3-7-16,-4-2-11 0,0 4-7 15,-3-2-11-15,-1 1-11 0,-4 4-3 0,0-3-6 16,-3 6 1-16,1-2-4 0,-5 3-3 16,1 2 1-16,-1-1-5 0,-1 2 0 0,0 0 1 15,2 2 6-15,0-1 8 16,-1-1 9-16,4-1 19 0,4-2 8 15,1-2 6-15,2-1 3 0,4-3-7 0,2-1-6 16,2-2-16-16,2-2-11 0,3-4-7 16,2-1-5-16,-1-5-1 0,2-2-4 15,0-1 2-15,1-4 10 0,-1-1 6 0,2-3 10 16,-1 0 19-16,-1-1 19 0,2-2 16 16,-2 1-1-16,-1-2 0 0,0 1-13 0,0-1-19 15,-1 1-18-15,-3 0-14 0,2-1-8 16,0 0-9-16,2 0 0 0,-2 0 1 15,2-2 7-15,1 1 2 0,1-1 9 16,-1 1 13-16,1-2 10 0,-2 0 4 0,1 0 0 16,-1-3-7-16,-2-2-7 0,0-1-11 15,1 0-9-15,-1-3-6 0,0-2-5 16,-2 1 0-16,0-2-3 0,1-3 0 0,-2 2-3 16,0-4 2-16,0 2 0 0,2 2-1 15,-1-1 1-15,1 2 2 0,1 1-2 16,-1 4-4-16,3 0-1 0,0 1-3 15,1 3-2-15,0 1-3 0,1 4 4 0,-1 3 1 16,2 3 1-16,0 1 3 0,0 3 4 16,2 2 1-16,-1 0 1 0,1 2-1 15,1 2 0-15,0 1 1 0,-1 1-1 16,3-2 1-16,-2 1 0 0,0-1 4 0,0 0-4 16,0 0 2-16,0-1-2 0,-1-4 2 15,0-1 0-15,-1 0-2 0,2-1 3 0,-1-4 0 16,1-2 3-16,1 1-2 15,0-3 2-15,5-3 0 0,1 0 0 0,0-5-2 16,2-1-5-16,4-1-2 0,0-4-7 16,0-1-8-16,3-1-7 0,-1-1-10 0,0-1-8 15,-1-2-11-15,-2 1-5 0,0 1 4 16,-2 0 2-16,-2 2 6 0,-2 1 8 16,-1 0 13-16,-3 1 7 0,-3 2 1 15,-2 0 7-15,-2 0 3 0,-1 2 3 16,-3-1-1-16,-4-1 2 0,1 2 4 0,-2-1-1 15,-2 1 0-15,-1-2 4 0,-2 0-1 16,2 1 1-16,-3-1 1 0,2 2-1 16,-2-1 1-16,3-1-5 0,-4 2-1 0,2 1-12 15,1 0-25-15,0 1-42 0,-2 1-54 16,1 2-80-16,0 1-115 0,0 1-116 16,2 1-95-16,3 1-83 0,1 1-18 0,3 0 43 15,2-3 96-15,5 0 114 0</inkml:trace>
  <inkml:trace contextRef="#ctx0" brushRef="#br1" timeOffset="184067.05">11244 12391 28 0,'-8'5'88'0,"2"1"-1"16,-2-2 0-16,2-1 1 0,0 2 4 15,1-3-1-15,1 2 1 0,0-1 4 0,-1 0-2 16,2-2 1-16,2 2-2 0,-1-3 1 16,2 2 8-16,0-1 28 0,0-1 22 15,0 2 21-15,3 1 22 0,0-2 21 16,2 1 10-16,1-1-14 0,2-1-14 16,3 0-12-16,2 0-19 0,1-1-21 0,5-2-19 15,1 0-15-15,4-2-13 0,3-2-13 16,5-2-13-16,1 0-13 0,2-3-17 0,1-1-12 15,0 2-12-15,-1-3-9 16,2 2-6-16,-2-1-4 0,-4 2 0 0,1 1-7 16,-4-1-21-16,-3 4-45 0,-3-1-76 15,-5 2-98-15,0 2-101 0,-4-1-77 0,-1 3-51 16,-4 1-38-16,0 1 12 0,-2-1 65 16,0-1 87-16,-6 2 71 0</inkml:trace>
  <inkml:trace contextRef="#ctx0" brushRef="#br1" timeOffset="184634.62">11627 12295 185 0,'-13'0'230'0,"0"0"6"15,3 0-45-15,0 0-24 0,2 0-10 0,0 0-2 16,2-1 2-16,0 1 3 0,1 0 1 15,0 0-3-15,2 0-6 0,0 0-7 16,-2 0-12-16,2 0-14 0,2 0-12 16,-1 1-5-16,-1 2-8 0,1 2-4 0,0 1 1 15,-1 3 3-15,3 1 1 0,0 3 2 16,0 3 3-16,3 2 0 0,-1 1 0 16,5 3 0-16,-3 3 1 0,2 0-3 15,2 0 1-15,0 4 0 0,0-2-1 0,6 0-6 16,-2 2-2-16,1-2-10 0,2 0-7 15,2-2-9-15,-1 2-8 0,3-3-4 16,-3 0-5-16,4-1-5 0,-4-1-9 0,0-1-6 16,0-1-6-16,-4-1-3 0,0 1 2 15,-2-2 0-15,0 0 7 0,-3-2 6 16,-3 1 6-16,1-1 1 0,-4 1-2 16,-2-3-4-16,-4 2-6 0,1 0-8 0,-3-1-6 15,-1 0-3-15,-3-2-5 0,0 1-1 16,0-2 1-16,-5-2 2 0,2 0 2 0,-3-3 3 15,-1-2 1-15,-2-1 2 0,-2-2-2 16,1-4-3-16,-3-1 0 0,0-3-1 16,1-1 1-16,-1-4-2 0,3-1-1 15,-1-3 2-15,2 0-3 0,4 0-3 0,2-3-1 16,1 0 0-16,5-3 0 0,3 0-3 16,4-1-1-16,2 1-1 0,2-2-1 15,4 0-1-15,3 3-7 0,3-3-15 16,-3 2-42-16,3 2-68 0,-1 2-86 0,-2 2-132 15,-2 1-161-15,1 6-139 0,-4 2-92 16,-2 1-4-16,-3 5 51 0,-3 2 112 16,-2 2 155-16</inkml:trace>
  <inkml:trace contextRef="#ctx0" brushRef="#br1" timeOffset="187385.31">1266 12055 10 0,'-18'2'75'0,"-2"-1"5"0,3-1 0 0,4 2-4 16,-3-1-11-16,5-1-8 0,1 1-10 0,1 1-6 15,1-2-9-15,2 2-5 0,1-2-3 16,2 1-5-16,1-1-2 0,2 2 0 16,2-2 7-16,1 1 10 0,5-1 10 0,2-1 9 15,5-1 9-15,6-1 2 0,3-4-4 16,6-2-10-16,3-5-9 0,8-4-12 0,5-3-9 16,4-1-7-16,6-7-5 0,4-1-2 0,4-3-4 15,6-3-3-15,3-1-6 0,1-2-2 16,2 0-4-16,0-2-1 0,-3 0-2 0,-3 1 1 15,0 1 2-15,-5 2-2 0,-5 1-3 16,-6 2-6-16,-3 6-6 0,-8 3-6 0,-6 3-7 16,-8 6-2-16,-7 4 6 0,-6 5 9 15,-8 5 10-15,-8 5 12 0,-5 5 12 0,-9 4 9 16,-4 6 2-16,-10 1 1 0,-4 5 0 0,-6 4 0 16,-6 3-3-16,-5 2-2 0,-5 1-1 0,-6 4-1 15,-5 2 1-15,-3 2 0 0,-3 1 3 16,2 4 0-16,-1 1 0 0,0 0 0 15,0-2-1-15,1 1 0 0,5-1-3 0,2-2-2 16,5-2 0-16,5-3-2 0,6-3-3 16,8-6 0-16,6-4 4 0,10-7 3 0,5-4 1 15,12-5 0-15,8-6-3 0,13-8 1 16,6-4-10-16,11-9-7 0,9-4-11 0,8-8-9 16,10-3-8-16,10-6-9 0,6-5-4 15,6-4 0-15,5-1 1 0,3-3 5 0,0 0 7 16,0-1 5-16,-1-1 3 0,0 4 3 15,-4-1-4-15,-5 5-6 0,-5 2-12 0,-7 5-14 16,-8 5-18-16,-10 6-12 0,-12 6 2 0,-9 9 8 16,-14 5 16-16</inkml:trace>
  <inkml:trace contextRef="#ctx0" brushRef="#br1" timeOffset="188368.34">2727 11475 22 0,'-33'21'57'0,"-10"4"21"0,-9 7 14 16,-8 2 5-16,-10 5-2 0,-7 5-2 16,-9 2-10-16,-7 5-12 0,-4 3-5 0,-1 3-6 15,-6 2-2-15,0-1-6 0,-2 4-3 16,3 1-4-16,2-2-6 0,0-1-9 15,6 0-9-15,5-4-8 0,6-4-6 0,7-2-4 16,7-7-3-16,10-5 0 0,8-5-2 16,11-5-5-16,9-7 0 0,12-6-2 0,11-7 0 15,13-7-3-15,11-8-1 0,11-9 0 16,13-6-3-16,9-9-8 0,9-5-7 16,8-8-3-16,4-4-4 0,9-1-2 0,2-4 1 15,3-1 0-15,2 0 4 0,3 2 3 0,-3-1 5 16,-2 1 3-16,-1 4 2 0,-7 3 2 15,-6 4 2-15,-8 4-2 0,-8 4 1 0,-6 6 3 16,-10 4 4-16,-9 5 8 0,-8 5 6 0,-10 5 4 16,-8 6 4-16,-10 6 2 0,-11 6-3 15,-11 5 0-15,-10 6 0 0,-7 6 0 0,-9 5 0 16,-7 4 4-16,-8 3 5 0,-3 6 6 0,-7 1 5 16,-1 4 7-16,-5 2 7 0,-2 4 7 15,-1-1 5-15,2 0 8 0,4 1 6 16,5-5 3-16,5-4-1 0,9-5-1 0,11-6-2 15,10-8-6-15,14-7-9 0,9-6-10 16,17-9-8-16,13-10-8 0,13-10-12 0,17-10-8 16,9-11-7-16,14-6-1 0,11-11-4 15,10-3-4-15,6-6-4 0,9-4-1 0,6-1-2 16,4-1-4-16,1-1-6 0,-2 0-4 0,-1 4-6 16,-6 4-6-16,-7 3-7 0,-6 5-5 15,-8 3 1-15,-11 8 1 0,-9 5 6 0,-9 6 11 16,-10 6 12-16,-10 4 11 0,-10 8 9 15,-12 5 10-15,-6 7 7 0,-10 2 2 0,-9 8 1 16,-7 3 0-16,-8 4 0 0,-7 2-1 0,-6 4 2 16,-7 2 1-16,-6 2 1 0,-2 2 1 15,-3 1 0-15,-1 2-2 0,-1 2-5 0,0 0-4 16,2 1-3-16,-2-1-2 0,5-1-4 16,0 0 1-16,3-1-1 0,5-2 0 0,8-2-1 15,4-3 2-15,5-3-1 0,10-6 1 16,5-4 1-16,12-5-1 0,8-3 3 0,8-9-3 15,10-5-2-15,9-7-4 0,8-5-1 16,8-7-1-16,7-4-4 0,9-5-1 0,3-1-2 16,4-2-1-16,4-3-2 0,-1 0-5 15,2 1-4-15,-4 1-4 0,-4 2-6 0,-6 2-5 16,-3 5 0-16,-7 4 1 0,-9 4-1 0,-6 6 5 16,-9 4 7-16,-8 4 6 0,-8 6 7 0,-8 7 5 15,-10 6 7-15,-8 4 6 0,-11 6 4 16,-8 4 3-16,-8 5 4 0,-9 3 0 15,-5 5 3-15,-5 2 2 0,-3 4 1 0,-3 2 1 16,-3 2 0-16,-1 0 6 0,-1 1 2 0,2 0 2 16,3-1 4-16,0-2 3 0,6-1-2 15,7-3-1-15,7-4-2 0,5-5 3 16,11-6-1-16,8-6-1 0,11-8-4 0,9-5-3 16,11-8-8-16,12-8-13 0,11-5-12 15,8-9-6-15,8-4-4 0,7-6-2 0,7-1-1 16,6-6 3-16,4-1 1 0,2-1-3 15,4 2-5-15,-2 0-7 0,-1 2-9 0,-3 4-5 16,-9 1-7-16,-3 7-3 0,-10 2-2 0,-8 7 5 16,-7 4 9-16,-8 4 7 0,-11 7 11 15,-9 4 11-15,-7 4 13 0,-12 7 8 0,-7 2 7 16,-9 7 5-16,-3 2 3 0,-6 2 1 0,-3 5 0 16,-1-1-4-16,-3 2-5 0,1-2-5 15,-1 1-5-15,2 0-4 0,1-4-4 0,6-1-1 16,2-4-9-16,5-2-18 0,8-3-35 15,3-5-40-15,7-2-47 0,6-5-38 0,9-3-14 16,2-6 9-16</inkml:trace>
  <inkml:trace contextRef="#ctx0" brushRef="#br1" timeOffset="189357.03">1706 11899 19 0,'0'0'67'0,"0"0"-2"0,0 0-7 0,0 0-8 15,-2 0-9-15,2 2-10 0,-1-1-6 16,-1-1-7-16,2 2-3 0,-2-2-4 0,2 0-2 16,-1 0-2-16,-1 0-2 0,2 0 0 0,-2 0-4 15,2 0-1-15,0-2-1 0,0 2-1 16,0 0-1-16,0 0-4 0,0 0-2 0,0 0-4 16,0 0-4-16,0 0-3 0,0 0-2 0,0 0 1 15,0 0 3-15,0 0 3 0,0 0 2 16,0 0-1-16,0-1-3 0,-1 1-6 0,1 0-5 15,0 0-9-15,0 0-10 0,0 0-12 0</inkml:trace>
  <inkml:trace contextRef="#ctx0" brushRef="#br1" timeOffset="192137.55">12373 16635 75 0,'0'-8'100'0,"0"-1"-9"0,0 0-13 16,0 0-11-16,0-1-10 0,0-1-11 15,0 1-7-15,-2-3-5 0,2 2-3 0,-1-1-2 16,-1-2 0-16,-2 1 3 0,1 1 2 16,-2-3 3-16,2 1 8 0,-1-1 4 15,-2 2 5-15,1-2 4 0,-1 1 3 0,2 1 0 16,-3-1-4-16,1 2-1 0,-1 0-3 16,-2 0-6-16,1 0-4 0,0 2-5 0,-3-2-1 15,3 0-2-15,-3 1 0 0,1 2 1 16,-2 0-3-16,-1 0 0 0,-1 0 1 0,1 2-2 15,-4 0-1-15,1 2-2 0,-3-1 1 16,3 1 2-16,-3 2 0 0,-1-1 0 16,1 1-3-16,-2 0-2 0,1 0-4 0,-1 1-3 15,2-1-5-15,-3 0-2 0,3 0 0 16,-1-1 0-16,-1 1 0 0,2-2 3 16,-3 2-2-16,4-1 2 0,-4 1-3 15,2 0 0-15,-2 0 6 0,1-1 1 0,-1 3 4 16,-2 0 1-16,2 2 1 0,-2 0-2 15,-2 3-7-15,0-1-4 0,-2 3-6 0,-2 1-2 16,3 1-3-16,-3-1 0 0,2 4-2 16,0 0-1-16,0 2 0 0,-1 0-1 15,1 2-1-15,-2 0 0 0,2 2 1 0,1-1 1 16,-2 4-1-16,4-2 1 0,-2 1-2 16,3 1 3-16,-1 0-2 0,1 2 0 0,2-1 0 15,0 0 0-15,0 1 2 0,0 1 0 16,0 0 0-16,1 2 2 0,2-1-1 0,-3 0 0 15,1 1 0-15,-1 1 0 0,2-1 0 16,-1 1-1-16,-1-1 1 0,2 0 0 0,0 1-2 16,0 0-1-16,1-1 0 0,3 1 1 15,1-1-1-15,0 2 2 0,2-1-2 0,1-1 1 16,2 1 1-16,2-2 0 0,1 1 1 16,2-1-1-16,0 2 1 0,2-1 1 0,1 1-1 15,1-1-1-15,-1 1-1 0,2-1 1 16,-2 2-3-16,2-1 1 0,0 1 1 0,0 0 1 15,0 0 0-15,0-2 0 0,0 2 1 16,2 0-1-16,1 0 0 0,2 2-1 0,2-1 0 16,-1 1 1-16,3 1 0 0,2-2 2 15,3 2 3-15,-1-1 5 0,3 1 5 0,1-2 4 16,2 2 2-16,2-1-1 0,1-1 0 16,3-2-4-16,-1 1-3 0,0-3-3 15,3 0 1-15,-2 0 0 0,2-2 1 16,-2 1-1-16,2-1-1 0,0-1 2 15,-2 3-1-15,2-1 0 0,0-1 2 16,1 1-1-16,2-2-2 0,-1 0 1 0,1-2 0 16,3-1 0-16,-3 0-3 0,3-3 1 15,2-1 4-15,-1-4 1 0,0-1 1 16,-2 0-2-16,4-4 1 0,-3-2-3 16,2-3-4-16,-2-2-4 0,1-2 1 15,-1-4-1-15,0 1 1 0,-1-4-1 0,1-1 0 16,0-1 1-16,0-1-1 15,-1-1-2-15,0 0-1 0,-1-1 2 0,1-1-3 16,1-1 1-16,-2 0 0 0,3-3 1 16,-6 0-1-16,4 0-1 0,-1-1 1 15,-1-2 0-15,0-3 0 0,0-2-1 0,-1-1 2 16,0-1 0-16,-1-2 0 0,-1 0-1 16,0-2 1-16,0 2 0 0,-2 2-1 0,2-1 1 15,-5 1-1-15,2-1 1 0,-2 4-2 16,0-1 1-16,-3 1-1 0,1-1-3 0,-4 1-8 15,0-1-3-15,-2-1-5 0,-1-1-1 16,-4-2-2-16,-1 0 3 0,2-2 7 0,-6 1 2 16,1-1 5-16,-3 1 4 0,-1 1 0 15,-1 0 2-15,-1 0 0 0,-1 0 1 0,-1 1 2 16,0 2-3-16,0-1 2 0,-2 1-1 16,0 1 1-16,1 2 1 0,0 0 1 0,0 0 2 15,0 2 3-15,0-2 2 0,0 0 0 16,0 1 2-16,1 0 0 0,0 1 0 0,-1-2-3 15,1 0-1-15,0 2-1 0,1-3 1 16,-1 3 3-16,0 0 2 0,0-1 5 16,-2 2 4-16,2 0 4 0,0 0 8 0,0 2 7 15,-2-1 4-15,0 2 5 0,0 0 0 16,-1 2 3-16,0-1 0 0,0 1-1 16,-1 1 1-16,-2 1 0 0,1 1 2 0,0-1-2 15,-2 1-8-15,0 0-8 0,-2 2-7 16,-3 0-8-16,0 1-6 0,-4 1-8 15,0 0-2-15,-3 0-4 0,-3 1 1 0,-2-1-3 16,-3 0-2-16,-1 2 1 0,-3-4-3 16,-1 2 2-16,-1-3-2 0,-2 0 1 15,-1 0 1-15,2 0 0 0,-1 0 1 0,3 2-2 16,2 2-1-16,1 1 0 0,2 1-3 16,5 3-1-16,-2 0-3 0,5 2-10 0,1 3-22 15,3 1-30-15,-1 1-41 0,1 4-55 16,1 3-52-16,1-1-51 0,-1 4-38 15,-1 1-21-15,1 1-11 0,3 2 1 0,-5 2-11 16,3-2 23-16,-3 0 41 0,3-1 42 16</inkml:trace>
  <inkml:trace contextRef="#ctx0" brushRef="#br1" timeOffset="194283.31">10846 12777 75 0,'-6'-5'93'0,"-1"1"-6"16,1-1-4-16,-2-1-7 0,0 0-3 15,2 0-5-15,-1 2-3 0,1-3-5 16,0 2 5-16,-1-1 4 0,1-1 5 0,0 3 4 16,0-2 8-16,-1 2 6 0,2-1 6 15,-1 1 10-15,1 1 10 0,-2-2 11 16,0 2 11-16,-1 0 7 0,2 0 5 16,-1 2 0-16,-2-2 2 0,3 3 2 0,-2-2-7 15,1 2 0-15,0 0-7 0,2 0-13 16,0 0-17-16,2 0-18 0,0 0-15 15,-1 0-17-15,3 0-13 0,-1 0-13 16,1 0-11-16,1 0-2 0,1 0 0 0,2 2 3 16,1 1 0-16,2 1 7 0,2-1 7 15,4 3-4-15,1-1-2 0,3 0-2 16,0 3-3-16,4-2-5 0,0 2-5 0,2-1-3 16,-2 0-4-16,4 1-4 0,-3 1-1 15,2-1-3-15,-1-1 0 0,-1 0-3 16,-1 1 1-16,2 0-2 0,-2-1-1 15,0 1 1-15,0-1 0 0,-3 1 1 0,1-1-1 16,-2 2 2-16,2 0 0 0,-4-1 1 16,0 2-1-16,0-1-1 0,-1 0 0 15,-2 2 0-15,3-1 0 0,-3 1-2 0,1-2 0 16,-2 0-1-16,2 1 0 0,-3-1-1 16,2 1 0-16,-3 0 1 0,0-1 4 15,0 1 3-15,1 0 0 0,-4 1 2 16,1 0 2-16,-2-1 4 0,-1 2 0 15,-2 0-2-15,1 0 4 0,-4 2 3 0,-1-1 3 16,0 2-1-16,-3-1 4 0,-3 1-3 16,-1 0-2-16,0-1-3 0,-1 0 1 15,-3-2 1-15,1 0-4 0,1-1 2 0,-1-1 5 16,-3 1 6-16,3-4 5 0,1-1 10 16,-4-1 6-16,2-2 4 0,-2-2-3 0,0-2-5 15,0-2-7-15,0-2-10 0,-2-3-3 16,0-2-7-16,2-3-7 15,1-4-1-15,0-2-2 0,1-4 0 0,3 1-4 16,3-6 1-16,3 3-1 0,2-3 0 0,6 1-3 16,2 0-3-16,3 0 1 0,6 1 0 15,2 2 1-15,3 0-4 0,2 5 2 16,2 1 2-16,3 1-3 0,-1 4-2 16,2 2 1-16,-2 1-4 0,-1 2-16 15,1 2-19-15,-3 3-17 0,-3 0-19 0,-1 1-16 16,-4 2-5-16,-2 0 2 0,-2 2 7 15,-4 0 0-15,0 1-7 0,-4-2-39 16,-2 1-74-16,-2-1-99 0,-2 2-99 0,-2-1-101 16,-2-1-57-16,-2 0 8 0,-2 1 64 15,2 0 98-15</inkml:trace>
  <inkml:trace contextRef="#ctx0" brushRef="#br1" timeOffset="194939.16">12052 13077 77 0,'2'0'155'0,"2"-2"-18"15,-2 2-23-15,0 0-16 0,-1 0-5 16,-1 2 3-16,0-2 6 0,0 3 10 0,0-2 8 15,0 2 2-15,-1 0 3 0,-3 0-1 16,2 2-3-16,0-2-6 0,-1-2-5 16,0 2-3-16,-1 0-4 0,1 0-2 15,0 0 0-15,0-1 4 0,-1 1 6 16,0 0 7-16,-2 0 7 0,-1 0 10 0,1 0 4 16,-1 1 3-16,-2 1-1 0,0-1-2 15,-3 1-2-15,-1-1-6 0,0 2-8 0,-3 0-6 16,-2-2 3-16,-2 3 3 0,-2 0 2 15,1 1-2-15,-4 1-3 0,0 0-11 16,-4 1-14-16,-4 2-20 0,0 0-20 16,-7 2-10-16,-1 2-10 0,-3 1 0 0,-2-2 0 15,-1 1 7-15,-1 0 6 0,-1 1 6 16,2-2 5-16,-1 0 0 0,1 0 0 0,1-2-8 16,0 1-7-16,2 0-10 0,0-3-9 15,1 3-8-15,3-2-10 0,1 0-4 16,3 2-3-16,1-4-1 0,2 2 2 15,2-1-2-15,3-3 2 0,3 2 0 0,4-3-7 16,2 1-17-16,2-4-31 0,1 2-50 16,6-3-66-16,0 2-78 0,2-2-101 15,1-2-125-15,4 1-100 0,1-1-62 16,2-1-43-16,3-1 14 0,4-1 72 0,4-1 123 16,1-1 119-16</inkml:trace>
  <inkml:trace contextRef="#ctx0" brushRef="#br1" timeOffset="195534.93">10934 13648 145 0,'-3'-6'254'15,"-2"2"28"-15,-1-1-21 0,2 1-14 16,0-1-8-16,0 4 3 0,0-2-1 0,1 3-1 16,0 0-5-16,3 0-17 0,-2 3-21 15,2-2-20-15,2 4-24 0,1-1-22 16,0 2-18-16,5 0-12 0,2 1-12 16,1 3-13-16,3-3-12 0,5 2-10 0,3 0-12 15,3-1-11-15,5 1-9 0,0 0-7 16,5-2-6-16,3 0-3 0,0 0-2 15,0-1 0-15,0 0-4 0,-5 0-3 16,0 0 3-16,-3-2 3 0,-3 2 4 0,-6 2 9 16,-2-2 15-16,-3 1 18 0,-2 1 16 15,-4-1 13-15,-2 4 11 0,-1-1 2 16,-2 2-6-16,-3 0-10 0,-2 2-11 0,-2 0-14 16,0 3-12-16,-4-2-8 0,0 3-8 15,1-1-3-15,-3 1-6 0,0 0-2 16,-1 0-4-16,-1 0-3 0,-1 0 5 15,0 0 6-15,-2-2 19 0,-2-2 13 0,2-1 16 16,-1-1 13-16,-4-3 4 0,4-3-2 16,-2-1-12-16,-2-2-10 0,2-3-12 15,-2-3-10-15,2-2-8 0,-1-2-7 16,-1-4-5-16,1-1-7 0,1-4-2 0,-1-1-3 16,4-2 1-16,2-1-3 0,0-2 0 15,6-1-3-15,2 0 2 0,3 1-5 16,5-2-1-16,1 2-4 0,6-1-9 15,0 1-17-15,4 1-32 0,1 1-45 0,1 1-56 16,4 2-67-16,-2 2-88 0,-2 2-102 16,2 2-88-16,-1 2-60 0,-3 3-49 0,1 3-11 15,-4 0 54-15,1 2 98 16,-4 1 109-16</inkml:trace>
  <inkml:trace contextRef="#ctx0" brushRef="#br1" timeOffset="196239.54">11592 13584 83 0,'-4'-3'237'0,"-1"-1"28"0,0 3-18 16,0 0-38-16,2-1-32 0,-2 2-19 0,2-1-17 15,2-1-10-15,-1 2-8 16,2-1-5-16,0 1-1 0,0 0 8 0,3 1 10 16,0 1 12-16,3 1 9 0,-1 1 3 15,2 4-3-15,-1 1-11 0,3 1-14 16,1 5-18-16,1 2-18 0,1 1-18 0,-2 3-15 16,3 0-16-16,-1 1-8 0,0 2-9 15,0-3-2-15,-2 0-2 0,1 0-1 16,0-4 4-16,-2-2-1 0,-1-2 1 15,3-2-5-15,-3-4-4 0,0-1-3 0,0-6-5 16,1-3-7-16,-1-1-4 0,0-7-2 16,-1-1-3-16,0-3-2 0,-2-3-7 15,-2-1-2-15,1-2-6 0,-3-2-2 16,2 0 1-16,-3 1-2 0,2 3 5 0,-2 1 3 16,3 1 6-16,-3 4 0 0,0 2 0 15,2 5 5-15,-1 1 1 0,1 7 2 16,2 3 0-16,1 4 4 0,0 3 0 0,0 4 1 15,1 2-1-15,1 2-1 0,2 1-1 16,-1 0-2-16,0-2 3 0,1 1 5 16,1-5-4-16,1 0 3 0,0-3 2 15,-2-5 5-15,1-2 2 0,2-4-5 0,-2-4 3 16,-2-1 0-16,3-7 1 0,-2-3-7 16,-1-2-2-16,0-2 3 0,1-4-2 0,-4-2-3 15,0-2 1-15,0-1 2 16,-2 2 4-16,-3-3 5 0,0 3 8 0,0 0 10 15,-3 0 9-15,0 5 13 0,-2-1 17 16,-2 0 18-16,-2 3 17 0,0 1 11 16,-3 0 8-16,2 6 3 0,-1-3-6 15,-1 3-18-15,0 1-17 0,1 2-19 0,1 3-18 16,-1-1-17-16,3 3-23 0,0 0-28 16,-1 0-39-16,4 3-52 0,0 0-60 0,1 3-79 15,0 0-111-15,1 0-108 0,0 0-86 16,6 1-74-16,-3-2-18 0,3 0 33 15,2-2 97-15,2 0 117 0</inkml:trace>
  <inkml:trace contextRef="#ctx0" brushRef="#br1" timeOffset="196883.18">12234 13012 56 0,'-6'3'222'0,"1"-2"25"0,3 3-23 15,-1-4-34-15,3 1-25 0,2-1-23 16,1 0-15-16,0-1-14 0,5-1-16 0,3-1-19 16,0 0-18-16,2-1-14 0,4-1-15 15,-1-1-20-15,3 0-21 0,1-1-25 16,0-1-30-16,0 2-31 0,0-1-33 15,-2 1-30-15,-2 0-30 0,-3 1-36 0,1 2-27 16,-8 1 2-16,0 2 18 0</inkml:trace>
  <inkml:trace contextRef="#ctx0" brushRef="#br1" timeOffset="197099.93">12341 13180 137 0,'-6'14'324'0,"0"-2"58"16,1 0 35-16,2-2-25 0,3 1-22 16,0-4-22-16,3 1-29 0,2-3-30 0,4 0-38 15,1-3-46-15,3-2-51 0,6-3-46 16,-1-3-43-16,3 0-43 0,1-4-53 16,2 0-65-16,-2 0-78 0,2-4-95 0,-1 2-91 15,1 0-80-15,0 0-81 0,-5 2-13 16,0 1 40-16,-3 1 72 0,-4 2 84 15</inkml:trace>
  <inkml:trace contextRef="#ctx0" brushRef="#br1" timeOffset="199317.06">12913 12618 103 0,'-7'-3'207'0,"2"-3"1"16,0 2-7-16,-1 0-4 0,2-2 4 15,1 2 12-15,-2-1 18 0,1 2 15 16,1-1 13-16,0-1 4 0,1 4-9 16,1-2-23-16,-1 1-31 0,1 2-32 0,2 2-23 15,2 1-19-15,1 1-9 0,2 4-4 16,2 2-2-16,3 4-11 0,0 4-19 15,0 1-17-15,2 5-22 0,1 3-14 16,0 2-13-16,-1 2-15 0,4 2-20 0,-4 0-35 16,3 0-37-16,-2-1-57 0,0-1-76 15,-3-4-75-15,0-1-66 0,3-4-57 16,-4-4-47-16,-2-3-37 0,1-3 26 0,1-4 54 16,-4-4 72-16</inkml:trace>
  <inkml:trace contextRef="#ctx0" brushRef="#br1" timeOffset="200075.87">13468 12975 54 0,'9'-8'151'0,"-1"2"-30"16,0-1-33-16,-2 1-26 0,3-2-16 0,-1 4-8 16,-3-2-10-16,0 1-6 0,1-1-3 15,-1 3-5-15,-1-1-1 0,-2 1 0 16,1 1 4-16,1 0 2 0,-3 1 6 0,-1 0 8 16,2-1 7-16,-1 2 10 0,1 0 5 15,-2 2 8-15,0-1 3 0,0-1 3 16,0 1 0-16,0-1-6 0,0 2-5 15,0-2-7-15,0 0-7 0,0 0-11 0,0 0-7 16,0 0-7-16,0 0-6 0,0 0-4 16,0 0-2-16,0 0-2 0,0 0-1 15,0 0 1-15,0 0-2 0,0 0-1 16,0 0-2-16,0 0 0 0,0-2-1 0,3 2-3 16,-1-1 0-16,1-2-1 0,1 0-3 15,1 0-3-15,0-1-4 0,0 1-4 16,0-2-2-16,-1 2 1 0,2-1 1 0,-1 1 3 15,-2 0 4-15,1 1 3 0,-3 0 5 16,1 1 6-16,-2 1 11 0,-2 1 6 16,2 1 5-16,-3 1 6 0,1 0 7 15,-2 0 4-15,-2 0 5 0,1 0 13 0,0 2 14 16,-1-2 13-16,-1 1 15 0,-2-1 11 16,1 3 8-16,-3-1 0 0,-2 1-5 15,0 0-6-15,-4 1-10 0,1 1-11 16,-2 2-7-16,-5 1 0 0,-2-1-7 0,-2 4-5 15,-1 1-5-15,-2 0-4 0,-2 1-8 16,-1 1-9-16,-1-1-4 0,0 1 0 16,-1-3 1-16,-3 3 2 0,3-3 3 0,-1 1 3 15,-1-4 3-15,2 3-1 0,1-3-1 16,-2 0-7-16,1 0-6 0,0 0-9 16,3-2-8-16,-1 1-6 0,2-1-3 15,0 0 1-15,0 2-3 0,2-2 1 0,1-2 0 16,1 2-1-16,2 0-1 0,4-1-3 15,-1-1 3-15,3 1-3 0,2-3-1 16,-1 3-2-16,6-2 0 0,0-2-2 16,0 1-5-16,4 0-10 0,2-4-14 0,-2 2-27 15,3-1-42-15,0-1-53 0,2-1-70 16,0 2-68-16,1-2-63 0,4 0-43 16,1-2-35-16,4-1-27 0,1 0 29 15,2-1 56-15,3-4 65 0</inkml:trace>
  <inkml:trace contextRef="#ctx0" brushRef="#br1" timeOffset="201224.04">12892 13585 57 0,'-6'3'78'0,"1"2"-5"0,0-1 2 16,0 1 0-16,0-1 3 0,-1 1 4 0,0-1-3 15,1-1 2-15,0 2-1 0,-1-2 4 16,1 0 5-16,2 0 8 0,-3-2 4 0,4 0 2 16,-1-1-1-16,0 0-7 0,0 0-7 15,1-1-8-15,-1-2-4 0,1-3-5 16,2 2-6-16,0-4-5 0,0 1-4 16,0-1-10-16,4-2-11 0,0-1-9 15,1 1-6-15,0-1-7 0,4-1-5 0,-1 0-5 16,3 2-1-16,2-1-2 0,-2 2 0 15,3 0-1-15,2 1 0 0,-2 3-2 0,2-1-2 16,1 1-4-16,-4 2-3 16,4 3-1-16,-4 0-2 0,-2 3 1 0,3 2 2 15,-4 2 4-15,0 2 3 0,-1 2 3 16,-3 1 2-16,-3 4 1 0,-1 1 0 16,-2 4 0-16,0 0-1 0,-3 1 4 15,-2 2 9-15,0 0 18 0,-1 0 23 16,0 0 25-16,-1 0 24 0,-1-1 20 0,2-1 14 15,-2-1 4-15,4-1-7 0,0-1-9 0,1-4-11 16,0 0-10-16,3-3-13 16,0 0-13-16,2-3-9 0,1-1-6 0,2-2-11 15,1-2-11-15,3-3-9 0,2-1-10 16,2 0-6-16,1-2-18 0,1-3-26 16,0-1-45-16,1-1-60 0,3-2-70 0,-2-1-77 15,-1 0-65-15,3-2-44 0,-3 0-36 16,1 0-23-16,-4-1 26 0,0-1 52 15,-4-1 61-15</inkml:trace>
  <inkml:trace contextRef="#ctx0" brushRef="#br1" timeOffset="201885.78">13265 13462 23 0,'-8'-6'231'15,"3"2"21"-15,-1-2 0 0,1 3-66 0,0 0-53 16,2 1-35-16,2 2-16 0,1 2-5 16,0 1 2-16,0 1 10 0,1 4 12 15,4-1 8-15,-2 2 3 0,4 2 0 0,-1 1-5 16,0 1-8-16,2 2-12 0,-2 0-11 15,3 0-14-15,-2 2-10 0,1-2-8 16,-2-2-6-16,-1 1 2 0,0-2 0 16,-2-3 5-16,3 0 8 0,-3-3 5 0,-1-2 0 15,0-1-5-15,-1-1-10 0,3-6-9 16,-3 2-10-16,2-4-12 0,-1-5-8 16,0-1-4-16,-1-3-3 0,2 0-1 0,-1-3-5 15,2 0-3-15,1-1-4 0,-2 1-1 16,2 1-1-16,0 0 1 0,1 3-2 15,0 3 4-15,-1 0 6 0,2 6 4 16,-1 0 1-16,0 5 7 0,4 3 7 0,-4 2 10 16,2 5 9-16,-2 0 11 0,4 6 16 15,-4 0 10-15,0 1 11 0,3 1 6 16,-2-2 8-16,-1 1 1 0,1-2-4 16,-2-2-4-16,0-1-9 0,-1-3-11 0,1-4-15 15,-1-1-13-15,1-4-10 0,-2-4-13 16,2-2-8-16,-1-5-5 0,0-2-3 15,1-4-13-15,-1-1-10 0,0-1-9 0,1-2-14 16,-2-2-11-16,2 1-5 0,-1 0 3 16,4 1 8-16,-2 3 7 0,-1 4 13 15,2 2 10-15,-1 2 7 0,2 5 5 16,-2 2 7-16,2 4 7 0,0 4 5 16,1 4 4-16,-1 1 6 0,0 4 5 0,3 1-1 15,-3 1 0-15,2 1-2 0,-1-3-5 16,2 3-10-16,-3 0-16 0,2-5-29 15,-1-1-48-15,1 0-64 0,-4-4-84 0,0-2-91 16,2-2-95-16,-2-3-73 0,-1-3-6 16,0-2 36-16,1-2 69 0</inkml:trace>
  <inkml:trace contextRef="#ctx0" brushRef="#br1" timeOffset="203116.97">14003 12266 84 0,'5'-7'171'0,"1"0"-20"0,2-1-42 16,3 2-32-16,-1 0-20 0,0 0-9 0,0 2 2 15,0-1 8-15,-2 4 10 0,0-2 18 16,-1 3 19-16,-3 0 18 0,-1 0 20 16,-1 0 14-16,-1 1 11 0,-2 1 5 15,-3 1 1-15,-1 1-9 0,-2 1-19 0,-3 2-23 16,-1 2-25-16,-3 0-26 0,-4 3-23 16,1 0-16-16,-2 3-8 0,-5 3 0 15,2 0 3-15,-3 2 12 0,-2 2 15 0,3 1 17 16,-3 2 19-16,1-1 17 0,0 3 17 15,1-3 8-15,3 0 3 0,0-1-1 16,3-4-7-16,6-1-16 0,-1-3-13 16,6-3-12-16,3-1-12 0,2-3-11 15,6-1-8-15,5-4-8 0,6-2-6 0,2-2-10 16,10-2-12-16,0-4-16 0,8 0-26 16,2-2-26-16,5 0-31 0,2 2-29 15,0-2-26-15,2 1-18 0,-2 0-8 0,-2 6 5 16,0 0 8-16,-3 2 20 0,-3 2 19 15,-3 2 23-15,-6 4 26 0,-2 1 26 16,-8 4 25-16,-2 2 21 0,-6 3 20 0,-6 2 19 16,-5 4 18-16,-4-1 6 0,-7 5 8 15,-2 0 2-15,-4 2 1 0,-5 2-4 16,-6-1-9-16,1 2 1 0,-3 2 8 0,-2-1 22 16,2-1 38-16,3-1 39 0,2-2 30 15,2-3 11-15,6-3-7 0,2-3-23 16,5-3-39-16,6-4-37 0,5-1-32 15,8-4-20-15,6-5-12 0,8-2-9 16,4-5-14-16,9-5-20 0,8-2-19 0,2-7-26 16,4-1-25-16,2-1-27 0,3-2-27 15,0-3-14-15,-1 0-2 0,0 0 4 0,-2 0 8 16,-3-1 14-16,-1 5 12 0,-5-1-4 16,-2 1-19-16,-5 5-12 0,-6 0-27 15,-2 3-38-15,-9 2-55 0,-2 2-62 16,-4 4-64-16,-5 0-64 0,-2 4-61 0,-3 0-38 15,-5 4 23-15,0 0 64 0,-4 2 83 16</inkml:trace>
  <inkml:trace contextRef="#ctx0" brushRef="#br1" timeOffset="212816.78">14982 12100 15 0,'5'-7'139'0,"-2"1"-13"0,-2-2-14 15,3 4-14-15,-3-2-8 0,2 1-6 16,-1 2-7-16,0-1-7 0,-1-1-6 15,3 2-5-15,-3 0-6 0,1 0-6 16,2 0-7-16,-2 0-3 0,1 2-4 0,0-1-2 16,0-1-2-16,0 2-1 0,-1-1 4 15,1 1 0-15,-1-1 2 0,0 0 5 16,-1 2 11-16,-1-1 10 0,2 1 17 0,-1-1 15 16,-1 1 17-16,0 0 14 0,0 0 13 15,0 0 8-15,-1 0-4 0,-1 0-8 16,1 0-7-16,-3 0-11 0,-1 0-20 15,-1 0-16-15,1 2-9 0,-4 5-6 0,1-1-12 16,0 3-4-16,-3 4-1 0,2 2 7 16,-3 5 9-16,2 3 14 0,0 6 15 15,0 6 15-15,1 2 20 0,0 8 15 16,2 5 18-16,1 2 16 0,2 2 7 0,1 1 4 16,3 0-5-16,3-3-10 0,4-1-19 15,3-3-23-15,5-3-20 0,4-4-21 0,7-4-20 16,2-4-18-16,4-3-17 15,3-3-11-15,-1-3-11 0,2-3-8 0,-2-3-3 16,-4-3-5-16,-6-1-2 0,-1-2-7 16,-4-3-18-16,-4-2-25 0,-3 1-61 0,-4-4-82 15,-5 2-128-15,0-2-165 0,-4 3-146 16,-2-4-122-16,-4 1-18 0,1-1 43 16,-3-1 106-16,-1-1 163 0</inkml:trace>
  <inkml:trace contextRef="#ctx0" brushRef="#br1" timeOffset="213566.39">15289 12357 6 0,'-5'-9'184'16,"0"1"13"-16,-1 1-13 0,1-1-8 15,0 2 1-15,1-1 7 0,1 0 5 0,1 3 6 16,1-2-4-16,-3 2-11 0,4 1-12 15,0 0 3-15,0 4 10 0,4 4 11 16,-3 1 10-16,4 4 9 0,1 4 2 16,-1 2-19-16,1 5-25 0,2 0-30 0,0 3-22 15,0 0-17-15,0-1-9 0,0-2-2 16,3-2-6-16,-2-2 7 0,-1-2 4 0,5-3 4 16,-4-2-7-16,-1-6-9 15,3 0-9-15,-3-8-17 0,0-1-16 0,2-6-12 16,-1-4-9-16,-3-1-6 0,2-4-5 15,-3-2-1-15,0-2 0 0,1 0-2 0,-3-2 1 16,0 2-2-16,1 0-1 0,-1 3 1 16,0 2 2-16,-1 2 0 0,-1 2 2 15,2 5 10-15,2 1 10 0,-1 6 8 16,3 4 8-16,-1 3 8 0,4 7-1 0,2 6-5 16,-2 4-6-16,4 4-7 0,-1 5-8 15,-2 3-9-15,1 3-3 0,0 2-4 16,-3-2 1-16,0 1 0 0,-4 1 8 0,0-4 6 15,-3 1 4-15,-4-2 4 0,0 0-2 16,-4-4-3-16,-2 0-8 0,-4-2-10 16,-3-3-22-16,-2-1-35 0,-1-5-57 15,1-3-78-15,-2-3-104 0,3-5-148 0,1-2-144 16,4-7-113-16,2-4-65 0,2-4 14 16,5-5 69-16,4-5 134 0,4-4 149 15</inkml:trace>
  <inkml:trace contextRef="#ctx0" brushRef="#br1" timeOffset="213887.64">15371 12191 48 0,'-13'-7'247'0,"1"0"47"16,2-1 22-16,1 1-6 0,-4-1 3 15,5 1 8-15,2-1 6 0,-1 1-7 0,1-2-22 16,3 0-33-16,0 1-41 0,1-1-33 16,2-1-37-16,0 1-28 0,4 0-24 15,0 1-22-15,5-1-19 0,0 2-21 16,2-1-14-16,3 2-10 0,0 2-9 16,2 0-4-16,1 4-10 0,1 0-11 0,-1 2-16 15,2 1-24-15,-2 2-28 0,-2 1-47 16,-4 1-64-16,1 2-73 0,-2 3-76 15,-2 1-64-15,-1 3-54 0,-2-1-43 0,-1 0 17 16,0 1 57-16,1 1 76 0</inkml:trace>
  <inkml:trace contextRef="#ctx0" brushRef="#br1" timeOffset="214127.17">15828 12565 24 0,'-2'9'368'0,"2"0"92"0,-1-1 72 0,-1-2 3 16,2-2-59-16,2 0-77 0,-1 0-90 16,4-3-81-16,2-1-68 0,-1-1-50 0,6-4-42 15,0 1-31-15,1-2-28 16,0 0-29-16,1-2-40 0,-1 1-57 0,0-1-79 15,-1-1-93-15,-2 3-90 0,0 0-97 16,-3 0-55-16,-4 2 7 0,1-2 52 16,-3 1 80-16</inkml:trace>
  <inkml:trace contextRef="#ctx0" brushRef="#br1" timeOffset="-214673.05">16176 12223 211 0,'-18'-6'426'0,"1"2"76"0,3-1 67 15,-4 1-51-15,6-1-71 0,-1 4-85 16,5-2-82-16,0-1-59 0,3 4-40 16,1 4-31-16,2-1-19 0,4 3-17 15,1 1-9-15,1 2-12 0,1 0-24 0,3 0-23 16,0 1-16-16,2-2-10 0,-1 1-4 16,4-3-7-16,-1-1 0 0,-2-2-10 15,1-3 2-15,3-3 0 0,-4-3-3 16,1-2-2-16,-2-4-2 0,-1-1 9 0,0-2-7 15,-2-2 2-15,-1-1 1 0,-2-1 2 16,-1-1 5-16,0-1-4 0,-1 0 0 16,-1 2 0-16,2 2-1 0,-1 2 6 0,-1 1-10 15,2 4 3-15,0 2 1 0,1 4 1 16,0 4 5-16,4 4-1 0,2 7 6 16,-1 4 0-16,2 5 4 0,2 7-2 0,0 3-5 15,1 6-5-15,-2 3-3 0,5 4-1 16,-5 1-1-16,0-1-4 0,1 1 3 15,-2-4-1-15,-2-1 3 0,0-2 0 16,-5-2 2-16,-2-2 5 0,-2-3-2 0,-2-3-1 16,-5-2-20-16,0-2-36 0,-3-5-59 15,-1-3-76-15,-3-3-102 0,-1-5-114 16,0-2-86-16,2-3-61 0,0-5-54 0,3-5 17 16,2-2 70-16,2-4 98 0,6-2 97 15</inkml:trace>
  <inkml:trace contextRef="#ctx0" brushRef="#br1" timeOffset="-214278.72">16419 11940 119 0,'-6'-10'250'15,"-1"3"39"-15,3 0-14 0,-1 2-12 16,1 2-6-16,0-1 0 0,1 1 2 0,1 1-2 16,2 2-4-16,0 0-8 0,0 2-14 15,4 1-21-15,1 0-27 0,4 0-34 16,-3 3-29-16,5-2-28 0,3 4-26 0,1 1-21 16,2 1-17-16,1 4-8 15,0 2-10-15,3 5-10 0,-2 3 0 0,1 5-3 16,-3 5-3-16,-2 4-4 0,0 5-2 15,-3 4 1-15,-2 4 0 0,-4 1-2 0,-1 4 6 16,1-2 6-16,-5 0 10 0,-1-4 11 16,0 2 12-16,-6-4 10 0,3-3 6 15,-2-2 1-15,-1-2-7 0,-1-5-9 16,-2-3-18-16,3-5-35 0,-2-2-64 16,1-5-109-16,-2-5-139 0,1-5-143 0,0-2-127 15,2-8-43-15,-2-2 16 0,4-5 86 16,0-6 128-16</inkml:trace>
  <inkml:trace contextRef="#ctx0" brushRef="#br1" timeOffset="-213578.46">16595 11758 39 0,'-4'-4'223'0,"1"-1"26"16,0 2-18-16,0-1-40 0,2-1-37 16,1-1-34-16,1 0-23 0,2 0-19 15,0-1-15-15,0-1-10 0,2 1-2 0,3-1-1 16,-3 2 1-16,4-1 1 0,-1 1 3 15,0 1 4-15,0 2 1 0,1 0 8 16,0 2 8-16,-1 1 11 0,-2 1 10 16,2 4 9-16,-4 1 13 0,1 1 4 0,-2 2 5 15,-1 3 5-15,-2 2 5 0,0 1 5 16,-2 0 4-16,1 4 7 0,-2-1 5 16,-1 0 7-16,4 2 13 0,0-1 13 0,2-1 11 15,1-1 1-15,2-1-8 0,1-1-18 16,4-3-28-16,-1-1-36 0,4-2-34 15,4-3-27-15,2-2-24 0,2 0-36 0,1-2-59 16,3-2-77-16,-1-2-107 0,1 2-159 16,-1-2-162-16,1 0-148 0,-3-1-53 15,-2 0 19-15,-3 2 77 0,-4-2 143 16,-3-1 154-16</inkml:trace>
  <inkml:trace contextRef="#ctx0" brushRef="#br1" timeOffset="-210803.44">17121 12280 93 0,'3'-3'240'0,"1"0"31"16,1 0-21-16,-1-2-35 0,4 3-32 15,-2-3-26-15,2 2-19 0,3-1-26 0,-1 0-22 16,-1 0-20-16,1 1-20 0,2 0-14 16,1 0-11-16,1 0-9 0,-1 1-7 15,3 0-6-15,-2 2-10 0,2-2-32 16,0 2-40-16,-1 0-50 0,1 0-51 0,1 2-66 16,-2-2-63-16,-3 1-9 0,1 0 20 15,-5 3 38-15</inkml:trace>
  <inkml:trace contextRef="#ctx0" brushRef="#br1" timeOffset="-210594.84">17253 12481 225 0,'-15'14'289'16,"4"-2"40"-16,0-2-39 0,3-1-32 0,2-1-18 15,1-4-11-15,5 2-17 16,2-3-22-16,7 0-23 0,2-1-27 15,6-4-32-15,4 0-34 0,6-2-45 0,3 0-60 16,2-2-67-16,3 0-67 0,2-2-67 16,-2 1-64-16,2-1-48 0,-4 1-45 15,-2 0 7-15,-4 2 36 0,-3-1 48 0</inkml:trace>
  <inkml:trace contextRef="#ctx0" brushRef="#br1" timeOffset="-209746.57">17716 12234 78 0,'-7'-6'287'0,"3"1"48"0,-1-1 24 16,2 3-46-16,-2-1-37 0,5 2-30 15,0-1-25-15,3 3-17 0,0 0-14 0,5 2-18 16,0 1-20-16,5 0-28 0,-2 3-26 16,3 1-30-16,0 1-28 0,1 2-17 15,0 2-7-15,1 3-5 0,0 0-7 16,-2 2-1-16,2 2 0 0,-2 2-1 0,0 2-6 16,-1-1 0-16,0 2 3 0,-2 0-2 15,-1 2 4-15,-1-2 2 0,-3 1 3 16,-1 1 0-16,-2-1 2 0,-1 1 3 15,-2 1 9-15,-2-2 2 0,0 1 3 0,-1-1 3 16,-2-1-2-16,-1 2-3 0,-3-4-9 16,-1 2-5-16,1-3-5 0,-4 0-5 15,2-2-1-15,-3 1 1 0,3-2-3 0,0-1 1 16,0-2 1-16,0-3 1 0,2-2-1 16,0-1 1-16,1-3 1 0,2-2 2 15,-1-2-3-15,3-4 1 0,-2 0-1 16,3-4-2-16,-1-4 1 0,1 0-4 0,3-2 3 15,0-2 1-15,0 0 3 0,3 0 0 16,1-1-2-16,-3 1 1 0,2 4 0 16,2 0 1-16,-4 2-2 0,2 1 0 15,-3 2 5-15,2 2 5 0,0 3 7 0,-2 2 3 16,-2 0 7-16,0 5 7 0,-1 0 3 16,-3 4-1-16,0-1-2 0,-1 1-3 15,-1 0-3-15,-2 3 0 0,-2 0 2 0,3-1-1 16,-2-1 5-16,0 2 0 0,0-2 4 15,-2 0 2-15,4-2-2 0,1 1 2 16,-3-1 1-16,4-2-5 0,3 1-4 16,-1-2-6-16,1 1-5 0,3-4-4 0,-1 1 0 15,4-1 10-15,1-3 5 0,5 3 1 16,0-3 2-16,6 1-5 0,-1-1-8 16,3 1-9-16,1-2-11 0,0 1-10 0,0 2-11 15,1 0-8-15,3-1-10 0,-4 2-4 16,0-1 2-16,-2 0 8 0,1 0 8 15,-5 0 6-15,-2-1 12 0,1-2 18 16,-4 0 18-16,-3 0 22 0,0-2 33 16,-3 1 35-16,-3-4 24 0,0 1 12 0,-3-2-2 15,-4-3-14-15,2-2-26 0,0-1-32 16,0-3-28-16,-1 0-22 0,1-3-16 16,3-1-8-16,0-2-7 0,-2 1-15 0,4 1-14 15,0-1-30-15,-2 4-48 0,2 1-58 16,-1 1-79-16,-1 4-105 0,2 0-123 0,-3 3-99 15,3 4-89-15,2 2-29 16,1 1 36-16,0 0 90 0,1 3 124 0</inkml:trace>
  <inkml:trace contextRef="#ctx0" brushRef="#br1" timeOffset="-205328.19">15885 13465 33 0,'5'-3'114'0,"-2"0"-9"16,2 2-7-16,-2-1-7 0,0 1-6 16,1-2-2-16,-2 3-2 0,0-2 4 0,-1 0 7 15,1 2 6-15,-1-1 8 0,-1 1 5 16,2 0 3-16,-2 0 8 0,0 0 7 15,-2 1 0-15,1-1-8 0,-2 2-11 16,-5 0-12-16,2 1-21 0,-4 1-22 0,0 2-8 16,-2 2 4-16,-1-1 15 0,-1 4 22 15,3 0 27-15,0 5 25 0,-5 0 17 16,6 5 10-16,-2 0 1 0,2 5-7 0,-1 1-8 16,4 3-9-16,0 1-12 0,4 1-11 15,1 1-13-15,2 1-20 0,2-2-15 16,4 1-20-16,4-2-14 0,-1-1-14 15,4 0-13-15,4-1-5 0,-1-4-9 0,3 2-13 16,3-3-38-16,-3-3-51 0,3 0-72 16,-1-3-89-16,-4-1-89 0,2-3-75 15,-3 0-43-15,1-3-27 0,-4-4-12 16,0-1 47-16,-4-3 68 0,1-3 74 0</inkml:trace>
  <inkml:trace contextRef="#ctx0" brushRef="#br1" timeOffset="-204796.6">16065 13684 91 0,'-6'-11'214'15,"1"3"8"-15,2 0-30 0,0 2-28 16,0 0-21-16,1 5-17 0,0 1-13 15,1 1-8-15,-1 5-4 0,2 2 0 16,2 1-4-16,-1 3-6 0,3 3-6 16,0-1-9-16,1 3-12 0,0 1-12 0,4-1-11 15,2-1-8-15,-3-1-7 0,3 0-4 16,0-3-3-16,3-1-1 0,-2-4-2 16,-3-1-5-16,4-1-3 0,-2-5-3 0,-1 0-1 15,-1-3-2-15,-3-3 0 0,0-2 0 16,-2-1 2-16,1-3 8 0,-5 0 10 15,0-3 7-15,0 0 6 0,-4-1 4 0,1-2 3 16,0 0-9-16,0 0-3 0,1 1-3 16,0 2-2-16,-1 1-3 0,3 4-3 15,0 1 7-15,0 2 2 0,2 2 6 16,1 4 6-16,2 4 6 0,3 1 8 16,0 7-2-16,3 1-2 0,0 4-6 0,4 2-12 15,-2 3-6-15,1 1-8 0,2 4-7 16,0 0-4-16,-2 1 2 0,-1 0 7 15,-2-1 13-15,-3 3 12 0,-1-2 17 0,-3 0 10 16,-4 0 1-16,0-1-3 0,-4 1-12 16,-3-2-12-16,-1 1-14 0,-3-4-14 0,0 1-11 15,-2-4-14-15,1-1-37 0,-3-4-70 16,3-4-95-16,1-2-101 0,1-7-98 16,-1-1-102-16,3-6-29 0,2-4 34 15,3-5 75-15,1-3 92 0</inkml:trace>
  <inkml:trace contextRef="#ctx0" brushRef="#br1" timeOffset="-204378.4">16178 13404 92 0,'-5'-2'174'16,"1"1"-11"-16,1-1-13 0,2 2-4 0,-1-1-1 16,0 1 0-16,-1-2-4 0,3 1 1 15,-1-3-5-15,1 3-5 0,-2-2-11 16,-1 0-9-16,3-1-11 0,0-1-17 0,0-1-12 15,0 0-18-15,5 0-15 0,-4 0-11 16,4-1-7-16,0 1-7 0,-2 1-7 16,4-1-2-16,-3 3-1 0,2-1 0 15,1 2-1-15,-1 0 3 0,2 4 4 0,1 0 1 16,-1 2 1-16,0 2 2 0,0 2-1 16,3 2-5-16,-3 2-5 0,-1 1-5 15,-1 4-17-15,1-2-37 0,-2 3-54 0,0-1-56 16,0-1-56-16,-2 1-57 0,2-1-57 15,-1-1-13-15,1-1 27 0,2-2 44 16</inkml:trace>
  <inkml:trace contextRef="#ctx0" brushRef="#br1" timeOffset="-204078.38">16557 13839 31 0,'1'1'193'0,"2"-1"17"0,2-1-37 16,0 1-43-16,2-2-34 0,0 2-26 0,-1-1-19 15,2-1-15-15,2 2-13 0,1 0-11 16,-1 0-5-16,-1 0-5 0,5 0-1 16,-4 0-4-16,-1 0-4 0,2 0-22 0,-3 0-36 15,0-1-47-15,1-1-64 0,-5 2-31 16,0-3-12-16,0 2 14 0</inkml:trace>
  <inkml:trace contextRef="#ctx0" brushRef="#br1" timeOffset="-203579.43">16833 13548 7 0,'-7'-7'254'0,"0"3"30"16,4 1 17-16,0 0-65 0,1 0-58 15,1 3-49-15,1 0-37 0,1 2-26 0,3 2-16 16,-1 1-12-16,3 1-15 16,-1 0-9-16,4 1-6 0,-1 1-1 0,0 1 7 15,1-2 5-15,-1 1 13 0,-3-1 15 16,2-2 24-16,-3-2 28 0,2 0 22 16,-2-2 12-16,-1-1 5 0,0-3 4 0,0-1-9 15,-1-4-13-15,-1 1-13 0,1-3-9 16,0-1-7-16,-1 0-10 0,-1-3-9 15,2 1-16-15,-1 0-13 0,1 0-10 16,1 2-14-16,2 0-8 0,-4 4-4 0,2-1 0 16,2 4 0-16,-2 2 0 0,2 2 2 15,2 6 2-15,0 2-3 0,1 5-2 16,-1 3 0-16,-1 5-4 0,3 5 2 16,-4 1-1-16,0 5-3 0,-2 1-4 0,-1 3 1 15,-4 3 1-15,-1 0-1 0,-2 0 3 16,-1-2 3-16,-3 1 2 0,-1-5-1 15,-1-1 3-15,-2-3-3 0,0-2-1 0,1-4-3 16,-1-2-7-16,0-5-33 0,1-4-65 16,-1-1-86-16,1-5-96 0,2-3-91 0,2-3-91 15,3-6-49-15,-1-4 21 16,6-1 65-16,5-3 83 0</inkml:trace>
  <inkml:trace contextRef="#ctx0" brushRef="#br1" timeOffset="-203212.41">17034 13357 135 0,'-3'-10'200'0,"2"1"-17"0,-3 3-18 16,4 1-13-16,-1 2-4 0,1 2 5 15,1 2 7-15,1 1 4 0,1 2 0 16,4 0-8-16,-1 3-10 0,3 0-16 0,2 1-17 16,-1 2-19-16,6 1-19 0,-4 2-17 15,2 4-18-15,3 1-12 0,-2 3-8 16,0 3-7-16,0 3-5 0,-2 4-4 16,-1 5-2-16,0 2 0 0,-3 4 12 0,0 1 12 15,-1 1 6-15,-3 2 10 0,0 1 12 16,-3-2 6-16,-2 0-6 0,-2-2-9 15,-3-1-6-15,0-1-9 0,-3-2-7 16,-1-2-12-16,0-2-10 0,-3-4-39 0,-2-2-66 16,3-4-87-16,-4-2-96 0,2-7-106 15,-3-4-75-15,0-4-8 0,0-4 42 0,0-5 74 16</inkml:trace>
  <inkml:trace contextRef="#ctx0" brushRef="#br1" timeOffset="-201224.91">16413 11608 11 0,'-3'-3'73'0,"-1"2"-3"15,1-1-4-15,-3-1-2 0,3 0-5 16,-2 0-5-16,2 0-5 0,-2 0-3 0,0 0-6 16,2-1-3-16,-3 1-3 0,3-3 0 15,-2 1-2-15,0 1-2 0,-1-3-3 16,0 2-2-16,-5 0-4 0,1-1-2 0,-3-1-6 15,-1 1-2-15,-2-2-2 0,-1 2-3 16,-5-1-2-16,1-1-2 0,-4 1-1 16,1-3 1-16,-4 3-2 0,-2 0 0 0,2-2 1 15,-2 0-1-15,0 0 1 16,0 1-1-16,-2-1 1 0,0 2-2 0,2-1 0 16,0 2 0-16,-1-1-1 0,-3 0 1 15,3 3-1-15,-3 1 2 0,1 0-1 0,-2 0-1 16,2 3 1-16,-2 0 1 0,-2 0 0 15,0 2 0-15,2-1 0 0,-1 2 0 16,-1 0-1-16,-2 0 1 0,4 0 0 16,-1 0 3-16,4 0 3 0,-1-1 4 0,3-1 3 15,0 2 2-15,3-1 1 0,2-1-2 16,2 0-1-16,-2 3-3 0,3-3-4 16,0 1-5-16,3 1 1 0,-1 0-2 15,-1 0 1-15,0 1 0 0,1 1-1 0,-4 1 2 16,3 0-2-16,-4 0-2 0,-2 1-5 15,-1 0-2-15,0 1-2 0,-2 0-20 16,-4-1-20-16,0 1-10 0,-5-1-4 16,0 1 3-16,0-1 2 0,-1 2 24 0,0-3 26 15,0 0 12-15,1 0 10 0,1 0 0 16,0 0-1-16,-2 0-2 0,1 0-2 16,1 1 10-16,4 1 10 0,0 3 11 0,4-1 7 15,3 4 5-15,4-2 2 16,3 4-9-16,3-1-12 0,2 3-8 0,2 0-8 15,-1 3-6-15,4 0-4 0,2 3-2 0,0-1 0 16,-1 1-2-16,0 0-1 0,0-1 0 16,0 2 1-16,0-3 1 0,-1-1-1 15,-4 0-1-15,3-1 1 0,-2-1 0 16,-3-1-1-16,-1-1-1 0,3-1 1 16,-3 2 1-16,2-1-2 0,-2-1 1 0,3-1 0 15,-2 1-1-15,3 3 0 0,-1-3-1 16,1 2 2-16,0-1 0 0,1-1 0 15,2 1 1-15,-1-1 0 0,2 1 0 0,-1-3-1 16,1 3 0-16,-2-2-2 0,1 0 2 16,-1 0 0-16,0-2 0 0,0 0 1 15,1-1 1-15,-2 0 0 0,3-3-2 16,-3 0 0-16,2 0 0 0,1-2 0 0,-2 1-1 16,2-2 1-16,3 0 2 0,-1-2 4 15,2 1 1-15,1-4 4 0,-1 2 5 16,2 0 3-16,2-3 2 0,-3 0 1 15,4-1-1-15,0-4-1 0,0 1 0 0,4-4 5 16,-1-1 6-16,1-1 6 0,2-3 6 16,-1-1 2-16,3-1 1 0,-3 0-8 15,3-2-8-15,-2 2-10 0,0 0-7 0,-1 0-3 16,0 0-2-16,-2 3-5 0,3-1 1 16,-3 2 0-16,-1 0 1 0,0 4-1 15,-1 0-3-15,-1 1 0 0,0 3 0 0,0 1 0 16,0 2-1-16,0 2 1 0,0 2 2 15,0 4-1-15,0 2 1 0,0 4 0 16,0 1 0-16,0 3-1 0,-1 1 2 16,-1 4 3-16,2-1 6 0,-2 2 10 0,2 2 10 15,-1-2 12-15,-1 0 4 0,2-2 7 16,0-2 3-16,0-2-2 0,0-2 1 16,2-2 1-16,-1-1 4 0,1-2 2 0,1-4 6 15,1 0 3-15,2-3-5 0,2-1-6 16,4-5-11-16,4-1-10 0,3-3-14 15,6 0-14-15,4-2-9 0,2 1-28 16,6 0-60-16,1 1-82 0,8 1-89 16,0 5-112-16,4 2-56 0,1 3-9 0,1 3 41 15,0 2 69-15</inkml:trace>
  <inkml:trace contextRef="#ctx0" brushRef="#br1" timeOffset="-199112.55">15059 13588 80 0,'0'-3'130'0,"2"-1"-7"0,-2 0-7 0,0 2-2 16,0 0-2-16,2-1 0 0,-1 3 3 15,-1 2 10-15,4 1 13 0,-3-1 13 16,2 6 15-16,-1 1 23 0,4 2 16 16,-3 4 11-16,2 1 9 0,-2 4 9 0,2 1-2 15,0 1-15-15,-2 4-18 0,3-2-26 16,-3 3-31-16,2-3-30 0,-2 1-29 16,0-1-25-16,1-3-19 0,-1 0-14 15,0-3-13-15,1 0-9 0,-2-3-6 0,0-1-28 16,-1-4-66-16,2 1-118 0,1-5-124 15,0-2-124-15,1-1-114 0,3-4-35 16,1-4 31-16,4-1 98 0,1-1 120 16</inkml:trace>
  <inkml:trace contextRef="#ctx0" brushRef="#br1" timeOffset="-198692.61">15559 13906 139 0,'5'2'124'15,"4"-1"-21"-15,-2-1-14 0,1 0-2 0,-2 2 2 16,3-2 3-16,-4 0 5 16,1 1 6-16,-1-1 8 0,0 0 9 0,-2 2 14 15,3-1 18-15,-4-1 17 0,-1 1 14 16,1 3 13-16,-2-3 9 0,-2 2 0 15,1 0-8-15,-2 0-16 0,-5 1-13 16,3 0-18-16,-3 0-19 0,-1 1-19 0,-4-1-18 16,-3 2-17-16,-1 0-19 0,-5 0-17 15,-1 2-16-15,-5-1-8 0,-4 0-8 16,-2 1-3-16,-4 1-4 0,-2 0 0 0,-3 0 0 16,0 2-4-16,-2 1 2 0,1 0-1 15,0-2 1-15,1 3-6 0,0 0 2 0,2-1 1 16,1 0 1-16,4 1-2 0,3-1 2 15,2 0 2-15,2-1-1 0,5-3 1 16,0 2-3-16,4-2 2 0,2 0-6 16,1-2-39-16,4-1-77 0,1-3-105 0,2 0-104 15,4-2-97-15,0-2-99 0,6 0-29 16,0-4 41-16,4 0 84 0,3-2 97 16</inkml:trace>
  <inkml:trace contextRef="#ctx0" brushRef="#br1" timeOffset="-198026.94">15053 14177 118 0,'0'4'209'0,"-2"2"3"0,-1-2-32 0,-3 0-24 15,3 1-10-15,-2 0 0 0,2-1 3 16,-2 2 6-16,2-1-1 0,0-1-1 0,0 1-2 15,-2 0 0-15,2 2 1 0,3 0 2 16,0 4 6-16,0-1 3 0,3 1 2 16,2 2-1-16,-1 2-9 0,1 0-10 0,3 2-10 15,3-1-10-15,-1 2-14 0,3 0-13 16,-3 2-6-16,2-1 2 0,0-1 1 16,-1 0 3-16,0-1 1 0,-3-2 1 15,2-2-8-15,-2 1-13 0,-2-6-13 0,-1 2-7 16,0-4-13-16,1-4-12 0,-3 2-3 15,0-8-7-15,2 0-10 0,-2-3-9 0,2-2-5 16,-2-3-5-16,3-3-5 0,-3-2 1 16,2-1 0-16,0-1 0 0,1-1-3 15,1-1-2-15,3 3 2 0,-2 2-1 0,1 1 5 16,1 1 1-16,-2 4 0 0,4 2 3 16,-3 4-2-16,0 4 2 0,1 4-3 0,2 1 0 15,0 4 5-15,-4 1 0 0,0 2 1 16,1 2-2-16,-1-1 4 0,-2 1 4 0,-1-2 2 15,1 0 1-15,-3-2 5 0,2-2 1 16,-2-1 2-16,0-1 5 0,-1-1 3 16,1-2-1-16,1-3 1 0,0-3-6 0,1-2-3 15,-2-2-8-15,0-2-8 0,2-5-6 16,-2 1-7-16,4-3-7 0,-3-2-21 0,2-1-21 16,1-1-14-16,-1 1-8 0,2 1-7 15,3 1 4-15,-1 4 10 0,-1 1 15 16,3 5 16-16,-2 0 9 0,0 7 8 15,2 2 11-15,1 4 10 0,-2 3 5 0,3 2 5 16,1 2 5-16,-1 2 2 0,-1 0-2 16,0 2 2-16,-3-2 12 0,1 0 8 15,0-1 11-15,0 0 7 0,-3-3 2 0,0-1-3 16,-2-2-7-16,-1-1-14 0,0-1-14 16,1-5-43-16,0 1-64 0,-2-2-112 0,-1-2-151 15,0-2-152-15,-1 0-137 0,-1-2-42 16,1-3 21-16,-1 0 92 0,1-3 137 15</inkml:trace>
  <inkml:trace contextRef="#ctx0" brushRef="#br1" timeOffset="-195445.81">15206 11760 13 0,'-1'2'36'0,"-1"5"-5"16,2-4-2-16,0 1 2 0,0-1 8 0,0 2 5 15,2-2 6-15,-1 1 7 0,1-1 6 16,0 0-2-16,-1 0-4 0,2 0-6 0,-1 0-4 15,1-1-2-15,-1-1 0 0,0 1 1 16,-1 1 8-16,2-2 8 0,0 1 8 16,-1-1 11-16,-1 1 14 0,1-1 17 15,-1-1 17-15,-1 0 20 0,0 0 21 0,2 0 21 16,-2 0 9-16,0 0-5 16,-2-3-18-16,2 2-22 0,-1-2-30 0,-1-2-33 15,-1 1-26-15,0-1-15 0,2-1-12 0,-1-1-7 16,-1-1-5-16,0 1-7 15,-1-3-3-15,1 2-5 0,0-1-1 0,0-2-3 16,0-1 0-16,-3 0-4 0,2-1 2 16,-2-2-3-16,1-2-2 0,-1-1-1 15,-2-1 1-15,3-1 1 0,-1-1 0 16,0 0 1-16,-1-1 6 0,0-1 8 0,2 2 4 16,0 1 3-16,0 0 8 0,2 2 5 15,-2 3 1-15,2-2 1 0,0 5 4 16,-2 0 3-16,4 3-1 0,-2 1-1 0,-1 3-5 15,1 0-7-15,2 1-9 0,-4 1-5 16,1 3-10-16,-3 0-5 0,2 0-3 16,0 3 0-16,0-2 0 0,-1 2 0 15,1 0 0-15,-1 2 7 0,3 2 5 0,-2 1 4 16,2 1 7-16,1 0 2 0,-1 1 2 16,0 1 3-16,1 1-6 0,-1 0-3 0,2 1-2 15,-1-1-5-15,-2 2-5 16,2 0-5-16,1 0-1 0,-3-2 1 0,3 0-4 15,-1 0 3-15,0-1 4 0,2-4 2 16,-1 0 7-16,-1 0 11 0,2-4 21 0,-1 0 11 16,-1-2 7-16,2-4-1 0,-2 0-4 15,2-5-8-15,-1 0-20 0,-1-4-14 16,2-5-6-16,0 1-3 0,0-4-4 16,0-1-5-16,0-1 0 0,0-4-1 0,0 0 0 15,0-2 1-15,0 1 0 0,0 0-2 16,0 2 0-16,0 0 1 0,0 5-4 15,0 3-1-15,0 2 0 0,0 3-1 16,0 3 1-16,3 2 4 0,-1 2 2 0,3 5-1 16,0 2 3-16,1 4 2 0,3 3 0 15,1 1-2-15,0 2-3 0,2 2 0 16,1-1-2-16,1 1 0 0,0-2 2 0,3 0-1 16,-2-2 0-16,0 0-3 0,3-2 2 15,-2 0-1-15,-2-1-1 0,3-1-1 16,-4-1-2-16,-2-3-3 0,0 3-7 15,-3-2-2-15,0 0-4 0,-3-1-1 0,2-1 1 16,-3 1 4-16,-1 1 4 0,-1-2 5 16,-1 2 2-16,-1 0 3 0,-1 0 5 15,-4 0 3-15,0 0 4 0,-3-1 8 16,2 2 15-16,-2 1 15 0,-2 1 10 0,0 1 16 16,0 2 10-16,-1 2-1 0,-2-1-5 15,-3 4-9-15,1 1-13 0,-1 1-14 16,-2 2-12-16,2 0-7 0,-1 0-11 0,0 0-2 15,2-1-1-15,-2-1-5 0,4-2-4 16,2-3-1-16,-3 2-4 0,5-4-45 16,1-2-50-16,-2-1-77 0,4-1-118 15,0-2-139-15,2-2-127 0,4-1-97 0,0-1-29 16,4-6 36-16,2 0 101 0,0-4 126 16</inkml:trace>
  <inkml:trace contextRef="#ctx0" brushRef="#br1" timeOffset="-192894.97">14329 10998 63 0,'0'-4'164'0,"0"4"-5"16,-1-2-4-16,-1 2-3 0,2-2 3 0,0 1 3 15,0 1 5-15,0-2 15 0,-2 2 14 16,2-1 13-16,-1-1 11 0,-1 2 7 16,2-1 4-16,-1 1-3 0,1 0-16 15,-2 0-22-15,2 0-28 0,0 0-29 0,0 0-30 16,0 0-30-16,0 0-21 0,0 1-18 16,0-1-10-16,2 3-4 0,-2-1-1 15,1 2 0-15,1 2 1 0,-1 0-1 16,3 1 0-16,-1 4-2 0,0 0-3 0,3 2-1 15,-3 2-1-15,2 2-1 0,0-1-3 16,0 2 0-16,-1 0 0 0,2 0-4 16,1-1 0-16,-1-3-1 0,-1 0 2 15,1-2 2-15,2-1 0 0,-3-2 2 0,0-2-1 16,1-3 2-16,1 0-1 0,-3-3-4 16,4-4 0-16,-2-1 4 0,1-2-3 15,-1-5-2-15,0 1 0 0,0-4 1 0,-1-1 0 16,-2 0-3-16,2-1-1 0,-1-2 2 15,-1 1 2-15,-2 1 0 0,1 2-2 16,2 0 0-16,-4 3 3 0,2 2-1 16,-1 1-1-16,-1 1 1 0,0 2-1 15,2 2-1-15,-2 3-3 0,2 0 1 0,-1 3-3 16,3 2 0-16,-3 1 5 0,2 1 0 16,2 2 1-16,0 2 1 0,2 1 4 15,2 0 1-15,-3 0-2 0,2 1 5 0,1-2 2 16,1 1 4-16,1-2 4 0,0-1 3 15,-2-1 5-15,1-2 3 0,2-2 3 16,-2 0 0-16,-2-2 0 0,3 0-1 16,-3-2-4-16,2-4 0 0,-4 2 2 0,1-3-2 15,-2-2 3-15,0-1 3 0,0-1 4 16,-2 0 11-16,0-1 8 0,-1-4 8 16,-2 1 3-16,-2-3 1 0,-1 2-1 0,-2-4-6 15,2 0-9-15,-2 0-4 0,0 1-2 16,-2 1-4-16,1-1-1 0,-1 2-3 15,2 3-1-15,0-1-2 0,-1 2-2 16,2 1-3-16,1 1-4 0,-2 1-6 16,1 2-4-16,1 0-5 0,0 3-4 0,1-1-3 15,-1 1-4-15,3 0 0 0,-1-1-2 0,1 3-1 16,-5 0-10-16,5-1-27 16,-1-1-44-16,1 3-57 0,0-1-74 0,0-1-100 15,0 2-120-15,1-1-106 0,4 1-61 16,-4 0-47-16,4 1 5 0,0 1 64 0,1 1 110 15,1 0 120-15</inkml:trace>
  <inkml:trace contextRef="#ctx0" brushRef="#br1" timeOffset="-192412.73">14911 10842 39 0,'0'-6'130'16,"2"0"2"-16,-2 1-2 0,0 1-2 16,0 1-2-16,0 0 2 0,-2 0 0 0,2 1-1 15,0 1-4-15,-2-1-2 0,2 0-2 16,-1 2-6-16,-1 0-6 0,2 0-1 16,-1 2 2-16,1 0 2 0,0-1 1 0,0 1 2 15,0 1 2-15,0 1-6 0,0 1-10 16,0 1-13-16,0 0-11 0,0 2-13 0,0 2-11 15,-4 2-12-15,3 0-5 0,-3 1-9 16,1 4-5-16,-1-1-3 0,-1 2-5 16,2 2-5-16,-2-1-5 0,0 2-2 15,2 0-5-15,-2 0-16 0,1-1-33 16,2-2-43-16,2-3-53 0,0-2-58 0,0-2-52 16,2-1-36-16,2-2-26 0,1-3-15 15,-2-1-4-15,2-3 24 0,2-2 38 16,-3-1 42-16</inkml:trace>
  <inkml:trace contextRef="#ctx0" brushRef="#br1" timeOffset="-192129.49">14830 10978 53 0,'-11'-9'213'16,"3"2"25"-16,0-1 0 0,1 4-4 0,0-2-3 15,2 3-3-15,2-1-12 0,0 2-17 16,1 0-5-16,2-1-4 0,2 2 0 15,1 1-1-15,4-2 2 0,2 1-2 16,2 1-19-16,2 1-16 0,2 1-21 0,2 1-15 16,-2 1-18-16,4 2-11 0,-1 2-9 15,0-1-11-15,-2 2-14 0,2 2-12 16,-2-1-6-16,-1 2-9 0,-2-1-9 0,1 1-5 16,-3 0-2-16,-3 0-5 0,0-2-8 15,1 1-20-15,-2-4-32 0,-2 2-55 16,0-3-91-16,-4 0-121 0,2-1-120 15,2-2-118-15,-4-1-53 0,-1-2 9 0,0 0 67 16,0 0 109-16</inkml:trace>
  <inkml:trace contextRef="#ctx0" brushRef="#br1" timeOffset="-190537.31">15108 10962 100 0,'-1'1'177'15,"1"1"-2"-15,0 1-4 0,0 1-4 16,1-1-4-16,-1 2-4 0,2-1-4 0,-1-1-1 15,1 0-2-15,1 0-3 0,1-2-2 16,0 3-6-16,0-4-15 0,0 0-19 16,4 0-22-16,0-4-25 0,0 2-21 15,0-3-21-15,1 1-22 0,-1-1-24 0,0 1-27 16,0-2-28-16,1 1-29 0,-1 1-28 16,-1-1-23-16,-1 2-18 0,2-1-17 15,-3 1-24-15,1 1-29 0,-1 1-27 0,0-1 5 16,-2 0 20-16</inkml:trace>
  <inkml:trace contextRef="#ctx0" brushRef="#br1" timeOffset="-190212.9">15200 10905 93 0,'-6'-5'215'15,"1"2"8"-15,0-3-6 0,2 2-7 0,0 1 2 16,1-2 6-16,1 2 2 0,-1 0-3 16,2 0-2-16,-1 3 2 0,1 0-3 15,1 2-4-15,1 2-6 0,1 0-8 16,0 3-12-16,2 2-22 0,0 1-25 0,0 2-24 16,1 3-27-16,-2 0-22 0,0 2-18 15,0 2-14-15,-2-1-10 0,1 2-10 16,1-1-3-16,-3 1-5 0,1-1-2 15,-1-1-5-15,2-3-7 0,0 2-13 0,0-5-26 16,-3 0-40-16,2-2-74 0,-2-1-93 16,2-3-96-16,-1-1-88 0,1-2-79 15,1-2-35-15,0-2 32 0,1-2 75 0,-3-3 90 16</inkml:trace>
  <inkml:trace contextRef="#ctx0" brushRef="#br1" timeOffset="-189861.62">15327 10953 183 0,'-2'-11'230'16,"0"1"-5"-16,2-1-20 0,-4 1-15 16,4 1-12-16,-2-2 3 0,2 4 4 15,0-2 3-15,0 1 1 0,0 1-1 0,-1 2 1 16,1-1-10-16,0 3-16 0,-2 0-19 15,2 0-19-15,0 2-23 0,0-1-18 16,0 1-9-16,2 1 3 0,-1 1-1 16,1 1-1-16,4 2 3 0,-3 2-3 0,2 2-11 15,0 2-16-15,0 2-14 0,-1 3-8 16,2 0-10-16,1 5-6 0,-1-2-6 16,-1 3-3-16,1 1-7 0,-1 0-8 0,0 3-23 15,-1 0-42-15,-2-1-62 0,1 0-73 16,0-3-73-16,2 0-64 0,-1-3-42 15,0-3-15-15,2-3 15 0,-3-1 26 16,2-5 38-16,-2-2 37 0,2-4 39 0,-1-3 43 16</inkml:trace>
  <inkml:trace contextRef="#ctx0" brushRef="#br1" timeOffset="-189544.47">15431 11123 97 0,'-5'-11'156'0,"2"-1"9"0,-2-1 4 0,2 3 5 15,-1 0 7-15,1-1 12 0,-1 4 8 16,1-1 3-16,3 1-4 0,0-1-8 15,0 2-18-15,2-2-19 0,1 3-19 0,3-1-20 16,0-1-17-16,2 0-18 0,2 1-16 16,2-1-17-16,1 1-17 0,0-2-11 15,3 2-7-15,-2 2-10 0,2-1-2 0,-4 2-1 16,4 0 1-16,-5 1-3 0,3 2-2 16,-3 2 1-16,-1 3 1 0,-1 1 1 15,-1 1-2-15,-3 2 1 0,0 2 0 16,-2 1 2-16,-3 1 1 0,0 2 0 0,0-2 0 15,-1 3 0-15,-3-3 4 0,-1 2 0 16,1-2-2-16,-1 1 1 0,-3-2-1 16,2-2 2-16,-4 0-2 0,2-1-3 0,-1-2-4 15,-1-1-12-15,-1 0-28 0,-1-1-44 16,1-4-57-16,-1 1-59 0,0-2-62 16,4-2-56-16,1-3-59 0,0 1-17 15,2-2 23-15,0 0 45 0,4-1 57 0</inkml:trace>
  <inkml:trace contextRef="#ctx0" brushRef="#br1" timeOffset="-188251.25">15829 11218 100 0,'0'-1'189'15,"0"-1"-13"-15,0 2-18 0,0-1-17 16,0-1-8-16,0 2-2 0,0 0 0 0,0 0 5 15,0 0-3-15,-1 0 2 0,-1-1 0 16,1 1-4-16,-3-2-4 0,1 1-5 16,0 1-2-16,-3-2-1 0,-2 1-2 0,2 1-3 15,-1-3-11-15,-2 3-10 0,1-2-13 16,-2 2-14-16,0-2-15 0,0 2-16 16,-1 0-8-16,-2 0-10 0,1 0-9 15,0 0-4-15,-2 0 0 0,-2 2 1 0,-1-2 6 16,-2 2 9-16,2-2 15 0,-4 3 12 15,-1-2 5-15,3 1 7 0,-5 1-2 0,2-2-2 16,1 1-8-16,0-1-7 16,-3 2-4-16,3-2-8 0,-3 1-2 0,2 0-7 15,0 1-3-15,2-2-2 0,-4 1-4 16,2 1-1-16,0-2 0 0,1 1-2 16,-1-1 0-16,3 2-2 0,-2 0-1 0,3 0 2 15,-2 0-3-15,3 2 3 0,-2-3 1 16,2 3 1-16,0-2-2 0,-3 2 0 15,3-2-1-15,-2 1-4 0,2-1-3 16,-1 2-1-16,-1-2 3 0,0 0 0 16,-1 0 2-16,2-1-1 0,-2 3 1 0,-2-2-1 15,4 2 2-15,-4-2-1 0,5 1 0 16,-5-1 5-16,1 2 0 0,3-1 0 16,-2-1 0-16,1 2-1 0,2-2-1 15,0 1-5-15,-3-1 2 0,3 1-1 0,3 0-1 16,-5 0 0-16,2 2 0 0,1-1-1 15,-2-1-3-15,2 1 2 0,-1-1 2 16,1 1 1-16,-1 1-1 0,1-2 2 0,0 1-1 16,-1-1 0-16,1 1-1 0,2-1 1 15,-4 2-1-15,2-2 0 0,1 0 1 16,-1 0-1-16,0-1 0 0,3 2-2 16,-4-2 2-16,4 0 0 0,-2 0 0 0,0 0-1 15,1 0 0-15,1-2-1 0,-1 2 1 16,2 0 3-16,0 0-2 0,0 0-1 15,2-1 0-15,1 1 1 0,0-2 0 0,2 2-3 16,1-1-1-16,-1-1 1 0,1 0-1 16,2-1 2-16,0 2 0 0,3 0-3 15,-1-2 1-15,1 0 1 0,1 0-1 16,1-2 0-16,1 0 0 0,1 1 3 0,3-2-1 16,3 0 1-16,3 0 2 0,2-1 1 15,2-1-1-15,4 1 1 0,1-2-3 16,4 0 1-16,5 0 0 0,0-2-1 0,5 2 0 15,4-1-2-15,-1-1 4 0,2 1-1 16,1-1-2-16,2 0 2 0,0 3 0 16,1-3 0-16,0 2 0 0,2 0 5 15,-2-1 2-15,2 0 0 0,1 0-4 0,-2 1 1 16,2 0-4-16,-2 0-4 16,-1 2 1-16,-1-1 2 0,0 1 1 0,-3-1-2 15,1-1-2-15,-3 1-3 0,0 1-11 16,-1-2-6-16,-3 0-8 0,-2 1-5 0,-2-2-2 15,0 1-7-15,-1-1 0 0,-6 1-4 16,2-2-1-16,-4 2-1 0,0-1-1 16,-4 2 3-16,0-1 2 0,1 3 4 15,-6-1 6-15,-2 1 6 0,2 1 6 0,-4 1 6 16,-1 1 7-16,-1 0 3 0,0 1-3 16,-3 1 1-16,2-1-1 0,-1 1-7 15,-1 1-17-15,-2-3-21 0,3 1-27 16,-4-1-36-16,1 2-51 0,-1-1-56 0,0-1-53 15,0 0-54-15,0 0-50 0,-3 0-4 16,0-3 31-16,0 2 52 0</inkml:trace>
  <inkml:trace contextRef="#ctx0" brushRef="#br1" timeOffset="-182712.48">17761 13443 28 0,'-4'3'158'0,"-1"-1"-7"15,1 3-12-15,0-2-8 0,1 2-8 16,1-1-2-16,-1 1 4 0,0 1 4 0,1-2 6 15,-1 2 17-15,2 2 18 0,-1-1 25 16,-1 2 22-16,0 2 27 0,2 2 20 16,-1 2 3-16,0 5-7 0,-1-1-16 0,1 5-18 15,-2 0-11-15,0 3-8 0,-2 1 1 16,-2 3-4-16,0 0-3 0,-3 2-11 16,-1-1-25-16,1 1-34 0,-1 0-33 15,-2-2-29-15,3-2-21 0,-1-1-17 0,2-2-13 16,0-4-7-16,1-2-7 0,1-2-11 15,3-5-39-15,-1 0-64 0,3-3-71 16,0-3-101-16,3-2-132 0,0-4-122 16,1-2-80-16,4-3-54 0,1-3-11 0,1-2 59 15,-1-1 110-15,2-1 119 0</inkml:trace>
  <inkml:trace contextRef="#ctx0" brushRef="#br1" timeOffset="-182412.29">17512 13663 28 0,'-8'-12'233'0,"2"2"37"0,1 1-1 0,2 0-21 16,-1 0-14-16,6 0 3 0,1 1 12 16,2 1 17-16,3 1 12 0,3-1 9 15,0 5-2-15,6 0-14 0,-1 4-17 0,3 0-14 16,-1 8-7-16,1 0-15 0,2 4-14 15,-3 2-15-15,4 5-18 0,-3 0-27 16,-1 3-31-16,-1 2-26 0,-3-2-22 16,3 1-21-16,-2-1-18 0,-1 0-13 0,-1-1-22 15,-4-3-41-15,2-2-57 0,-1-1-68 16,-1-5-96-16,1-2-136 0,-4 0-134 16,0-3-110-16,1-4-52 0,-1-1 9 15,0-4 66-15,-1-1 123 0,-2-1 138 0</inkml:trace>
  <inkml:trace contextRef="#ctx0" brushRef="#br1" timeOffset="-179995.84">18218 13233 23 0,'2'-5'200'15,"0"2"19"-15,-1 0-16 0,-1 2-19 0,2-1-13 16,-2 1-5-16,0-1 1 0,0 1 5 16,0 1 3-16,0-2-1 0,-2 2-7 15,2 0-10-15,-1 0-14 0,-3 0-13 16,0 0-12-16,2 0-7 0,-2 0-3 0,0 2 1 16,0-2 0-16,-3 1-4 0,1 1-4 15,-2-1-7-15,2 1-7 0,-2-1-8 16,0 2-4-16,-3-1-1 0,1-1 0 0,-1 2 4 15,-3-1-5-15,1 1 0 0,-4 0-5 16,3-2-4-16,-7 0-6 0,-1 3-12 16,1-1-4-16,-4 0-7 0,0 0-5 15,-2 0-5-15,-1-1-3 0,-2 3-1 0,0-2 3 16,-2 0 8-16,-1 0 4 0,-1 0 4 16,3-1 9-16,-1-1 2 0,1 1 0 15,-1 1-4-15,2-2-4 0,0 1-7 16,1-1-7-16,1 1-2 0,0-1-6 0,1 1-2 15,0-1-5-15,1 1-3 0,-1 0-3 16,1 2-4-16,0-1-2 0,-2-2-1 16,1 4-2-16,0-1 3 0,-1-1-1 15,1 2-1-15,-2-2 2 0,-1 0-2 0,0 0 0 16,2-1-2-16,-2 0 1 0,-2 0-1 16,4 1 0-16,-2-3-1 0,0 1 2 0,1 1 0 15,2-2-1-15,-1 0 2 0,1 0-1 16,3 0 2-16,-1 0 1 0,0 0-1 15,1 0-1-15,0 1 0 0,2-1 1 16,-2 2-1-16,2-1-4 0,0-1 3 0,3 0 1 16,-1 0 1-16,-1 0-4 0,0 0-4 15,-1 0-14-15,-1 0-14 0,-4-1-6 16,1-1-2-16,-4 1-1 0,3-2 7 0,-3 0 13 16,0-1 13-16,0 3 4 0,0-2 4 15,0 0 1-15,2 0 0 0,-2 0 5 16,0 0-2-16,1 0 0 0,-1 0-2 15,0 2 2-15,0-1-2 0,2-1-1 0,-1 2 0 16,1-1-2-16,-2 1 1 0,3-3-2 16,-2 3 1-16,2 0 0 0,-3-1 1 0,4 2 3 15,-4-1-4-15,1-1 3 16,1 2-1-16,-1 0-3 0,3 0 1 0,-3 0-1 16,3 0 2-16,1 0 0 0,0 0 0 15,1 0 1-15,1 0 2 0,2-1 0 0,-3-1 2 16,4 2-1-16,-1-1-3 0,1 1-7 15,-2-2-10-15,2 1-14 0,-2 1-13 16,0 0-10-16,-1 0-4 0,2 0 1 16,-3 3-1-16,2-2 16 0,-1 1 15 0,0 1 9 15,0 0 9-15,1-1 6 0,-4 2 10 16,2-1-2-16,-1-2-3 0,1 2 0 16,-1 0-1-16,-2 0 1 0,3 0-2 15,-1-1 0-15,3 1 0 0,-1-2 1 0,2 1-1 16,-3-1 0-16,5 2 2 15,1-1-2-15,1-1 2 0,4 0-1 0,-2 3 3 16,2-3-2-16,2 1-1 0,0 1 2 0,1 0 3 16,1 0-3-16,3 0-1 0,-1 1 1 15,1 1-2-15,0-1-1 0,-2 2 1 16,3 0 1-16,0 0 0 0,2 1-1 16,-2 0 4-16,2 0-1 0,2 1-7 0,-3-1 3 15,2 0-1-15,0 4 1 0,2-1 1 16,0 1 1-16,2 3 5 0,0-1-1 15,2 3 5-15,-1 3 3 0,0 0 5 16,2 2 5-16,0 2 7 0,-1 1 5 0,1 1 4 16,4 2 2-16,-4 0 0 0,2 2 0 15,-1-1-1-15,0 1-1 0,0 0 0 16,1 3-8-16,-1-2 0 0,-1 2-6 0,0-1-1 16,1 4-4-16,-1-2-7 0,0-1-1 15,-1 3-4-15,0 0 0 0,2 1-2 16,0 0 1-16,-1-3 1 0,0-1 1 0,-1 0 1 15,1 0 2-15,0-4 3 0,-1-1 6 16,1-3 9-16,0 0 6 0,-2-1 7 16,0-4 3-16,1 1 0 0,-1-4-4 0,-2 0-2 15,1-2-4-15,2 0-6 0,-4-3-4 0,2 0-7 16,0-4-3-16,-2 3-5 0,1-6-3 16,-1 2-3-16,2-3-4 0,-1 2 1 15,1-4 0-15,0 2 0 0,1-1 2 0,0-1 1 16,3-1 3-16,4-1-4 0,-4-1-3 15,5-1 0-15,3 0 0 0,1-1 0 16,2-2-2-16,2 0 2 0,2-4 1 16,0 3-2-16,2-2-1 0,2 0 1 0,0 2 2 15,1-2-2-15,-1 1 0 0,-1 2 2 16,3-1 0-16,-4 2-3 0,3 1 0 0,-4 0 2 16,0 3-1-16,-2-2 0 0,2 3 1 15,-4-1 0-15,3 1-1 0,-3 0 1 16,0 0 0-16,1 0 1 0,-2 0-1 0,4 0 2 15,-1 0 2-15,0-2-5 0,3 1 2 16,2-1-2-16,0 1 0 0,5-2 3 16,2-1 0-16,1 2 8 0,5-1 4 0,4 1-1 15,2 1 0-15,0-1-2 0,5 2-1 16,0 0-4-16,2 0-7 0,1 2 1 0,-1-2 3 16,1 1 1-16,0-1-4 0,-1 2 0 15,-1-1 2-15,2-1-3 0,-3 0 1 16,0 0 0-16,-3 0 1 0,2 0 0 0,-4-1 1 15,3-1-1-15,-1 1-1 0,3-1 0 16,2 1 3-16,-2-2 1 0,4-1-1 0,1 2 2 16,-1-1-1-16,0 1-1 0,3-1-3 15,-3 2 0-15,-2-1 0 0,1 1 1 0,-2-1-2 16,0 1-1-16,-1-3 2 0,-2 3 2 16,2 0 0-16,-2-2-2 0,-2 0 0 15,-1 0 2-15,0-2 0 0,1 1-2 0,0 1 0 16,0-2 1-16,0 2 1 0,2-2-2 15,1 1-2-15,0 0-1 0,2 1 2 0,1-2-1 16,0 2 2-16,2 0-1 0,1 0 1 16,-3 2 1-16,3-2 2 0,-2 1-2 0,0 2-2 15,-3-1-1-15,-2-1 2 0,-1 2 2 16,-3 0-6-16,-4 0 4 0,-1 0 3 16,-4 0 0-16,-3-1-2 0,-1-1-1 0,-4 2 3 15,-5-2 1-15,-3 1-1 0,1 1 4 16,-6-1 2-16,-1 1 1 0,-4-3 2 0,2 0 0 15,-4 0 0-15,-1 0-1 0,-2-2-3 16,0-1-3-16,-1-1-3 0,-1-1-1 16,1-1 0-16,-2 0-2 0,-2-1 0 0,2-2 1 15,-1-1-1-15,-3 0-3 0,0 0 2 16,-1-4 2-16,0 2 0 0,-1-2 0 16,1 1 0-16,0-2 0 0,1-1 0 0,-2-1-4 15,1-1 2-15,2-1 1 0,-2-2 2 16,2 0-1-16,-1-3 0 0,0-2 0 15,0-1 0-15,2-3-2 0,0-2-2 16,0 0 1-16,2-5-1 0,0 2 2 0,2-1-1 16,2 0 3-16,0 0 0 0,2 1 0 15,0 2 0-15,1 2 0 0,0 1-1 16,1 1-2-16,0 5 5 0,0 2 1 16,2 2-1-16,-6 2 0 0,1 3 6 0,0 2 8 15,-2 2 3-15,-1 0 6 0,0 4 2 16,-2 1 1-16,0 2-6 0,-4-1-7 15,1 1-6-15,0 2-5 0,-2-1-2 16,0 3-1-16,-2-1-2 0,0 1 1 0,-1 0-1 16,0 0 0-16,-1 0 0 0,1 1-1 15,-2-1 2-15,0 3 1 0,0-1 0 16,-1 1 1-16,-2 0-2 0,-1 0 2 0,-2 1 0 16,0-1-1-16,-2 1-1 0,-2 1-10 15,-5-2-7-15,-3 0-4 0,-2-2-4 16,-7 1-1-16,-4 0 0 0,-2-2 5 15,-3 0 10-15,-1-2 4 0,-3 2 4 0,0 0 3 16,-3 0 0-16,1 0 1 0,-1 0-1 16,1 2-1-16,-1-1-3 0,2 1-8 15,-1 1-7-15,-2-2 1 0,2 2-5 0,3 0 2 16,-2 0-4-16,4 0-7 0,-1 0-11 16,2 2-30-16,1-2-32 0,3 3-45 15,0 0-48-15,2-2-59 0,4 4-74 0,1-1-87 16,3-1-71-16,6 2-56 0,4 1-56 15,5-2 6-15,8 2 62 0,6-1 96 16,8 0 99-16</inkml:trace>
  <inkml:trace contextRef="#ctx0" brushRef="#br1" timeOffset="-174844.96">11377 14344 93 0,'17'-4'185'0,"5"-1"0"0,1-1-60 15,5-1-48-15,6-2-21 0,3-2-10 16,4-1-2-16,4-1-2 0,2-1 1 16,4-1-6-16,0-1-8 0,2-1-6 0,2 1-1 15,-1-2 3-15,-1 0 2 0,0 0 5 16,-1 0 1-16,-2-2-2 0,-3 4-5 16,-4-1-6-16,-5 2-4 0,-1 0-7 15,-5 2-2-15,-5 2-1 0,-6 0-1 0,-4 3-3 16,-4 2-2-16,-5 0 1 0,-4 1 0 15,-6 2-2-15,-4 3 0 0,-2 0 1 16,-6 2 0-16,-3 1 0 0,-5 1-1 0,-2 1 1 16,-5-1 0-16,-4 4 0 0,-3-1 0 15,-2 1 0-15,0 1 1 0,-3 0-1 16,-2-2 0-16,0 4 0 0,-2-3-1 0,0 2 1 16,0 0 0-16,0-1 4 0,2 0 7 15,1 0 10-15,4-1 14 0,1 1 14 16,6-3 19-16,1-1 16 0,3 0 13 15,7 0 8-15,3-4-2 0,4 2-11 0,4-3-14 16,6-1-14-16,6-2-8 0,7-2-3 16,7-2 6-16,7-2 3 0,6-3 2 15,6-4-3-15,7 0-12 0,6-2-14 0,6-1-16 16,5-3-7-16,2 0-9 0,3 1-5 16,0-1-17-16,-2 1-20 0,-1 1-25 15,-4 2-24-15,-7 2-18 0,-4 2-17 16,-9 4 2-16,-6 2 16 0,-12 4 19 0,-7 2 22 15,-10 5 18-15,-11 3 20 0,-8 2 11 16,-11 3 5-16,-6 3 6 0,-11 1 3 16,-3 2 2-16,-9-1 3 0,-2 2 2 15,-4 2 3-15,-3-2-1 0,0 0 3 0,-4 0 1 16,1-2 3-16,2 1 7 0,1-2 12 16,3 0 17-16,5-2 21 0,5-2 27 15,9-1 27-15,7-2 12 0,6-4-4 0,11-3-13 16,9-2-19-16,10-3-32 0,9-4-31 15,11-2-18-15,8-4-12 0,10-1-4 16,5-3-3-16,8-3 2 0,4 0-1 16,3 0-1-16,2-1-2 0,2-1 0 0,1 4-3 15,-4-1-19-15,-5 2-17 0,-4 3-18 16,-7 1-15-16,-4 6-12 0,-7-2-4 16,-11 6 12-16,-4 4 17 0,-12 3 16 0,-8 2 19 15,-7 2 11-15,-10 4 10 16,-5 2 4-16,-9 2 4 0,-4 0 2 0,-5 5-2 15,-5-2 0-15,-6 1-3 0,-5 2 2 0,-2 0 3 16,-4-1 8-16,3-1 12 0,-1 1 16 16,3-2 23-16,6-2 20 0,7-1 16 15,5-1 7-15,8-5-4 0,10-2-12 16,5-2-17-16,13-5-22 0,9-2-18 0,8-4-16 16,14-1-9-16,7-7-4 0,12-1-4 15,5-1-1-15,6-6-2 0,7 2 6 16,3-3-3-16,3 1 3 0,3-1 2 0,-3 1-1 15,-2 2-9-15,-2 0-21 0,-7 6-30 16,-7 0-32-16,-9 4-18 0,-7 2-11 16,-11 7 2-16,-8 1 15 0,-11 4 27 15,-10 4 33-15,-9 2 18 0,-6 4 12 0,-11 1 7 16,-5 1 4-16,-7 2 3 0,-2 1-1 16,-6-1-1-16,-3 4 0 0,-1-3 9 15,-1-1 17-15,1 0 15 0,2-2 17 16,6 0 14-16,6-3 10 0,5-1-5 0,9-3-13 15,8-3-15-15,8-1-17 0,9-5-15 16,11-2-11-16,9-1-7 0,9-4-3 16,7-3-1-16,5 0 0 0,8 0-1 0,4-4 1 15,4-1-2-15,3 2 0 0,-1-2-10 16,-1 1-16-16,0 1-21 0,-3-1-28 16,-7 4-27-16,-6 1-19 0,-7 3-4 0,-7-1 9 15,-8 6 19-15,-7 1 27 0,-10 3 26 16,-8 2 25-16,-8 2 14 0,-8 2 7 15,-4 2 8-15,-7 1 5 0,-6 1 6 16,-3 1 1-16,-5 1 1 0,0 0-1 16,-5 0 0-16,-1 0-1 0,0 1-1 0,2-2 2 15,1 1-1-15,3-3 2 0,6 0 3 16,5-2 2-16,8-1-2 0,7-5-1 0,7 1-3 16,10-3-2-16,10-4-6 0,10-3-4 15,10-2-2-15,11-3-4 16,6-4-1-16,11-1 1 0,5-3 1 0,6 0-1 15,5 0 1-15,2-3 1 0,1 2 0 0,0-1-10 16,-3 4-19-16,-5-1-23 0,-6 3-28 16,-6 4-22-16,-10 2-11 0,-8 4 2 15,-11 1 13-15,-10 6 22 0,-11 1 27 16,-11 4 22-16,-10 2 16 0,-7 3 19 0,-11 2 14 16,-5 0 11-16,-9 1 6 0,-3 0 3 15,-5 2-5-15,-2 1-10 0,-3 0-9 16,-1-1-2-16,-1 0 1 0,3 0 5 0,0-1 4 15,4-1 4-15,7-1 2 0,4-1 0 16,8-1-5-16,7-2-7 0,6-4-3 16,11-3-7-16,9 1-2 0,9-3-7 0,9-2-1 15,10-5-4-15,9-1 2 0,7-4-1 16,10-1-4-16,5-3 2 0,6 0 0 0,4-3-1 16,4 1-1-16,3-2-2 0,-2 0-4 15,1 0-16-15,-6 3-21 0,-2 0-24 16,-7 4-27-16,-8 2-15 0,-10 3-2 15,-8 3 9-15,-11 3 17 0,-10 5 24 0,-12 2 26 16,-9 4 19-16,-11 1 11 0,-6 2 6 16,-11 4 6-16,-7 4 5 0,-4-1 2 15,-7 3-1-15,-3 1 8 0,-4 1 10 16,-4-1 11-16,0 0 14 0,1 1 15 0,4-3 18 16,6-1 12-16,5-1 8 0,6-4 2 15,9-2-7-15,12-7-11 0,9 0-19 16,10-5-18-16,11-4-20 0,14-4-15 0,12-4-10 15,10-3-7-15,12-3-1 0,9-4-2 16,9-2-2-16,6-3 2 0,5 0 0 0,5-3 2 16,1 1 0-16,2 1 1 0,0-1-6 15,-3 4-17-15,-4 1-18 0,-4 1-21 0,-11 5-18 16,-6 2-14-16,-11 2-2 0,-11 4 13 16,-9 1 19-16,-13 4 23 0,-10 4 27 15,-11 1 20-15,-8 3 15 0,-10 1 7 16,-9 1 7-16,-9 2 1 0,-6 1-7 0,-5-1-4 15,-2 1-7-15,-4-1-5 0,-1-1-5 16,2 0-4-16,-2 0-1 0,5-1 7 16,3-2 10-16,6 0 12 0,5-2 13 0,7 0 4 15,8-4 3-15,10 0-7 0,10-2-6 16,8-3-13-16,6-2-12 0,12-4-7 16,8 0-5-16,6-2-2 0,7-2-2 15,6-1-1-15,5-1 0 0,1-1 1 0,3-1 1 16,-1 1-8-16,-5 2-18 0,-1 0-17 15,-7 3-12-15,-7 2-8 0,-6 2-4 16,-10 3 8-16,-9 3 15 0,-9 3 16 16,-9 3 13-16,-12 2 9 0,-5 2 4 0,-9 4 5 15,-7-1 1-15,-6 4 5 0,-3-1-2 16,-6 0-2-16,-3 3-1 0,1 0-4 16,-3-1 2-16,5-1 5 0,4 0 3 15,0 0 3-15,7-3 4 0,7-1 0 0,7-1-2 16,6-3-5-16,9 0-3 0,4-5-2 15,11 1-10-15,6-4-16 0,11 1-27 16,4-3-37-16,10-2-47 0,4-2-54 0,9-1-57 16,5 0-72-16,6-1-27 0,0-1 11 15,7-1 30-15</inkml:trace>
  <inkml:trace contextRef="#ctx0" brushRef="#br1" timeOffset="-170912.89">16261 13402 24 0,'0'-1'118'0,"0"-1"-15"0,2 2-16 0,-2-1-13 15,1 1-11-15,-1-2-7 16,0 1-7-16,0 1-3 0,0 0-7 0,0 0-5 15,0 0-6-15,0 0-6 0,0 0-2 16,0 0-2-16,0 1 6 0,0 1 7 16,0 1 7-16,0 0 5 0,-1 1 3 0,-1-1 4 15,1 2 1-15,-3-1 3 0,1 2 7 16,0-1 10-16,-3-1 8 0,1 1 6 16,0 1 0-16,1 0 1 0,-1 0-4 0,0 1-5 15,-3 1-5-15,4-1-5 0,-5 4 0 16,5-1-1-16,-1 4-2 0,0-1-2 15,-1 0-2-15,3 3-5 0,-2 0-5 16,3 1-5-16,-1-1-9 0,2-1-3 0,-1 0-6 16,2-1-1-16,-2-2 0 0,2-2 1 15,-3-1 6-15,3 0 9 0,0-3 14 16,0 0 14-16,0-3 14 0,0 0 9 16,0-2-1-16,0-1-9 0,3-1-11 0,-3-5-16 15,2-1-17-15,1-2-18 0,-1-4-7 16,-1 2-4-16,3-4-4 0,-1 0-2 15,0-2-4-15,0 0 1 0,2 0 0 0,-2 0-1 16,0 1 0-16,0 1-1 0,2 1-1 16,0 2-1-16,-2 0 0 0,2 1-2 15,1 3 3-15,-1-2-3 0,0 3 3 16,-1 0 0-16,3-1 2 0,0 2 1 0,0 0-1 16,-1 0 2-16,1 2-2 0,-1-1 4 15,3 1 4-15,-2-1 2 0,1 2 6 16,-2 3 6-16,3 0 7 0,-1 0 6 15,-1 3 3-15,-1 2 4 0,3 1-2 0,-1 1-4 16,-3 2-6-16,2 0-7 0,0 2-8 16,-1-1-7-16,1 2-6 0,-1 0-9 15,-1-1-19-15,4-1-33 0,-2 1-51 0,-1-2-67 16,2 0-80-16,1 1-76 0,-1-2-62 16,0 1-52-16,0-2-32 0,1 1 25 15,0-2 59-15,-1 0 70 0</inkml:trace>
  <inkml:trace contextRef="#ctx0" brushRef="#br1" timeOffset="-166071.26">18376 13239 126 0,'-1'2'161'0,"-1"0"-21"0,2-2-18 16,-1 2-12-16,1-1 0 0,0-1 10 15,0 0 20-15,0 0 27 0,0 0 30 0,0-1 20 16,0-1 12-16,0 0 1 0,0-2-7 15,0 0-15-15,0-4-23 0,0 1-15 16,0-2-15-16,0-3-18 0,1-2-21 16,2-1-20-16,2-1-24 0,0-2-19 0,3-3-19 15,1-1-14-15,4-1-9 0,0-1-6 16,4-4-1-16,4 3-2 0,-2-3-8 16,4 1 3-16,1 0-2 0,1 1-4 15,-1 2-8-15,2 2-8 0,-4 1-1 0,1 1-13 16,-3 4-8-16,0 2-5 0,-3 2-8 15,-3 3-4-15,-1 2-7 0,1-1-9 16,-4 4-16-16,1 1-28 0,-2 0-28 0,-1-1-30 16,-1 3-24-16,0-2-20 0,-2 2-14 15,0-1-4-15,-2 2-9 0,-1-3-15 16,-2 3-15-16,0-1 5 0,-2-4 21 16,1 1 32-16</inkml:trace>
  <inkml:trace contextRef="#ctx0" brushRef="#br1" timeOffset="-165662.35">18653 12672 128 0,'-11'3'141'0,"3"-2"-11"15,0 1-5-15,4-1 2 0,-4 0 14 0,5-1 12 16,0 0 2-16,1-1 2 0,0 0-2 16,2-2-4-16,2 0-7 0,0-2-5 15,-1 2 0-15,2-2-2 0,3 3-5 16,1-1-11-16,2 0-14 0,1 0-20 0,2 1-16 15,1 2-17-15,4 0-16 0,-2 0-12 16,0 2-12-16,2 1-5 0,-2 0-4 16,0 0-2-16,0-1-3 0,-4 0 3 0,-1 1-1 15,2-1 2-15,-4-1 0 0,-3 2 5 16,0-1 11-16,1-1 11 0,-3 1 12 16,-1-1 13-16,-1 1 11 0,-1 0 6 15,0 0 4-15,-1 1-1 0,-2 2 1 0,-1 1 1 16,-2 1 2-16,0 2 4 0,0 3-3 15,-4 0-3-15,1 2-8 0,-1 1-8 16,2 0-8-16,-3 1-12 0,3 1-6 16,0-2-9-16,0 0-6 0,2-2-3 0,0 1-5 15,1-4-3-15,3 1-19 0,-1-4-30 16,2-1-40-16,1-3-69 0,1-1-95 16,2-1-100-16,1-2-77 0,2-3-53 15,2 0-48-15,0-2-6 0,1-3 57 0,4 0 80 16,-4-3 80-16</inkml:trace>
  <inkml:trace contextRef="#ctx0" brushRef="#br1" timeOffset="-164487.99">19023 12246 126 0,'3'-2'130'16,"2"1"-6"-16,-2-1-1 0,1-1-2 0,-3 3 4 15,1-1 7-15,-1 1 5 16,1-2 12-16,-2 1 8 0,0 1 7 0,0-2-6 16,0 0-10-16,-3 1-15 0,0 0-20 15,-2 1-18-15,-2 0-13 0,-1 0-9 0,-1 1-4 16,1 0-6-16,-2 3-3 0,-3 0-5 15,1 1-5-15,-2 0-5 0,2 2-2 16,-1 0 4-16,-3 2 5 0,3 0 8 16,-1 2 8-16,3-1 5 0,-1 2-1 0,2-2 0 15,2 1-8-15,2-2-6 0,0 0-10 16,2-1-8-16,4-1-5 0,2 1-4 16,6-4-3-16,0 2-7 0,4-3-3 0,2 0-6 15,4 0-4-15,2 0-4 0,2 2-1 16,-1-1 1-16,3 2-2 0,0 2 1 15,-1 2-1-15,-2 1-1 0,-1 1-1 16,-1 1-1-16,-3 2 1 0,-3 2 0 0,-2-2 1 16,-3 1 4-16,-3 1 5 0,-2-1 9 15,0-1 8-15,-6 2 7 0,0-2 7 16,-2-1 3-16,-1 0-3 0,-4-2-8 16,-1 0-7-16,1-3-6 0,1 0-11 0,-3-1-6 15,0-2-8-15,1-3-16 0,-1-1-33 16,0 0-39-16,2-4-63 0,2 1-83 15,0-3-87-15,-1-1-70 0,5-1-52 16,-1-1-49-16,5-2 7 0,2-2 56 0,5-1 75 16,0-1 78-16</inkml:trace>
  <inkml:trace contextRef="#ctx0" brushRef="#br1" timeOffset="-164212.58">19086 12205 58 0,'-3'-18'206'0,"0"3"19"16,0 2-37-16,2-1-32 0,1 4-21 0,1-1-9 15,4 3 0-15,-4 3 9 0,4 2 11 16,0 1 11-16,0 2 7 0,1 5 9 16,2 4 2-16,0 1-8 0,-2 5-13 15,2 3-20-15,0 3-19 0,-2 5-23 0,2 1-22 16,-1 2-18-16,-1 5-16 0,1-1-14 15,-2 0-13-15,2-2-24 0,-1-1-37 16,-1-2-57-16,3-3-70 0,-4-3-76 16,1-1-71-16,0-6-63 0,-2-1-46 0,2-4 13 15,-2-2 47-15,3-4 65 0</inkml:trace>
  <inkml:trace contextRef="#ctx0" brushRef="#br1" timeOffset="-163828.57">19392 12345 87 0,'-6'-8'263'0,"1"-1"38"15,2 0 0-15,-2-1-36 0,2 1-26 16,-1 0-18-16,1 1-7 0,0-1-4 16,1 1-9-16,1 1-18 0,-4 3-23 0,4-1-31 15,-1 2-27-15,1 3-24 0,-3 1-11 16,3 6-10-16,-2 3-1 0,-1 2 0 15,-1 3 0-15,2 6 0 0,-3 2-5 16,3 2-5-16,2 1-6 0,-1 1-7 0,2-2-7 16,2-1-9-16,-1 0-5 0,4-3-9 15,2-3 1-15,0-4 0 0,3-2-4 16,-1-5-11-16,0-4-16 0,3-3-12 0,2-3-13 16,-2-4-9-16,-2-5-4 0,2-2 3 15,0-4 12-15,-4-1 8 0,-1-4 2 16,0 1 3-16,-6-2-4 0,1 0-5 15,-2 0-8-15,-2 1-8 0,-1 2-9 0,-2 2-13 16,-2 2-20-16,0 4-23 0,-1 0-31 16,-1 6-26-16,-1 1-27 0,2 1-23 15,2 5-20-15,1 0-32 0,0 4-20 16,3 0 9-16,2 1 25 0,4-1 34 0</inkml:trace>
  <inkml:trace contextRef="#ctx0" brushRef="#br1" timeOffset="-163277.94">19529 12148 207 0,'-4'-3'281'0,"0"3"33"16,1 0-34-16,1 5-38 0,1 0-20 16,1 6-11-16,3 3-8 0,0 1-6 15,2 6-14-15,3 1-23 0,1 5-31 0,3 3-31 16,2 2-28-16,2 1-24 0,-2 1-19 15,5 2-13-15,0-3-6 0,-2 2-2 16,0-4-4-16,0 1-2 0,1-2-1 16,-5-2 3-16,1-1-1 0,-1-3-5 0,-2-1-8 15,-5-4-3-15,1-4-5 0,-3-3-17 16,1-3-25-16,-2-2-29 0,-3-3-29 16,0-4-27-16,0-4-23 0,0-3-3 0,-3-3 9 15,-2-5 21-15,1-2 30 0,-3-4 25 16,1-3 24-16,-3-4 20 0,1-2 16 15,-5-2 13-15,0-1 11 0,0-3 12 16,-4 2 11-16,3-1 14 0,-2-1 13 0,0 0 15 16,1 2 15-16,-1 1 15 0,2 1 11 15,1 0 8-15,2 3-2 0,3 1-8 16,2 2-12-16,4 0-19 0,4 5-19 16,1 0-18-16,5 3-13 0,3 2-15 0,0 1-17 15,4 1-15-15,1 3-15 16,3 3-12-16,2 2-11 0,-1 2-5 0,4 4-1 15,-3 4-1-15,1 0 4 0,-2 5 5 16,-2 3 10-16,-1 2 10 0,-4 1 19 0,-1 4 26 16,-4 1 24-16,-4 2 23 0,-3 2 19 15,-4 0 14-15,0 2 6 0,-4-2-8 16,-2 0-10-16,0 1-14 0,-1-1-19 0,0-3-33 16,-2 0-43-16,2-4-56 0,4-4-67 15,0-2-73-15,3-4-79 0,1-5-51 16,2-2-2-16,3-5 31 0,3-2 55 15</inkml:trace>
  <inkml:trace contextRef="#ctx0" brushRef="#br1" timeOffset="-162946.26">19926 12256 64 0,'3'2'238'0,"2"-1"35"0,-2 2-9 15,2-3-21-15,-4 2-14 0,4-2-10 16,-2-2-12-16,2-1-16 0,2-1-24 0,-3-5-31 15,4 0-36-15,-2-2-32 0,-1-2-27 16,2-2-17-16,-3-2-10 0,4-1-7 16,-5 0-2-16,0 0-3 0,1 0 2 0,-4 0-3 15,0 2 1-15,0 2 1 0,-4 1 4 16,1 4 4-16,0 1 14 0,-5 4 21 16,4 2 26-16,-4 4 28 0,1 4 23 15,-2 2 22-15,1 6 16 0,-2 4 10 0,4 3 2 16,-2 3-6-16,4 3-9 0,0 0-12 15,3 0-15-15,2 0-24 0,3-1-21 16,0-4-22-16,7-2-35 0,2-4-58 16,3-4-86-16,1-6-123 0,7-4-135 0,3-5-100 15,3-5-74-15,5-4-51 0,3-3-5 16,-2-3 72-16,2-1 108 0,-2-2 88 0</inkml:trace>
  <inkml:trace contextRef="#ctx0" brushRef="#br1" timeOffset="-158144.06">11938 11194 35 0,'-14'6'70'0,"0"-1"14"0,1-1 16 16,5-2 8-16,0-1-3 0,2-1-12 0,4-1-18 15,2-4-16-15,5 1-14 0,3-4-4 16,3 1 5-16,3-2 8 0,6-3 5 15,2 0 3-15,5-2 1 0,4-1 1 0,2-1-2 16,7-1-4-16,4 1 0 0,2-2 1 16,6-2-1-16,5 1-4 0,3-1-5 15,3-1-6-15,4 0-9 0,3-1-9 16,2-1-8-16,1-1-8 0,1-2-3 16,-1 3-2-16,-2-3 1 0,-1 0-3 0,1 1 0 15,-7 1-2-15,1-2 1 0,-3 3 0 16,-4 0-1-16,-5 2 1 0,-3 2 1 15,-2 2 1-15,-9 2 1 0,-4 1-4 0,-6 4 0 16,-8 2-2-16,-4 3 0 0,-7 3 0 16,-5 2 0-16,-6 2 0 0,-10 3 1 15,-4 3 1-15,-8 2-1 0,-4 3 1 0,-8 0 0 16,-3 5 1-16,-8 2 0 0,-3 1 0 16,-6 3 0-16,-10-1-1 0,-5 5-1 15,-7-1-1-15,-7 3-1 0,-1 0-1 0,-5 1 1 16,-2 2 0-16,-1 0 1 0,1 0 3 15,2 2 3-15,1-4-1 0,6 1 2 16,3-2 2-16,6-2 0 0,8-2 6 0,7-3 12 16,6-3 14-16,10-4 7 0,10-3 5 15,7-5 0-15,13-3-1 0,10-5 0 16,10-5 0-16,10-3 4 0,15-7 6 16,10-5 8-16,11-2 2 0,11-5-8 0,9-2-10 15,14-5-13-15,11-1-8 0,8-2-12 16,8-2-9-16,6-2-4 0,4-1-4 15,0-1 4-15,3 1-1 0,0-2 2 16,-1 2 2-16,3-2-3 0,-1 1 0 0,-1-2-5 16,-2 2-2-16,-2-1-2 0,-7 1-2 15,-5-1 5-15,-6 1-3 0,-5 2 2 0,-7 2 0 16,-8 2 1-16,-8 2 2 0,-8 5-2 16,-7 3-3-16,-10 5-5 0,-11 4-4 15,-6 3-6-15,-13 5-2 0,-11 6-3 0,-13 6-6 16,-10 4-6-16,-15 4-10 0,-9 8-4 15,-12 5-3-15,-14 4-1 0,-15 6 6 16,-11 4 8-16,-14 5 13 0,-13 6 9 16,-7 3 6-16,-8 6 8 0,-6 0 5 15,-6 4 5-15,-5 1 13 0,-3 0 23 0,0 0 32 16,7-3 34-16,0 0 38 0,8-5 38 16,7-2 22-16,9-4 9 0,12-4-4 15,12-7-12-15,14-5-6 0,12-7-19 0,15-5-27 16,15-10-23-16,16-5-27 0,14-10-17 15,17-5-35-15,14-7-20 0,16-7-9 0,18-4-7 16,10-8-2-16,16-3-10 0,11-6 1 16,5 0-1-16,8-3 1 0,4 0 2 15,0-2 4-15,2 4 0 0,-1-2-2 16,-1 3-3-16,-2 3-2 0,-1 0-2 0,-7 4-4 16,-2 4-1-16,-8 0-11 0,-8 6-12 15,-12 4-18-15,-7 3-12 0,-9 2-9 16,-11 5 2-16,-7 2 7 0,-7 3 14 15,-6 3 18-15,-10 2 12 0,-2 1 7 0,-8 1 3 16,-3 4 3-16,-3-1 0 0,-5 1-3 16,-1 1-1-16,-2 1-1 0,-5-1-5 15,3 2-4-15,-4-1-2 0,1 0 1 0,-1 0-1 16,1 2 2-16,-3-3 3 0,4 1 3 16,-2-1 0-16,1 2 2 0,2-2 2 15,0 1 2-15,1-1 4 0,4 0 1 16,1 0 2-16,1 0 2 0,0-1-2 0,2-2-1 15,3 1-3-15,-1 1-1 0,2-2-2 16,-1 0 0-16,2 0-1 0,0 0-1 16,0 0-1-16,0 0 1 0,0 0 2 15,0 0 1-15,0 0 0 0,0 0 1 0,0 0 1 16,0 0 1-16,0 0-3 0,-2 0 1 16,2 0 2-16,-3 1-1 0,2 1 4 15,-1-2-2-15,-2 1 1 0,0 1-1 0,1-2-1 16,0 1 2-16,1-1 0 0,-1 0 1 15,2 0 0-15,-3 0 3 0,3 0-2 16,-1 0 0-16,2 0 0 0,-2 0 0 16,2 0-1-16,0 0 0 0,0 0-1 15,0 0-4-15,0 0-3 0,0 0-6 0,0 0-4 16,0 0-2-16,0 0-3 0,0 0-3 16,0 0-2-16,0 0 0 0,0 0 2 15,0 0 0-15,0 0 5 0,0 0 4 16,0 0 2-16,0 0 4 0,-1 0 3 0,-1-1 1 15,2 1-1-15,-1-2 3 0,-2 1 2 16,1 1 2-16,-1 0-3 0,3 0-1 16,-1-2 5-16,-1 2-1 0,2 0 1 0,-2 0 0 15,2-1 4-15,0 1-1 0,0 0-1 16,0 0 2-16,0 0-4 0,0 0-1 16,0-2 0-16,0 2 1 0,0 0-1 0,0 0 1 15,0 0 3-15,0 0-4 0,0 0 0 16,0 0 1-16,0 0-1 0,0 0 0 15,0 0 1-15,0 0 5 0,0 0 2 16,0 0 0-16,0 0 6 0,0 0 1 0,0 0 0 16,0 0-2-16,0 0-2 0,0 0-6 15,0 0-4-15,0 0-4 0,0 0-3 16,0 0-4-16,0 0-19 0,0 0-34 16,-1 0-63-16,-1 2-87 0,-1 1-96 0,-2 1-102 15,-6 2-81-15,3 5-18 0,-5-1 35 16,0 4 72-16,-2 1 90 0</inkml:trace>
  <inkml:trace contextRef="#ctx0" brushRef="#br1" timeOffset="-154762.09">7919 8584 68 0,'-1'5'76'0,"-1"-2"-3"15,2-2-3-15,0 1-7 0,0-1-6 0,0-1-4 16,3 0-2-16,-1 0-3 0,3-1-2 16,2-4-3-16,3-1-4 0,4-2-5 15,5-2-5-15,3-3-5 0,5-2-5 16,3-3-3-16,5-3-3 0,3-3-4 0,3-2-2 16,3-2-2-16,4-1-2 0,2-2-4 15,2-1-3-15,1 0 1 0,0 1-3 16,4 0-1-16,-3 1-1 0,-3 1 1 0,-2 2 2 15,-5 3 0-15,-3 3-3 0,-6 5-4 16,-7 2-2-16,-4 5-2 0,-8 6 0 16,-8 3-2-16,-6 6 4 0,-11 5 5 15,-5 4 2-15,-11 4 1 0,-7 4 2 0,-7 2 2 16,-4 5 4-16,-9 1 1 0,-5 5 3 16,-3 3 1-16,-8 2 6 0,-5 3 7 0,-6 2 6 15,-2 2 7-15,-4 3 10 16,-5 3 8-16,-5 3 2 0,-1 0 3 0,-4 0-1 15,-1 0-4-15,5-1-6 0,2-2-8 16,6-5-9-16,5-1-8 0,9-6-5 0,6-4-7 16,11-4 1-16,8-6-1 0,7-5 0 15,8-3-1-15,9-7 0 0,11-5 0 16,7-4-3-16,7-5-1 0,10-5 0 16,6-5-3-16,9-3 0 0,7-4 0 0,9-5 0 15,3-3 0-15,8-2 0 0,5-6-1 16,6 0 1-16,2-3-1 0,5-2-1 15,1-3-1-15,5-2 1 0,1-1 1 16,4-1 1-16,1-2 0 0,-1 0 0 0,4-2 1 16,0 2 2-16,-2 0-3 0,2 2-7 15,-3 1-3-15,0 0-6 0,-7 4-4 16,-2 2-6-16,-7 5-3 0,-6 2-4 16,-6 5-5-16,-8 3-7 0,-10 6-1 0,-6 5 0 15,-11 4 2-15,-8 6 7 0,-11 4 11 16,-6 5 12-16,-10 5 4 0,-9 4 5 15,-7 4 3-15,-3 5 4 0,-8 3 1 16,-4 5 0-16,-5 1 1 0,-5 3 1 0,-5 3 3 16,-7 3 5-16,-1 3 3 0,-6 3 5 0,-3 1 5 15,-4 5 6-15,-1 2 1 16,-5-1-1-16,1 1 1 0,-1-2 3 0,4-3 3 16,4-2 7-16,7-5 6 0,7-6 10 15,12-6 9-15,9-7 0 0,14-5-5 16,12-9-12-16,14-10-11 0,14-7-18 0,15-10-18 15,14-10-15-15,13-8-18 0,10-9-15 16,10-4-15-16,8-6-14 0,5-4-6 16,7-1-3-16,2-2 5 0,1-2 9 15,4 1 12-15,1 1 9 0,0 1 5 0,-4 4 5 16,-2 1 4-16,-6 4-3 0,-6 5 1 16,-8 3 1-16,-7 8-2 0,-10 4 0 0,-10 4 3 15,-8 7 5-15,-12 7 5 16,-9 3 5-16,-11 7 7 0,-10 4 10 0,-11 4 9 15,-11 4 9-15,-8 5 6 0,-10 3 9 16,-6 3 0-16,-9 5 4 0,-8 3-5 0,-5 5-2 16,-7 2-4-16,-3 3-3 0,-7 4 5 15,-5 2 0-15,-3 5 5 0,-4 2 1 16,-1 2 4-16,-2 2 3 0,6-1 1 16,4-2 0-16,10-4-3 0,12-5-3 0,11-7-4 15,12-9-8-15,17-5-6 0,15-10-9 16,16-8-10-16,15-8-13 0,17-10-18 15,14-8-15-15,9-6-15 0,12-8-9 16,9-4-2-16,5-4 7 0,6-2 8 16,4-3 7-16,1-1 7 0,3 0 1 0,0 0-1 15,-1-1-7-15,-2 4-8 0,-5 2-4 16,-5 4 1-16,-9 4 5 0,-8 4 4 16,-12 3 11-16,-7 9 10 0,-13 2 10 0,-10 6 9 15,-12 5 5-15,-10 5 7 0,-10 4 5 16,-10 5 11-16,-12 5 7 0,-8 3 7 15,-5 4 7-15,-9 5 4 0,-7 3 4 0,-3 3 0 16,-7 3-1-16,-4 2-6 0,-1 2-2 16,-3 2-1-16,-3 2-5 0,-1 1-2 15,5 0-2-15,1-2 3 0,7-2 2 0,9-4-2 16,7-5 0-16,12-5-3 0,13-8-4 16,12-4-6-16,14-8-6 0,11-6-7 15,13-9-4-15,10-4-3 0,8-6-4 16,11-5-3-16,6-5-2 0,5-3 0 0,4-2 2 15,4-2-1-15,1-2-2 0,-1-1-8 16,3 2-9-16,-3 2-10 0,-3 1-9 16,-5 3-7-16,-6 1-2 0,-8 5 3 0,-8 6 5 15,-6 3 9-15,-10 6 9 0,-8 5 10 16,-11 3 7-16,-9 8 8 0,-10 2 7 0,-6 6 2 16,-8 2 4-16,-7 6 2 0,-6 4 6 15,-5 2 3-15,-6 2 2 0,-4 4 1 16,-4 1 6-16,-3 3 3 0,-1 0 7 15,-1 0 7-15,2 0 5 0,2-2 6 0,3-1-2 16,6-4 1-16,10-5-2 0,7-3-7 16,9-6-6-16,11-8-7 0,12-4-6 15,10-6-8-15,12-4-9 0,10-8-3 0,8-3-5 16,7-6-5-16,10-3-8 0,5-3-14 16,5-2-14-16,1 1-20 0,2-1-18 15,0 1-17-15,-2 2-9 0,-1 1-7 0,-4 2-8 16,-4 4-7-16,-5 2-8 0,-6 4-10 15,-7 4 5-15</inkml:trace>
  <inkml:trace contextRef="#ctx0" brushRef="#br1" timeOffset="-152495.36">19158 12903 35 0,'-10'-2'124'16,"4"-1"-12"-16,-2 3-8 0,3 0-1 15,4 2 2-15,1 1 7 0,3-1 11 16,3 3 13-16,3 0 14 0,1-2 14 16,7-3 17-16,3 0 12 0,3-3 4 0,4-3-7 15,5-2-22-15,2-2-34 0,5-4-33 16,5-1-43-16,2-1-52 0,2-2-53 16,2-2-52-16,0 1-46 0,1-2-40 15,-4 0-24-15,0 0-2 0,-4 1 15 0,-3 1 27 16,-2 1 31-16,-7 1 31 0,-2 2 28 15,-7 3 25-15,-1 2 17 0,-3 0 18 16,-5 3 16-16,-3 3 13 0,-1 1 15 0,-6 3 13 16,0 0 15-16,-3 1 10 0,-3 2 19 15,-6 3 19-15,3 0 22 0,-7 2 20 16,-4 2 19-16,-4 1 18 0,-9 2 12 16,-6 2 5-16,-7 3-5 0,-9 2-3 0,-7 1-9 15,-5 0-10-15,-5 3-5 0,-2-1 6 16,0 2 24-16,2-1 39 0,4-2 32 0,6-2 20 15,8-4-1-15,6 1-23 0,10-7-43 16,8 1-62-16,11-7-52 0,9-1-42 16,16-6-29-16,10-3-16 0,14-6-8 15,14-3-17-15,13-4-34 0,10-3-52 0,11-3-63 16,1 0-68-16,3-1-66 0,1-2-54 16,-3 0-29-16,-5 0 10 0,-2 2 41 15,-10 0 53-15,-3 2 61 0,-7 3 64 16,-10 3 55-16,-8 4 39 0,-8 3 24 0,-10 4 20 15,-10 4 14-15,-9 6 8 0,-9 3 6 16,-8 5 9-16,-9 2 6 0,-5 3 2 16,-5 2 5-16,-5 2 7 0,-3 0 9 15,-5 1 3-15,-1 0 3 0,-1 0-6 0,-1 0-7 16,4-2-9-16,-1 1-12 0,7-4-11 16,3 1-8-16,6-6-5 0,4 2-3 15,6-4-7-15,6-2-18 0,5-2-30 0,6-4-44 16,5-1-58-16,5-3-66 0,6-3-61 15,3-2-46-15,5-2-34 0,0 0-33 16,5-2 13-16,0-3 44 0,-1 0 52 16</inkml:trace>
  <inkml:trace contextRef="#ctx0" brushRef="#br1" timeOffset="-149594.62">8544 7801 4 0,'9'-13'106'0,"-2"1"-7"0,2-2-2 16,0 1 2-16,-1-1 2 0,-1 1 6 0,-1 1 1 15,1-2 4-15,0 2 3 0,-4 2 8 16,1-2 5-16,-3 0 12 0,-1 1 8 16,0-1 9-16,-3 0 8 0,0 0 8 15,-5-1 6-15,2-1-9 0,-2 1-7 16,-2-1-10-16,-4 2-14 0,0 0-17 16,-2 0-18-16,0 0-12 0,-4 1-10 0,1 3-9 15,-2-2-10-15,1 2-8 0,-2-2-6 16,1 2-8-16,-3 0-4 0,2 1-6 15,-3-1-2-15,1 0-4 0,-3 1 1 0,0 0 5 16,2-2-2-16,-2 1 1 0,0 1-6 16,-1-2 0-16,2 1-5 0,-1 1-5 0,1-1-5 15,0 1-1-15,-2 1 2 0,1 1-3 16,2-1-4-16,1 3-1 0,0-1 0 16,-1 1-3-16,3 0 1 0,0-1 0 15,0 3 5-15,-2 0 2 0,5-1-2 0,-3 1 2 16,1 1 0-16,-1 0-3 0,1 0-4 15,-1 3 1-15,0-1 1 0,0 5-2 16,-2 0 0-16,-2 2 0 0,-1 3 0 16,0 2-4-16,0 4 1 0,-1 1 3 0,-2 4 0 15,0-1 0-15,2 5 1 0,-2-1 1 16,0 2-2-16,3 1-3 0,-1-1 3 16,1-1-1-16,0 0 0 0,2 0 1 15,3-1 0-15,-2-1 1 0,4-2-2 0,-1 1 0 16,2-4 1-16,0 2 0 0,3-1 0 15,2-2 2-15,0 1-1 0,1-1 0 16,1-1-1-16,0 2-1 0,0-1 0 16,2 1-1-16,2 1 0 0,-2 0 0 0,0 0 1 15,0 1 1-15,1 1 0 0,1 1 0 16,0 1-2-16,0 2 1 0,-1-1 0 16,2 2 2-16,1 1 0 0,1 1 0 0,2-1 1 15,-1 0 1-15,2 3-1 0,2-2-2 16,4 1 1-16,0-1 0 0,2 2 2 15,0-2 1-15,2 0-2 0,5 0 2 16,-2-2 2-16,3 1 3 0,-1-1 2 0,3 1 3 16,1-4 4-16,2 2 8 0,0-3 2 15,0 1 6-15,5-2 6 0,-2 1 6 16,3-1 5-16,4 0 0 0,1 0-3 16,3 0-5-16,2-1-3 0,4 2-3 0,-1 0-8 15,3 0-6-15,2-1-6 0,-2-1-3 16,0-1-3-16,3-2-3 0,-4-1 5 0,1 0 2 15,0-2 4-15,-3-3 4 16,0 1 0-16,0-2 4 0,-3-2-4 0,1-2 5 16,-1 1 0-16,0-5-3 0,1 1 2 0,1-4 0 15,-1-1 3-15,5-4 0 0,0-2-1 16,2-5-1-16,3-3-5 0,2-2-5 16,2-4-5-16,3-3-5 0,1-4-4 15,2-3-4-15,1-2 0 0,-2-1 1 16,-2 0 2-16,-2-1-2 0,-2-1 1 0,-2 0 0 15,-7 3 0-15,-2-1 0 0,-3 0-2 16,-5-2 0-16,-2 0 1 0,-4 0 1 16,-2-3-2-16,-4-1 0 0,-3-3 1 0,-4-1 3 15,-1-4-3-15,1-2 2 0,-5-1 0 16,-1-2-3-16,-2-1 0 0,1 2-3 0,-3-1 1 16,1-1 0-16,-2 4-1 15,-2 1 2-15,1 1 3 0,-3 1-3 0,1 2 0 16,-3 2 0-16,-1 2 3 0,-5 1 1 15,1 0 1-15,-3 3 9 0,-4 0 9 0,-1-1 11 16,-2 1 5-16,-6 1 5 0,-3 0 3 16,-1-1-2-16,-4 2-5 0,-3 1-7 15,0-2-7-15,-3 5-1 0,0-1-6 16,-2 2-1-16,0 2-6 0,0 2 0 0,0 2-3 16,-1 5-3-16,1 3-1 0,0 5-1 15,-1 1-1-15,1 2-1 0,-1 5 0 16,1 2 0-16,3 4-1 0,0 2-1 15,0 5-2-15,2 1 0 0,3 3 0 0,0 1-2 16,2 4-6-16,0 1-7 0,3 1-9 16,5-1-12-16,1 1-10 0,0-2-4 0,4-2 2 15,4 0 2-15,-1-3 10 0,4-1 12 16,2-4 2-16,-2 1-2 0,5-4-12 16,-1 2-21-16,-1-4-29 0,2 0-30 0,0 0-26 15,2 0-25-15,0-2-21 0,1 0-26 16,0-1-39-16,1 2-42 0,0-1-37 15,1 0-24-15,0 1-8 0,3 1 12 16,0 1 33-16,0 0 42 0,3 2 37 16,0 0 23-16,1 2 11 0,0 0 3 0,1 0 3 15,0-1 16-15</inkml:trace>
  <inkml:trace contextRef="#ctx0" brushRef="#br1" timeOffset="-146379.25">7244 15187 7 0,'5'11'29'15,"1"0"1"-15,-3 2 2 0,-3-1 2 0,0-1 0 16,-3 3-4-16,-1-2-2 0,-3 0-6 15,-1 0-2-15,-1-1-4 0,-2-1 0 16,0-2 1-16,-2-1 4 0,0-1 1 0,-1-1 3 16,0-2-3-16,1-3-2 0,-2 0-3 15,0-3-4-15,0-2-3 0,2-1-4 16,-1-1-1-16,1-2-1 0,2-2-2 0,0-2-1 16,3-2 3-16,1 1-3 0,2-3 0 15,4 3 0-15,4-1-1 0,0 0 0 16,5 1-3-16,2 4-1 0,4-1-10 0,2 5-13 15,3 2-23-15,1 4-34 0,1 0-31 16,-1 4-15-16</inkml:trace>
  <inkml:trace contextRef="#ctx0" brushRef="#br1" timeOffset="-141575.91">18794 13792 183 0,'-5'0'250'0,"2"2"9"0,2-2-16 16,1 0-12-16,-2 0-12 0,2 0-12 0,0-2-7 16,2 2-3-16,-1-3 4 0,6 2 2 15,-3-3 2-15,6 2 2 0,-1-1-7 16,2-2-14-16,0 1-25 0,2 0-24 16,4 0-21-16,-1 1-18 0,3-1-16 0,-1 1-15 15,2 0-9-15,2 0-11 0,-3 0-13 16,3 1-10-16,0-1-7 0,-1 2-7 15,1 1-4-15,0-2-3 0,-1 1 0 0,-4-1-3 16,2 1-17-16,-3-1-27 0,0 0-47 16,-3 2-73-16,-3-1-104 0,-2 1-101 15,-1 0-83-15,-2 1-69 0,-4 3-40 16,-2-1 28-16,-4 1 78 0,-2 2 92 0</inkml:trace>
  <inkml:trace contextRef="#ctx0" brushRef="#br1" timeOffset="-141312.62">18898 13960 51 0,'-17'12'214'0,"3"-3"31"0,1 1-20 15,2-2-15-15,3-2 1 0,0 0 13 16,2-1 20-16,1-2 22 0,0 0 22 16,2-2 21-16,2 2 10 0,2-3 0 15,2 0 6-15,2 0-10 0,3 0-23 0,5-1-34 16,-2-1-40-16,3 2-38 0,3-1-52 15,4-1-41-15,0 2-37 0,2-1-21 16,3 1-16-16,0 0-21 0,1 0-31 0,2 0-47 16,-4 0-45-16,1-2-53 0,-1 1-67 15,-2-2-87-15,-1 1-85 0,-4 0-64 16,-1 1-53-16,-2-2-59 0,-1 0 9 16,-5 0 67-16,1-1 96 0,1-2 98 0</inkml:trace>
  <inkml:trace contextRef="#ctx0" brushRef="#br1" timeOffset="-140488.93">19637 13576 162 0,'0'-1'199'0,"0"-1"-17"0,0 2-18 0,0 0-13 15,0-1 0-15,0 1 9 0,0 0 14 16,0 0 21-16,0 0 23 0,0 0 18 16,0 0 13-16,0 1 6 0,-2 1-1 15,-1 0-7-15,3 3-3 0,0 1 0 0,0 4 11 16,0 1 9-16,3 4 3 0,-1 5-10 15,-1-1-24-15,2 2-24 0,2 3-45 16,0 2-40-16,-2-1-32 0,2 0-22 16,3 1-16-16,-4 0-12 0,1-3-7 0,0 0-7 15,0-2-7-15,-2-1 0 0,5-4-6 16,-5-1-3-16,0-1-2 0,0-2-1 0,-1-5 4 16,0 1 4-16,-1-4 0 0,-1-1 4 15,0-3-1-15,0-3-3 0,0-5-5 16,-1 0-6-16,-3-6 0 0,-1-3-6 15,1-2 0-15,-4-3 0 0,0-5 0 0,0-3-2 16,-3-5-2-16,2-2 1 0,-3-1-1 16,2-1 1-16,0 0-1 0,0 2 3 15,0 2 0-15,2 0 1 0,1 4 0 16,1 4 0-16,1 2-1 0,-1 4-2 0,4 3 1 16,-1 1-4-16,3 5-1 0,0 3 4 15,5 1 0-15,3 6 1 0,1 0 2 16,4 5 0-16,7 2 1 0,1 1 0 15,1 2-2-15,5 2-1 0,2 0-6 0,1 2-5 16,0-1-6-16,0 1-3 0,1 0-10 16,-1 1-6-16,0-1-2 0,-1 0 1 15,-2 0 2-15,-2 2 1 0,-3-4 4 0,-1 2 4 16,-4-1 4-16,-1-1 5 0,-1-1 3 16,-3 0 3-16,-1 0 6 0,-2-2 4 15,-2 1 1-15,-3 0 2 0,1-1 4 16,-3 1 1-16,-2 1 1 0,-2-2 2 0,-3 3 6 15,1 1 7-15,-6 1 2 0,-2 1 6 16,-3 1 1-16,-2 1-1 0,-2 2-1 0,-2-1-5 16,-1 2-3-16,-1 0-1 15,0 0 2-15,0 0-1 0,-1 0 0 0,2 0 0 16,1 0 0-16,1-3-3 0,2 0-6 16,2-1-1-16,4-4-5 0,-2 1-5 0,6-2-11 15,-1-3-22-15,2 0-39 0,2-2-71 16,2-1-83-16,1-3-108 0,6-1-132 15,0-4-116-15,7-2-79 0,4-1-40 16,3-4-3-16,3-1 66 0,3-4 117 0,-1-1 123 16</inkml:trace>
  <inkml:trace contextRef="#ctx0" brushRef="#br1" timeOffset="-139827.07">20051 13446 216 0,'-3'-14'251'0,"-2"2"5"0,0 0-12 16,4 2-4-16,-4 1 8 0,2 0 12 15,2 2 22-15,-1 2 11 0,0 0 4 16,2 1-8-16,-1 1-26 0,1 0-27 0,0 0-18 16,1 1-3-16,3 2 0 0,0 2-3 15,2 1 5-15,2 3-8 0,2 3-31 16,1 1-40-16,0 3-41 0,2 3-33 0,-1 0-27 15,1 4-16-15,-1-1-6 0,1 2-5 16,0-2-5-16,-1 1-2 0,-2-3 1 16,0-1-1-16,-1-2-2 0,-3-2 1 0,1-2 1 15,-3-3-1-15,1 0-3 0,0-6-3 16,-1-1-1-16,-2-4-4 0,0-2-3 16,-2-3-1-16,0-5-2 0,0 0-2 0,-2-4-6 15,0 0 3-15,-1-1 0 0,2-2 2 16,-1 0 2-16,-1 0 5 0,3 3 5 15,0 2-1-15,0 0 0 0,3 6-1 16,-1 1 2-16,-1 3 4 0,4 3 4 0,0 5 6 16,1 2 5-16,2 4 1 0,3 2 0 15,0 2 2-15,2 2-4 0,0 0-1 16,1 3 3-16,3-2 7 0,-1-1 8 16,-2-1 1-16,1-1 4 0,-1-1 2 0,-2-2-1 15,1-4-2-15,-2 0-7 0,-1-5-1 16,0 0-3-16,-2-5-2 0,1-2-5 0,0-2-5 15,-5-4-3-15,0-2-5 0,-1-5-1 16,-1-1 3-16,-1-1 0 0,-1-5 3 16,-1-3 4-16,-3-5 5 0,-1-1 2 15,1-1-1-15,-2-4 1 0,-1 1 4 16,2 1 2-16,-3-1 3 0,-1 6 4 0,3 1 5 16,-1 5 2-16,3 2 2 0,-3 4-1 15,1 2-3-15,1 4-4 0,1 1-9 16,0 2-5-16,1 5-9 0,2-2-8 0,-1 5-9 15,0 0-10-15,-1 1-13 0,2 2-23 16,-1 4-40-16,0 1-77 0,-2 0-101 16,2 1-164-16,2 4-176 0,2-1-163 15,0 0-69-15,4 3 22 0,-2-3 74 0,3 2 155 16,2 0 181-16</inkml:trace>
  <inkml:trace contextRef="#ctx0" brushRef="#br1" timeOffset="-126761.82">10073 11035 41 0,'11'2'47'0,"3"-1"0"16,-3-1 3-16,5-1 0 0,-5-1-2 16,3 2-4-16,-1-1-4 0,-2-3-4 15,0 4-4-15,-2-1-2 0,1 0-3 0,-1 1-1 16,-1-2 1-16,-3 2-1 0,2 0 2 16,-3 0 3-16,2 0 4 0,-1 0 3 15,-2 0 5-15,-1 0 7 0,1 0 6 0,-1 0 6 16,-1 0 12-16,-1 0 11 0,2 0 11 15,-2 0 10-15,2 0 14 0,-2 0 11 16,0 0 0-16,0 0-9 0,-2 0-10 16,0 0-11-16,1-1-14 0,-2-1-14 15,-1 2-5-15,1-3 5 0,0 2 4 0,-3-1 2 16,1 1-1-16,0-3 0 0,-1 2 0 16,-1-1-2-16,-2 0-3 0,-2-2 0 15,1 4-4-15,-2-3 0 0,1 2-7 0,-5-1-10 16,3 1-4-16,-1-1-9 0,-3 3-9 15,2 0-7-15,-2 0-4 0,0 0-4 16,2 3-4-16,1-1-5 0,-3 1 0 16,1-1-4-16,0 3 0 0,-1 1-1 15,3 1-2-15,-4 1 0 0,2 2 0 0,-1 1 0 16,1 0-1-16,-1 1-1 0,-1 1 0 16,1 2 2-16,-2 0-2 0,2 0 3 0,-2 2 1 15,1-1-1-15,1 2 2 0,1-1-2 16,-3 1 2-16,5-2-2 0,-2 2 0 15,-1-1 1-15,4 1-1 0,0-1 4 16,-2 3-4-16,2 0 2 0,-1-1 3 0,1 2-2 16,2 2 2-16,0 1-2 0,3 0-1 15,-2 1-1-15,1 2 1 0,3 0 6 16,1 2 2-16,0 1 0 0,2-1 6 16,1 3 1-16,2-2 1 0,0 0-8 0,0 0-3 15,2 0 0-15,1 0 0 0,2-1-1 16,0-1 1-16,0-2 1 0,-1-1 2 15,2 1-2-15,1-4-2 0,-2 1-1 16,-1-4-1-16,1 1-1 0,0-2-1 0,1-2 0 16,-1-1-1-16,-2-1-2 0,2-2-2 15,0-1 0-15,-2-1 2 0,0-2 1 16,0-1-1-16,0-1 2 0,-1-2 3 16,-1 0 3-16,1 0-2 0,-1-1 1 0,-1-2 6 15,2 1 1-15,-2-2 4 0,0-2-3 16,-2-2 2-16,1-2 2 0,-1-2-2 15,-1 1 1-15,-3-4 2 0,3-2 7 0,-4-1 1 16,1-1-1-16,0 0-1 0,-2-1-2 16,0-1-4-16,-2-1-3 0,0 2-4 15,0 1 2-15,2 0-7 0,-2 0 0 16,1 3 4-16,1 0-4 0,0 3 0 0,-1 0-3 16,4 1 5-16,0 2-4 0,0 2-4 15,2-1 0-15,-2 1-1 0,2 2 1 16,2-1-5-16,-1 3 4 0,2 0-2 15,0 2-3-15,0 1 2 0,3 3-2 0,2 0 5 16,1 1-4-16,3 2 4 0,1 3 1 16,3 0-1-16,3 2 4 0,-2 1-4 15,3-1 0-15,1 2 0 0,1-1-1 16,-2 0 1-16,2 0-1 0,-3-1 1 0,0 2 0 16,-2-3 0-16,0-1 2 0,-1-1-2 15,-2-4 10-15,-3 2 19 0,-2-4 32 16,1-1 31-16,0-2 20 0,-4-6 14 0,2-1 1 15,-3-4-12-15,1-6-25 0,-3-2-27 16,2-4-23-16,-2-3-8 0,0-1-9 0,0-2-6 16,-2-2-9-16,2-1-3 0,0 0-2 15,0 1-4-15,2 3-11 0,-1-1-20 16,1 1-28-16,1 4-34 0,0 2-50 16,-1 2-63-16,2 5-69 0,-2 2-63 0,1 4-49 15,0 5-38-15,2 5-22 0,0 5-4 16,1 3 12-16,2 7 6 0,-3 4 39 0,1 5 52 15,-1 1 60-15</inkml:trace>
  <inkml:trace contextRef="#ctx0" brushRef="#br1" timeOffset="-125376.2">9622 12114 35 0,'-1'-3'72'15,"-2"-2"0"-15,-1 1 1 0,1-1 1 0,0 1 0 16,-2-2-2-16,2 1-4 0,-2 2 0 16,-1-1-2-16,0 1-1 0,-2 0-4 0,0 0-1 15,-2 3-4-15,-1 0-4 16,-2 1-5-16,-1 2-4 0,-2 2-3 0,-1-1-4 15,0 4 0-15,-1 1-2 0,0 1-3 16,1 2-5-16,-3 2 0 0,4 2-4 16,-1 2-3-16,-2 2-2 0,3 2 1 15,0 0-2-15,0 4 0 0,2 3 4 0,0 1 2 16,4 1 1-16,-2 2-3 0,5 0 1 16,-1 0 0-16,2-1 1 0,0-1 1 15,3-1 3-15,1-2 5 0,2 1 4 0,0-2 1 16,0-1-2-16,2-2-6 0,0 0-5 15,1 0-6-15,1-3-6 0,2 0-4 16,-2-2-1-16,0-1 0 0,0-1 0 16,-1-4 1-16,2-1 4 0,-2 0 9 0,1-3 13 15,-2-1 18-15,-1-1 21 0,1-1 22 16,0-3 16-16,-1-1 0 0,-1-2-8 16,-1-2-13-16,-1-1-18 0,0-4-21 0,-1-3-15 15,-3 0-7-15,3 0-5 0,-2-4-4 16,0-1-4-16,1-1-3 0,-3-2-6 15,0-2-4-15,0 1-2 0,-1-2-2 16,2-2 0-16,-2 1 1 0,0 1 0 16,0-2 1-16,2 2-1 0,-1 0 4 0,1 3-3 15,0 0 0-15,1 5 1 0,2 0-1 16,-2 3 2-16,2 1-1 0,1 2 0 16,-2 1-1-16,2 3-1 0,1-1 1 0,-1 4-2 15,-1 4-1-15,1 0 1 0,2 5 2 16,0 0-3-16,0 2-1 0,0 2 2 15,2 2 2-15,1 2 4 0,2-2 4 16,1 1 5-16,0 1 6 0,2-1 2 0,-1-1 2 16,2 0-3-16,-1-2-1 0,3 0-2 15,2-3-1-15,-2-1-1 0,0-1 3 16,1-1 5-16,-2-2 2 0,1-3 3 0,0 2 1 16,0-4-3-16,-1-4-7 0,2 0-6 15,-2-3-5-15,4-2-14 0,-3-3-35 16,2-5-50-16,-1 2-70 0,1-3-83 15,1 0-83-15,-3 0-77 0,5 2-56 0,-5-1 7 16,-1 2 46-16,4 2 68 0</inkml:trace>
  <inkml:trace contextRef="#ctx0" brushRef="#br1" timeOffset="-117026.91">1536 12522 14 0,'-1'-6'65'0,"-1"-2"-4"0,2 2-5 0,-2 0-6 16,1 0-3-16,1-1-6 0,0-1-5 15,0-1-7-15,3-2-4 0,2 0-5 0,3-4-4 16,4-2-5-16,1-4-4 0,4-3-2 0,4-2-3 16,4-2 0-16,4-3-2 0,4-3 0 15,5 0 1-15,3-2 1 0,2-1 0 0,4-4 0 16,2 2 1-16,2-3-1 0,0 2 1 15,1-1-1-15,1 1-1 0,-1-3 0 0,-2 5-1 16,-2-3 0-16,0 4 0 0,-1-1 3 16,-4 2 3-16,1 1 1 0,-6 4 2 0,0 1 0 15,-6 2-1-15,-2 2 0 0,-5 5-2 16,-3 3 6-16,-6 3 4 0,-5 5 1 0,-6 4-1 16,-7 4-2-16,-5 5-4 0,-6 3-9 15,-6 6-7-15,-7 4-2 0,-4 6-2 0,-7 2 2 16,-6 5 0-16,-9 3 1 0,-5 4 1 0,-8 5 3 15,-5 0 6-15,-3 6 2 0,-5 1 5 16,-4 3 8-16,-1 2 2 0,-4-1 6 0,-1 4 0 16,-1-2 0-16,-1 1-3 0,2 1-3 15,2-3-3-15,2 2-3 0,4-6 0 0,7-1 2 16,5-6-1-16,8-4 0 0,8-9-4 16,9-3-3-16,11-5-5 0,12-7-5 0,9-10-6 15,12-5-3-15,12-10-3 0,9-8-2 16,13-8-4-16,8-6-1 0,12-8 2 15,8-4 2-15,4-3 2 0,10-3 0 0,2-3 2 16,8-1 2-16,2-2 1 0,2-2 1 16,3 4 1-16,-3-1 2 0,-2 3 4 0,-2 3 0 15,-8 2 1-15,-2 3 0 0,-10 6 1 0,-6 3 1 16,-5 4 1-16,-12 5 5 0,-5 6 5 0,-13 6 5 16,-9 6 4-16,-10 9 0 0,-12 4 0 15,-11 10-2-15,-11 7-6 0,-12 6 0 0,-12 8 1 16,-14 7 6-16,-9 7 6 0,-7 5 9 15,-9 4 7-15,-8 6 8 0,-1 2 10 16,-4 3 5-16,-5 3 7 0,2 1 9 0,2-1 9 16,0-1 3-16,6-4 2 0,6-4-3 0,10-6-10 15,9-6-14-15,11-9-20 0,10-4-24 16,12-10-28-16,12-7-26 0,12-7-23 16,12-8-21-16,13-8-15 0,12-9-11 0,10-5-8 15,12-8-13-15,9-6-14 0,11-6-20 16,3-4-29-16,9-2-35 0,2-2-8 15,-1 1 13-15</inkml:trace>
  <inkml:trace contextRef="#ctx0" brushRef="#br1" timeOffset="-114410.39">7981 15127 16 0,'-18'3'28'15,"-2"0"-7"-15,1 0-2 0,0 0-2 0,-3 2 2 16,2-4 1-16,-1 4 1 0,0-1 0 16,-2-1 0-16,-1 2 0 0,1-2-2 0,0 1-1 15,-4-1 1-15,0 2 1 0,-1-2-4 16,-2 1-1-16,0-1 1 0,-2 2-1 16,-3-1 0-16,2 1-2 0,-2 1 0 0,0-2-1 15,-1 2-2-15,0-1-1 0,0 0-2 16,-1 3 0-16,2-2-1 0,0 2-1 0,-1-2 0 15,0 1-1-15,0-1-2 0,-1 0 1 16,2 2 0-16,0-2 0 0,-3 1 2 0,1-1 2 16,0 2 0-16,-1-2-1 0,3 1-2 15,-3-1 0-15,2 0-3 0,0 0 1 16,1-1 0-16,0 1 1 0,4-2 1 0,-1 1-1 16,0 1 2-16,4-2-2 0,-1 1 0 15,1-1 0-15,1 1 1 0,2-1-1 16,1 2 0-16,2-1 2 0,0-1 0 0,3 1 0 15,0-1 1-15,2-1 1 0,2 2 2 16,2-2 1-16,1 0 0 0,2-2-2 16,2 2-1-16,-1-1 0 0,4-1-7 0,2-1-1 15,0 2-1-15,1-2-2 0,2 0 0 16,0 0 1-16,4-2 0 0,0 2 3 16,1-1 0-16,0-1 0 0,4 1-1 0,1-1 1 15,1 1 1-15,1-2-1 0,0 3 0 16,3-2 0-16,0 1 0 0,2 1 0 0,1-3 3 15,2 1 4-15,2 0 3 0,2 0 2 16,3-1 4-16,1 0 3 0,2-2-2 16,4 2-4-16,0-3-3 0,4 2-1 15,0-2-2-15,3 0-1 0,3 0-1 0,2-2-1 16,0 1 0-16,3-1-1 0,0-1 0 0,2 2-3 16,1-3 1-16,3 2 0 0,0 0 1 15,4-1 0-15,-1-1 1 0,0 1 0 16,3 0 1-16,-2-2-1 0,2 2-1 0,0 0 0 15,-1 0-2-15,0 2 0 0,-2-1-1 16,1 2 0-16,-1 0 2 0,0 0 0 0,-2 2 2 16,-2-1 0-16,1 1-1 0,0 1 3 15,-1-2-2-15,-3 2 2 0,2-3-2 16,1 2 1-16,-3-2 3 0,1 0-2 0,-2 0-1 16,1-4 1-16,0 3 0 0,1-3-1 15,-3-1-2-15,2 0-1 0,-3 0 0 0,0-3-1 16,-1 2 0-16,-1 0-1 0,0 0 0 15,-2 0 1-15,-1 0 0 0,-2 0-1 16,-1 3 0-16,-4 0 1 0,-1 2 0 0,-2 1-2 16,-3 0-5-16,-1 1 0 0,-4 1 0 15,-3 1-3-15,-2-1-1 0,-4 3 2 16,0 0 2-16,-5-1 2 0,-1 1 4 16,2 1-1-16,-4-2 2 0,-1 1-3 0,-1 1-1 15,2-2-3-15,-4 2-2 0,3-1-2 0,-2-1-2 16,-2 2 0-16,2-1 1 0,-2-1 2 15,1 2 2-15,-1 0 3 0,-1 0 4 16,1 0 1-16,-3 0 1 0,2 0 5 0,-2 0 1 16,0 0 1-16,0 0 2 0,0 0 1 15,-2 0 3-15,-1 0-3 0,-2 0 0 16,1 2 2-16,-1-1 0 0,-3-1 3 0,0 2 3 16,-3-1 0-16,2 1 0 0,-3 1 0 15,-3 1-2-15,0 1-4 0,-3-1-4 0,-2 1-2 16,-2 0-4-16,-4 2-3 0,-3 0-1 15,-3 2-3-15,-2 2 0 0,-4-1-2 16,-5 2 0-16,-3 0 0 0,-3 2 4 0,-2-1 0 16,-6 2 1-16,-1 2 2 0,-2-1 0 15,0 2 0-15,-3 0-1 0,-1 0 0 0,-1 0-1 16,1 0 1-16,-6 0 1 0,2 0 0 16,0-1 1-16,-3 1 0 0,2-2 0 15,-1 1-1-15,0-1-1 0,-4-1-1 0,3 2 0 16,-2-2 1-16,-1 1-1 0,0 0 0 15,2 1 2-15,0-2 2 0,2 3 2 0,2-1 0 16,3 1 2-16,-2-2 0 0,3 2-3 16,1-1 0-16,3-1-2 0,-2 0-1 15,5 0 0-15,0-1 0 0,0 0 0 0,2-2-1 16,3-1 0-16,1-1 1 0,2 0 0 16,2-1-1-16,-1 0 0 0,4-2 0 15,-2-1 0-15,3 1-2 0,1-1 0 0,1-1 1 16,3 0 1-16,1 0 0 0,1-1 1 15,6-1 0-15,0 1 0 0,6-2-1 16,1 1 0-16,2-1 0 0,5 0 0 0,2-2 0 16,1 1 0-16,4 0-3 0,0-1 1 15,2 1-2-15,2-2 1 0,2 0-2 0,0 0 2 16,1 0 0-16,1 0 3 0,1 0 0 16,1 0 0-16,1 0 2 0,-1 0-1 15,3-2 1-15,-1 1-2 0,3-1 1 0,-1-1-1 16,0 0 0-16,4 0 0 0,-1 2 0 15,-1-2 0-15,-1 0 0 0,3 0 0 0,-2-1 0 16,-1 2 0-16,2-1 0 0,-2 0 0 16,0 1 0-16,-1 1-1 0,0-2 1 15,0 1-1-15,2 0 1 0,1 0 0 0,2-1 3 16,1 0 5-16,5-3 2 0,4 0 2 16,1-2 3-16,8-2 0 0,4-2-2 0,4-3-4 15,8 0-3-15,7-5-4 0,5-1-8 16,6-1-3-16,5-3-8 0,7 0-7 0,3 1-11 15,9-2-8-15,5 3-4 0,8 2-3 16,1 0-2-16,5 1-1 0,0 4 3 16,0 1 3-16,1 3 4 0,-2 1 1 15,2 4 2-15,-2-1 4 0,-1 4 6 0,-3 1 3 16,0-2 1-16,-1 2 5 0,-1-1 3 16,-2-2 5-16,-2 0 1 0,-4-2 4 0,-4-1 2 15,-4-1-1-15,-3-3-7 0,-4 2-14 16,-2-3-20-16,-5 1-25 0</inkml:trace>
  <inkml:trace contextRef="#ctx0" brushRef="#br1" timeOffset="-93261.55">18701 13123 21 0,'2'-3'98'0,"-2"3"-20"0,1-1-18 16,-1 1-16-16,2-2-8 0,-1 1-6 15,4 1-3-15,-4-2 0 0,1 1 3 0,-1 1 3 16,1-2 6-16,1 0 3 0,-1 2 5 16,-1-1 6-16,-1 1 4 0,0-1 8 15,0-1 5-15,0 2 2 0,0-1 1 16,-1-1 3-16,-4 2-1 0,3-1-4 0,-2 1-5 16,-4 0 4-16,2 0 2 0,-2 0 1 15,0 1 4-15,-5-1 6 0,2 2 4 16,-3-1 2-16,1 2-2 0,-2-2-1 15,0 1-7-15,-4 0-9 0,2 1-9 0,-2-2-10 16,0 1-7-16,-3-1-8 0,-4-1-5 16,1 2-5-16,-2-1-6 0,-1-1-2 15,-2 2-5-15,-5-1-5 0,0 1-3 0,-3 1-3 16,-1-2-2-16,-5 2 1 0,1 0 1 16,-1 0-2-16,1 0 0 0,-2 0 2 15,1 2 0-15,1-2 2 0,-1 1 0 16,3-1 4-16,-2 1 1 0,3 3 0 15,1-4-1-15,1 1-1 0,2-1-1 0,0 2-3 16,4-2-2-16,2 0-1 0,0 0-1 16,5-2-2-16,-4-1-18 0,1 2-14 15,-1-2-6-15,-1 0-3 0,0 0-3 0,0-2 2 16,2 2 16-16,-2-1 12 0,-2 1 7 16,2-2 3-16,-2 1 3 0,-2 1 0 15,-4 0 0-15,-2 0-2 0,1 0-4 16,-3 0-1-16,-2 1-1 0,2 1 3 0,-4-1 0 15,3 1 4-15,0-1 3 0,1 2-1 16,1-3 3-16,2 2 0 0,0-1-2 16,1-1-1-16,3 0 0 0,1 0 2 0,0 0 1 15,1 0-2-15,0 0 3 0,1 0 0 16,2 0-1-16,0 0 0 0,0 0 0 16,2 0 0-16,-1 2 0 0,4-1 0 0,-2 1 0 15,2 1 2-15,1 0-2 0,-1 0 0 16,1-1 1-16,2 3-2 0,1-2 0 15,-2 2-1-15,1 0 2 0,0 0 0 0,2 0 0 16,-3-1 1-16,1 0 0 0,-1 0 0 16,1 0 0-16,-3-1 0 0,2 0-2 15,-3 0 0-15,1 0 0 0,-2 0 2 16,0 0-2-16,0 0 1 0,-1 0 0 16,1 0-1-16,-2-1 1 0,1 0-1 0,2 2 1 15,-1-1 0-15,-1 0 0 0,1 0 0 16,-1 0 0-16,-1-1 0 0,1 3-1 15,-2-2 0-15,3 2 1 0,-3-1-1 16,-1-1 0-16,0 2 0 0,-2-1 0 16,0 1 1-16,-2-1 0 0,-1 2 2 0,-1 0 1 15,-2 0 1-15,1 2-1 0,-2-1 0 16,1 1-1-16,-4-1 0 0,2 0 0 0,-3 3-2 16,1-2 3-16,0 2-1 0,-1-3 0 15,3 1-2-15,-3-1 0 0,4-1 2 16,1-1-1-16,1-2 0 0,0 0-2 15,3 0 1-15,2-3-2 0,1-2 1 0,2 1 1 16,3-1-1-16,3-1 1 0,-1 0 1 16,2 0-1-16,1 0-1 0,2 2 0 15,0-1-1-15,1 1 1 0,1 1 0 0,0 1 1 16,2 1 0-16,-2 2 0 0,2 1 1 16,1 1 0-16,0 0 0 0,0 1 0 15,2 1 0-15,-1-1 0 0,1 1-1 16,2 1 1-16,0-2 0 0,1 1-1 0,1-1-1 15,1 1 0-15,0 0 1 0,0 2 0 16,1-3 0-16,0 4 5 0,-1-2 5 16,2 0 7-16,-1 1 3 0,1-1 3 15,-2 1 0-15,4 1 0 0,0 0-4 0,1-1-6 16,1 2-5-16,1 0-1 0,1 0-3 16,1 2 1-16,4-1 2 0,0 2 3 15,2 3 3-15,3 0 6 0,0 2 3 0,1 1 2 16,2 3 4-16,1 0 3 0,0 0 2 15,-1 3 2-15,0 1 2 0,-1 2 0 16,-1 1-4-16,-1 6-6 0,-1-1-2 16,-1 1-8-16,-3 2-6 0,1-3-1 0,-1 0 2 15,-1-1 5-15,-2-2 3 0,1-2 6 16,-1 1 3-16,0-4 1 0,-2 1-2 0,1-4-5 16,1 1-4-16,-1-4-1 0,-1-1-5 15,2 0-2-15,-2-2 1 0,2 3-4 16,-1-4 0-16,2 1-1 0,-1-3-2 0,2 2 1 15,1-2-6-15,-2 0 0 0,2-2 0 16,2 1-2-16,-1-2 0 0,3-1 0 0,-1-1 2 16,0-1-2-16,0 1 1 0,3-4-1 15,0 0 2-15,0 1 0 0,2-2-2 0,1-2 3 16,0 0-1-16,2-1-1 0,2 0-3 16,0-3 3-16,0 0 3 0,2 0-1 15,1 0 1-15,1-2 1 0,2 1 1 0,1 1-1 16,0-2-2-16,-1 1-1 0,3 1 1 15,0-2-1-15,3 2 0 0,0-3-1 0,-2 0 0 16,4 0-1-16,0 0 0 0,1-1 0 16,-1-1 3-16,3-1-1 0,-1-1 0 15,2-1 2-15,-1 1 3 0,2-1-2 0,1-1-1 16,1 0 0-16,2-1 0 0,0 0 1 16,2 0 1-16,3 2-1 0,0 0 1 15,1-1 3-15,4 1 1 0,-2 2 0 0,3 0-2 16,2 2 1-16,-2-1-1 0,3 1 0 15,-1 2-5-15,1-1-1 0,-4 3 1 16,1-3-1-16,0 2 0 0,-1-2 0 0,1 0 0 16,0-3 1-16,-1 1-1 0,1-2 2 0,-2-1 0 15,1 1-2-15,-2-2 0 0,2 1 0 16,-2-1 1-16,0 0-4 0,-2-1 1 16,-1 1 2-16,0 0 1 0,1 1-1 15,-1-1 1-15,2 0 2 0,-4 0 1 0,5 2-1 16,-1-1-1-16,2 1 0 0,0-2-3 15,1 0-1-15,0 1 1 0,-1-1-3 16,1-2 0-16,1 1 0 0,0 0 4 0,1-1-2 16,-1-1 0-16,0 0 2 0,-1 2-1 15,1-2 1-15,-2 0 1 0,1 1 0 0,-2 0-1 16,0 3 0-16,-5-3 3 0,3 2 0 16,-1 2-2-16,2-1 0 0,-1 2-1 15,2 0 3-15,0 0-3 0,3 2-1 16,2-1 0-16,-1 0 1 0,0 1 1 0,2 0 1 15,-1-2 0-15,-3 1 0 0,-1-1 1 16,-1-1 0-16,-3 0-3 0,0 0 0 16,-5 0-2-16,-1-1 2 0,-4 1-2 15,-4-1-1-15,-2 1 3 0,-3-3 0 0,-4 5 3 16,-2-1-1-16,-3-2 0 0,-3 2 1 16,0 0 0-16,-3-2-2 0,-2 3 0 15,1-3-1-15,-1 2-1 0,-1-1-1 0,0-1 1 16,0 1 1-16,3-2-1 0,-4 1 2 15,2 1-1-15,0-3 0 0,1 2 1 16,0-3-1-16,-1 1 1 0,-1-1 0 16,2-2 1-16,-1 1 1 0,-1-5-3 0,-1 2 1 15,1-3 6-15,-2-3 7 0,1 0 5 16,-2-1 3-16,3-4 9 0,-2-1 3 0,1-2-1 16,3 0-9-16,-2-1 0 0,3-2-6 15,2 1-6-15,-2-4-6 0,0 2-4 16,2 2 2-16,-3-2-6 0,3 3 2 15,-3 0-2-15,-1 3 2 0,-1 0 0 0,-1 0-1 16,-3 1 1-16,0 1 0 0,-4 1 2 16,-1-2-2-16,0 2 0 0,-1-1 0 15,-4 1 0-15,0-2 1 0,-2 1-3 0,0 2 1 16,1-1-1-16,-3 2 1 0,3-1-1 16,0 2 1-16,-3 3 1 0,2 0 0 15,2 3-1-15,0 2-4 0,2 1-3 16,-3 1-9-16,1 4-11 0,1-2-10 0,-1 4-4 15,-2-1-7-15,-1 5 1 0,1-2 6 16,-1 3 7-16,-2-2 9 0,-1 2 3 16,2 2 9-16,-3-2 5 0,0 3 4 15,-4-2 0-15,1 2 0 0,-2 0 5 16,-5 2 0-16,0-2-3 0,-2 3-3 0,-1-2-4 16,-2 1-4-16,1-1-6 0,-1 1-6 15,-3-3-7-15,-2 2-8 0,2-1-15 16,-5-2-14-16,-1 2-31 0,-5-3-28 0,-4 2-22 15,-1-2-14-15,-6-2 1 0,-5 2 10 16,-1-3 29-16,-4 2 29 0,-3-1 26 16,-1 1 24-16,-4-3 15 0,-2 4 11 0,-3 0 5 15,-3 0 1-15,-2 4 2 0,0 0-1 16,-4 2-4-16,-2 0-4 0,-4 2-2 16,-1 1-6-16,-4 3-7 0,-3 0-10 15,3 1-11-15,-1 2-15 0,-1 0-13 0,1 2-12 16,-3 1-10-16,5-2-10 0,-1 1-25 15,1-1-27-15,-2-1-7 0,3 0 7 16</inkml:trace>
  <inkml:trace contextRef="#ctx0" brushRef="#br1" timeOffset="-90312.1">7813 8667 41 0,'-3'-6'100'0,"-1"0"-11"16,0 1-4-16,3 1-1 15,-2-1 6-15,1 2 4 0,0-2 0 0,-1 3-7 16,3-3-9-16,2-1-9 0,1 0-8 0,5-3-11 16,4-1-5-16,3-2-4 15,7-2-2-15,5-2-5 0,4-4-7 0,7-1-6 16,2-3-6-16,10-1-5 0,1-2-3 15,1-2-1-15,5-1 0 0,3 0-4 16,0-2-2-16,0 4-6 0,-1-1-4 0,-4 1-6 16,-4 4-5-16,-4 1-5 0,-7 3-3 15,-4 3 2-15,-4 2-1 0,-8 5 1 16,-6 1 4-16,-6 4 2 0,-8 4 0 0,-5 3 0 16,-9 5 3-16,-7 3 3 0,-4 5 2 15,-9 2 8-15,-6 4 9 0,-7 2 12 16,-3 5 9-16,-6 0 9 0,-5 4 12 0,-6 1 14 15,-2 3 12-15,-5 0 20 0,2 3 25 16,-4 0 27-16,2 1 19 0,2-2 7 16,2 1-1-16,4-3-17 0,5-3-26 0,7-2-34 15,8-5-32-15,9-5-23 0,10-5-16 16,11-5-12-16,12-9-4 0,8-3-3 16,12-8 2-16,8-4-3 0,7-7 1 15,9-4-3-15,8-3-2 0,4-4-1 0,2-4 3 16,4 1 1-16,0-1-10 0,-2 2-19 15,-4 2-31-15,-2 1-44 0,-8 4-43 16,-5 5-37-16,-10 5-13 0,-4 5 4 16,-11 5 20-16,-9 6 35 0,-7 9 38 0,-7 3 33 15,-9 6 20-15,-7 5 19 0,-6 1 14 16,-7 3 19-16,-5 4 15 0,-3 1 16 16,-4 2 22-16,-1 2 26 0,-3 2 30 15,-2 1 31-15,3-3 25 0,3 0 21 0,3-5 10 16,6-4-7-16,6-3-27 0,6-5-34 15,9-5-34-15,9-5-33 0,6-6-30 16,12-6-19-16,10-7-10 0,7-5-5 16,10-6-8-16,8-3-18 0,8-5-28 0,7-2-43 15,4-1-63-15,5-1-71 0,-2 2-78 16,4 2-85-16,-5 4-31 0,0 2 12 16,-7 3 46-16,-4 6 63 0</inkml:trace>
  <inkml:trace contextRef="#ctx0" brushRef="#br1" timeOffset="-85854.7">17781 16605 84 0,'-10'-6'157'0,"0"1"-14"16,-2-1-11-16,2 2-6 0,2-1-3 15,-1-1-6-15,1 0-5 0,0 0 0 0,0 0 0 16,2 2 0-16,0-1 10 0,1 1 14 16,0-1 13-16,0 1 10 0,2 1 3 0,0 0-9 15,-3 0-18-15,4 1-24 0,2 0-34 16,0 4-23-16,0 0-11 0,6 4-1 16,-1 4 6-16,5 2 8 0,1 6 10 0,5 3 4 15,1 3-8-15,2 5-11 0,5 4-11 16,1 0-11-16,2 1-11 0,0 2-9 0,3 0-2 15,0 0-5-15,0-1 1 0,0 1-3 16,0-2 2-16,-1 1 0 0,-3-1 1 0,0-1 0 16,-4 2 3-16,-3-2 1 0,-2 1 0 15,-1-2 1-15,-4 1-2 0,0-2 1 0,-3 0-4 16,0 0-1-16,0-1-2 0,-5-2 0 16,1-1 0-16,0 0-2 0,1-3-3 0,-3 0-8 15,0-1-11-15,1-4-9 0,-3-1-6 16,2-3 0-16,-1-2 3 0,0 0 7 0,-2-4 11 15,-2-2 8-15,-1-1 6 0,0-3 2 16,-4 0 0-16,-2-5 2 0,-1 0-1 0,-1-1 0 16,-3-3 0-16,1-2-1 0,-1-1 0 15,-2-2 1-15,1 1 0 0,0-2 0 0,1 2 0 16,1-1 1-16,4 0 0 0,-2 4-4 16,3 1 0-16,3 2-1 0,2 0-1 15,1 3 1-15,2 2 4 0,2 4 12 0,1 4 10 16,2 2 11-16,3 2 14 0,0 4 0 15,0-1 1-15,0 4-1 0,0-1-1 0,1 2 6 16,0-2 6-16,-2 1 14 0,-1-1 12 0,0-1 3 16,-1-1 0-16,0 0-8 0,-2-4-12 15,0-1-7-15,2-1-14 0,-2-4-9 0,2 1-7 16,-4-2-6-16,4-4-3 0,2 2-9 16,-1-6-1-16,5-2-2 0,2-2 0 0,1-4-8 15,3-3-16-15,4 0-20 0,-4-5-25 16,5 0-35-16,0-3-46 0,-1 0-47 0,1 0-49 15,0 1-45-15,-1 2-39 0,-1 0-31 16,-2 2-15-16,-4 1-10 0,2 2-12 16,-5 3 18-16,-1 1 39 0,-3 3 52 0</inkml:trace>
  <inkml:trace contextRef="#ctx0" brushRef="#br1" timeOffset="-83745.58">17349 18022 145 0,'-10'-3'170'0,"-7"3"-13"16,0 2-13-16,-7 1-11 0,-3 3-5 15,0 1 2-15,-6 2 1 0,0 1 9 16,-4 3 13-16,3 0 22 0,-5 1 25 16,0-1 31-16,5 2 30 0,0-1 14 0,4 1-5 15,5-2-21-15,6-1-29 0,3 0-35 16,11-1-36-16,7-1-31 0,10-2-25 16,9-1-14-16,9-1-18 0,7-1-19 15,8-1-23-15,9 2-25 0,0-1-22 16,5 1-21-16,-1 1-15 0,-1 4-9 0,-4 1 1 15,-3 4 8-15,-6 4 16 0,-8 2 17 16,-4 2 13-16,-9 5 14 0,-8 1 13 16,-6 3 14-16,-7 0 13 0,-8 1 22 15,-4 2 22-15,-3-2 19 0,-4 0 13 16,-5-1 11-16,3-3 1 0,-5-3-7 0,2-3-15 16,1-4-21-16,2-2-26 0,1-2-55 15,3-7-65-15,6-5-87 0,-1-5-121 16,7-5-139-16,6-6-120 0,8-5-89 15,2-5-42-15,7-4 25 0,6-2 88 0,4-4 122 16</inkml:trace>
  <inkml:trace contextRef="#ctx0" brushRef="#br1" timeOffset="-83344.61">17864 18052 7 0,'-8'-17'267'15,"0"3"42"-15,-1-1 35 0,0 3-49 16,-1 1-54-16,-2 1-54 0,0 2-46 16,-2 3-30-16,1 3-20 0,-4 2-9 15,1 2 7-15,-2 5 15 0,-3 2 15 16,-1 1 21-16,-4 2 19 0,4 5 9 0,0 2 5 16,2 3 7-16,1 1 4 0,4 1-4 15,1 2-6-15,6-2-11 0,3 0-11 16,5-2-23-16,7-1-25 0,4-1-25 15,1-1-21-15,6-2-23 0,3-2-21 16,2 0-20-16,2-2-15 0,2-2-17 16,2-1-22-16,1 1-16 0,-3-2-9 15,0 0-3-15,0 0 5 0,-4 1 15 0,-1 1 16 16,-4-1 18-16,-3 4 21 0,-5 1 28 16,-2 1 21-16,-5 1 24 0,-3 1 21 15,-4 1 16-15,-3-1 7 0,-1 3-2 16,-6-3-10-16,1 2-13 0,0-2-18 0,-4-2-28 15,0 0-42-15,3-2-62 0,-4-2-81 16,4-3-136-16,3-5-156 0,-2 0-142 16,5-8-93-16,5 0-16 0,6-5 43 15,2-3 111-15,11-4 141 0</inkml:trace>
  <inkml:trace contextRef="#ctx0" brushRef="#br1" timeOffset="-82761.95">18343 18035 50 0,'-15'-11'265'0,"0"-3"23"0,5-1 12 16,1 0-86-16,6 0-74 0,5-1-63 0,4 1-47 15,7-3-30-15,3 1-18 0,2 1-8 16,0 2-4-16,4 1 7 0,-2 2 5 15,-2 4 13-15,-1-1 21 0,-1 2 33 0,-5 2 47 16,-1 2 57-16,-4 1 60 0,-4 4 56 0,-4 1 34 16,-3 3 21-16,-4 4 0 15,-7 1-11-15,0-1-15 0,-3 1-18 0,-4-2-12 16,-1 1-17-16,-3-1-18 0,-2-2-34 16,3-1-35-16,-3-1-39 0,4-1-38 15,-2-1-32-15,5-1-27 0,1 0-11 16,1-1-10-16,4-1-3 0,0-1-6 0,7 2-5 15,-4-2-7-15,5 1-14 16,3 1-4-16,1-2-4 0,2 3 0 0,0 0 2 16,4 1 9-16,0 2 13 0,2 2 3 15,1 2 6-15,0-1 5 0,3 5 3 16,-4 1 1-16,4 3 0 0,-3 1 3 16,3 2 0-16,-2 2 0 0,1 2 0 0,-1 1 3 15,1 1 3-15,-1 0 7 0,0 0 5 16,-1 1 7-16,0 1 10 0,-2-1 3 15,2-1 6-15,-1-3 3 0,4-1 0 16,2-2-1-16,-1-2-6 0,5-1-7 16,4-3-7-16,1-1-9 0,4-4-7 0,0-1-15 15,4 0-19-15,-1-1-26 0,3-4-37 16,1 2-45-16,-2-1-64 0,2-2-58 16,0-2-66-16,-1 1-83 0,-1-2-91 15,-3-2-64-15,-4 1-26 0,0-2-17 16,-4 0 4-16,-3-2 55 0,-6 1 97 15,0-2 93-15</inkml:trace>
  <inkml:trace contextRef="#ctx0" brushRef="#br1" timeOffset="-82594.4">18242 18385 57 0,'-31'3'353'15,"2"3"106"-15,7-1 100 0,1 1 2 0,9 1 4 16,4-2-22-16,8-1-53 0,8-2-78 15,6-5-82-15,10-2-85 0,7-4-117 16,6-3-135-16,7-4-159 0,5-5-212 16,3-3-207-16,1-2-141 0,0-1-42 0,1-1 25 15,-1-2 90-15,-3 1 173 16</inkml:trace>
  <inkml:trace contextRef="#ctx0" brushRef="#br1" timeOffset="-69444.96">31040 8608 6 0,'0'-1'98'0,"-2"1"-16"0,0 0-16 15,1 0-10-15,-1 0-5 0,1 0-2 16,-4 0-2-16,4 0-1 0,-1-2-3 0,0 2-4 15,-1-1-2-15,0-1-3 0,0 2-1 16,-2-3 0-16,0 2 0 0,0-1 4 16,-2 1 0-16,0-2 1 0,-1 1 1 0,0 1 4 15,1-1 2-15,-3-1-2 0,0 2-4 16,0-1 0-16,-1 1-6 0,-2-1-5 0,-1 2-2 16,1 0 0-16,-4 2 3 0,1-1 3 15,-3 2 0-15,-3 0 3 0,-1-1 1 16,-4 2-3-16,1-1-1 0,-4 2-2 0,-2-1 5 15,-1-1 5-15,0 2 3 0,-2-3 2 16,-1 3 0-16,1-2-2 0,2 0-8 16,-1-1-11-16,1-1-6 0,2 1-6 0,-1-1-5 15,2 0-2-15,0-1-2 0,1 0 0 16,3 0-1-16,-1 0 1 0,3 0 3 0,-2 0 10 16,4 0 13-16,1 0 15 0,3 0 15 15,-4 0 11-15,3 0 4 0,0 0-6 0,0 0-8 16,0-1-15-16,-3 0-16 0,-4-1-11 15,1 1-8-15,-1-1-4 0,-5-1-6 0,0 2 1 16,-2-1-1-16,-2 1-1 0,-2-3-1 16,-1 4-1-16,-3-1-1 0,0 0 0 15,0 1 1-15,-5 0 0 0,5-2 1 0,-1 2 2 16,0 0 2-16,3 0 1 0,-1 0-1 16,1 2 1-16,1-2-1 0,1 1 1 15,1 0 0-15,-2 1-2 0,2 0 2 16,1 1 5-16,2 0 12 0,-4 0 14 0,2 0 12 15,1 1 11-15,-2 1 7 0,1-2 1 16,-2 0-10-16,1 0-15 0,-1-1-11 0,-2 2-12 16,1-3-7-16,2 1-3 0,-2-1 0 15,0 1-2-15,-2-2-3 0,4 1 1 16,0-1-3-16,-1 0-1 0,2 2-1 16,-1-2 1-16,1 1 2 0,-1-1 0 0,0 3 0 15,-3-1-2-15,0 1 1 0,0 0 1 16,-4 0-2-16,-1 0 0 0,-4 1 2 0,-1-1 0 15,-2 2-1-15,-1-1 0 0,-1-1 0 16,1 0 0-16,-3 0-1 0,0-2 1 16,2 1 0-16,-1 0-2 0,1-1 0 15,0-1 2-15,-1 2 0 0,2-1 3 0,-4 2-1 16,3-1 3-16,-2-1 0 0,1 2-2 16,1 0 0-16,-2 0-3 0,2 2 0 15,-4-1 0-15,3 1-2 0,-3-1 1 16,-2 2 1-16,2-1 1 0,-1-2-1 0,1 1 2 15,0-1-3-15,3 0-1 0,1 0-1 16,-1 0-2-16,0-1 2 0,7 0-1 16,-4 0 2-16,5 0 1 0,-1-1 0 15,2 2 1-15,1-1 2 0,2-1 1 0,0 1 1 16,0 1-1-16,2-2 0 0,0 2-1 16,0 0-2-16,2 0-2 0,0 0 0 15,1 2 1-15,1-3 0 0,-3 3 1 0,2 1 0 16,1-1-1-16,-2 2 0 0,-3-1-1 15,1 2 2-15,-1-2-1 0,-2 1 0 16,1 0 1-16,-1 1-4 0,-1 0 0 16,-1-1 1-16,1 2 0 0,1-2 1 15,-1 1 0-15,1 0 3 0,1-1 1 0,-1-1-2 16,0 1-1-16,1 0 2 0,1-1-1 16,-2-1 0-16,0 2 0 0,1-3 2 15,0 1 1-15,1-1-2 0,0 2 1 0,1-1 0 16,0-1-2-16,0 0 1 0,-1 1 2 15,-2 1-2-15,2 0 0 0,-2 0-1 0,1 0 0 16,-1 0-1-16,2 0 2 0,-3 2-1 16,2-2 0-16,-2 1 1 0,3-1 2 15,1 0-3-15,1 0-2 0,1 0 1 16,2-1 1-16,-1 1-1 0,2-2-1 0,1 1 1 16,-2 0 0-16,1 0 1 0,0 0 2 15,0-2-1-15,0 1 1 0,0 0-2 16,1 1 1-16,-4 0-5 0,2 1-3 0,-2-2 4 15,1 2-1-15,-1 0 2 16,-1 0 0-16,2 0 2 0,-1 0 2 16,3-2-2-16,1 3 2 0,-4-3-3 0,2 2 0 15,-1 0-2-15,2 0 1 0,-3 0-1 0,2 0-1 16,-2-1 2-16,-1 1-4 16,-3 1 0-16,0-1 1 0,-3 2 2 0,0-2 0 15,-1 1 0-15,-1 1 3 0,0-1 0 16,-1 1 0-16,1-1-2 0,-3 1 0 0,1-1 1 15,3 1-1-15,-1-2 1 0,1 1-2 16,-1-1 0-16,2-1 2 0,1 1 0 16,-3-2 1-16,4 2 1 0,-3-1 1 15,2-1 1-15,0 1 0 0,-1-1-1 0,-1 2-1 16,4 0-2-16,-6 0 1 0,2 2-2 16,-1-1 2-16,-1 2-2 0,-2 0 0 15,-2 2 1-15,3-2-1 0,-3 1 2 16,2 1 0-16,1-1 0 0,2 1 2 0,0-2 0 15,-1 0-1-15,4-2 0 0,-2 1-1 16,3-2 0-16,2 1 1 0,-3-1-1 16,4 2 1-16,-1-3 0 0,-1 3-2 0,2-2 0 15,-1 2 3-15,0-1 1 0,1 2-1 16,-1 0-2-16,0-1 2 0,3 1 0 0,0 0-4 16,-1-2-2-16,-1 2 0 0,2 0 4 15,0 0 0-15,-1-2-1 0,-1 3 1 16,1-2 0-16,-3 0 2 0,0 1-2 15,-2 0 0-15,-2-1-1 0,0 2 2 0,-3-1 0 16,1 0-2-16,0 3 1 0,-2-1 0 16,1-1 1-16,1 1-1 0,2-1-2 15,-2 1 2-15,2-1-1 0,2 1-1 16,1-1-1-16,0 0 1 0,3 1 2 0,0-2-1 16,4 0 1-16,-2 2 2 0,3-2-3 15,-3-1 2-15,3 3 0 0,0 0-1 16,2-2 0-16,2 1-2 0,-3 1 5 15,4-1-3-15,0-1 0 0,3 0 2 0,2-1 0 16,3-3 2-16,3 2 1 0,3-3 2 16,4-1 2-16,0-1 0 0,3-2-2 15,4 0 0-15,2-2 0 0,6-1-1 0,2-3-1 16,6-1 2-16,0-2 5 0,6-2 3 16,4-1 0-16,4 2 1 0,5-3 1 15,2 0-3-15,5 1-2 0,1 0-5 16,4 0 1-16,1 0-3 0,2 0-3 0,0 0-1 15,2 2-1-15,3 1 3 0,2 0-2 16,-1-2-1-16,5 2-1 0,3 0 2 16,4-3-2-16,3 2-2 0,4-2 0 15,1-2-1-15,5-1 3 0,1-1-4 0,9-1 0 16,0-2 2-16,6-3 4 0,5 1 0 16,2-2 0-16,4 0 2 0,6-1 1 0,3 0-6 15,-1 2-3-15,5-2-1 0,-3 3 0 16,-2 1-2-16,0-1 3 0,-4 3 4 15,1 2 4-15,-4-1 2 0,0 1-3 0,-1 1 2 16,0 0-3-16,1 0-1 0,1-2-2 16,1 2-2-16,0-1 2 0,0-1-1 15,1 1 0-15,-2 0 1 0,0 2 3 16,0-1-2-16,-1 1-3 0,-1 0-3 16,0 1-1-16,-2 3-6 0,0-1-5 0,-1 1-1 15,-4 0 0-15,-1 0 2 0,-3 3 4 16,-1-2 0-16,-5 0 4 0,-1 0 2 15,-3 0 1-15,2 0 5 0,-3-2 2 0,-2 2 0 16,0 0 2-16,-1-1 2 0,0 1-1 16,0 0-6-16,1-2-1 0,0 4-2 15,-2-2-3-15,2 0-4 0,-3 1-6 0,-3 0 0 16,1 1 0-16,-4 0 1 0,-3-1 1 16,-1 1 4-16,-3 0 7 0,-1 0 2 15,2 1 1-15,-5-1 1 0,6 1 1 0,-5 0 1 16,0-1-1-16,5 2 1 0,-1 0-3 15,1-1 1-15,2 2-7 0,3 1-11 16,-1-2-8-16,2 2-8 0,0 0-10 16,-2 0-6-16,1 0 4 0,-2 0 2 0,0 0 8 15,-3-1 9-15,2 0 6 0,-2 0 8 16,2 0 3-16,-2 1 6 0,0-2 4 0,-2 2 2 16,2-1 2-16,0 1 1 15,2 0 0-15,-3 1-1 0,4-1-2 0,-2 3-2 16,4-1-3-16,2-1 1 0,3 2 0 15,0 0 0-15,2 0 2 0,-1 0 1 16,1 2 1-16,1-1-1 0,1-1-1 0,-5 0 2 16,5 0 0-16,-3 0 1 0,1 0 0 15,-4 2 2-15,5-1-1 0,-2-1-1 16,-2 2 0-16,7-1-1 0,-2-1-1 0,-2 2 0 16,4 1 1-16,-3-3-3 0,0 1 0 15,-1 0-1-15,1-1 2 0,-2 0-2 0,2 0 1 16,-2 2 3-16,1-2 1 0,-2 0 0 15,2 0-10-15,-3 0-19 0,0 0-16 0,1 0-16 16,-2 0-12-16,-1 0-8 0,-1 0 7 16,1 0 14-16,-5-2 9 0,1 2 1 15,-3-1-2-15,0 0-7 0,-5 1-3 0,-1-2 2 16,-2 1 7-16,-3 1 14 0,-2 0 13 16,-2 0 13-16,-2 0 8 0,1 0 4 15,-5 0-1-15,0 1 1 0,-3 1 0 0,1-2 1 16,-3 0-2-16,1 0 0 0,-2 0 1 15,-2 0-1-15,0-2 0 0,-1 1 1 16,0 1 1-16,-4-2 0 0,-1 2 1 0,-1-1-1 16,-2-1 2-16,-6 2-1 0,0-1 0 15,-3-1 1-15,-6 2 0 0,0 0 0 0,-5-1 0 16,-4-1-2-16,1 0-1 0,-6 1 0 16,-1 0-1-16,-5-2-2 0,0 1 1 0,-1-1 1 15,-4-1-2-15,0 0 0 0,-4 2 0 16,3-1 0-16,-3 0 1 0,-1 1 0 15,-1 1 1-15,-2-1 0 0,-1 2 1 0,-3 0 1 16,-2 0 0-16,1 0 0 0,-5 0-1 16,0 2 0-16,-4-1 2 0,-3 1-4 15,-3-1-1-15,-7 1-10 0,-2 1-10 0,-7-2-8 16,-8 0-9-16,-4 1-1 0,-6 1-3 16,-9-1 7-16,-2-1 11 0,-8 1 8 0,-2-2 9 15,-6-2 6-15,-2 1 3 0,-3-2 5 16,-5-1 6-16,-3-1 6 0,-3 0 6 15,-2-3 5-15,-4 1 6 0,3 0 5 0,1-1 0 16,-2-1 5-16,0 1 2 0,0 0 5 16,4 0 5-16,-4 1 8 0,-3-1 9 0,-1 2 8 15,-4 2 0-15,-1 1-4 0,-5 0-9 16,0 0-9-16,-3 3-17 0,-1-2-16 16,0 2-11-16,-1 0-6 0,-1 0-6 15,0 0-4-15,2 0 0 0,3 0-3 16,6 2-2-16,2-2 3 0,8 0 3 0,2 0 0 15,7 0 0-15,1 0 0 0,5 1-4 0,0 1-3 16,2-2-11-16,-2 3-26 0,-2 0-32 16,0 0-39-16,0 1-41 15,-4 4-41-15,-2-1-38 0,3 2-29 0,1 0-13 16,3 0 17-16,8-1 31 0</inkml:trace>
  <inkml:trace contextRef="#ctx0" brushRef="#br1" timeOffset="-68394.83">27333 8566 38 0,'10'2'88'0,"0"-2"-9"0,2 0-6 16,-1-2-4-16,2 1-6 0,-1-2-4 16,1-1-7-16,4-1-5 0,0-1-1 15,1-2-2-15,3-1-1 0,-2-3-1 16,5 0-1-16,-1-1 1 0,0-2-3 16,0-2-6-16,3-1-3 0,-1-1-5 0,-2-1-4 15,0-2-5-15,-1-1-4 0,0-1 0 16,-3-1-4-16,1-4-1 0,-2 1 7 0,-4-5 8 15,2-2 12-15,-3-4 13 0,-4-4 12 16,0-4 14-16,-1-4 7 0,-1-1 3 16,-6-5-1-16,3-3 1 0,-4 0 0 15,-4-1-3-15,1 2-5 0,-2-1-3 0,-4 0-7 16,0 0-12-16,-3 1-10 0,-2 0-7 16,-2 3-8-16,-2 0-6 0,-3 4-1 15,-1 2-2-15,0 5 8 0,0 3 20 0,-1 5 26 16,1 4 19-16,0 4 9 0,1 5 3 15,1 3-5-15,1 6-22 0,1 2-28 16,-2 4-18-16,2 3-14 0,1 1-6 16,3 2-5-16,0 2-3 0,-1 1 0 0,5 0-3 15,2 0-1-15,-1 0 1 0,5 1-1 16,-2 1 1-16,-1-2-1 0,6 1 1 16,-3 1-7-16,4-2-20 0,0 1-37 0,0 1-59 15,4-1-75-15,-3 2-86 0,6 0-110 16,-1-1-57-16,-2-1-2 0,5 1 37 15,-5-2 64-15</inkml:trace>
  <inkml:trace contextRef="#ctx0" brushRef="#br1" timeOffset="-67643.02">26725 5547 7 0,'3'3'168'0,"2"3"-14"16,1-2-13-16,3 2-14 16,1 0-10-16,1 1-15 0,2 3-14 0,1 0-6 15,3 2-6-15,-1 2-1 0,3-1-5 0,-1 3-4 16,1 1-2-16,-1 3 2 0,-2 0 7 15,2 3 9-15,-6 0 12 0,-2 5 12 16,-2 2 12-16,-4 5 4 0,-2 1 1 16,-2 6-6-16,-3 1-10 0,-2 7-9 15,-4 2-14-15,-1 8-14 0,1 4-12 0,-7 7-11 16,1 4-14-16,0 6-11 0,-3 3-7 16,3 6-8-16,-1 2-3 0,2 4-3 15,1 0 0-15,2 0 0 0,1 0-1 0,2-3 3 16,2 1-1-16,-3-2 0 0,-1-4 0 15,-3-1 3-15,-2-4 1 0,-2-5 12 16,-3-2 14-16,-2-2 21 0,-4-7 19 16,-1-1 20-16,-2-5 20 0,-1 0 0 15,1-8-7-15,-1-1-18 0,-1-6-18 0,1-4-21 16,1-3-21-16,2-6-16 0,2-4-25 16,0-4-46-16,1-5-63 0,5-5-81 15,-1-3-84-15,-1-5-77 0,5-2-66 0,1-4-50 16,2-1-5-16,2-3 45 0,-2-2 67 15,5-3 72-15</inkml:trace>
  <inkml:trace contextRef="#ctx0" brushRef="#br1" timeOffset="-66623.83">24321 4821 33 0,'-12'3'150'0,"2"-2"-23"0,1 2-22 16,-2 2-7-16,1-2-2 0,2 1-5 16,2 1-9-16,-2-1-5 0,4 2-3 15,-1 0-6-15,2 0-2 0,-1 2 7 0,3-1 1 16,-1 2-1-16,2-1-1 0,2 2 6 15,1 1 6-15,2-1 1 0,3 3 2 16,1 4 7-16,1 0 5 0,3 2 0 16,0 5-4-16,2 2 1 0,0 3 3 0,0 6-4 15,0 4-8-15,0 5-5 0,0 2-10 16,2 4-11-16,-2 2-14 0,1 2-8 16,5 0-6-16,-1 5-7 0,3-1-3 0,2 4-4 15,2-1-1-15,3 5-4 0,1 0-1 16,-1 2-2-16,0 2-1 0,-3 0-4 15,-3 5 0-15,-7 2 2 0,-1 3 4 0,-6 2 6 16,-4 2 7-16,-4 2 9 0,-6 1 12 16,-2 3 11-16,-4-2 18 0,-4 2 11 15,-2 0 10-15,-3 3 3 0,-1 0 0 16,-1 3-9-16,-1 0-21 0,3-1-19 0,0-1-13 16,-1-4-11-16,4-3-12 0,-1-3-7 15,4-3 0-15,-3-3 6 0,2-3 4 0,-2-5 8 16,2-2 4-16,-5-5 8 0,2-3 13 15,-1-3 3-15,-2-3-1 0,0-4-2 16,-3-5-2-16,1-3-8 0,-3-5-11 16,-1-4-10-16,2-3-9 0,-3-4-6 0,2-7-4 15,2-3-2-15,2-3-1 0,-1-4-4 16,1-3 2-16,5-3-2 0,1 0-13 16,3-3-20-16,3 0-33 0,0 0-34 15,2 0-54-15,4 0-66 0,0-2-66 0,1 1-62 16,5-1-52-16,1 1-56 0,4-1-50 15,1-1 10-15,5-2 49 0,2 0 69 16,1-1 77-16</inkml:trace>
  <inkml:trace contextRef="#ctx0" brushRef="#br1" timeOffset="-65993.45">23194 7529 65 0,'-4'-7'200'0,"-1"0"9"16,0 0-34-16,2 0-32 0,0 3-24 15,3-3-14-15,3 2-10 0,-2 0-3 16,4 1 1-16,2 2 9 0,-1 2 12 0,5 3 13 15,-2 3 9-15,4 6 2 0,3 5 2 16,0 7-5-16,4 7-14 0,1 6-16 16,-2 9-13-16,0 5-16 0,-5 4-17 15,0 7-14-15,-4 3-11 0,-5 2-8 0,-1 0-2 16,-4 4 6-16,0-2 9 0,-3-2 7 16,-2-2 4-16,1-3 1 0,-5 0-5 15,-3-3-7-15,-1-4-16 0,-1-4-12 16,-3-1-15-16,-2-7-37 0,0-2-59 0,-7-7-84 15,1-2-87-15,2-7-91 0,-6-4-98 16,2-5-25-16,2-6 29 0,-5-7 64 16,3-3 80-16</inkml:trace>
  <inkml:trace contextRef="#ctx0" brushRef="#br1" timeOffset="-65494.63">21684 8529 52 0,'-16'-5'200'15,"2"1"14"-15,5 1-44 0,-4 0-48 16,7 1-36-16,1-1-20 0,5 3-7 0,3 0 7 15,2 2 5-15,7 1 8 0,3 3 9 16,4 1 0-16,4 2 0 0,5 3-2 0,-2 5 5 16,5 2 4-16,-1 4 4 0,0 3 4 15,-2 5 2-15,-3 5-5 0,0 3-9 16,-4 3-11-16,-2 3-14 0,-3 1-14 16,-7 4-12-16,-2-1-9 0,-4 1-9 0,-3-2-5 15,-2-2-3-15,-3-1-3 0,1-3-3 16,-3-1-3-16,0-4-19 0,0-4-51 15,1-3-76-15,-1-4-81 0,4-4-103 0,-3-7-81 16,3-3-27-16,3-6 23 0,0-6 64 16</inkml:trace>
  <inkml:trace contextRef="#ctx0" brushRef="#br1" timeOffset="-63994.73">18786 18138 21 0,'0'0'161'16,"-1"1"-4"-16,-3 1-9 0,3 1-9 15,-1-2-1-15,0 1 9 0,1-1 20 16,-1 0 32-16,2 1 46 0,-1-2 48 0,-4 0 42 15,2 0 28-15,2 0 13 0,-3 0 18 16,4 0-2-16,-1 0-25 0,-1-2-39 16,2 1-39-16,2 1-41 0,1-1-65 15,3-2-61-15,3-2-43 0,4 1-36 0,3-2-43 16,3 0-47-16,3-2-54 0,3 1-64 16,1-1-59-16,1 0-51 0,1 1-48 15,-2 1-40-15,-1 1-30 0,-3 3-12 16,-3-1-7-16,-3 3-1 0,-7 3 12 15,-2 3 22-15,-6 0 33 0,-2 2 34 16,-6 3 35-16,-1 0 37 0,-1 2 38 16</inkml:trace>
  <inkml:trace contextRef="#ctx0" brushRef="#br1" timeOffset="-63823.19">18931 18262 121 0,'-3'11'180'0,"2"-4"22"15,-2 1 24-15,6 1 33 0,-2-3 35 16,2-2 38-16,1 1 29 0,1-4 6 15,3 1-16-15,-2-2-35 0,3-3-49 16,2 0-64-16,3-2-61 0,-1-2-56 16,0-2-60-16,4 0-85 0,-1 0-115 15,0-2-122-15,1 1-118 0,-3-1-119 16,-2 1-56-16,2-1 17 0,-3 2 74 0,0-1 105 16</inkml:trace>
  <inkml:trace contextRef="#ctx0" brushRef="#br1" timeOffset="-63393.29">19231 17871 266 0,'-4'-2'358'0,"3"-1"66"0,-1 2 9 15,1 1-39-15,1 0-54 0,1 0-51 16,1 2-49-16,1 3-52 0,5 0-52 16,-4 2-39-16,4 2-18 0,1 0-12 0,-2 5-4 15,-1-1 2-15,1 4 7 16,-1 1 11-16,-1 1 16 0,1-1 30 0,0 0 33 16,-1-2 26-16,0 0 19 0,-2-4 6 15,2-1-5-15,-2-1-24 0,3-3-32 16,-3-2-32-16,2-2-30 0,3-5-25 15,-3-3-19-15,4 0-20 0,-1-6-17 0,0-4-22 16,4-1-26-16,0-5-29 0,-1-2-33 16,3-5-32-16,1-4-30 0,0-1-24 15,1-1-17-15,5-2-8 0,-2-2-4 16,1-1-3-16,1 0-14 0,0 0-13 0,-1 0-16 16,0 3-18-16,0 3-16 0,-2 2-8 15,0 2 4-15,-2 4 11 0,-1 1 8 0,-2 4 4 16,-2 2-16-16,-2 3 7 0,1 3 21 15,-3 2 31-15</inkml:trace>
  <inkml:trace contextRef="#ctx0" brushRef="#br1" timeOffset="-52594.5">10311 10933 49 0,'-1'-3'88'0,"-1"3"-5"16,2-1-10-16,0 1-15 0,0 0-15 15,0 0-11-15,3 0-10 0,-1 0-8 0,4 0 1 16,1 0-1-16,2 0 0 0,2-2 1 15,0 1-2-15,2-1-3 0,1 1-3 16,0-3-2-16,-1 2-1 0,0-3-3 0,1 2-1 16,-3-1 1-16,1-2 0 0,0 1 2 15,-3 1-1-15,-1-1 2 0,0 2-1 16,-2-1 3-16,-1 2 1 0,0-1 3 0,-1 2 4 16,-2-1 6-16,0 2 7 0,-1-1 2 15,-1 1 4-15,0 0-2 0,0 0 1 16,-3 0 0-16,1 0 3 0,-4 1 2 15,-2 1 4-15,0-1 4 0,-4 2 3 16,1 1-3-16,-4 1-4 0,-2 1-4 0,-2 0-5 16,-2 2-6-16,-2 1-5 0,-4 0-1 15,0 1-2-15,-3 1-1 0,0-1-1 16,-3 2-2-16,3 0-1 0,-2 2 1 16,1-4 3-16,2 2 5 0,2-1 4 0,5-2 4 15,1 0-1-15,4-2-2 0,4-1-6 16,2 0-5-16,5-1-2 0,3-1 1 15,3-1 2-15,6-1 1 0,5-1 0 16,4-1-1-16,7-1-4 0,3-2-4 0,5-1-4 16,2-1-4-16,2 0-7 0,0-2-13 15,1 1-13-15,-1 0-14 0,-2 0-14 16,-4 1-7-16,1 2-4 0,-4-1 3 0,-3 1 8 16,-3 1 9-16,-3 1 11 0,-2 1 9 15,-1-2 9-15,-4 2 7 0,-4 0 5 16,0 2 5-16,-5-1 5 0,-2 2 3 0,-2 2 4 15,-4-2 7-15,-4 1 6 0,-2-1 8 16,-2 2 6-16,-3-1 5 0,-1-1 5 16,-1 2 1-16,-1-2-6 0,-1 1-6 15,1-1-4-15,1 2-7 0,0-1-4 0,1 1-3 16,4-1-1-16,0-1-2 0,5 0 0 16,3 0-1-16,3-1 1 0,5-1-3 15,3-1-1-15,4-1-2 0,4-3-1 16,6 0-2-16,1-2-1 0,4-2-2 0,0 1-5 15,3 0-12-15,2-2-18 0,-5 1-25 16,4 2-31-16,-3 0-35 0,-1 3-41 16,-1 2-41-16,-2 2-30 0,-3 4-2 15,0 2 18-15</inkml:trace>
  <inkml:trace contextRef="#ctx0" brushRef="#br1" timeOffset="-49977.21">10243 12145 7 0,'-4'0'56'0,"4"-3"-8"16,-2 2-8-16,2-3-8 0,0 2-9 15,2-3-7-15,-2 2-3 0,4-1-3 16,-1-1-6-16,-1 1-1 0,0-1-2 0,-1 2 1 16,-1-1 1-16,2 0-4 0,-2 2 1 15,0-1 0-15,-2 0-1 0,2-2-2 16,-3 2 0-16,1-3 0 0,-5 2 4 15,4-2 1-15,-4 0 6 0,1-2 7 0,-1-3 8 16,-2 1 8-16,-2 0 2 0,3-1 5 16,-3-1 1-16,0-1 1 0,3 1-3 0,-3-2 0 15,2 1-1-15,-1-1 0 0,2 1-1 16,-3-1 0-16,3 2 1 0,0 0-1 16,-1 0 2-16,-1 2 2 0,-1-1 2 15,0 0 1-15,0 1 1 0,1 0 4 0,-5-1 1 16,4-1 2-16,-2 3-2 0,0 0 0 15,2-1-2-15,-1 2-4 0,2-1-2 16,2 0-8-16,-3 2-4 0,5 1-7 16,1 0-4-16,2 1-6 0,0 1-4 0,1 1-2 15,2 1-2-15,0 2 1 0,3 2 0 16,2 2 0-16,0 4 1 0,1 2 0 16,2 4-2-16,0 2 0 0,-2 3-2 15,2 4 1-15,0 3 0 0,0 0-1 0,-2 6-1 16,1-2 1-16,-2 1 0 0,-1 1 0 15,1 0-1-15,-2-1 2 0,-1 1 1 16,-1-4 3-16,1 1 1 0,-1-2 1 16,-1-3 6-16,0-2 6 0,0-2 10 0,0-4 10 15,0-1 19-15,0-3 19 0,0-3 12 16,0-1 2-16,0-4-3 0,-1-2-10 16,-1-5-17-16,-1-5-13 0,0-2-4 0,-2-5 8 15,-1-5 5-15,1-4 6 0,-3-3 6 16,3-4-4-16,-4-2-14 0,3-3-16 15,-1-2-12-15,-1 1-9 0,-2-2-6 0,2 3-3 16,0 0-3-16,-1 1-2 0,2 2 1 16,-1 3-2-16,0 2-1 0,1 1 1 15,0 3 2-15,1 3-1 0,-1 1-1 16,2 4 1-16,2 4 4 0,-2 1-2 0,-1 4 0 16,3 1-1-16,0 4 1 0,1 5 1 15,-1 3-3-15,3 3-2 0,-2 5 0 16,2 2 1-16,2 2 0 0,0 5 0 15,-1 1 0-15,3 1 2 0,-1 4 4 0,0-1 1 16,3 1 7-16,-3-1 1 0,0-1 8 16,1-2 9-16,-1 0 9 0,-2-4 6 15,1-3 8-15,1-3 13 0,-1-3 13 16,-1-2-2-16,-1-4-7 0,-1-3-7 0,-1-4-13 16,-1-5-17-16,-2-4-15 0,0-4-9 15,-1-3-3-15,-2-4-1 0,0-3 0 16,0-3 0-16,0-2-3 0,-1 0-4 15,-1-3-1-15,1-1-2 0,-2 2-1 0,3-1-3 16,2 1 2-16,-1 2 2 0,2 3-1 16,1 6 2-16,2 2-2 0,2 3 1 15,0 6-3-15,4 4 0 0,0 5-1 0,2 6 1 16,2 6 1-16,0 8 3 0,3 5-1 16,-1 7 1-16,1 5 0 0,1 8-1 15,0 5-1-15,-1 1 0 0,1 1 0 16,-2-1 3-16,1 0-1 0,-2-3 0 0,3-1 3 15,-2-4 0-15,0-4 2 0,1-3 0 16,-2-3 3-16,1-4 3 0,1-5 2 0,0-6 4 16,0-3-2-16,2-6 1 0,1-6-2 15,2-6-3-15,6-6-1 0,0-3-4 16,6-5-3-16,1-2-3 0,3-4-11 16,2 1-23-16,3-2-36 0,1 0-46 0,0 1-45 15,1 2-39-15,-4 2-25 16,0 1-6-16,-2 1 15 0,-3 4 29 0,-1-1 36 15,-3 4 34-15,-2-1 32 0,-1 4 27 0,-3-3 18 16,-1 5 17-16,-3-1 9 16,-1-2 8-16,-2 2 4 0,-2-1 2 15,0 1 2-15,-3-2-1 0,0 0 1 0,-3 0 1 16,1-1 0-16,-1 1 0 0,-2-1-2 0,-1 0-6 16,-1 2-9-16,-1 0-18 0,-3 3-13 15,1 0-12-15,-4 2-4 0,-2 4 1 16,0 2 9-16,-5 2 14 0,-2 3 16 15,-3 5 10-15,-4 1 8 0,-3 2 7 0,-2 3 8 16,-4 1 9-16,-3 2 12 0,1-1 11 16,-5 1 14-16,0-3 16 0,-1 1 13 15,1 1 13-15,0-4 11 0,3-2 14 16,2-1 15-16,3-3 14 0,4-2 7 0,4 0-3 16,4-4-11-16,3 0-22 0,7-5-26 15,3-1-28-15,7-5-27 0,4 1-16 16,4-5-13-16,9-3-7 0,2-1-16 15,7-2-29-15,2-2-46 0,3 1-61 0,3-2-67 16,-1 1-70-16,2 2-63 0,-1 3-59 16,-3 2-6-16,-1 2 33 0,0 4 53 15</inkml:trace>
  <inkml:trace contextRef="#ctx0" brushRef="#br1" timeOffset="-46172.94">30701 7399 44 0,'-1'0'155'16,"1"2"-7"-16,-4-1-14 0,3-1-18 15,-1 0-17-15,1-1-12 0,-5-1-14 0,3 2-12 16,-1-3-9-16,3 2-2 0,-3-1-1 16,1 1 3-16,0-2 4 0,0 1 10 0,0 1 8 15,-3-1 8-15,3 2 7 0,-2 0 6 16,0 0 9-16,-2 0 7 0,-2 3 8 15,1-1 14-15,0 1 14 0,-1 0 10 0,-5 1 8 16,2 1 1-16,-3-1-1 0,-1 1-5 16,-3-1-12-16,0 2-9 0,-3-1-19 0,-4-1-14 15,3 1-12-15,-4-1-14 0,1 1-13 16,-2 1-8-16,-1-2-3 0,-1 1-2 16,-1 1 4-16,1-1 6 0,-2 2 7 0,0-1 13 15,-1 1 12-15,0-1 16 0,0 2 9 16,-2-2 3-16,2 1 2 0,-2-1-12 0,0 2-11 15,2-2-18-15,-2 1-19 0,-1-1-11 16,-2 2-10-16,2-3-8 0,-1 3-3 16,-2-2-3-16,0 0-3 0,-3 2-3 0,3-2-5 15,-5 1-2-15,2-1-4 0,0 2-3 16,-4-2-3-16,1 1-2 0,-2 0-5 16,1 0-2-16,-1-1 1 0,1 1-1 0,-1-1 1 15,1 2-3-15,0-2 3 0,1 1 3 16,-2-1-3-16,4 0 0 0,-2 0-2 0,-3-1 2 15,-1 0 0-15,2 2-1 0,-2-1 0 16,-3-1 2-16,-2 0 0 0,-2 0-1 16,1-1 0-16,0 1 0 0,0-1-1 15,0-1 0-15,0 2 2 0,2-2 0 0,-1 1-1 16,1 1 0-16,-2-2 2 0,3 1-1 16,1 1-1-16,-1 1 0 0,4 0-2 15,0-2 0-15,-1 2 1 0,3 0-1 0,0 0 2 16,2 2 0-16,-2-2 2 0,2 0-1 15,0-2-3-15,-1 2 2 0,2-1 0 16,-1 1-3-16,1-2 2 0,0 1 2 16,1-1 1-16,1 2-2 0,0 0 0 15,3-1 1-15,2 1-1 0,1 1-1 0,2-1 0 16,-1 2-1-16,4-1 2 0,0 1 1 0,3-1 0 16,1-1 0-16,2 2-1 0,0-2 0 15,4 0 1-15,-4 1-2 0,2-1 1 16,-2 2 0-16,3-2 0 0,-1 0-2 15,-1 0 0-15,-2 0 3 0,1-2-1 0,-3 4 0 16,0-2 3-16,0 1-2 0,-1-1-1 16,-2 1-1-16,0 1 1 0,0 1 0 15,0-1 0-15,0-1 0 0,-2 0 1 16,0 3 0-16,1-2 0 0,-1 2 1 0,-1-3-1 16,0 2-1-16,-1 0 0 0,1 0-2 15,-2-1 2-15,0 1-2 0,-2 0 2 16,0-2 1-16,1 1 3 0,-2 0 1 15,-1 0 1-15,-1 1 1 0,0 0 0 0,2-1 0 16,-3 2-2-16,3-1 3 0,-1 0-2 16,-2 2 1-16,1-2-1 0,2 1-1 15,-2 1-2-15,1-1-2 0,1 1 2 0,-1-1-2 16,1 1-1-16,-2-2 0 0,1 1 5 16,1-3-3-16,0 3-1 0,-2-2 2 15,2 0-2-15,2 0-3 0,1-1-1 0,-1 1 1 16,-2-1-1-16,2-1 0 0,-2 2 1 15,1-2 3-15,1 1 1 0,-2-1-1 16,2 0 1-16,-2 2 2 0,1-2-3 16,1 1-1-16,0-1 0 0,-1 1-1 0,2 0 0 15,2 0-1-15,-2 1 0 0,4-1 2 16,-3 1-3-16,3-1 3 0,1 1 0 0,-4-1-4 16,3 1 2-16,-1-1 1 15,1 1 2-15,-1-1-2 0,-1 1 1 0,-2 1 0 16,4-1 1-16,-2 0-1 0,-1 1 0 0,3 0 0 15,-3 1 0-15,1 0 0 0,1 0 0 16,1-1 0-16,-1 0 0 0,2 2 0 16,-1-3 2-16,2 3 0 0,-1-2 0 15,0 0-4-15,2 0 2 0,-2 2-1 0,-2-1 0 16,2 1 0-16,-2-1 0 0,1 1 2 16,1-1 0-16,-4 0 1 0,1 1 1 15,0-1-3-15,0 1 0 0,-1 0 2 16,0-2 1-16,-2 1-1 0,1-1-1 0,2 0 1 15,-2 2-2-15,-2-2 0 0,1 1-2 16,-1-1 1-16,1 0-1 0,2 2 1 16,-3-2 1-16,1 1-2 0,-1-1 0 0,1 0 2 15,-2 2 0-15,0-2 0 0,0 0 0 16,0 1 0-16,-1-1 0 0,1 0 0 16,1 2-1-16,2-4 1 0,-1 2 0 15,0 0-1-15,1 0 1 0,2 0 0 16,0 2 0-16,-1-2 0 0,1 0 1 0,2 1-2 15,-3-1 1-15,-1 2-2 0,2-1 2 0,-3 1-2 16,1-1 0-16,1 1 2 0,-3-1 0 16,1 1 0-16,-1-1 0 0,0 1 0 15,0 1 1-15,2-2 1 0,-1 1-2 16,-1-1 1-16,4 1-1 0,-2-1 0 16,-1 1 0-16,2-2-3 0,-1 0 2 0,1 1 0 15,0-1-1-15,-3 0 2 0,2 2-1 16,-1-2 0-16,2 0-5 0,-3 1-3 15,1 0-8-15,-3 1-1 0,0 0-3 0,1-2 0 16,0 1 0-16,0 2 6 0,2-1 4 16,-3 0 2-16,2 0 3 0,1-2 1 15,-1 2 2-15,4-4-1 0,-3 2 2 16,1-1 0-16,4-1 2 0,-3 1 0 0,3 1 0 16,-3-2 0-16,1 0-1 0,1 1 0 15,-1 1-6-15,-2 0-3 0,1 0-3 0,0 0 0 16,-2 2-4-16,2-1-2 0,0 0 4 15,3 1 2-15,-1-2 3 0,0 0 0 16,2 0 2-16,4 0 1 0,-4-1-1 16,1 1-1-16,3-2-1 0,-1 1 0 0,-1-1-3 15,0 2-1-15,-4 0-3 0,0 0-4 16,-2 2-5-16,-6-1-2 0,2 2 4 16,-1 0 3-16,-5 1 5 0,2 1 7 15,-1-2 3-15,1 2 4 0,1-2 1 0,1-2 1 16,1 2-1-16,3 0 0 0,1-3 0 15,1 2 2-15,0-2-1 0,2 0-2 16,0 1 1-16,-1-1 1 0,1 0 0 16,-1 2 0-16,2-1-1 0,-5 2 0 0,2 0 1 15,3-1 2-15,-1 1-2 0,1 0 0 16,2-2-1-16,1 1 2 0,4-1 0 16,2 1-2-16,0-4 0 0,5 1 2 0,0-2 3 15,4-2 0-15,3 1 8 0,0-1 8 16,4-1 8-16,-1-1 5 0,1-1 0 15,2 1 6-15,0 0-9 0,1-2-8 16,0 2-3-16,0-2-10 0,-1 2-2 16,1-1-6-16,0 2-7 0,-3 0-21 0,0 0-47 15,-4 1-65-15,0 0-78 0,-2 0-113 16,1 1-134-16,-2-1-112 0,4 1-87 16,2-5-35-16,7 0 26 0,5-6 86 0,6-6 125 15,11-5 125-15</inkml:trace>
  <inkml:trace contextRef="#ctx0" brushRef="#br1" timeOffset="-44724.67">28983 8840 77 0,'-3'0'238'0,"1"2"40"16,0-2-8-16,2 0-8 0,-1 0 4 0,1 0 10 15,0 0 11-15,1 0-9 0,-1 0-18 16,4-2-29-16,-1 0-37 0,0-3-40 15,2 1-39-15,1-2-24 0,0 0-21 0,2-2-16 16,0-1-14-16,1 0-10 0,-1-3-13 16,4 0-5-16,-2-3-5 0,2 0-4 15,-3-3-3-15,-1-1-1 0,1-2 0 0,-1-3-2 16,-3-2-4-16,-1-1-2 0,-4-3-1 16,-2-2-3-16,-1 0 4 0,-4-3 0 0,1-1 4 15,-3-1 1-15,-1-1 4 0,0-1-1 16,0 0-3-16,-3 0 1 0,1 0 2 15,2 0 1-15,-1 0-2 0,1 1 2 0,1 1 3 16,1 1 1-16,0 3-2 0,1 2-1 16,0 2 4-16,0 1-2 0,2 4 3 15,1 1 4-15,-1 2 7 0,2 3 10 0,-3 3 9 16,3 2 10-16,-1 2 0 0,-1 2 1 16,2 2-8-16,2 1-6 0,-3 1-9 0,1 4-3 15,-3 2 5-15,1 4 10 0,1 2 24 16,-1 4 19-16,-3 1 26 0,-1 3 19 15,-1 1 11-15,0 4 7 0,1 1-5 0,-4 1-12 16,0 2-18-16,0 0-14 0,-2 0-15 16,0 0-13-16,2-1-6 0,-4-2 1 0,2-2 3 15,-1-2 4-15,2-2 0 0,2-3 1 16,0-2-6-16,3-2-8 0,-4-2-10 0,7-5-10 16,1-2-10-16,0-5-10 0,5-2-7 15,2-6-6-15,3 0-1 0,1-4-1 16,5-3-3-16,0-3 1 0,0-2-1 0,5-1 0 15,0-3-1-15,0 0 0 0,1 0 0 16,0-1 0-16,1 2 1 0,-2 4 1 16,1 1-4-16,-3 4 3 0,4 4 1 0,-2 5 3 15,1 4-2-15,-3 5-1 0,3 5 7 16,3 6-3-16,-3 6 0 0,3 3 2 0,0 2 1 16,2 4 1-16,-1 0-3 0,4-2 1 15,-3 2-2-15,1 0 0 0,-2-3-1 0,0 0 0 16,-4-4-6-16,-1-2-17 0,-1-2-30 15,-2-2-52-15,-1-1-76 0,-2-1-90 16,-2-3-135-16,1-2-139 0,-1 0-111 0,-3-3-91 16,-2-1-4-16,1-3 49 0,-6 0 116 15,-3 2 145-15</inkml:trace>
  <inkml:trace contextRef="#ctx0" brushRef="#br1" timeOffset="-40455.04">9568 12773 23 0,'0'2'43'0,"0"0"-3"16,-1-2-6-16,-1 1-6 0,2 1-6 16,0-2-2-16,0 0-2 0,0 0-2 0,0 0 1 15,0 0 0-15,0 0 0 0,0 0 0 16,0 0-1-16,0 0-1 0,0 0-1 15,0 0 0-15,0 1-4 0,0-1 1 16,-3 2-3-16,3-1-2 0,-1-1-2 0,-1 2-3 16,2-1 0-16,-2-1-1 0,1 2 1 15,-1-1-1-15,1-1 1 0,-1 0 0 16,0 1-2-16,-1-1 0 0,2 2 1 0,-1 0 2 16,0-2 8-16,-1 0 6 0,0 0 10 15,1 0 7-15,0 0 9 0,0-2 5 16,0 0 2-16,-1 0 1 0,3-1 2 15,-1-2-1-15,-1 2-2 0,2-2 0 0,0 3-1 16,0-3 2-16,0 1 3 0,0-3 4 16,0 2 5-16,0-1 6 0,0 0 7 15,0 1 5-15,0-1 8 0,-2-1 12 16,2 1 12-16,-1-2 12 0,-1 0 10 0,1 1 10 16,-1-2-3-16,0-1-7 0,-1 1-9 15,0-2-13-15,1-1-14 0,-2 2-9 16,1-4-6-16,0 1-7 0,-1 1-8 15,0-5-5-15,0 2-7 0,-1 0-3 16,2-3-1-16,-3 2-2 0,3-3 1 0,-2 1-5 16,2 0 1-16,-2 1-10 0,-1-1-4 15,1 1-1-15,-1 2 1 0,1 2 6 0,0-1 3 16,1 4 6-16,0-1 2 0,1 4-2 16,0 1-4-16,0 1-7 0,2 1-7 15,-1 2-7-15,2 4-5 0,0 1-5 16,2 3-3-16,-1 1-1 0,4 2 0 0,-2 3 0 15,0 2-1-15,0 1-3 0,2 3 0 16,-2 3 0-16,2 1 0 0,-2 4 0 16,3 1-4-16,-3 3 2 0,2 1 0 0,-2 2-2 15,-1 2-2-15,1-1 2 0,-1 3 0 16,0-1-1-16,-1-1 3 0,-1 0 2 16,2-2 2-16,-2-4 3 0,0-1 2 15,0-3 7-15,0-5 11 0,0-4 19 0,0-4 24 16,0-1 12-16,1-5 13 0,-1-3 3 15,2-5-9-15,2-4-19 0,-1-4-23 16,-1-5-14-16,1-3-11 0,1-6-6 16,-1-2-8-16,-2-2-2 0,1-4-2 15,0-3-2-15,-2-1-4 0,-4 1 0 0,3-5 2 16,-4 3-3-16,2 1 2 0,-2 2-1 0,-3 2-1 16,2 2-2-16,1 3 1 0,-1 5 1 15,-1 2 0-15,1 4-4 0,3 2-3 16,0 5 1-16,0 3-1 0,-1 5-1 15,3 2 1-15,-1 5 3 0,-1 5 1 0,3 1 1 16,-2 3 1-16,2 3 1 0,0 3 0 16,0 0 0-16,2 1 2 0,-2 3 1 15,2 1-1-15,-1 1-2 0,-1-1 3 0,2 1 2 16,-1-3 2-16,-1 0 4 0,0-3 4 16,2-2 3-16,-2-2 8 0,2-5 7 15,-1-2 6-15,1-1 0 0,-2-4 2 16,2-4-4-16,-1-4-6 0,1-3-8 0,-1-4-10 15,2-4-4-15,0-2-5 0,-3-4-1 16,2-1-1-16,-1-1-1 0,-1-3-1 16,0 3-3-16,0 0 3 0,0 2 0 15,0 4-4-15,0 2-1 0,0 5-2 16,0 6 0-16,0 5 0 0,0 7-1 0,0 6 1 16,0 7 3-16,2 7 2 0,0 5 1 15,-1 7-1-15,1 1 2 0,1 2 2 0,2 5 3 16,0-1 6-16,2 0 9 0,-2-3 10 15,3-2 10-15,0-4 6 0,3-3 7 16,-1-3 4-16,1-6-1 0,3-3 0 0,0-7-4 16,3-5-5-16,1-8-6 0,6-5-6 15,4-8-10-15,5-6-9 0,4-6-4 16,7-5-4-16,5-4-3 0,5-3-3 16,3 0-7-16,3-1-9 0,0 1-19 15,-2 1-26-15,-4 2-35 0,-5 5-43 0,-2 2-49 16,-9 7-31-16,-3 2-20 0,-5 3-3 15,-5 7 9-15,-7 1 16 0,-4 3 18 0,-4 2 0 16,-5 1-19-16,-4-1-41 0,-4 3-56 16,0-2-54-16,-4 0-47 0,-1-1-36 15,-2-4-13-15,-3-1 32 0,-3-1 61 16,-2-4 72-16</inkml:trace>
  <inkml:trace contextRef="#ctx0" brushRef="#br1" timeOffset="-39843.32">9913 12463 60 0,'-8'-18'194'0,"2"0"13"0,3-1-17 16,1-1-5-16,1 1 0 0,1-2 12 16,1 1 9-16,-1 1 5 0,3 1-1 15,-1 1-7-15,1 2 0 0,-2 2-3 0,1 1-2 16,-2 3-5-16,0 1-10 0,0 2-13 15,0 2-29-15,-2 1-31 0,-2 1-30 16,1 5-29-16,-2 2-16 0,0 2-18 16,-1 4-7-16,-1 5-5 0,-2 2-2 0,3 6 0 15,-1 5-2-15,-1 7 1 0,-1 4 5 16,1 7 2-16,0 2 4 0,-4 5 5 16,-1 2 6-16,-3 2 10 0,2 2 14 15,-5-3 39-15,5-1 49 0,-2-5 42 0,0-3 25 16,5-5 14-16,-2-7-5 0,4-4-29 15,1-7-42-15,0-5-42 0,5-8-32 16,1-8-19-16,4-7-14 0,1-9-15 0,6-7-10 16,3-8-6-16,0-8-1 0,2-5-2 15,4-8-5-15,-1-5-2 0,2-4-1 16,2-3-5-16,-1 0-8 0,1 2-12 16,-2 1-11-16,1 4-22 0,-4 7-27 0,-2 5-38 15,-1 7-26-15,-2 7-10 0,-3 7 3 16,-2 8 18-16,-2 8 27 0,-4 5 39 15,-2 10 34-15,-3 7 21 0,-3 7 11 16,-1 5 7-16,-4 5 4 0,0 3 3 0,-4 3 7 16,-2 0 25-16,2 1 37 0,-4-3 44 15,2 0 41-15,0-2 31 0,-1-2 23 0,2-4-4 16,1-4-16-16,4-4-30 0,2-7-31 16,3-4-28-16,4-6-26 0,0-6-21 15,6-7-20-15,4-10-17 0,2-5-9 16,5-10-10-16,1-5-11 0,7-7-18 0,-1-5-25 15,2-1-41-15,0-1-73 0,0 3-84 16,-2 5-106-16,-1 4-142 0,-5 9-118 16,-2 7-78-16,-4 10-33 0,-3 7 22 15,-3 10 86-15,-4 8 138 0,-3 9 135 0</inkml:trace>
  <inkml:trace contextRef="#ctx0" brushRef="#br1" timeOffset="-39682.71">9769 12985 51 0,'-3'2'123'0,"1"-4"-50"16,2-4-33-16,0-1-16 0,2-2-12 0,1-3-5 15,2 0-4-15,-2 1-7 0,2 1-5 16,-2 1-10-16,0 1-9 0,-1 4-14 16,-2 1-17-16,0 3-17 0,-4 0-13 15</inkml:trace>
  <inkml:trace contextRef="#ctx0" brushRef="#br1" timeOffset="-39528.12">9668 12959 5 0,'-20'8'119'16,"0"0"-8"-16,-3 1-10 0,-3-3-14 0,1 0-16 16,-3 0-17-16,1-2-14 0,-3-1-12 15,1 2-10-15,1-3-8 0,-2 2-6 16,0-1-4-16,-1-2-7 0,0 2-12 16,-5 2-10-16,3-1-8 0,-2 2-15 0,0 0-21 15,-3 2-10-15,1 2-1 0,1-1 4 16,2 2 2-16,4-2 17 0,2 0 19 15</inkml:trace>
  <inkml:trace contextRef="#ctx0" brushRef="#br1" timeOffset="-37393.23">9611 12079 34 0,'7'0'130'0,"0"0"11"0,-1 0 12 16,-2 0 14-16,-1 0 11 0,-2 0 6 15,1 0 11-15,-2 0 9 0,2 0 9 0,-2 0 5 16,0 0-7-16,-2 0-9 0,2 0-14 15,-3-1-15-15,1-1-15 0,-1 1-15 16,0-2-7-16,-5 0-5 0,2-2-3 16,1 2-6-16,-3-3-3 0,0 2-3 15,-1-2 0-15,-2 0 3 0,-2 0 4 0,2 1 11 16,-2 0 4-16,-4 1 0 0,2 0-4 16,-2 1-10-16,0 1-14 0,-2 1-18 15,-3 1-15-15,3 1-14 0,-3 2-15 0,0 0-10 16,-2 3-5-16,3 2-10 0,-1 1-4 15,0 1-5-15,3 2-2 0,0 3-1 16,0 2-2-16,3 1-2 0,-1 6-2 16,4 3-1-16,2 6 0 0,0 2-1 0,5 9-1 15,-1 3 0-15,2 2 1 0,4 4-1 16,-1-3 3-16,2 0-5 0,2 0 1 16,1-4 1-16,2-1 3 0,-2-3 4 15,2-4 6-15,-2-4 8 0,2-4 4 0,-1-3 3 16,-2-4 6-16,1-5 6 0,0-3 3 15,-1-3 1-15,-2-3-2 0,2-5-2 16,-2-4-7-16,-2-4-9 0,2-4-11 0,-2-2-5 16,-1-7-4-16,-2-1-4 0,-1-1-2 15,-2-4 1-15,0-3-2 0,-1 1-1 0,-2-3 0 16,0-1 1-16,-2 0 1 0,-1-2-3 16,0 1 2-16,1-1 1 0,-1 1-1 15,0 0 0-15,1 3 0 0,-1-1 0 16,1 6 0-16,3 0 1 0,-2 2 0 0,2 4 1 15,0 2 0-15,2 2 0 0,0 3-1 16,1 3-2-16,-2 2 2 0,3 2 0 16,1 4-1-16,0 2-1 0,3 5 1 15,1 3 2-15,2 5-1 0,1 2-1 0,4 5 0 16,-1 5 1-16,6 0 1 0,-1 6 0 16,1 1 0-16,1 2 0 0,4-1 1 15,-2-1-1-15,2-1 2 0,1-2 1 0,0-3 2 16,0-3 6-16,0-2 3 0,-1-4 7 15,0-3 8-15,0-4 6 0,-2-6 3 16,0-1 3-16,0-6-4 0,0-5-6 16,-1-5-7-16,1-6-6 0,-1-6-7 15,1-6-7-15,2-5-3 0,-3-4-1 0,2-6-1 16,0-1-1-16,-1-4-6 0,-3 4-18 16,3 0-27-16,-3 6-44 0,-4 6-94 15,-2 4-119-15,-1 7-177 0,-2 7-162 0,-1 5-139 16,-1 8-70-16,3 6 34 0,-1 6 89 15,1 5 165-15,2 4 170 0</inkml:trace>
  <inkml:trace contextRef="#ctx0" brushRef="#br1" timeOffset="-24476.29">20105 17062 109 0,'6'-3'126'0,"2"0"-7"16,0 0-5-16,-2 0-3 0,1 0-4 0,-3 0 2 15,1 0 1-15,-2 0 1 0,1 2 1 16,-2-2-5-16,2 1-2 0,-4 1-2 0,1 1-1 16,-1-2 10-16,0 2 17 0,0 2 15 15,0-1 7-15,0 2 9 0,-1 2 10 0,-3-1 1 16,0 4-4-16,-1 2-1 0,-1 1 1 16,-1 2-2-16,-2 0-8 0,-2 3-13 0,1-1-11 15,-2 0-7-15,-1-2-1 0,2-1 6 16,-1 0 6-16,-1-1 6 0,-3-1 2 15,3 0-2-15,-1 0-14 0,-2-2-17 0,3 2-20 16,-4-2-17-16,3 0-18 0,-3 0-14 0,-2-1-9 16,3-1-10-16,-1 0-4 0,-3 2-4 15,1-2-4-15,-3 0-3 0,3 1-3 0,-4-1-2 16,1 1-2-16,-2 1-2 0,1 0 0 16,0-1 0-16,-1 1 0 0,-1-1 0 15,3 2 0-15,-4 0 0 0,1-1 3 0,2-1-3 16,-3 1 2-16,4-1-1 0,-3-1-1 0,1 2-1 15,-1-2-4-15,2-2 3 0,-2 2-2 16,3-1 3-16,-1-1 2 0,-3 1 1 0,5-1 0 16,-2 1-2-16,-1-1 0 0,-4 2-2 15,-1 0-2-15,-4 2 2 0,-2 1 0 0,-1-2 4 16,-1 3 0-16,-1 0 0 0,-1-2 1 16,3 3-2-16,-1-2-2 0,2 0-3 15,2 0 2-15,1-1 2 0,-1-1-1 0,3 2-1 16,0-3 0-16,0 0 0 0,0 0 0 0,3 0-3 15,1-1 3-15,0-1 1 0,1 1 0 16,3-2-2-16,0 1 3 0,-2-1 0 0,2 2 0 16,-1-2 0-16,2 1 1 0,-3 1 1 15,0-1-1-15,2 2-1 0,-2-1 0 0,-1 1 0 16,1 0-2-16,0 0 0 0,-1-2 0 0,0 0 2 16,0 1-3-16,0 0 0 0,-1-1 0 15,4-1 0-15,-3 2-1 0,-1-2-3 16,0 1 3-16,0 1-1 0,1-1 0 0,-2 1 2 15,0-1-1-15,-1 2 1 0,-1 0-2 16,1 0 1-16,-2-1 0 0,0 0 0 0,1 2-3 16,-1-1-3-16,0-1-1 0,0 3-3 15,0 0-10-15,0 1-13 0,2 1-12 0,-4 1-9 16,2 0-12-16,-2 2-6 0,1-3-2 16,-1 1 2-16,-1-1 8 0,1-1 2 15,-1 2 11-15,-2-2 6 0,2 0 9 16,-2 0 12-16,0-2 5 0,-1 1 7 0,1-1 3 15,-1 1 0-15,0-1-6 0,-1 2-6 16,1-1-6-16,-4 1-4 0,4 0-2 16,-2 0 2-16,1 0 8 0,1 1 7 15,-2 1 6-15,4-1 6 0,-3 1 3 16,4-1 3-16,1 0-4 0,1 1 4 16,-1 0 1-16,4-1 1 0,1 2 3 15,2-1-3-15,4-2 4 0,0 0-2 0,3 0-1 16,3-2-1-16,1 1 1 0,4-1 0 15,2-1 1-15,0 2-2 0,2-2-1 16,3 1 1-16,3-1 1 0,0 2-1 16,3-3-2-16,3 3 5 0,-1 1 5 15,2 0 0-15,-1 0-1 0,2 3 2 16,3 0 0-16,-2 3-2 0,0 0-4 0,0 2 3 16,-3 1-4-16,2 0 0 0,-1 1 9 15,0 1 16-15,-1-2 16 0,-1 1 14 16,0 1 13-16,2-2 11 0,-3 0-2 15,2 0-5-15,-1 0-10 0,2 0-9 16,-3 0-3-16,3-2-3 0,0 2-3 0,1-1-4 16,0 1 5-16,2-2 2 0,1 2 0 15,0-1 2-15,3 1 1 0,-3-2-1 16,2 1-4-16,4-1-5 0,-4-1-6 16,3-2-4-16,-2 1-2 0,2-2-4 0,-2-1-3 15,0-4-2-15,1 1-2 16,-3-3-3-16,1 0-3 0,-2-3-5 0,5-1 0 15,-4-2-2-15,4-2-3 0,-1-2-2 16,3 1-1-16,3-4 1 0,1 1-2 16,2-1 0-16,3-1-1 0,1 2 2 0,4-2-1 15,-1 1-1-15,4 1 2 0,0-1-1 16,1 1 2-16,4 1-1 0,-1-2 3 16,-1 1 1-16,2-1-4 0,-1 1 1 15,-1-1 0-15,2-1-1 0,-2 0-1 16,1 0-1-16,-1-1 1 0,0-1-2 15,0-1-1-15,1 2 1 0,-2-4-4 16,1 2-2-16,0-1-1 0,4-1 1 0,-2 2-1 16,3 0-3-16,1-1 1 0,1 0-1 15,2 2 2-15,0 0-1 0,5-1-1 16,0 2 3-16,1-4 2 0,1 2-1 16,-1-1 2-16,1-1-1 0,0-1 3 15,0 0 1-15,-1 0 1 0,2 0 3 16,-2-1 0-16,2-1 3 0,0 2-1 0,2 0 1 15,-1 0 2-15,2-1-3 0,-1 2 2 16,2-1-4-16,2 3 0 0,3-1-2 16,3-1-1-16,0 1 3 0,4-1-2 15,2 1 2-15,1-3 0 0,1 3-4 16,2-3-3-16,-1 1-6 0,1-2-2 0,1 1-1 16,-1-1 2-16,-2-2 1 0,-1 1 1 15,-1-1 6-15,-2 1 7 0,1 0-1 16,-4 2-4-16,-1-2 1 0,-4 2 2 0,0-1 0 15,-3 1-4-15,-4-2 1 0,-1 1 3 16,-6 2 2-16,0 0 1 0,-4 2-1 16,-5-1 0-16,-2 1 0 0,-3 2 4 0,-3-1-3 15,-4 0-2-15,-4-1 0 0,-3-2 0 0,-4 0 0 16,-3-3-3-16,-5-3 2 0,-2 0-2 16,-5-3 2-16,-6-3 1 0,-2-2-1 15,-8-2-1-15,-4-4 1 0,-4-2 1 0,-5-2-2 16,-3 0 0-16,-3-3 0 0,0 1 2 15,-4 2-1-15,0 0 1 0,1 3 1 0,1 5 1 16,1 3 0-16,3 5-2 0,1 3 2 0,5 2-2 16,-1 4 2-16,5 3 0 0,3 2-2 15,3 1-4-15,1 2-8 0,5 3-4 16,2 0-7-16,2 2-1 0,-1 1 0 0,5 0 3 16,-1 0 4-16,2 0 0 0,0 1 4 0,2-1 0 15,-1 2-5-15,-1-2-2 0,2 0-7 16,-2 0-21-16,0 0-46 0,0 0-63 0,-2-2-79 15,-2 1-105-15,-3-2-99 0,1 0-75 16,-2-2-34-16,-1 2-11 0,1-3 6 16,1 2 59-16,1-4 83 0,-2 1 86 0</inkml:trace>
  <inkml:trace contextRef="#ctx0" brushRef="#br1" timeOffset="-19961.02">31280 8668 82 0,'-2'-1'112'0,"1"-1"-27"0,-4 1-18 16,1 1-6-16,-1 0 0 0,0 0 3 0,-2 0 3 16,1 1 10-16,-1-1 12 0,2 3 13 15,-3-1 11-15,1-1 13 0,-4 2 18 0,3-1 14 16,0 1 11-16,-2 0 12 0,-2 0 16 16,3-2 14-16,-5 2 9 0,1 0 5 15,-3-1 6-15,0-1 0 0,1 2-11 16,-3-1-13-16,-1-1-11 0,2 1-7 0,-4-2-11 15,-1 1-8-15,1 1-11 0,-1-2-7 16,-1 1-8-16,-1 0-15 0,2 1-14 0,-5 1-15 16,2-1-15-16,-4-1-15 0,1 2-14 15,-1-1-9-15,-1 1-10 0,0-1-2 16,-1 2-4-16,-1-1 0 0,-1 0-1 0,0 0 2 16,1 0-2-16,0 0-1 0,1-2 3 15,1 2-3-15,0 0-2 0,0-1-3 0,3-1-3 16,-3 1-4-16,1-2-5 0,2 1-2 15,1 1-3-15,0-1-6 0,1 1 0 16,-2-2 1-16,3 2 2 0,1 0-1 0,-1 0 2 16,-2-1 0-16,0 1 1 0,-4-1-1 15,0-1 2-15,-4 2 4 0,3-2 1 16,-3 0 3-16,3-2 0 0,-4 2 1 0,2-1 1 16,-2-1-6-16,1-1-3 0,-3 1-3 0,1 1-2 15,-3 0-1-15,-1-2-4 0,-3 1 2 16,-2 1 0-16,-2-1 0 0,-3-1 0 15,0 3 0-15,-2-1 2 0,0-1-1 0,1 2 1 16,-1 0 2-16,2 2-2 0,1-1 0 16,2 1-1-16,0-1 0 0,2 1-1 0,2-2 0 15,2 1 1-15,0-1 1 0,3 0 1 16,0-1 2-16,-3 1-1 0,3-2-2 16,-2 1 1-16,4-1-1 0,-5-1 1 0,1 2-3 15,2-1 2-15,0 1 0 0,-3-1-1 16,3 1 0-16,-1 1 0 0,-4 0-1 15,2 0 0-15,0 0 1 0,-5 0 0 0,3 0-2 16,-2 0 1-16,-1 0-1 0,-2 0 2 16,2-2-1-16,1 1 1 0,-3 1 0 15,1-2-1-15,1 2 2 0,-3-1-2 16,3-1 1-16,-5 2-2 0,5 0 1 0,-3 0 1 16,-1 0 1-16,1 0 0 0,-2 0-1 15,2 0 1-15,-1 0 2 0,-4 0-3 16,2 0-3-16,1-1 1 0,-3-1-1 0,2 2 1 15,-2-1-2-15,-1-1 1 0,0 2 1 16,-4-2 0-16,1 0 0 0,-1 0 0 16,4 1 1-16,-4-1 0 0,4-1 0 0,0 2 0 15,0-1 1-15,-2-1-1 0,3 3 0 16,0-2 0-16,0 2 0 0,-1-1 1 16,3 0 0-16,-4-2 1 0,3 1 0 15,1 1 0-15,-3-1-1 0,3 1 1 0,-1-1-2 16,0 2-2-16,0-1 1 0,-3-1-3 15,0 2 2-15,-3 2-1 0,-1-1 1 16,0 1 2-16,0-1 0 0,-2 1 1 16,5 1-1-16,-1 0 1 0,1-1 0 15,1 2 1-15,3-1-1 0,3-2 1 0,2 1-2 16,2-1 1-16,0-1-1 0,3 0-2 16,-1 0 1-16,4-1 2 0,-1-1 2 15,0 2-1-15,0 0-1 0,0 0 0 0,-1 0-2 16,-1 2 1-16,-3-1-1 0,2 1 0 15,-4-1 0-15,2 2 1 0,-3 0 0 16,3 0-2-16,-2 2 1 0,1-2-1 0,0 1 1 16,-1-1 1-16,3 2 0 0,0-1 0 15,1-1-1-15,0 2 1 0,0-1 0 16,1 1-1-16,0-1 1 0,-1 1 0 0,1-1 2 16,-1 2-1-16,1-1 1 15,-1 0 1-15,-2 2-2 0,0-1 1 0,2-1-2 16,0 2 2-16,-2-1 0 0,3 1-2 0,-1 1-1 15,1-1 0-15,2 1 1 0,-3-1-1 16,1 0-1-16,-1 3 2 0,1-2 0 16,-1 0 0-16,-2 1 0 0,2 0 0 15,-2 0 1-15,0-1-1 0,1 1-1 0,0 1 1 16,-1-2 0-16,4 1 0 0,2 0 0 16,-1-2 1-16,1 1 1 0,4-1-1 15,1 1 1-15,2-1-1 0,3-1-1 16,1 0 2-16,1 0 0 0,3-1 2 0,0 1 0 15,3-2 1-15,-1 1 0 0,1-1 0 16,0 2 0-16,1 0-3 0,1-1-1 16,0 0 3-16,-1 2-2 0,0-1 0 0,-1 1 2 15,1-1-2-15,-2 2-1 0,1-1 0 16,-2 1 1-16,3 0-2 0,-2 2-1 16,1-2 1-16,-2 0 1 0,3 1-1 15,-1 0 0-15,0-1 1 0,3-1-1 0,-2 1-1 16,1-1-1-16,1 1 1 0,-2-1 0 15,-1 2 1-15,2 0 0 0,-4 0 2 16,0 0 0-16,-2 0 0 0,-3 2-2 16,-1-2 0-16,-2 1 0 0,-1 1-1 0,-3-2 0 15,-1 1 1-15,-1-1-2 0,-1 0 0 16,-1 2 0-16,-1-4 2 0,0 2-1 16,0 0 1-16,-2-1 2 0,2 1-1 0,-1 0 0 15,0 1-1-15,-2-1 2 0,1 0-2 16,-1 2 1-16,-2 1 1 0,1-1 1 15,-1 3 3-15,-2 1-1 0,-1 0-2 16,0 0 0-16,-2 1-3 0,-2 2-1 0,-3-1-2 16,0 1 2-16,-3 0-1 0,-1 0-2 15,0 2 3-15,-2-2-2 0,-1 1 3 16,2 1-1-16,-4-2 0 0,1 1 0 0,-1 2 0 16,1-2 1-16,-3 3-1 0,-1 0-1 15,-3-1 2-15,0 2 1 0,-2 1-1 0,-3-2-5 16,3 2-7-16,-1 0-14 15,2-1-20-15,0-1-26 0,5-1-39 0,8-1-64 16,8-6-92-16,12-1-144 0,17-9-161 0,17-4-156 16,18-7-87-16,20-10 0 0,19-7 63 15,19-7 139-15,23-8 168 0</inkml:trace>
  <inkml:trace contextRef="#ctx0" brushRef="#br1" timeOffset="-18759">27398 8695 12 0,'3'-3'158'0,"1"-1"-12"16,-1-1-20-16,3-1-15 0,2 0-6 15,0-1 1-15,0-1 11 0,0-1 12 0,0 2 14 16,1-4 12-16,1-1 9 0,-4-1 13 16,3-2 8-16,-2-3 2 0,1-3 10 15,-2-2 0-15,1-3-8 0,0-5-9 16,0-3-20-16,1-5-22 0,0-7-28 0,1-1-25 15,-1-7-20-15,2-5-25 0,0-8-17 16,1-6-10-16,1-6-37 0,0-5-39 0,-2-6-34 16,-2-3-16-16,-1 0-6 15,0 0-5-15,-4 5 30 0,2 2 31 0,-4 5 30 16,3 5 19-16,-4 7 7 0,1 7 2 16,-1 8 3-16,0 9-5 0,-1 6-23 15,-1 8-42-15,-1 7-50 0,-4 9-65 0,-1 6-78 16,-4 7-104-16,1 10-43 0,-5 5 7 15,-2 7 34-15,-2 5 52 0</inkml:trace>
  <inkml:trace contextRef="#ctx0" brushRef="#br1" timeOffset="-18127.18">26251 8655 44 0,'-8'-8'211'0,"1"-2"16"0,-1-1-28 15,1 0-46-15,4-2-40 0,-1-2-24 16,3-3-4-16,-1-3 4 0,2-3 4 0,2-4 12 16,-2-3 12-16,1-4 6 0,3-5 5 15,0-3 3-15,2-3 4 0,1-5-6 16,1-6-8-16,0-5-15 0,2-7-18 0,3-1-18 16,3-7-23-16,0-2-16 0,4-2-15 15,2-2-9-15,2-2-3 0,2-2-1 16,4 0 0-16,0-2-3 0,0-1 1 0,1-1 1 15,3 1-3-15,-3-5-2 0,-1 1-2 16,0-1 4-16,-1 1-5 16,-2 1 0-16,-1 6 0 0,-4 3 2 0,-1 7 0 15,0 7 1-15,-5 5 3 0,-2 8 0 0,-5 5-2 16,-1 5-2-16,-2 7-4 0,1 4-5 16,-6 4-3-16,-1 7-24 0,0 4-36 15,-3 4-39-15,-2 6-50 0,-1 7-55 16,0 4-58-16,-1 8-56 0,-1 4-26 0,-2 6 7 15,0 5 35-15,0 6 49 0</inkml:trace>
  <inkml:trace contextRef="#ctx0" brushRef="#br1" timeOffset="-17270.59">24075 5106 20 0,'0'10'165'0,"0"1"6"15,0-1 0-15,1 1-5 0,-1-1-12 16,2 0-21-16,0 3-25 0,-1-3-26 0,1 2-24 16,-1 0-21-16,3 2-17 0,-1-2-13 15,2 3-16-15,-1 1-30 0,-1 1-40 16,0 2-55-16,1 1-72 0,-4 2-37 0,0-1-10 15,-4 3 17-15</inkml:trace>
  <inkml:trace contextRef="#ctx0" brushRef="#br1" timeOffset="-17123.99">24084 5739 141 0,'4'16'145'0,"-3"-1"-15"15,1 1-14-15,0-2-14 0,-2 0-22 16,1-1-23-16,-1 1-18 0,0 1-23 0,-1 0-36 15,-1 3-58-15,-1 0-66 0,-4 3-34 16,2-2-16-16,-4 1-4 0</inkml:trace>
  <inkml:trace contextRef="#ctx0" brushRef="#br1" timeOffset="-16995.25">24048 6355 49 0,'2'24'77'0,"1"0"-19"0,0 3-23 15,0 0-16-15,4 2-13 0,-6 4-42 16,2 1-38-16,-6 2-20 0</inkml:trace>
  <inkml:trace contextRef="#ctx0" brushRef="#br1" timeOffset="-16743">24011 7212 151 0,'5'28'210'0,"2"2"-17"0,-1 0-17 15,3 0-11-15,-2 0-11 0,-1 0-6 0,2 2-9 16,-1 0-16-16,-1 4-15 0,-5 2-23 16,2 4-18-16,-3 0-21 0,0 2-18 0,-1-1-12 15,-1 1-6-15,2-1-5 0,-1-2-3 16,1-1-1-16,0-1-1 0,1-3 0 16,-1 0 0-16,2 0-3 0,-1-1-1 15,-1-2-3-15,2 0-1 0,-2-2-5 0,0 1-21 16,-2-2-31-16,1-2-41 15,-2 1-54-15,-2-2-78 0,-1-2-56 0,-1-1-13 16,1-1 17-16,-2-2 33 0</inkml:trace>
  <inkml:trace contextRef="#ctx0" brushRef="#br1" timeOffset="-16325.87">23104 7815 49 0,'-8'-15'225'16,"0"3"28"-16,1 4-10 0,-1 2-35 15,0 3-35-15,0 3-24 0,-3 5-18 0,4-1-21 16,-1 4-25-16,3 2-24 0,1 2-24 16,-2 0-27-16,4 3-50 0,1 0-58 15,2 2-62-15,1-1-78 0,-1 2-57 16,4 1-24-16,-4-1 22 0,2 0 42 0</inkml:trace>
  <inkml:trace contextRef="#ctx0" brushRef="#br1" timeOffset="-16109.46">23107 8307 175 0,'0'24'217'0,"2"0"-7"16,-2 0-10-16,0 0-4 0,-2-2-4 0,1 1-3 15,-2-1-19-15,-2 2-22 0,-2 2-27 16,3-1-34-16,-2 1-32 0,1 2-29 16,0 1-17-16,0 1-12 0,0-2-14 15,1 2-20-15,0 0-21 0,-2-1-18 0,2-3-20 16,0 0-14-16,1-3-6 0,2-1 6 15,-1-1 12-15,0-1 5 0,2-4 4 0,-1-1-2 16,1-1-15-16,0-3-27 0,-2-1-50 16,0-1-18-16,1-3 3 0</inkml:trace>
  <inkml:trace contextRef="#ctx0" brushRef="#br1" timeOffset="-15504.44">21551 8782 140 0,'7'-12'153'0,"-1"3"-19"0,-1 2-15 16,-2-1-17-16,2 4-15 0,-5 1-9 0,0 1-13 16,0 4-12-16,-5 1-8 0,2 4-8 15,0 2-12-15,-2 5-14 0,-1 2-23 16,-1 5-26-16,-4 5-32 0,3 2-40 0,-1 3-51 15,-2 1-38-15,0 3-8 0,1-4 11 16</inkml:trace>
  <inkml:trace contextRef="#ctx0" brushRef="#br1" timeOffset="-15358.65">21486 9160 54 0,'5'5'184'0,"3"-2"5"0,0-2-6 16,0 1-6-16,-2 1-6 0,2-2-3 15,-1 2 0-15,-1 0-1 0,3 3-11 16,-4 0-17-16,2 3-24 0,-4 2-25 15,0 1-33-15,-1 3-44 0,-1 1-55 0,-2 2-61 16,-1 2-63-16,-3 2-76 0,0 1-80 16,1-1-26-16,-3 2 13 0,-2 0 39 0</inkml:trace>
  <inkml:trace contextRef="#ctx0" brushRef="#br1" timeOffset="-13041.06">20276 17424 42 0,'6'-14'55'16,"-3"-1"-9"-16,2 0-8 0,1 0-11 0,1-1-7 15,3 2-5-15,-2-1-6 0,4 3 2 16,-2-1 3-16,0 1 5 0,1 0 7 0,2 0 9 16,-1 1 8-16,1 1 7 0,0 1 7 15,0-2 8-15,-3 1 2 0,3-1 2 0,-2 1 0 16,0-4 0-16,-1 2-5 0,1-1-7 15,-2-2-4-15,1-2-6 0,-1 2-6 16,2-3-8-16,-3 0-5 0,0 0-1 0,1 0 1 16,-1 0 1-16,0 2 3 0,0 1 6 0,2 1 5 15,-6 4 10-15,1-1 25 0,-2 4 29 16,1 0 32-16,-4 5 23 0,0 2 24 0,-4 1 15 16,1 4-5-16,-2-1-5 0,1 2-4 15,-6 2 1-15,-1 1-1 0,2 0-2 0,-4 0 11 16,0-2 13-16,-4-2 6 0,-1 1-11 15,-2-3-11-15,-2 1-18 0,-5-1-31 0,2 2-41 16,-7-2-38-16,-4 1-25 0,-2 4-21 16,-3 1-20-16,-7 1-38 0,-1 2-60 0,-4 5-66 15,-6 1-82-15,-3 1-96 0,-1 1-95 16,0-1-61-16,1 2-25 0,5-1-9 0,2-2-2 16,7-2 41-16,4-1 72 0,6-4 75 15,5-1 73-15</inkml:trace>
  <inkml:trace contextRef="#ctx0" brushRef="#br1" timeOffset="10705.41">16479 14428 64 0,'0'-1'110'16,"-1"-2"-11"-16,-1 1-7 0,2 0-4 15,0 1-3-15,0 0 0 0,0-1-5 0,0 2-3 16,0-1-5-16,0-1-8 0,2 2-7 16,-1-1-4-16,4-1-1 0,0 2 0 15,3-1 3-15,1-1 1 0,4 1-1 0,4-3-6 16,-1 3-8-16,6 0-8 0,3-1-10 16,2-1-8-16,2 0-4 0,2 0-5 0,3-2-3 15,-1 3-1-15,2-4 1 0,0 1-1 16,-2-1-2-16,0-1 0 0,-1 1 1 0,-4-2 0 15,1 1 0-15,-3-1 2 0,-4-1 2 16,-1 2 7-16,-4 1 7 0,-3 0 8 16,-1 0 14-16,-3 1 19 0,-1 1 17 15,-4 1 3-15,-2 1-3 0,-5 1-6 0,-1 1-13 16,-6 0-18-16,-4 3-19 0,-6 1-8 16,-3 0-5-16,-8 6-4 0,-6-3 0 0,-4 4-2 15,-4-1 1-15,-5 1-1 0,-3-1-2 16,-1 2 0-16,-3 0 5 0,-3-2 8 15,2 1 6-15,0-2 7 0,-3 0 5 0,5 2 8 16,-4-2-4-16,-1-1-6 0,3 3-4 16,-3-2-8-16,2 0-4 0,1 2-6 15,2-4 3-15,2 2 12 0,4-1 21 0,6-1 25 16,4-2 24-16,6 1 13 0,6-3 2 16,6 0-12-16,1-2-21 0,9-1-26 0,4 0-24 15,6-3-15-15,5-1-8 0,9-4-2 16,8 1 0-16,6-2 0 0,7-3-1 0,9 1 2 15,8-2-2-15,7 1 2 0,5-2 2 16,7 1-1-16,3-1-1 0,8 2-4 16,1-2-11-16,0 4-14 0,3-2-14 15,-1 2-10-15,-5 1-7 0,0 0 2 0,-7 1 6 16,-8 1 7-16,-5 1 4 0,-9 1 10 16,-8 1 6-16,-11 1 7 0,-2 3 17 0,-7 0 22 15,-10 1 21-15,-7 2 13 0,-5 0 10 16,-6 0 4-16,-9 2-8 0,-7-1-10 15,-8 1-11-15,-4-1-10 0,-8 2-8 0,-8 0-7 16,-4 0-5-16,-6 0-7 0,-2-1-2 16,-4 1-2-16,-4 0 1 0,1 0 1 15,-5 0 1-15,-1 1-1 0,-2 2 2 0,-1-1-1 16,-4 2-2-16,3 1 0 0,-2-1-1 16,2 2 0-16,6-2-2 0,4 3 3 0,7-3 7 15,10-1 3-15,8 0 0 0,4-3-2 16,12 0 3-16,10-1-1 0,9-1-7 15,10-2-3-15,11-2 2 0,10-3-1 0,9-3 0 16,12-2 0-16,11-3-2 0,9 0 0 16,7-3 0-16,8-1-3 0,8 0-1 0,6-1-3 15,6-1-1-15,3 1-5 0,2 1-7 16,1 0-5-16,-3-1-8 0,-6 3-13 16,-8 1-21-16,-9 1-19 0,-11 3-8 0,-12-2-1 15,-10 6 9-15,-8 0 18 0,-14 1 41 16,-10 3 40-16,-8 0 32 0,-10 1 23 15,-10 2 13-15,-8 2 4 0,-9 1-12 0,-7 0-14 16,-9 1-14-16,-4 1-5 0,-3-1 0 16,-5 1 5-16,-6-1 0 0,-1 2 0 0,-6-1 0 15,-1 2-10-15,-4 1-8 0,0 1-11 16,0 0-5-16,-1 1 6 0,5 1 14 16,1 0 21-16,5 0 21 0,8 0 12 15,11-2 7-15,5-3-5 0,10-2-16 0,10 1-20 16,9-4-23-16,12-1-13 0,11-3-8 15,12-3-3-15,10-3-5 0,11-3-6 0,15-4-14 16,4-1-16-16,9-2-20 0,8-2-31 0,4-2-42 16,6 1-38-16,0-1-20 0,0-1-29 15,2 2-11-15,-7 1 11 0,0 1 28 16,-11 2 31-16,-6 0 31 0,-9 5 44 16,-12-1 30-16,-13 5 27 0,-10 2 24 15,-9 4 16-15,-12 1 11 0,-12 4 11 0,-7 2 8 16,-10 4 3-16,-9 1 1 0,-6 1 4 15,-5 2 2-15,-6 0 4 0,-4 0 1 16,-6 0 7-16,2 2 14 0,-3-2 18 0,1 0 24 16,2 0 20-16,7-4 16 0,4 2 3 15,7-5-10-15,7 2-24 0,6-3-29 0,10-2-31 16,9-2-27-16,10-3-24 0,9-3-19 16,12-3-13-16,8-2-15 0,12-2-12 0,5-2-26 15,9-2-29-15,7-1-33 0,4-1-38 16,4-1-38-16,2 2-32 0,-1-1-13 15,0 1 3-15,-6 1 17 0,-7 0 30 16,-6 4 41-16,-8 3 44 0,-9-1 39 0,-10 4 39 16,-8 1 31-16,-11 1 23 0,-10 4 17 15,-8 2 10-15,-5 2 6 0,-9 0 2 16,-2 2 1-16,-6 0-2 0,-4 2-2 0,-3-2-2 16,1 2 1-16,-4-2 4 0,4 2 5 15,3-3 9-15,2-1 8 0,2 0-1 16,8-1-7-16,7-1-11 0,6-3-24 0,6-1-26 15,9-1-25-15,9-3-16 0,6-2-11 16,10-5-9-16,5 1-5 0,10-4-5 0,5-1-11 16,5-1-15-16,3-1-15 0,2 1-10 15,-2 1-1-15,-1 0 6 0,-6 1 14 16,-5 1 21-16,-6 2 21 0,-7 4 21 16,-10 2 20-16,-6 2 14 0,-8 3 7 0,-9 3 6 15,-9 3 2-15,-5 3 1 0,-10 2 1 16,-4-1 3-16,-5 4 7 0,-3-2 4 0,-2 2 6 15,-4 0 2-15,1 0 0 0,-4-3 0 16,1 3 2-16,3-3 3 0,0-1 4 16,8 1 6-16,5-4-3 0,8-1-3 0,7-3-11 15,7-3-20-15,11-3-22 0,9-2-25 16,7-2-19-16,9-4-15 0,9 0-13 16,5-3-2-16,9-1-2 0,4 0 1 0,0 0 2 15,5 0 1-15,-2 0 6 0,-3 0 7 16,-6 2 13-16,-2 2 14 0,-7 0 19 15,-6 3 20-15,-10 2 18 0,-3 1 16 0,-10 2 15 16,-7 2 11-16,-7 2 5 0,-9 2 3 16,-4 2 7-16,-9 1 2 0,-2 0-2 15,-5 0-1-15,-5 1-4 0,-2 2-5 16,-2-1-10-16,-2-1-8 0,0 1-4 0,0-2-1 16,3 0 1-16,4-2 2 0,4 1 1 15,6-2-5-15,8-2-7 0,5-1-15 16,10-1-20-16,9-4-19 0,9-1-20 0,12-4-20 15,9-1-18-15,8-2-15 0,10-2-12 16,4 0-12-16,5-2-8 0,2 2-6 16,1-1-4-16,-3 1 9 0,-4 0 16 15,-6 3 20-15,-4-1 22 0,-7 5 25 0,-5 0 37 16,-9 2 29-16,-8 2 25 0,-5 2 20 16,-6 2 16-16,-11 2 13 0,-4 2 1 15,-6 1-5-15,-7 1-7 0,-5 1-5 16,-4 1-6-16,-6-1-11 0,-2 2-10 0,-5 0-7 15,-1-2-12-15,-4 3-9 0,2-1-11 16,-1 0-4-16,0-2-5 0,3 2-4 16,2-1 0-16,6-3 0 0,4 3-7 15,7-3-12-15,5-1-14 0,9-3-18 0,7 1-21 16,8-2-17-16,8-2-13 0,10-2-9 16,8-2-10-16,8-2-18 0,8 0-15 15,3-4-1-15</inkml:trace>
  <inkml:trace contextRef="#ctx0" brushRef="#br1" timeOffset="10910.84">16836 14092 92 0,'-61'10'104'0,"-1"4"-18"0,0-2-10 0,-1 0-5 15,2 0-6-15,0 0-6 0,6 0-6 16,3-1-8-16,6 1-8 0,4-2-7 15,7-3-9-15,8 3-4 0,6-6-7 0,7 0-11 16,9 1-18-16,7-3-21 0,8-4-21 16,8-1-32-16,11-3-48 0,6-1-23 15,8-4 1-15</inkml:trace>
  <inkml:trace contextRef="#ctx0" brushRef="#br1" timeOffset="13491.18">17504 14199 94 0,'-6'0'110'0,"-1"0"-6"0,-1 0-4 15,1 0-4-15,0-2 0 0,2 2-3 16,1-3 3-16,-3 2 0 0,2-1 1 0,1-1 1 16,-1 2-1-16,2-1 1 0,1 1-9 15,-1-2-13-15,3-1-14 0,3 0-15 16,1 1-12-16,4-1-9 0,2-3 1 16,3 3 7-16,8-2 8 0,1-2 9 0,6 3 6 15,4-3 3-15,2 1-5 0,5-2-9 16,3-1-9-16,2 3-12 0,3-2-7 15,-2 2-9-15,-2-1-3 0,3 2-3 0,-7-1-1 16,-1 1-2-16,-3 1 0 0,-3 1 0 16,-4 1 0-16,-3-2 2 0,-6 2 0 15,-3 0 4-15,1 0 2 0,-7 2 13 0,0-1 3 16,-3-1 3-16,-2 2 2 0,-2-1 0 16,-4 1-4-16,-3-2-12 0,-3 1-5 15,-3 0-3-15,-1 2-4 0,-6 2 0 16,-2 0-1-16,-7 1 2 0,0 1 3 0,-6 2 6 15,-5 0 2-15,-2 2 3 0,-4 2 3 16,-4 1 7-16,-2-1 7 0,-3 2 12 16,-2 0 15-16,2 0 18 0,-2 2 25 0,2-2 19 15,4 0 21-15,3-3 21 0,5 0 20 16,9-3 9-16,2-2-8 0,6 0-16 16,8-2-26-16,9-4-37 0,4 1-35 15,8-5-31-15,11-1-19 0,8-4-13 0,10 0-1 16,7-2-3-16,6 0-4 0,7-1-14 15,5 1-28-15,3-1-29 0,2 2-42 16,3 0-43-16,-3 2-43 0,-2 1-34 16,-6 1-11-16,-3 2-3 0,-5 0 21 15,-10 3 34-15,-5 0 45 0,-11 2 55 0,-8 2 51 16,-9 2 40-16,-9 2 27 0,-8 1 16 0,-10 1 9 16,-6 1-1-16,-7 2-1 15,-6-1 3-15,-5 2 8 0,-5-1 6 0,-4 0 10 16,-4 3 13-16,-1-3 13 0,4 1 18 15,-4 1 17-15,7-2 20 0,3-1 9 16,8-1-5-16,6-2-15 0,10 0-24 0,7-2-30 16,9 0-34-16,11 0-28 0,10-4-14 15,11 0-7-15,11-2-6 0,7-1-9 16,10 0-16-16,4-1-25 0,6-2-28 16,2-2-36-16,0 2-30 0,-1-2-17 0,-5 4-8 15,-9-2 7-15,-5 2 15 0,-8 1 28 16,-10 0 27-16,-6 3 22 0,-8 0 25 0,-11 0 18 15,-6 3 11-15,-10 3 6 16,-8 0 3-16,-6 1 2 0,-9 2 0 0,-4 2-1 16,-6 1 1-16,-2 0 16 0,-4 0 22 15,0 0 35-15,1 0 39 0,3-1 37 0,7 2 35 16,6-4 8-16,8-2-12 0,7 0-25 16,8-2-33-16,12-2-33 0,8-1-31 0,9-5-20 15,13 0-9-15,12-5-6 0,7 1-4 16,11-4-5-16,7 1-20 0,4-2-27 15,4-2-22-15,-4 2-18 0,-3 0-8 16,-8 1-8-16,-9 3 13 0,-6-2 21 0,-9 3 22 16,-10 3 14-16,-5 1 5 0,-9-1 7 15,-8 4 4-15,-6 0 1 0,-4 4-1 16,-9-1 0-16,-1 0 0 0,-4 1-4 16,-1 0-11-16,-3 0-17 0,5 0-22 0,-2-1-25 15,4 2-37-15,4-3-55 16,0 2-57-16,8-3-54 0,3 1-52 15,7-4-57-15,3-1-50 0,4 0 14 0,5-3 41 16,6-1 60-16</inkml:trace>
  <inkml:trace contextRef="#ctx0" brushRef="#br1" timeOffset="21844.31">16672 14512 42 0,'0'-3'46'0,"0"2"-1"0,0-1 1 15,0 1-2-15,0-2-4 0,2 1-2 0,-2 1 1 16,0-1-1-16,0-1-2 0,0 3-1 15,0-1 0-15,0-1 0 0,0 2-1 16,0-1 2-16,0 1 0 0,0 0 1 0,0 0 1 16,0 0 0-16,0 0 1 0,0 0 0 15,0 0-1-15,0 0-3 0,0 0-6 16,0 0-5-16,2 0-5 0,0 1-7 0,-2-1-5 16,0 2 0-16,2-1 5 0,0 2 4 15,-2 2 5-15,1-1 10 0,-1 4 8 16,2 1 9-16,-2 1 7 0,0 4 7 0,0 1 5 15,-2 3 5-15,1 3 0 0,-3 1-4 16,-2 4-4-16,0 2-7 0,0 2-9 16,-3 2-7-16,-1 1-7 0,0 1-7 0,0-1-5 15,0 0 4-15,-2-3 19 0,4-3 21 16,-2 0 21-16,2-3 19 0,0-3 9 16,0-3-3-16,0 0-20 0,3-3-21 0,0-3-21 15,2-1-16-15,0-2-8 0,0-2-7 16,1-1-2-16,1-1-3 0,1-2-3 0,-2 0-3 15,-1-2-5-15,3-1-3 0,-1-3-1 16,1 2-4-16,0-4-2 0,0 2-2 0,0-3-2 16,0 2-2-16,0-1-1 0,0 0 0 15,0 1 2-15,0 0 0 0,0-2 5 16,0 1 1-16,-2 1 1 0,2-1 2 0,-2 1 1 16,2-1 2-16,-1 2-2 0,-1-1 2 15,2 1 0-15,-3-2 0 0,3 2 2 16,-2 0-2-16,1 0 1 0,-1 2 1 0,2-1 0 15,-1 1-2-15,1-2 0 0,-2 1 1 16,0-1-1-16,2 0-1 0,-1 2 1 16,-1-2 0-16,1 1 2 0,-3-1-2 0,2 0 1 15,-2 0 0-15,1 0-1 0,0-1 1 16,1-1 0-16,-1 1-1 0,0-3 1 0,0 3-1 16,-1 0 3-16,1-1-1 0,-1 0 0 15,1 1 2-15,1 1 2 0,1 0-1 16,-3 2-2-16,4-1-2 0,-1 1 1 0,-1-1-1 15,2 2-1-15,0 3 1 0,0 0 2 16,0 0 1-16,0 3 0 0,0 2 3 0,0 1 1 16,0 3 8-16,0 1 8 0,0 2 9 15,0 0 9-15,0 3 11 0,0 0 7 16,-1 0 2-16,-1 0 0 0,0 0 4 0,-1-1 5 16,3-1-3-16,-2-1-2 0,2-1-3 15,-1-2-4-15,1-2-9 0,0-1-2 0,1-1-1 16,1-1 3-16,1-2 0 0,1-2-1 15,2-2-1-15,2-1-8 0,4-1-7 16,0-4-13-16,2-1-6 0,0-1-4 16,5-2-6-16,-1 0-5 0,3-2-2 0,0-1-8 15,0 1-10-15,-1 0-12 0,2-1-19 16,-4 0-25-16,-1 1-38 0,-3 2-43 16,0 0-60-16,-4 2-69 0,0-1-68 0,-3 4-61 15,-2-1-69-15,-2 0-5 0,-3 5 40 16,-3 0 65-16,-2 0 78 0</inkml:trace>
  <inkml:trace contextRef="#ctx0" brushRef="#br1" timeOffset="23322.64">17749 14055 70 0,'-1'-3'161'0,"-1"1"-21"15,0-1-28-15,2 2-26 0,-1-1-18 0,1 2-14 16,0-1-14-16,0-1-8 0,0 2-9 16,0 0-3-16,0 0 7 0,1 0 7 15,-1 3 8-15,4-1 11 0,-3 1 12 16,2 0 7-16,2 3 3 0,-2-2 4 0,0 4 7 16,0-1 5-16,2 0 2 0,-2 3 1 15,2-2 0-15,-2 2-1 0,3 0-1 16,-3 2-5-16,2 0 2 0,0 1-1 0,2 1-1 15,-3 3-1-15,2 1-4 0,-1 1-5 16,0 2-4-16,0 0-6 0,0 1-8 16,-1 3-8-16,-2 0-6 0,2 0-4 0,-4 1-3 15,2 1-1-15,-2-1-1 0,-2-1 0 16,2 2 4-16,-4-1 1 0,2-2 3 0,-2 1 2 16,-1-1 1-16,0 2 1 0,-2-3-4 15,0 3-6-15,1-2-8 0,-2 1-5 16,-1 0-10-16,-1-1-6 0,2-2 1 0,0-1 1 15,0-1 3-15,-1-2 2 0,2-2 10 16,1-2 8-16,1-4-1 0,2 1 3 16,-2-4 4-16,2 1 11 0,2-4 4 15,1-1-3-15,-2-3 1 0,0-1-4 0,2-5-11 16,0-2-14-16,2-1-13 0,0-3-6 16,-1-1-4-16,2-1-3 0,2-1 0 0,-2 0 1 15,0 0 1-15,0 0-1 0,0 2 1 16,-1-1 0-16,0 4 3 0,-1-2 1 15,-1 3-3-15,2 0 5 0,-2 1-4 0,0 1-1 16,0-1-3-16,-2 0 1 0,2 4 0 16,-1-2-4-16,-1 0 2 0,0 2-2 0,1-1 2 15,-1 1 0-15,-1-1 2 0,1 4 1 16,1-2 1-16,-1 0 3 0,1 3-2 16,-4 0 1-16,2 0-2 0,-2 3-3 0,0 0 4 15,1 3-2-15,-3 1 0 0,1 4-4 16,0-1 4-16,-1 4 0 0,3 1 0 0,-3 3 2 15,-2 0-3-15,4 0 4 0,0 1-3 16,1 1 0-16,-1-2-1 0,1 0 3 16,1-2 4-16,-1-1 0 0,2-1 0 15,-1-2 2-15,3-2 1 0,-1-1-3 0,1-1 1 16,0-2 0-16,0-2 3 0,0 1 5 16,3-2 5-16,0-2 1 0,4-1 3 15,2-1 2-15,-1-4-4 0,6 1-2 0,-3-3-4 16,2 2-3-16,2-3-6 0,0 2-2 15,0 0-4-15,1 0-3 0,0 0-1 0,-3 2 0 16,1-2 3-16,-3 1-7 0,0 2 1 16,-2 0-1-16,-1 0-6 0,0 0-7 0,-2 0-16 15,-1 2-18-15,0-2-41 0,-2 1-69 16,0-1-100-16,-1 0-103 0,0 1-91 0,1 0-92 16,-2-1-34-16,-1 3 29 0,-3-3 82 15,0 1 99-15</inkml:trace>
  <inkml:trace contextRef="#ctx0" brushRef="#br1" timeOffset="37161.15">16191 14371 16 0,'-1'0'69'16,"1"0"-5"-16,1 0-4 0,1-1-6 15,4-1-3-15,3 0-4 0,0 0-3 0,4-1-5 16,-1 0-3-16,7-2-1 0,1-1-5 16,1 2-4-16,3-4-2 0,4 0-4 15,1 0-5-15,1-2-5 0,2 3-4 16,2-2-1-16,1 0-3 0,2 2-3 0,2-2 0 16,-1 1 0-16,0 0 2 15,-2 1-2-15,-1 0 0 0,0 1 0 0,-5 0-1 16,-5 0 1-16,-3 0 1 0,-3 1 6 0,-3 1 7 15,-3-1 2-15,-5 2 4 0,-5-1 0 16,-3-1 1-16,-3 2-5 0,-4-1-5 16,-4 0-2-16,-1 3-1 0,-7 1-3 15,-1 0-3-15,-5 1-1 0,-2 4-1 0,-3 1-2 16,-4 1 0-16,-3 3 1 0,-4 1 1 16,-2 3 1-16,1 1-1 0,-4 2 2 15,-2-2 1-15,-1 1 0 0,1-1 0 0,0 0 0 16,-1 0 2-16,3-1 16 0,2-2 21 15,6-3 31-15,3 0 34 0,7-3 34 0,3-2 23 16,7 1 1-16,2-4-12 0,10-1-17 16,6-4-25-16,8-4-23 0,9-2-19 15,8-4-8-15,9-3-6 0,5-1-8 0,10-1-10 16,4-2-9-16,8 0-8 0,4 0-8 16,7 2-10-16,1-2-13 0,5 3-18 15,-4 1-19-15,-3 1-14 0,-1 2-10 0,-13 1-11 16,-5 2-2-16,-6 2 8 0,-12 4 15 15,-5 1 12-15,-10 3 12 0,-5 1 12 16,-11 3 13-16,-6 3 7 0,-9 1 3 16,-6 2 1-16,-9 2 1 0,-3 1 2 0,-8 1 0 15,-3-1 1-15,-3 3 1 0,-3-1 1 16,1-1 4-16,0 1 2 0,5-2 20 0,3-2 21 16,4-1 16-16,6-1 15 0,4-3 3 15,7-1-1-15,6-1-16 0,8-2-20 16,6-2-17-16,13-4-16 0,5-1-6 15,10-3-6-15,11-1-18 0,6-3-35 0,9 0-53 16,3-2-57-16,3 0-59 0,2 0-76 16,-3 0-51-16,-4 2 0 0,-1-2 32 15,-6 0 47-15</inkml:trace>
  <inkml:trace contextRef="#ctx0" brushRef="#br1" timeOffset="81556.25">30695 14962 8 0,'0'-1'112'0,"0"-1"-2"16,0-1-5-16,0 3-8 0,0-1-9 15,0-1-11-15,0 2-10 0,0-1-10 16,0-1-6-16,0 2-2 0,1-1 1 0,-1 1 3 15,0-2-1-15,0 0 1 0,0 1 0 0,0 0 2 16,0-2-1-16,0 1 1 0,-1-1 1 16,1 0 4-16,-2 0 5 0,1 0 0 15,1 2 2-15,-5-2 0 0,4 0 1 0,-2 0-1 16,1 0-4-16,0-1-4 0,1 2-7 0,1-1-4 16,-2 0-1-16,0 0-5 0,2 0-7 15,-1 1-6-15,1 1-4 0,0-1-6 0,0 2-8 16,0 0-2-16,0 0 4 0,0 2 7 15,0 1 8-15,1 3 8 0,3 2 12 16,-3 3 8-16,3 3 7 0,-1 2 7 0,1 4 3 16,-1 1 5-16,0 1 0 0,1 5 0 0,-3 0 0 15,2 1-4-15,-3 3-7 0,2-3-2 16,-2 2 0-16,0 0-4 0,0-3-3 0,0 0-4 16,0-1-1-16,0-4-4 0,0-1-7 15,0-3-8-15,0 0-7 0,0-3-7 16,0-3-1-16,0-1-4 0,2-2 0 0,-2-2 2 15,1-1 4-15,-1-3 0 0,2-1-2 0,0-2-5 16,1-3-2-16,-2-2-2 0,1-4-4 16,1-3-3-16,0 0 0 0,-2-4 0 0,-1-4 1 15,0-1-2-15,0-4-2 0,-1-2-1 16,-2-2 1-16,-2-3 0 0,1-2-1 16,-1 0 1-16,0-2 0 0,-2 0-1 0,3 0 0 15,-5 1 1-15,4-1 1 0,0 3-1 16,-2 2 1-16,4 2 0 0,-3 4-1 15,5 4-1-15,-2 1-3 0,-1 5-1 0,4 3 3 16,0 2 0-16,4 3 2 0,0 6 2 0,5 1 1 16,3 5 3-16,3 2 0 0,1 4 2 15,6-1 0-15,2 2-1 0,2 1 1 0,0 1-2 16,4 0-2-16,1-1-2 0,-3 2 1 0,2-1 1 16,-2-2 1-16,1 1-2 0,-4 1-1 15,-1-2 1-15,-2 0 0 0,-2 0-3 16,-1 0-1-16,-4-2 0 0,-1 1 1 0,-1-1 0 15,-5 1-1-15,1-2 1 0,-3 1 1 16,-3-1 0-16,1 0-1 0,-1 2 0 0,-3-4 5 16,0 4-2-16,0-2-2 0,-2 0 0 0,-1 0 0 15,-2-1 1-15,-1 3-4 0,-3 0 2 16,-3-1-1-16,-2 2 0 0,0 0 2 0,-3 2-1 16,-3 1 0-16,0 0 0 0,-4 0 1 15,4 1 2-15,-6 2-3 0,1-1 0 16,2-1-2-16,-3 2 1 0,5-1 0 0,-1-1-4 15,4-1-1-15,2 0 4 0,0-3 1 0,5-1 1 16,0-2-6-16,1-2-14 0,4-1-25 16,3-3-70-16,0-3-94 0,3-1-105 0,3-4-92 15,3-1-80-15,7-4-68 0,-2-1 15 16,2-2 67-16,4-2 90 0</inkml:trace>
  <inkml:trace contextRef="#ctx0" brushRef="#br1" timeOffset="82106.78">31048 14847 27 0,'-4'-9'223'0,"0"1"30"0,0 1-16 0,1 1-36 16,2 1-28-16,-1 2-13 0,2 0-6 15,2 2 6-15,-1 2 12 0,2 4 18 0,4 1 4 16,-1 4-6-16,1 4-7 0,2 2-16 15,0 4-18-15,0-1-21 0,3 4-14 0,-2-1-13 16,1 2-13-16,1 0-16 0,1-1-14 16,-1-1-11-16,1-2-11 0,0-1-7 0,-1-2-7 15,-2-2-4-15,0-2-1 0,0-1-2 16,-2-3-3-16,-1-1-1 0,-1-4-1 16,2-1-1-16,-3-5-2 0,-1-2-1 0,1-2-1 15,-1-3-1-15,-1-4-1 0,-2-1 0 0,1-4-1 16,1 0 0-16,-3-4 0 0,0-2-2 15,0 0 4-15,1-2 1 0,1 1 2 0,-1 1 2 16,3 3 3-16,-3 3 0 0,4 2 1 16,-2 5 8-16,4 2 5 0,0 4 6 15,0 4 8-15,1 4 5 0,0 2-2 0,2 5-2 16,0 2-4-16,0 1-8 0,-1 1 2 0,1 1 1 16,-2 0 9-16,0-2 11 0,1-1 15 15,-1-3 25-15,-3 0 14 0,1-3 14 0,0-2 1 16,-1 0-5-16,1-4-19 15,-3-4-20-15,2 0-25 0,-1-5-19 0,-1-3-13 16,-2-2-7-16,4-2-3 0,-5-2-7 0,0-1-1 0,0-3 1 16,-2 0-1-16,-1-2-3 0,2-1 0 15,-2-1 2-15,-1-1-1 0,1 0-3 16,0 0-2-16,0 2-2 0,-2 1-11 0,2 3-34 16,-2 1-52-16,2 4-67 0,0 2-94 15,0 4-121-15,-1 4-114 0,3 1-83 0,1 5-70 16,0 3 1-16,-2 3 63 0,2 2 107 15,0 2 115-15</inkml:trace>
  <inkml:trace contextRef="#ctx0" brushRef="#br1" timeOffset="84689.86">30861 13662 119 0,'0'-3'158'0,"0"0"-14"16,0-1-20-16,0 3-18 0,2 0-8 15,-1 1-2-15,-1 1 5 0,4 4 14 0,-1 2 18 16,1 3 14-16,1 4 14 0,0 4 17 16,-1 2 20-16,5 4 24 0,0 4 21 15,-1 5 14-15,0 5 8 0,0 2 2 16,1 4-4-16,-4 2-10 0,0 2-15 0,-1 2-13 15,0 1-18-15,-1-2-20 0,-2-2-28 0,1-1-31 16,0-2-29-16,-2-2-26 0,0-2-20 16,0-2-20-16,-2-2-17 0,0-5-35 15,2-1-70-15,-1-4-99 0,-1-2-159 0,2-3-177 16,2-5-183-16,-1-2-74 0,3-5 15 0,3-4 67 16,3-3 143-16,1-5 168 0</inkml:trace>
  <inkml:trace contextRef="#ctx0" brushRef="#br1" timeOffset="85140.93">31844 13720 40 0,'-1'-15'86'16,"1"0"17"-16,0 2 18 0,1-2 17 16,1 1 19-16,1-1 16 0,1 2 17 0,-1-1 24 15,0 2 29-15,3 2 31 0,-5-1 25 16,3 4 16-16,-3-1 0 0,-1 4-8 0,2 1-4 15,0 3-10-15,-1 4-11 0,1 4-11 16,1 5-17-16,-1 5-23 0,-2 8-38 16,1 2-44-16,-1 8-43 0,0 3-36 0,0 4-22 15,0 4-16-15,0 3-14 0,2-1-8 16,-1 2-6-16,4 0-4 0,-2 0-6 16,2-1-5-16,1-2-10 0,-1-2-18 0,0-1-20 15,1-3-37-15,-3-1-42 0,-2-4-41 16,3-4-38-16,-3-3-44 0,-1-1-67 0,2-7-74 15,0-1-61-15,-1-3-61 0,2-4-62 0,-1-4 3 16,3-2 62-16,0-5 93 0,1-2 97 16</inkml:trace>
  <inkml:trace contextRef="#ctx0" brushRef="#br1" timeOffset="85464.3">32373 13539 59 0,'-2'-27'346'0,"-1"3"70"0,0 2 64 0,-1 8-19 16,3 0-39-16,-1 7-47 0,2 3-55 16,2 6-46-16,1 7-45 0,3 5-41 15,1 7-48-15,2 7-41 0,-1 7-29 16,2 5-23-16,-1 5-19 0,0 3-11 0,1 3-5 15,-2 0 0-15,3 2 13 0,-1-2 24 16,-2 0 33-16,4 0 32 0,-4-1 29 0,0 2 15 16,0-3 1-16,-1-1-14 0,-2-1-29 0,-1-1-30 15,0-2-31-15,-2 1-23 0,0-3-18 0,-2-2-19 16,-4 1-40-16,1-2-68 0,-3-2-84 16,-1 1-127-16,-2-2-155 0,0-2-151 0,-1-2-104 15,1-5-9-15,2-6 45 0,3-7 110 16,4-4 147-16</inkml:trace>
  <inkml:trace contextRef="#ctx0" brushRef="#br1" timeOffset="85793.56">32902 13620 266 0,'-1'-18'424'15,"1"0"80"-15,0 3 60 0,1 1-52 16,3 4-64-16,2-1-59 0,2 4-45 0,0 1-37 16,4 3-33-16,-1 6-28 0,0 1-29 15,2 7-29-15,-2 5-33 0,-1 7-35 0,0 4-37 16,0 4-27-16,-3 7-19 0,2 2-9 0,-6 5-8 16,-2 3-6-16,1 2-2 0,-4 2-2 15,1 1 1-15,-2 1 0 0,-5 1 0 0,3 1 2 16,-1-3 1-16,-1 0-3 0,-2-2-1 0,3-3-3 15,-1-1-7-15,-1-4-6 0,-1-4-5 16,4-3-27-16,-1-3-54 0,1-3-69 0,0-6-86 16,2-3-130-16,2-1-150 0,-1-7-123 0,0-3-74 15,4-2 3-15,0-5 54 0,-2-3 115 0,3-3 144 16</inkml:trace>
  <inkml:trace contextRef="#ctx0" brushRef="#br1" timeOffset="86806.11">31886 15006 61 0,'0'-8'210'0,"0"4"11"16,0-2-4-16,0 1-7 0,1 2-5 0,-1-1 0 15,0 1 3-15,0 1 12 0,0 1 18 16,0 2 12-16,0 2 6 0,-1 5-6 0,1 1-18 16,-3 4-30-16,1 3-41 0,-1 4-38 0,0 1-31 15,-2 3-21-15,1 3-14 0,0 0-10 16,-1 3-5-16,1 0-5 0,0 0-7 16,3 0-6-16,-1 0-11 0,0-3-3 0,2-1-2 15,2-2-1-15,0-3 0 0,-1-3 6 16,1-3 5-16,1-3 0 0,0-3-5 15,2-5-2-15,-2-4-1 0,0-4-5 0,0-4-5 16,1-5-2-16,-1-2 3 0,-2-5-4 0,3-2-2 16,-3-4 2-16,1-2 0 0,-2-4 2 15,0 0-1-15,0-2 2 0,0 0 0 0,0-2-1 16,0 1 0-16,0 4-3 0,0 1 3 16,0 1 4-16,0 5 3 0,1 3-1 0,-1 3 3 15,2 2 0-15,1 5 3 0,0 4 0 16,2 2-1-16,0 5 1 0,3 3-1 0,1 3 0 15,4 3-3-15,-2 2-3 0,4 1-3 16,1 1-2-16,3 2 1 0,2 0-5 0,-4 0-5 16,4 0-5-16,-4 0-4 0,2 0-2 15,0 0 0-15,-5-1-2 0,0-1 4 0,-2 0 6 16,-3 0 7-16,-2-1 5 0,-1 1 8 16,-6-1 4-16,-2 2 14 0,-2-1 19 0,-4 1 22 15,-2-1 18-15,-6 2 21 0,0 2 19 16,-4 1 4-16,-2 0-7 0,-2 1-18 0,0-1-18 15,-3 2-23-15,4-2-23 0,0-2-26 0,1-1-40 16,4-1-55-16,3-2-64 0,3-3-76 16,1-5-106-16,6-4-114 0,1-3-90 15,8-1-62-15,1-6-43 0,3-1 18 0,4-1 80 16,-1-2 107-16,5-2 110 0</inkml:trace>
  <inkml:trace contextRef="#ctx0" brushRef="#br1" timeOffset="87306.4">32077 14874 59 0,'-6'-15'217'0,"3"1"16"0,-2 3-8 16,1 1-11-16,3 1-11 0,-2 0-15 0,3 3-14 16,-2 0-8-16,2 3-7 0,2 0-5 15,-2 2-5-15,3 2-8 0,0 2-10 0,0 5-18 16,2 1-22-16,0 4-23 0,1 2-22 15,-1 3-17-15,0 2-11 0,-1 2-7 16,3 1-1-16,-1 1 2 0,-2 0 9 0,0 0 17 16,1-3 14-16,-2-2 10 0,-2 1 5 0,3-5-3 15,-3 0-7-15,1-5-13 0,-1 1-15 16,3-5-10-16,-2-2-9 0,2-4-9 16,-1-3-12-16,2-4-9 0,-2-2-7 0,2-3-8 15,1-3 1-15,2-3 4 0,-2-3 6 16,0 0 7-16,3-3 8 0,0 0 5 0,-3 0 3 15,0-1 4-15,3 3 4 0,-2 4 0 0,-1 1 11 16,1 4 19-16,-2 4 19 0,0 5 15 16,-1 2 17-16,2 7 14 0,-3 4 6 15,1 4-7-15,-3 5-9 0,1 0-4 0,0 3-11 16,-2 2-8-16,1-1 4 0,2-1 3 16,-1-1 9-16,0-5 16 0,1 0 24 0,-2-5 8 15,1-1-7-15,1-3-8 0,0-4-21 16,0-5-26-16,0-5-31 0,1-2-20 0,0-4-12 15,0-2-11-15,-1-4-10 0,0-2-27 16,1-4-36-16,-4-1-41 0,2-1-46 0,-4-4-56 16,0 1-86-16,-2-2-99 0,0 0-93 0,-3 1-91 15,-1 4-52-15,-4 4 9 0,-3 3 65 16,0 7 109-16,-5 7 120 0</inkml:trace>
  <inkml:trace contextRef="#ctx0" brushRef="#br1" timeOffset="87806.23">30670 15853 84 0,'-16'6'161'0,"3"0"-3"16,2-1-3-16,0-2 4 0,3-3 6 15,2 0-1-15,1-2 9 0,3-2 15 0,6-1 22 16,0-1 29-16,8-3 33 0,3-3 29 16,5 0 8-16,6-5-2 0,6-2-21 0,6-3-44 15,8-2-53-15,1-5-47 0,9-1-37 16,5-1-37-16,2-4-29 0,4-1-18 0,0 0-10 15,2 0-10-15,-5 0-7 0,0 2-1 0,-6 2-1 16,-4 2-3-16,-6 5-4 0,-8 1-19 16,-5 3-31-16,-11 3-55 0,-3 4-88 15,-7 2-114-15,-8 5-116 0,-3 2-114 16,-4 2-50-16,-6 3 12 0,-3 3 69 0,0 2 103 16</inkml:trace>
  <inkml:trace contextRef="#ctx0" brushRef="#br1" timeOffset="88574.27">31871 15796 117 0,'2'-1'219'0,"1"-2"5"16,4-1 0-16,-1-1 6 0,5-1 9 0,-2-2 14 16,7-1 19-16,-2 0 15 0,5-1 7 0,0-4-4 15,5 2-9-15,3-4-15 0,0-1-21 16,4-2-18-16,3-2-31 0,0-1-30 0,3-1-28 15,-2-1-27-15,4-4-29 0,-3 3-27 16,1 0-19-16,-2-1-8 0,-2 2-14 0,-1 2-7 16,-2 1-2-16,-5 0-7 0,-3 4-4 0,-5 2-14 15,-1 3-33-15,-6 2-69 0,-2 2-118 0,-7 2-141 16,-1 3-138-16,-1 2-129 0,-4 2-38 16,-2 2 31-16,-1 2 96 0,-2 2 132 0</inkml:trace>
  <inkml:trace contextRef="#ctx0" brushRef="#br1" timeOffset="89206.36">32643 15091 106 0,'-8'-9'252'0,"0"2"41"0,2 1 4 0,-1 0-8 15,3 1-4-15,-1 2 2 0,2 2 6 0,-3 2 1 16,3 2-9-16,-2 5-10 0,0 1-6 15,2 3-5-15,1 0-7 0,0 4-2 0,2 1-6 16,-1 2-8-16,1 0-21 0,-2 3-27 0,1 0-32 16,1-1-39-16,0 2-27 0,0-1-21 0,1-1-12 15,1-2-8-15,-2-1-10 0,1-1-3 0,1-3-10 16,0-2-1-16,-2-2-3 0,1-2-4 16,1-2-1-16,-2-3 0 0,1-3-2 0,3-3-9 15,-3-5-5-15,3-2-2 0,-1-2-4 0,-2-3-1 16,4-3 0-16,-4-2 0 0,1-1 0 0,-2-3-1 15,0-1 2-15,0-2-2 0,0-3-2 0,0-2 3 16,0-1-1-16,0 0 2 0,1 2-2 16,1 1 2-16,0 3 3 0,1 2-2 0,2 4-1 15,-2 5-1-15,2 4 2 0,4 3 1 16,-3 5 1-16,2 5 1 0,5 5 3 0,-2 5 2 16,3 2-2-16,2 5-2 0,2 5-3 0,0 2-1 15,3 1-6-15,0 2-8 0,1 1-1 0,-2-1-1 16,-1-1 0-16,0 0-1 0,-3-3 4 0,-3 0 5 15,-2-1 2-15,-2-4 4 0,-4 1 1 16,-5-2 0-16,-3 0 3 0,-5-2 0 0,-3 1-2 16,-5-1-2-16,-5-1-4 0,-1 0-10 0,-3-1-15 15,-2-4-22-15,0 1-28 0,0-3-45 0,0-1-57 16,5-1-60-16,0-5-63 0,8-1-86 0,-2-1-92 16,8-4-62-16,7-1-29 0,1-3-7 15,5-1 12-15,5 1 53 0,2-4 93 0,5 2 91 16</inkml:trace>
  <inkml:trace contextRef="#ctx0" brushRef="#br1" timeOffset="89641.16">32829 15253 16 0,'12'-18'213'16,"-3"2"31"-16,-1-2 24 0,-3 1 19 0,0 2 22 15,-4 0 27-15,1 2 28 0,-4-1 12 0,1 2 0 16,-3 0 7-16,4 0 6 0,-1 2-9 16,1-1-23-16,-2 2-26 0,1 2-32 0,1 1-48 0,-2 0-61 15,0 1-52-15,2 2-38 0,0 3-27 0,4 0-20 16,-1 3-13-16,0 3-10 0,3 2-4 15,2 2-10-15,0 2-4 0,2 2-5 0,-2-2-5 16,2 2-2-16,-2 0-1 0,0 0-2 0,3-1-5 16,-4-2-4-16,-1-1-3 0,-1-1-1 15,0-1-1-15,-1-2-5 0,-1-3-4 0,-1-2-7 16,-2-2-2-16,0-4-5 0,0-1-1 0,0-4 3 16,0-1 9-16,0-4 6 0,0 0 5 0,0-1 9 15,0-4 1-15,0-1 2 0,1-2 1 0,-1 1 3 16,4-2 3-16,-3 2 0 0,2 1 5 15,1 0-1-15,-3 4 0 0,3 2-1 0,-1 3 2 16,3 5 2-16,-3 4 2 0,3 3 4 0,1 4-1 16,1 5 0-16,1 2 0 0,-1 4-4 0,-2 1-4 15,2 1-1-15,0 0 0 0,-2 0 3 16,1 0-1-16,-2-4 1 0,-2 1 6 0,3-4 5 16,-3-2 2-16,2-4-1 0,0-2-1 0,-1-2-1 15,3-5-10-15,0-1-13 0,0-3-16 0,-1-3-25 16,1 0-50-16,-3-1-84 0,0-4-100 15,-3 2-147-15,4-3-148 0,-5 1-117 0,0 1-78 16,0 3 9-16,0 1 65 0,-2 1 132 0,-1 5 151 16</inkml:trace>
  <inkml:trace contextRef="#ctx0" brushRef="#br1" timeOffset="89909.83">32880 15583 77 0,'-17'23'387'0,"1"1"103"0,0-3 88 0,2-2 0 16,0-1-35-16,4-1-36 0,4-5-47 0,0-2-52 15,3-1-47-15,1-1-46 0,4-4-50 0,2-1-58 16,5-3-61-16,4-3-48 0,4-3-37 0,3-1-25 16,5-4-16-16,3-1-12 0,4-3-7 15,3 0-6-15,1-1-13 0,3-1-19 0,1 0-22 16,-2-2-24-16,0 1-32 0,0 0-39 0,0 0-33 15,-3 3-29-15,-4-2-27 0,-1 4-36 0,-1-2-56 16,-7 3-63-16,-3 0-61 0,-2 3-60 0,-2 2-58 16,-6 0 6-16,-3 3 61 0,-2 1 89 15,-4 3 97-15</inkml:trace>
  <inkml:trace contextRef="#ctx0" brushRef="#br1" timeOffset="91521.24">30488 14002 77 0,'-7'-4'289'0,"3"-3"59"0,-1 0 29 0,4-3-23 15,1-1-19-15,1-2-16 0,5-4-27 16,1-1-33-16,1-3-38 0,1-1-40 16,5-2-37-16,1 0-39 0,2-2-32 0,3 1-19 15,3 1-15-15,0 1-10 0,4 2-9 16,2 0-7-16,1 0-5 0,1 3-5 0,3 0-1 15,0 3 1-15,1 1-4 0,2 3 1 16,-4-1-1-16,3 3-1 0,-4 0-1 16,-2 1-1-16,-5 4 2 0,2-1-2 0,-5 4 4 15,-2-1 0-15,-3 4-1 0,-2 0 2 16,-2 3 5-16,-2 1 4 0,-3-1 9 16,-2 2 11-16,-1-1 11 0,0 0 14 0,0-1 8 15,-3-1 10-15,2-1 8 0,-1-3 0 16,0 0-2-16,0-4-13 0,2-3-12 0,1-1-13 15,5-4-19-15,-1-4-9 0,3 0-6 16,1-2-4-16,3-1 2 0,2-3-4 16,1 0 0-16,1-2 0 0,1-1-3 0,2 1 1 15,1 0-3-15,-2 3-1 0,2 1 1 16,-2 5 3-16,3 5-3 0,-1 2 1 0,1 4 3 16,-1 5 0-16,-2 5 0 0,1 3 0 15,-2 4 0-15,-3 4 1 0,0 2 0 16,-4 1 2-16,2-1 2 0,-4 1 6 0,-1-2 10 15,1-2 10-15,-4-2 19 0,4-2 10 16,-4-3 6-16,4-5-4 0,3 0-6 16,-3-8-12-16,5-1-18 0,1-6-10 0,2-2-9 15,3-4-5-15,1-1-3 0,2-3-2 16,0-1-4-16,1-3-2 0,-1 0 1 16,2-2 2-16,-2-1 2 0,-1 2 0 0,3-1 1 15,-2 5 3-15,-2 2 0 0,-3 4-2 0,4 2 1 16,-4 5-5-16,-1 6-7 0,-1 5-22 15,2 2-28-15,-3 7-35 0,1 2-25 16,1 4-16-16,-2-1 1 0,-2 2 14 0,0 2 29 16,0-4 31-16,-4 1 26 0,-1-2 18 0,2-3 9 15,-5-2 8-15,-1-2 2 0,2-2 2 0,2-3 2 16,0-3 0-16,0-3 1 0,1-3-3 16,1-2-2-16,3-2-1 0,1-2-3 0,-1-3-1 15,2 0 0-15,0-3 3 0,2 0 3 16,1-2 1-16,-1-1 0 0,1-1 1 0,1-1 2 15,2-1-3-15,1 2-1 0,-1 1-1 0,4 1-1 16,-2 5 2-16,-1 3-5 0,1 3 2 0,0 5-2 16,0 2-1-16,0 5-8 0,-3 3-13 15,-1 3-11-15,3 2-9 0,-4 1 1 16,-3 3-2-16,0 0 8 0,-3 0 12 0,-2 1 15 16,-5-4 13-16,4 2 7 0,-5-4 14 15,0-1 15-15,-2-1 13 0,2-2 8 0,-2-4-1 16,2 2-2-16,2-6-12 0,1-1-13 0,1-3-13 15,1-1-9-15,3-2-3 0,-2-2-4 0,5-1 0 16,0 0-3-16,-1-1 1 0,5-1 0 16,1 2 0-16,1-1-2 0,1 2 3 0,-1 2-1 15,3 2-1-15,-3 2 0 0,4 2-1 16,-4 3 2-16,-2 2 1 0,2 2-2 0,-3 2-4 16,-2 0 2-16,-2 3-1 0,1-1 2 0,-6 2 2 15,-1-1 2-15,-4 0 1 0,0 0 2 16,0-1 4-16,-1-1-2 0,-2 1-1 0,-1-4-1 15,-1 2 2-15,0-5-6 0,-1 3-47 16,1-4-96-16,-2 0-135 0,-1 0-140 16,2-4-129-16,-2 4-64 0,-2-1 8 0,-2-2 75 15,-4 0 126-15</inkml:trace>
  <inkml:trace contextRef="#ctx0" brushRef="#br1" timeOffset="103712.77">29604 14404 75 0,'-8'0'85'0,"-2"0"-4"0,0 0-5 16,2 0-5-16,-4 0-4 0,2 0-4 0,-2 0 0 15,4 0 3-15,-2 0 5 0,2 0 7 16,0 0 9-16,0 0 10 0,2 0 4 16,-1 0 4-16,2 0 1 0,1 0-1 0,0 0-3 15,1 0-5-15,0 0-10 0,1 0-5 0,2 0 16 16,4 2 27-16,0-2 31 0,8 3 37 16,2-2 36-16,7 1 28 0,4-1 0 15,8 1-13-15,8-2-24 0,2 0-24 0,4-2-33 16,7 2-34-16,4-1-25 0,2-1-28 0,4 1-29 15,1-1-20-15,3 1-14 0,-1-3-12 16,0 2-17-16,-2-1-13 0,-4-2-12 0,-2 1-19 16,-7-1-9-16,-3 1-6 0,-6-1 0 15,-4-1 5-15,-6 2 6 0,-3-1-1 16,-4 1-9-16,-5-1-21 0,-3-1-37 0,-3 3-61 16,-1-1-69-16,-5 1-65 0,-1 0-55 15,0-2-41-15,-3 2-35 0,-4-1 17 0,-1-1 52 16,-1-1 66-16</inkml:trace>
  <inkml:trace contextRef="#ctx0" brushRef="#br1" timeOffset="104324.68">30540 14088 91 0,'-11'-8'222'0,"3"1"2"0,2 2-23 16,-2 1-15-16,3 1-6 0,2 3-3 0,2 0 3 15,1 1 8-15,3 2 15 0,0 3 5 16,4-1-13-16,2 3-17 0,2 0-26 0,3 0-28 16,2 1-30-16,3 0-31 0,-1 0-24 15,3 0-15-15,1 0-12 0,2-2-7 16,1 0-6-16,-2 0 0 0,-1-1-3 0,-1-2-3 16,-1 1-3-16,-1-1 0 0,-5-1 1 15,2 0-2-15,-7 0 0 0,2-2 4 16,-3 1 1-16,-2 0 0 0,-1 1 3 0,-1-2 0 15,-4 2 3-15,0 0-1 0,-4 2 2 16,-1 1 2-16,-3 1 3 0,-1 2 1 0,0 3 5 16,-3 2 15-16,-3 2 15 0,0 2 19 15,0 2 18-15,-1-1 18 0,-3 2 13 0,0 2 1 16,-2-1-2-16,-1 2-4 0,0 0-1 16,1-1-1-16,-1-1 3 0,0-1 8 15,1-2 9-15,1-1 3 0,1 0-3 0,2-2-6 16,0-1-11-16,2-3-16 0,3-2-17 0,0-1-11 15,4-1-11-15,2-3-7 0,0 0-5 16,1-2-5-16,2-1-10 0,0-4-5 0,1-1-4 16,1-2-5-16,1-2-7 0,1-4-1 15,1 0 2-15,-1-4-1 0,1-5-3 0,0 1 0 16,-1-5 0-16,-1-3-1 0,0-3-2 16,0 0 3-16,0-5 0 0,0-1 0 0,0 0-2 15,0 0 0-15,0 0-1 0,0 2 1 16,0 2-1-16,0 2 3 0,2 2-1 0,-2 2 0 15,0 4 1-15,0 4-2 0,0 1-2 16,0 2-2-16,0 5-2 0,0 1 1 16,1 1-2-16,-1 5-4 0,4 3-11 0,-3 3-27 15,4 3-43-15,-2 2-59 0,-2 1-69 16,3 1-102-16,-1 4-117 0,-2 0-95 16,1 2-62-16,0 0-46 0,-1-2 14 0,3-1 78 15,-1-1 114-15,-2-1 116 0</inkml:trace>
  <inkml:trace contextRef="#ctx0" brushRef="#br1" timeOffset="124974.36">19624 17893 27 0,'-5'-6'141'0,"-1"0"-5"0,1-1-11 0,-2 0-14 15,2 0-13-15,2 0-12 0,-2-1-9 16,2 4-4-16,-1-2-4 0,1 1 3 16,0-1 2-16,1 3 1 0,-2 0 1 0,2 0 0 15,1 0-1-15,-1 2-6 0,2-1 5 16,0 2 6-16,0 0 6 0,0 2 5 0,0 1 6 15,0 3 10-15,2 1 5 0,-1 4 6 16,-1 0 6-16,2 3 7 0,2 1 7 16,-2 0 3-16,0 2 4 0,-1-1-5 15,2-1-1-15,-1 2-6 0,0-4-6 16,-1 1-7-16,2-4-12 0,-1 1-8 0,0-2-10 16,1-2 4-16,0-4 18 0,6-1 7 15,-1-4-1-15,3-2-3 0,3-5-5 16,4-5-24-16,4-4-32 0,3-4-26 15,2-7-12-15,1-2-11 0,4-2-11 0,-2-5 0 16,0 1-3-16,2-2 0 0,-2 0-1 16,-2 0-2-16,0-2 1 0,-2 2-10 0,0-1-16 15,-3 4-12-15,-1 0-9 0,-4 3-3 16,-1 4-11-16,-1 5-7 0,-2 5-2 0,-3 1-21 16,-3 4-49-16,-2 2-78 0,-1 3-90 0,-2 3-81 15,1 5-69-15,-1 1-59 0,-2 4-22 16,-1 2 44-16,-3 5 79 0,0 2 86 0</inkml:trace>
  <inkml:trace contextRef="#ctx0" brushRef="#br1" timeOffset="133934.77">30886 8569 43 0,'3'0'55'15,"1"0"-4"-15,-1 0-7 0,0 0-6 16,0 0-5-16,2 0 0 0,-2 0-1 0,0 0-1 16,0 0 1-16,2 0 4 0,-2 0 0 15,2 0-3-15,0 0-4 0,1 0-4 0,-1 0-6 16,1 0-8-16,1 0-3 0,1 0-2 15,1-1-2-15,-1-1-1 0,0 2-2 0,3-3 2 16,-2 2-2-16,-1-1-1 0,5 0 1 16,-2 0-1-16,-1-1 1 0,-1 0 0 15,0 0 5-15,-1 0 0 0,2-1-2 16,-1 2 3-16,-1 0 0 0,0 1 0 0,0-2 0 16,0 1 0-16,-2 1 1 0,-1-1 0 15,0 1 1-15,-2-1 1 0,1 2 2 16,-1-1 3-16,-1-1 4 0,0 2 2 0,-1 0 6 15,1 0 3-15,0 0 6 0,-2 0 4 16,0 0 2-16,0-1 1 0,0 1 0 0,0 0-3 16,0 0-6-16,0 0-6 0,0 0-6 15,0 0-7-15,0 0-3 0,0 0-4 16,0 0-4-16,0 0-2 0,1 0-2 0,-1 0 0 16,2 0-1-16,-2 0 0 0,1 0 0 15,1 0 0-15,1 0 2 0,-1 0 0 0,-1 0 2 16,1 0-2-16,0 0 1 0,2 0 0 15,-1 0-1-15,0 0-1 0,2 0 0 16,0 0-2-16,0 0 0 0,1-2 1 0,2 1-1 16,-2 1-4-16,1 0-2 0,-2-2-6 15,-1 2-4-15,1-1-5 0,-1 1-5 0,0 0-4 16,-1 0-4-16,-2 0-1 0,3 0-1 16,-4 0 2-16,1 0 5 0,-1 0 3 15,2 0 7-15,0 0 6 0,-2 0 5 0,0 0 4 16,0 0 2-16,0 0-2 0,1 0 0 15,-1 0-3-15,2 0-5 0,-2 0-2 0,1 0-3 16,-1 0 3-16,2 0 3 0,1 0 3 16,-3 0 2-16,1 0 2 0,1 0 2 15,-2 0-1-15,1 0-6 0,-1 0-7 16,2 0-13-16,0 0-25 0,-2 0-39 0,0 0-39 16,0 0-17-16,1-2-4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37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99 560 0 0,'-16'-4'2357'0'0,"10"2"-917"0"0,1 1-1 0 0,0-1 1 0 0,-1 1 0 0 0,0 0-1 0 0,1 1 1 0 0,-10 0 0 0 0,337-62-1452 0 0,-287 53-1633 0 0,2 3-1 0 0,-1 1 0 0 0,1 1 1 0 0,49 2-1 0 0,-83 2 1422 0 0,0 0 0 0 0,0 0-1 0 0,0 1 1 0 0,0-1 0 0 0,-1 1 0 0 0,1 0 0 0 0,0-1-1 0 0,0 1 1 0 0,0 1 0 0 0,0-1 0 0 0,-1 0-1 0 0,1 1 1 0 0,-1-1 0 0 0,1 1 0 0 0,3 3-1 0 0,0 7-682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38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0 460 0 0,'-69'55'2510'0'0,"49"-41"-585"0"0,0 2 0 0 0,1 0-1 0 0,-29 32 1 0 0,47-47-1802 0 0,0 0 0 0 0,0-1 0 0 0,0 1-1 0 0,0 0 1 0 0,1 0 0 0 0,-1 0 0 0 0,0 0 0 0 0,1 0 0 0 0,-1 0-1 0 0,1 0 1 0 0,-1 1 0 0 0,1-1 0 0 0,0 0 0 0 0,0 0 0 0 0,-1 0 0 0 0,1 0-1 0 0,0 0 1 0 0,0 1 0 0 0,0-1 0 0 0,0 0 0 0 0,0 0 0 0 0,0 0 0 0 0,0 1-1 0 0,1-1 1 0 0,-1 1 0 0 0,1-1-4 0 0,0 1 0 0 0,0-1 1 0 0,0 0-1 0 0,0 0 0 0 0,1 0 0 0 0,-1 0 0 0 0,0 0 0 0 0,0 0 0 0 0,1 0 1 0 0,-1-1-1 0 0,0 1 0 0 0,1 0 0 0 0,-1-1 0 0 0,1 1 0 0 0,-1-1 1 0 0,3 1-1 0 0,8 1 289 0 0,0 0 0 0 0,0-1 0 0 0,20 0 0 0 0,-29-1-377 0 0,53-2-217 0 0,0-2-1 0 0,67-14 1 0 0,-6-7-3755 0 0,-2-4-4306 0 0,-92 22 6164 0 0,-3-1 353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38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60 1008 0 0,'-36'-22'6607'0'0,"41"20"-6387"0"0,0-1 1 0 0,1 1-1 0 0,-1 0 1 0 0,0 0 0 0 0,10-2-1 0 0,61-19 3815 0 0,-76 23-4033 0 0,-311 103 1206 0 0,258-84-954 0 0,27-10-55 0 0,0 0 0 0 0,1 2 0 0 0,0 1 0 0 0,0 1 0 0 0,-32 22 0 0 0,55-33-170 0 0,1-1 0 0 0,-1 1 0 0 0,0 0 0 0 0,1-1 0 0 0,-1 1 0 0 0,1 0-1 0 0,-1 0 1 0 0,1 0 0 0 0,0 0 0 0 0,0 0 0 0 0,0 0 0 0 0,0 0-1 0 0,0 1 1 0 0,0-1 0 0 0,1 0 0 0 0,-1 0 0 0 0,1 1 0 0 0,0-1 0 0 0,-1 0-1 0 0,1 1 1 0 0,0-1 0 0 0,0 0 0 0 0,0 1 0 0 0,1-1 0 0 0,-1 0-1 0 0,1 1 1 0 0,-1-1 0 0 0,1 0 0 0 0,1 3 0 0 0,3 6 236 0 0,1 0 0 0 0,-1-1-1 0 0,2 0 1 0 0,13 16 0 0 0,-1 0 178 0 0,7 13 47 0 0,-2 2 0 0 0,-2 1-1 0 0,-1 0 1 0 0,-2 2-1 0 0,23 79 1 0 0,-12 9 185 0 0,16 157 1 0 0,-9 139 389 0 0,-2-17-398 0 0,-30-367-570 0 0,2 1 1 0 0,2-2 0 0 0,1 1-1 0 0,27 67 1 0 0,-30-94-73 0 0,2 0 1 0 0,-1 0 0 0 0,2-1 0 0 0,0 0 0 0 0,1-1-1 0 0,1 0 1 0 0,0-1 0 0 0,1 0 0 0 0,0-1-1 0 0,1 0 1 0 0,1-1 0 0 0,0-1 0 0 0,26 16 0 0 0,-24-19-118 0 0,0 0 1 0 0,1 0 0 0 0,0-2 0 0 0,0 0 0 0 0,0-1-1 0 0,1-1 1 0 0,-1-1 0 0 0,1-1 0 0 0,0 0-1 0 0,0-1 1 0 0,0-1 0 0 0,0-1 0 0 0,0-1-1 0 0,0 0 1 0 0,-1-2 0 0 0,36-10 0 0 0,108-46-4973 0 0,-111 37-93 0 0,51-32 0 0 0,-88 46 3380 0 0,0-1 1 0 0,19-16-1 0 0,-9 4-174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39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128 149 280 0 0,'-106'-136'8297'0'0,"106"135"-8171"0"0,-1 0 1 0 0,0 0 0 0 0,0 0-1 0 0,1 0 1 0 0,-1 0 0 0 0,0 1-1 0 0,0-1 1 0 0,0 0 0 0 0,0 0-1 0 0,0 1 1 0 0,0-1 0 0 0,0 1-1 0 0,-1-1 1 0 0,-1 0 0 0 0,3 1-68 0 0,0 0 0 0 0,-1 0 0 0 0,1 0 0 0 0,0 1 0 0 0,-1-1 0 0 0,1 0 0 0 0,0 0 0 0 0,0 0 0 0 0,-1 0 0 0 0,1 1 1 0 0,0-1-1 0 0,0 0 0 0 0,-1 0 0 0 0,1 1 0 0 0,0-1 0 0 0,0 0 0 0 0,0 0 0 0 0,-1 1 0 0 0,1-1 0 0 0,0 0 0 0 0,0 1 1 0 0,0-1-1 0 0,0 0 0 0 0,0 1 0 0 0,0-1 0 0 0,0 0 0 0 0,-1 1 0 0 0,1-1 0 0 0,0 0 0 0 0,0 1 0 0 0,0-1 0 0 0,1 1 0 0 0,-1 4 254 0 0,0 0-1 0 0,0 0 0 0 0,1 0 0 0 0,0 0 1 0 0,2 8-1 0 0,34 108 1556 0 0,56 196 57 0 0,-73-234-2386 0 0,16 159 1 0 0,-28-104-1551 0 0,13 112-6941 0 0,-21-249 8922 0 0,2 14-1009 0 0,1 0-1 0 0,0 0 1 0 0,7 17 0 0 0,3-5-511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39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7 588 0 0,'-9'0'1463'0'0,"1"0"-1"0"0,0 1 1 0 0,-12 5 2989 0 0,30-4-3456 0 0,11 2-498 0 0,94-3-1885 0 0,58-18-6884 0 0,-150 13 7207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40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1 256 8 0 0,'24'-5'696'0'0,"-5"1"32"0"0,0 0-96 0 0,0-1-84 0 0,-4 1-84 0 0,2 0-96 0 0,2-3-88 0 0,0 1-136 0 0,0 1-160 0 0,5-1-200 0 0,0-1-228 0 0,3-1-256 0 0,1-1-128 0 0,-1 1-24 0 0,-1-1 44 0 0</inkml:trace>
  <inkml:trace contextRef="#ctx0" brushRef="#br0" timeOffset="1">1218 35 552 0 0,'26'-2'1056'0'0,"-4"2"120"0"0,-3 0-152 0 0,0 0-224 0 0,-2 0-260 0 0,-3 0-304 0 0,1 0-316 0 0,1 0-320 0 0,4-4-320 0 0,-4-3-284 0 0,6 1-92 0 0,0-1 40 0 0,-1-1 124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40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1 952 0 0,'63'8'5037'0'0,"-8"-1"-784"0"0,-20 1-7376 0 0,0 6-2904 0 0,-31-10 5051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41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91 756 0 0,'-36'-52'3944'0'0,"33"48"-3345"0"0,-1 0-1 0 0,1 0 0 0 0,-1 1 1 0 0,1-1-1 0 0,-1 1 1 0 0,0 0-1 0 0,0 0 1 0 0,0 1-1 0 0,-1-1 1 0 0,-7-2-1 0 0,12 5-533 0 0,0 0 0 0 0,0 0 1 0 0,-1 0-1 0 0,1 1 0 0 0,0-1 0 0 0,0 0 1 0 0,0 0-1 0 0,-1 1 0 0 0,1-1 0 0 0,0 0 0 0 0,0 1 1 0 0,0-1-1 0 0,0 0 0 0 0,0 0 0 0 0,-1 1 1 0 0,1-1-1 0 0,0 0 0 0 0,0 1 0 0 0,0-1 0 0 0,0 0 1 0 0,0 1-1 0 0,0-1 0 0 0,0 0 0 0 0,0 1 1 0 0,0-1-1 0 0,0 0 0 0 0,0 1 0 0 0,1-1 0 0 0,-1 0 1 0 0,0 1-1 0 0,0 0 0 0 0,2 13 582 0 0,3 1 15 0 0,0-1-1 0 0,0 1 1 0 0,9 14-1 0 0,5 12 479 0 0,23 72 1346 0 0,42 185 0 0 0,-11 126-1789 0 0,-22-117-3617 0 0,-50-303 2708 0 0,3 12-1781 0 0,0 0 0 0 0,12 27 0 0 0,-15-39 1445 0 0,0-1 0 0 0,1 0 1 0 0,0 0-1 0 0,-1 0 1 0 0,1 0-1 0 0,0-1 1 0 0,0 1-1 0 0,1 0 0 0 0,-1-1 1 0 0,0 0-1 0 0,1 1 1 0 0,0-1-1 0 0,-1 0 1 0 0,1 0-1 0 0,0 0 0 0 0,0-1 1 0 0,0 1-1 0 0,0-1 1 0 0,1 0-1 0 0,3 2 1 0 0,7-2-1255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41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539 238 216 0 0,'-6'-23'857'0'0,"-2"-9"565"0"0,-17-44-1 0 0,22 67-1058 0 0,-1 0 0 0 0,0 1 0 0 0,-1 0 0 0 0,0-1 1 0 0,0 2-1 0 0,-1-1 0 0 0,0 1 0 0 0,-1-1 0 0 0,-10-9 0 0 0,14 16-221 0 0,1-1 1 0 0,0 0 0 0 0,0 1-1 0 0,-1-1 1 0 0,1 1 0 0 0,-1 0 0 0 0,0-1-1 0 0,1 1 1 0 0,-1 1 0 0 0,0-1-1 0 0,1 0 1 0 0,-1 1 0 0 0,0-1-1 0 0,0 1 1 0 0,0 0 0 0 0,0 0-1 0 0,1 0 1 0 0,-6 1 0 0 0,4 0 12 0 0,0 0-1 0 0,-1 1 1 0 0,1-1 0 0 0,0 1 0 0 0,0 0 0 0 0,0 1 0 0 0,1-1-1 0 0,-1 1 1 0 0,0-1 0 0 0,-5 7 0 0 0,-4 5 158 0 0,1 0-1 0 0,1 1 1 0 0,0 1 0 0 0,-13 24 0 0 0,-9 22 197 0 0,-41 109 0 0 0,-6 74-328 0 0,58-167-173 0 0,3 0 1 0 0,-10 98 0 0 0,26-149-12 0 0,1 0 1 0 0,2 0-1 0 0,0 0 0 0 0,2 0 1 0 0,1 0-1 0 0,1 0 1 0 0,1-1-1 0 0,2 0 0 0 0,0 0 1 0 0,17 37-1 0 0,-17-49-40 0 0,1 0 0 0 0,0-1 0 0 0,1 0-1 0 0,1 0 1 0 0,0-1 0 0 0,0 0 0 0 0,1-1 0 0 0,1 0-1 0 0,0-1 1 0 0,0 0 0 0 0,1-1 0 0 0,0-1 0 0 0,1 0 0 0 0,0 0-1 0 0,0-2 1 0 0,1 1 0 0 0,20 5 0 0 0,-15-7-195 0 0,0-1-1 0 0,0 0 1 0 0,0-2-1 0 0,0 0 1 0 0,1-1-1 0 0,-1-1 1 0 0,0-1 0 0 0,1-1-1 0 0,-1-1 1 0 0,0-1-1 0 0,0 0 1 0 0,-1-2-1 0 0,22-8 1 0 0,-25 8 109 0 0,1-2 0 0 0,-1 0 0 0 0,0-1 0 0 0,-1-1 0 0 0,0 0 0 0 0,-1-1 0 0 0,0-1 0 0 0,0 0 0 0 0,-2 0 0 0 0,1-2 0 0 0,18-26 0 0 0,-20 23 264 0 0,-1 0 1 0 0,-1 0-1 0 0,-1-1 0 0 0,-1 0 1 0 0,0-1-1 0 0,-1 1 1 0 0,-1-1-1 0 0,-1 0 0 0 0,-1-1 1 0 0,2-34-1 0 0,-5 9 415 0 0,-1 0 1 0 0,-3 0-1 0 0,-18-85 1 0 0,6 65 221 0 0,-49-125 0 0 0,49 155-595 0 0,-1 0 1 0 0,-1 1-1 0 0,-2 0 0 0 0,-2 2 0 0 0,-42-50 0 0 0,44 61-161 0 0,-1 0 0 0 0,-1 1-1 0 0,-1 1 1 0 0,0 0 0 0 0,-2 2 0 0 0,0 2-1 0 0,-54-26 1 0 0,29 23-597 0 0,1 0-4972 0 0,81 15-1091 0 0,-20 2 5755 0 0,14-3-431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42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146 210 656 0 0,'-19'-4'577'0'0,"6"2"-166"0"0,-1-1-1 0 0,1-1 1 0 0,0 1 0 0 0,0-2-1 0 0,0 0 1 0 0,1-1 0 0 0,-15-8-1 0 0,27 14-356 0 0,-1 0-1 0 0,1-1 0 0 0,-1 1 0 0 0,1 0 0 0 0,-1-1 0 0 0,1 1 0 0 0,-1 0 0 0 0,1-1 0 0 0,-1 1 0 0 0,1-1 0 0 0,0 1 0 0 0,-1-1 1 0 0,1 1-1 0 0,0-1 0 0 0,-1 1 0 0 0,1-1 0 0 0,0 1 0 0 0,0-1 0 0 0,0 1 0 0 0,-1-1 0 0 0,1 1 0 0 0,0-1 0 0 0,0 1 1 0 0,0-1-1 0 0,0 0 0 0 0,0 1 0 0 0,0-1 0 0 0,0 1 0 0 0,0-1 0 0 0,0-1 0 0 0,1 1 59 0 0,0 0-1 0 0,0 0 1 0 0,-1 1 0 0 0,1-1-1 0 0,0 0 1 0 0,0 0 0 0 0,0 0-1 0 0,0 0 1 0 0,0 1-1 0 0,0-1 1 0 0,0 1 0 0 0,0-1-1 0 0,3 0 1 0 0,40-11 2291 0 0,47-3-202 0 0,169-52 1 0 0,-251 64-1905 0 0,0-1-1 0 0,0-1 1 0 0,-1 1 0 0 0,15-12-1 0 0,-11 8 504 0 0,-11 7-743 0 0,0 1 0 0 0,0 0 0 0 0,0-1 0 0 0,0 1-1 0 0,0 0 1 0 0,-1 0 0 0 0,1 0 0 0 0,0 0 0 0 0,0 0 0 0 0,0 0-1 0 0,0 0 1 0 0,0 0 0 0 0,0 0 0 0 0,0 0 0 0 0,0 0 0 0 0,0 1-1 0 0,0-1 1 0 0,0 0 0 0 0,0 1 0 0 0,0-1 0 0 0,0 0 0 0 0,0 1-1 0 0,-1-1 1 0 0,1 1 0 0 0,0 0 0 0 0,0-1 0 0 0,1 2 0 0 0,22 24 594 0 0,-17-18-434 0 0,30 34 274 0 0,-3 2-1 0 0,53 86 0 0 0,-46-56-97 0 0,38 91 0 0 0,77 297 407 0 0,-82-142-221 0 0,-21-78-346 0 0,-33-169-199 0 0,37 89 0 0 0,-47-137-28 0 0,0 1 0 0 0,-2 0 0 0 0,0 0-1 0 0,7 54 1 0 0,-14-71 9 0 0,-1-1 1 0 0,1 1-1 0 0,-2-1 0 0 0,1 1 1 0 0,-1 0-1 0 0,0-1 0 0 0,-1 0 1 0 0,0 1-1 0 0,0-1 0 0 0,-1 0 1 0 0,0 0-1 0 0,-1 0 0 0 0,1 0 1 0 0,-2-1-1 0 0,1 1 0 0 0,-1-1 1 0 0,0 0-1 0 0,0 0 0 0 0,-13 11 1 0 0,3-6-4 0 0,0-1 0 0 0,0 0 0 0 0,-1-1-1 0 0,-1-1 1 0 0,0-1 0 0 0,0 0 0 0 0,-1-1 0 0 0,-33 8 0 0 0,-13-1-142 0 0,-78 7-1 0 0,91-15-39 0 0,-165 19-1505 0 0,73-16-2977 0 0,139-8 4437 0 0,-5-1-1019 0 0,0 0 1 0 0,0 0-1 0 0,-14-3 0 0 0,21 3 853 0 0,1 0-1 0 0,-1-1 1 0 0,0 1-1 0 0,0-1 1 0 0,0 1-1 0 0,1-1 0 0 0,-1 0 1 0 0,0 0-1 0 0,1 0 1 0 0,-1 0-1 0 0,1 0 1 0 0,-1 0-1 0 0,1 0 1 0 0,-1 0-1 0 0,1-1 0 0 0,0 1 1 0 0,0 0-1 0 0,0-1 1 0 0,-1 1-1 0 0,1-1 1 0 0,1 0-1 0 0,-1 1 0 0 0,-1-4 1 0 0,-1-7-1330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4-04T18:51:12.1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1231 886 41 0,'-11'-3'157'0,"0"-2"9"15,2 3 5-15,-3-3 2 0,3 2 9 16,0-1 12-16,-1 0 10 0,1 2 13 0,1-1 9 15,1 0 16-15,-1 0 11 0,1 1 12 0,2 1 1 16,0-1-8-16,0 1-11 0,0 1-18 16,2-3-29-16,0 1-32 0,0 1-34 0,2-1-28 15,-1-1-26-15,4 2-21 0,2-1-15 0,1 1-7 16,6 1 5-16,5-2 5 0,1 1-1 16,10 1 3-16,3 1-1 0,3 1-6 0,7-1-9 15,6 2-7-15,3 2-7 0,5 1-7 0,4 1-6 16,2 1-1-16,5 2-3 0,1 4-2 0,4-1 1 15,-4 4-1-15,1 1 1 0,-4 0-2 0,-3 3-3 16,-5 0-3-16,-4 3 0 0,-5-2 2 0,-7 5 0 16,-4 0 3-16,-8 2 2 0,-5 1 1 0,-7 1-1 15,-6 2-1-15,-8 0-1 0,-10 2 1 16,-2-1-1-16,-8 1 3 0,-5-2 5 0,-6-2 6 16,-2 1 14-16,-7-4 13 0,-1-1 15 15,-1-3 9-15,-4-1 5 0,0-4 2 0,-2-4-5 0,1-1-8 16,0-5-2-16,3-3-3 0,-1-3 3 15,5-5 1-15,1-2-1 0,3-5-3 0,5-3-9 16,3-5-6-16,5-5-11 0,4-4-10 0,6-4-7 16,7-6-7-16,3-3-2 0,7-3-4 0,6-1-2 15,2-4-6-15,7 2-3 0,3 0-5 0,4 2-6 16,4 2-10-16,1 4-13 0,3 1-13 0,2 4-32 16,-2 5-39-16,3 5-56 0,-3 2-61 0,0 4-79 15,-2 4-95-15,-1 3-77 0,-4 5-51 16,2 3-32-16,-3 4-23 0,-3 3 44 0,-1 3 87 15,-5 2 98-15</inkml:trace>
  <inkml:trace contextRef="#ctx0" brushRef="#br0" timeOffset="260.08">2423 703 7 0,'5'-7'244'0,"0"1"40"0,1 1 35 0,2 1-32 15,5-1-24-15,1 0-15 0,5 0-14 0,1 0-21 16,3 1-32-16,5-1-37 0,-1 1-39 0,5-2-32 16,1 1-29-16,0 1-16 0,0-1-10 0,3 1-8 15,-2-1-3-15,-3 2-21 0,-1-1-33 16,0 1-47-16,-4 0-60 0,1 1-69 0,-2 1-77 15,-1-1-67-15,-4 1-34 0,-2 1 11 0,-1 0 39 16,-3 0 59-16</inkml:trace>
  <inkml:trace contextRef="#ctx0" brushRef="#br0" timeOffset="750.75">2643 592 19 0,'-25'6'251'0,"3"-1"64"0,4-1 46 0,3 1 23 16,0-2 11-16,3-1-4 0,2 0-23 15,2 0-48-15,2-1-67 0,0 1-72 0,3-2-64 16,3 3-37-16,1-2-22 0,4 4-6 0,6-1 1 16,0 2 1-16,3 2 5 0,2-1 0 0,4 4-6 15,2 1-5-15,2-1-5 0,5 5-8 16,1 0-9-16,3 2-5 0,0 0-6 0,3 3-6 0,-1 1-3 15,-2 1 0-15,-1 1 0 0,0 2-2 16,-6 1-2-16,1 1 2 0,-6 2 3 0,-2 0 8 16,-3 2 16-16,-2 1 14 0,-3 3 16 15,-4 0 16-15,0 3 14 0,-2 0 5 0,-3 0-6 16,-2-2-6-16,-2 1-4 0,-1-2-8 16,0-3-4-16,-3-2-2 0,-1-1 1 15,1-3-2-15,-4-1-3 0,1-4-5 0,1-1-9 16,-2-3-8-16,0-1-7 0,0-4-7 0,-1-2-4 15,-3-2-4-15,-1-5-5 0,-2-1-4 16,1-3-3-16,-4-3-1 0,-2-4-3 16,1-4-1-16,-1-4-2 0,0-3 1 0,1-3-4 15,1-3-2-15,1-3 0 0,3-1-8 0,2-1-10 16,3-1-17-16,2 0-21 0,5 2-26 0,-1-1-39 16,5 4-45-16,2 2-44 0,2 2-59 0,1 3-92 15,2 3-100-15,-1 2-72 0,2 5-53 16,3 5-37-16,0 3 29 0,0 5 88 15,-2 5 114-15</inkml:trace>
  <inkml:trace contextRef="#ctx0" brushRef="#br0" timeOffset="1402.5">2722 685 80 0,'11'-3'115'0,"-3"0"-7"0,0 0-5 0,-3 0-1 16,1 1 2-16,-1 2 7 0,-2-1 8 0,-1 0 14 15,-1 1 19-15,1 0 21 0,-2 0 13 0,-2 1 0 16,-1 0-13-16,-2 1-22 0,-6 0-28 16,-1 1-37-16,-7 1-31 0,1 1-24 0,-7 0-12 15,0 2-6-15,-4 0-6 0,-2-1 0 0,-1 0 8 16,-3 2 13-16,0-2 15 0,-1-2 12 0,-2 2 13 15,2-3 6-15,-1 2 5 0,1-2 1 0,-1-2 4 16,3 2 2-16,0-1 4 0,6-1 9 0,-1-1 4 16,6 0-1-16,3 0-8 0,3 0-5 0,4 0-12 15,3-1-19-15,5-1-16 0,2-1-15 16,6 0-14-16,5-2-8 0,9-2-5 0,4 0-2 16,9-4-1-16,8-1 0 0,3 0 1 0,7-1 2 15,5-1-3-15,6 1 3 0,6 1-9 0,1-2-30 16,7 4-64-16,-2-1-100 0,0 4-110 0,2 0-106 15,-7 5-97-15,-3 0-49 0,-6 5 19 16,-6 2 80-16,-7 2 98 0</inkml:trace>
  <inkml:trace contextRef="#ctx0" brushRef="#br0" timeOffset="1933">3674 1786 172 0,'-5'3'283'0,"-1"0"27"15,-2 0 18-15,0 2 8 0,-1-1-1 16,-4-1-15-16,-3 2-17 0,-1 1-23 0,-7-2-25 15,-3 2-21-15,-6 0-12 0,-5 0-9 16,-6 0-8-16,-4 0-14 0,-7-1-21 0,-5-1-26 16,-8 2-30-16,-8-2-29 0,-5 3-33 15,-9-1-22-15,-5-1-11 0,-9 2-9 0,-10 0-3 16,-6 2-6-16,-7 0-4 0,-5 3 0 0,-1 0 5 16,0 2 10-16,-1 1 8 0,6 0 9 15,3-1 9-15,5 3 9 0,9-2-3 0,5 0-3 16,13-1-8-16,11-1-7 0,12-2-10 0,8-3-24 15,13 0-46-15,8-2-57 0,11-2-56 16,9 0-68-16,7-4-90 0,11 0-94 16,10 0-66-16,8-4-49 0,12 2-51 15,3-1 1-15,8-2 53 0,8 2 93 0,9-2 98 0</inkml:trace>
  <inkml:trace contextRef="#ctx0" brushRef="#br0" timeOffset="2499.52">1889 2287 44 0,'-16'-13'232'0,"2"-1"54"0,0 2 6 16,2 2 9-16,0 0 10 0,4 3 2 0,-2 0-16 15,3 2-36-15,0-1-49 0,3 3-52 0,0 0-55 16,1 0-42-16,3 2-31 0,3 2-16 15,4 2-7-15,4 3 4 0,8 2 11 0,6 4 8 16,8 3 8-16,5 4 3 0,9 4 0 0,6 4-5 16,4 1-8-16,6 5-10 0,0 3-5 0,5 0-6 15,-3 2-2-15,-2-2-2 0,-1 1-3 0,-5 1 0 16,-5-1 1-16,-6-2 4 0,-10-1 9 16,-6-1 18-16,-8 0 19 0,-10-1 21 15,-8-4 25-15,-7 1 33 0,-8-5 25 0,-5-2 13 16,-6-2 7-16,-2-5 0 0,-4-3-11 15,-4-3-26-15,-3-5-33 0,-1-3-28 0,2-3-24 0,-3-3-22 16,1-4-13-16,1-3-2 0,0-3 1 16,3-3 3-16,2-1 3 0,2-2 3 0,4-3-2 15,2-1-6-15,6-1-7 0,2-1-7 0,6-2-8 16,5-1-12-16,5 0-6 0,4 2-11 0,6-2-15 16,3 1-17-16,7 1-29 0,0 2-39 15,5 1-60-15,2 2-100 0,1 4-129 0,1 4-115 16,-1 4-102-16,5 4-45 0,1 2 19 0,-1 4 84 15,0 4 130-15</inkml:trace>
  <inkml:trace contextRef="#ctx0" brushRef="#br0" timeOffset="2949.43">2852 2185 184 0,'-19'-9'225'0,"0"0"18"0,5-1 22 15,-2 1 22-15,3 0 24 0,2-2 14 0,-1 4 1 16,2-2-5-16,0 1-17 0,1 0-29 0,1 1-41 16,3 1-47-16,0 1-45 0,2 3-43 15,-1-1-34-15,2 1-29 0,4 4-17 0,2 2-10 16,3 5-1-16,2 6 3 0,4 5 0 16,3 4 3-16,1 6-1 0,4 6 0 0,2 6-6 15,4 3 0-15,-2 4 0 0,2 4-2 0,-4-1 0 16,-1-1-1-16,-2-1 2 0,-2-2-5 15,-3-3-1-15,-3-5-7 0,0-2-7 16,-4-5-11-16,-2-5-14 0,-1-4-22 0,0-6-38 16,-3-3-68-16,-1-4-82 0,-2-7-76 15,-1-2-61-15,-1-5-38 0,1-7-10 0,-1-1 28 16,0-6 53-16,0-1 52 0,-1-1 45 0,1-2 36 16,-3-3 36-16</inkml:trace>
  <inkml:trace contextRef="#ctx0" brushRef="#br0" timeOffset="3282.57">2943 2571 35 0,'-9'-15'160'15,"1"3"15"-15,0 0 17 0,-1 1 17 0,4 2 22 16,-1 0 32-16,-1 2 30 0,1 0 25 16,0 2 18-16,1-1 2 0,2-1-17 0,-2 3-45 15,3-2-54-15,2-1-57 0,2-2-53 16,5 0-48-16,3-3-29 0,3 0-15 16,7 0-9-16,3-2-3 0,7 2-5 0,6 0 1 15,2 0-5-15,5 1-4 0,4 3-12 0,1 2-14 16,-1 1-15-16,1 5-14 0,-3 1-15 15,-2 6-2-15,-2 2 7 0,-6 3 7 0,-2 4 13 16,-6 5 14-16,-8 0 19 0,-2 4 17 16,-10 3 19-16,-4 1 24 0,-8 2 26 15,-6 0 33-15,-3 0 44 0,-4 0 48 0,-7-3 36 16,0 1 15-16,-5-4 2 0,-2-1-16 16,-1-3-42-16,0-1-51 0,-4-5-48 0,1-2-34 15,0-4-22-15,-1-3-18 0,4-3-9 16,0-4-26-16,1-4-39 0,4-2-66 0,1-4-80 15,5-4-108-15,4-2-134 0,3-2-115 0,5-3-82 16,5-2-56-16,5-2 16 0,5 1 75 16,6-2 121-16,5 1 124 0</inkml:trace>
  <inkml:trace contextRef="#ctx0" brushRef="#br0" timeOffset="3873.47">4044 1714 154 0,'-6'2'245'15,"1"-1"32"-15,5 1-2 0,1-1-5 0,6-1-1 16,4 0-9-16,5 0-26 0,4-3-41 0,5-1-46 16,5-1-47-16,5 0-39 0,3 0-42 15,4-1-60-15,0 0-76 0,1 1-80 0,0 2-81 16,-3 0-80-16,-3 3-49 0,-7 2 7 15,-5 2 47-15,-6 2 66 0</inkml:trace>
  <inkml:trace contextRef="#ctx0" brushRef="#br0" timeOffset="4050.39">4335 2002 253 0,'-29'21'411'0,"1"-1"95"0,4-2 45 0,2-3-7 15,6-2-32-15,1-2-55 0,2-2-72 0,3-4-84 16,4 2-71-16,3-3-60 0,6-1-47 15,8-3-38-15,5 0-26 0,6-1-12 0,8-4-40 16,7 1-59-16,5-4-97 0,2 2-159 16,5-2-167-16,1 3-172 0,0 2-74 0,-1 0-4 15,-3 1 58-15,-3 2 138 0</inkml:trace>
  <inkml:trace contextRef="#ctx0" brushRef="#br0" timeOffset="8733.86">1320 4224 46 0,'-8'-2'180'0,"0"1"-7"0,3 1-29 16,2 1-24-16,0 2-19 0,4 3-8 0,3 2 2 15,2 2 3-15,3 2-5 0,1 2-10 16,3 1-4-16,2 1-6 0,0-1-9 0,4 2-2 16,-1-1 6-16,2-1 4 0,0 2 6 0,-1-4 18 15,0-2 24-15,0-1 31 0,-3-2 34 0,1-4 28 16,-2-1 16-16,-2-3-5 0,-1-4-17 0,-1-4-35 15,1-4-40-15,-2-3-40 0,-2-4-32 16,-2-4-23-16,-1-1-13 0,0-3-7 0,-4-1-6 16,1-2-2-16,-2 0-3 0,-2-2-1 0,1 2 0 15,-1 0-2-15,-1 3-2 0,1 0 0 16,-1 5 1-16,1 2-2 0,0 2-2 0,0 5-1 16,2 2 0-16,2 4-1 0,2 4 2 0,1 4 2 15,4 7 2-15,3 5 4 0,3 7 1 16,1 6 1-16,3 8-1 0,3 3 1 0,-1 6-2 15,1 3-3-15,0 3-1 0,-2-1-2 0,0 3 2 16,-3-3 0-16,-4 2 15 0,-1-4 18 0,-4 2 14 16,-3-1 17-16,-5-2 11 0,-3-2 8 15,-5-3-9-15,-6 0-20 0,-2-5-16 0,-5-1-18 16,-2-4-14-16,-1-2-18 0,-2-5-46 16,-1-6-66-16,2-3-108 0,0-5-123 0,3-4-118 15,4-7-99-15,4-6-55 0,3-6 15 0,5-6 83 16,1-5 109-16</inkml:trace>
  <inkml:trace contextRef="#ctx0" brushRef="#br0" timeOffset="8934.1">1976 4390 58 0,'8'0'251'0,"1"2"51"0,-2-1 10 15,-3-1 1-15,1 3 2 0,-2-1-7 0,3-1-16 16,-1-1-25-16,0 1-34 0,5-1-45 0,2-1-45 15,1 0-39-15,4-4-34 0,1 1-24 16,4-3-22-16,0 2-22 0,0-3-48 0,2 0-66 16,-2 1-72-16,-1 1-74 0,-1 1-68 0,-1 3-58 15,-5-1-13-15,0 1 15 0,-4 4 32 16,-2 1 41-16,-3 3 48 0,-2 3 56 0</inkml:trace>
  <inkml:trace contextRef="#ctx0" brushRef="#br0" timeOffset="9095.86">2270 4474 97 0,'-12'18'163'16,"-3"0"8"-16,1 0 7 0,1 0 11 0,0-1 10 15,1-2 13-15,2-2 11 0,1-1 14 0,-2-1 7 16,6-1-3-16,0-2-14 0,0-2-17 0,4-1-21 16,1 0-29-16,3-2-31 0,4-1-30 15,2-1-21-15,5-2-20 0,-1-1-22 0,6-1-12 16,-2-2-20-16,4 1-40 0,1-2-69 0,-1 2-90 16,2-1-93-16,-4 1-97 0,0 1-89 0,-3-2-38 15,-3 2 27-15,1 0 65 0,-6 0 85 16</inkml:trace>
  <inkml:trace contextRef="#ctx0" brushRef="#br0" timeOffset="10116.18">2488 4249 130 0,'-2'-9'308'0,"1"3"46"0,-1 0 5 15,-1 2-61-15,0 1-64 0,2 0-62 0,-1 1-54 16,2 2-45-16,0 2-31 0,0 2-20 0,3 2-10 16,3 3-4-16,2 3-4 0,0 2-2 0,5 2 0 15,0 4 2-15,1 1-3 0,0 1 0 16,2 2 1-16,0 2 0 0,-2-1 0 0,0 2 0 16,-3 0 1-16,0-1 2 0,-3-1 3 0,-2-1 8 15,-1-2 15-15,0 0 19 0,-2-3 23 0,0-4 25 16,-1 0 28-16,-1-3 19 0,-1-3 7 15,2-1 0-15,-2-4-13 0,1-1-22 0,1-3-28 16,-2-3-27-16,2-1-23 0,-1-5-20 0,1-3-12 16,1-2-9-16,0 1-14 0,1-4-11 15,0 2-12-15,2-1-14 0,-1-1-19 0,0 2-12 16,1 0-7-16,-2 3-1 0,-1 2 4 16,0 2 10-16,1 1 14 0,-2 1 8 0,-2 1 11 15,0 2 8-15,0 0 7 0,0 3 6 16,-2 0 4-16,-2 0 8 0,-1 3 6 0,0 0 5 15,1-1 1-15,-3 1 0 0,2 0 1 0,-4 0 1 16,4-2 1-16,-1 2 0 0,1-3 1 0,-1 1 0 16,-2-1 0-16,3-1-2 0,-3 0-2 15,2-2 0-15,-2-2 0 0,0-1-2 0,0 0 2 16,0-1 0-16,-1-2 2 0,1 0-2 0,-2-2 1 16,2 1-1-16,-2-2 0 0,0-1 3 0,0 2 1 15,-2-3 5-15,2 0 5 0,-2 1 7 16,1-3 5-16,-1 1 5 0,0-2 7 0,1 1 11 15,0-1 7-15,-2 0 9 0,4 3 8 0,-1-1 8 16,1 1 0-16,1 4-11 0,3 1-12 0,0 0-15 16,0 3-15-16,1 1-17 0,4 2-6 15,0 3-3-15,2 3-1 0,2 3-1 0,4 3 0 16,0 3 4-16,3 4-3 0,5 4 1 0,-2 1 1 16,3 3 1-16,2 3-1 0,-1 0-1 0,1 3 0 15,-3 0-2-15,1 0-1 0,-3-1 1 0,0-3 0 16,-1 0 1-16,0-2 3 0,-4-3 0 15,1 0-1-15,-1-3 0 0,-3-3-1 0,1 0 3 16,-1-3 5-16,-1-1 8 0,-2-2 15 0,2-2 11 16,-2-2 21-16,0-1 15 0,0-2 4 0,-1-6-5 15,3 0-6-15,-2-5-14 0,2-4-18 16,1-2-17-16,-3-5-10 0,2-2-3 16,-2-2-6-16,2-2-1 0,0 1-4 0,-1-1 1 15,2 2-2-15,-1 2 1 0,2 1-1 0,-3 1-5 16,1 4 4-16,0 1-1 0,-1-1 2 15,-1 5-3-15,1 2 2 0,-3 1 0 16,1 2 1-16,1 3-5 0,2 2 1 16,-2 2 4-16,6 5-3 0,-4 3 5 0,3 5 1 0,0 1 2 15,3 1-1-15,0 4-2 0,-1-1 1 16,1 1 0-16,-2-2-1 0,3-2 0 16,-2 0-2-16,-2-2-1 0,0 0 9 0,-1-4 6 15,0-2 14-15,0-1 34 0,-2-4 33 16,1-2 18-16,-1-2 4 0,2-6 1 0,-2-4-6 15,2-2-24-15,-1-5-24 0,-1-3-16 0,0-4-7 16,-1-1-7-16,1-7-8 0,-2-2-10 16,-1-4-7-16,-1 0-1 0,1-1-6 0,-1-2-2 15,1 3-7-15,-2 3-15 0,0 3-26 16,0 4-45-16,2 5-55 0,-1 5-70 0,-1 2-84 16,2 7-77-16,-1 3-70 0,3 7-47 15,3 7-26-15,0 6-9 0,1 5 17 0,1 5 58 16,5 4 75-16,1 3 79 0</inkml:trace>
  <inkml:trace contextRef="#ctx0" brushRef="#br0" timeOffset="10570.56">3396 4146 33 0,'9'-29'205'0,"-3"-1"5"0,1 5-1 16,-2-1-13-16,-2 5-13 0,0 3-15 15,0 3-16-15,-3 5-21 0,0 2-22 0,0 5-22 16,-3 5-22-16,0 5-24 0,1 5-17 16,-3 5-10-16,2 5-5 0,-2 8-4 0,2 3-2 15,-3 3-2-15,1 3-1 0,2 2 1 0,-2-2-1 16,2 1 1-16,0-1 0 0,1-1 0 16,-1-2 0-16,0-3-3 0,-1-2-12 15,0-4-19-15,1-3-24 0,2-4-25 0,-1-4-37 16,-1-4-38-16,1-3-27 0,-1-6-13 15,-2-3 0-15,2-4 14 0,-3-7 27 0,0-1 27 16,-1-4 27-16,1-4 28 0,-5-2 21 16,3-4 19-16,-2-2 30 0,-2-1 30 15,1-4 32-15,-2 2 31 0,1 1 39 0,0 1 31 16,3 3 29-16,-1 4 29 0,2 1 32 16,2 6 25-16,0 2 9 0,0 1 0 0,1 4-21 15,0 1-34-15,0 2-40 0,2 2-27 0,3 3-23 16,0 5-17-16,5 2-6 0,3 4-6 15,3 1-5-15,3 4-21 0,5 0-23 0,2 4-21 16,4-1-20-16,3 3-21 0,1-3-30 16,1 1-39-16,-2-2-60 0,-1-2-77 15,0 2-78-15,-3-1-58 0,3-2-54 0,-4-2-50 16,1-1-19-16,-2-1 37 0,-1-2 57 0,-1-3 60 16</inkml:trace>
  <inkml:trace contextRef="#ctx0" brushRef="#br0" timeOffset="10773.01">3789 4303 56 0,'0'-3'366'16,"2"0"69"-16,3 0 54 0,4 0-14 15,1 0-93-15,3-3-100 0,4-1-86 0,0-1-77 16,4-2-87-16,2-1-94 0,-1-1-85 15,2-1-78-15,3-1-69 0,-2-1-55 0,2 0-37 16,0-1-8-16,-2-1 32 0,-4 2 49 16,1 0 56-16</inkml:trace>
  <inkml:trace contextRef="#ctx0" brushRef="#br0" timeOffset="11034.76">3918 3960 24 0,'-12'-5'364'16,"0"2"64"-16,2 0 41 0,2 3 3 15,2 0-64-15,0 3-81 0,6 5-70 0,3 2-52 16,0 5-32-16,5 5-39 0,0 4-47 16,4 6-35-16,-2 4-25 0,1 5-22 0,3 0-26 15,-4 3-18-15,1 2-15 0,-2-2-12 16,1 0-15-16,-2-2-16 0,1-1-16 0,-4-3-25 15,1-3-31-15,-1-3-35 0,-2-3-32 16,2-5-31-16,-2-4-31 0,0-4-42 0,-1-5-17 16,-2-9 15-16,0 0 32 0,1-9 46 15</inkml:trace>
  <inkml:trace contextRef="#ctx0" brushRef="#br0" timeOffset="11600.54">4077 3729 191 0,'-8'-9'388'0,"-3"4"83"16,2 5 70-16,1 5-32 0,0 2-64 15,3 5-61-15,2 3-53 0,1 3-66 0,4 3-66 16,4 3-56-16,2 3-41 0,2 2-32 0,6 1-26 16,-2 1-18-16,3 1-7 0,2 1-11 15,0-2-4-15,0 2-1 0,-3-1-3 16,0-2-1-16,-2 0 0 0,-3-3 0 0,-2 0-2 15,-2-2-1-15,-1-4 5 0,-4-1-1 16,2-2 0-16,-4-2 0 0,-1-4 1 0,-2-1-1 16,0-2-5-16,0-7-7 0,-1-2-12 0,1-2-16 15,0-7-18-15,3-5-21 0,0-5-16 16,5-5-5-16,1-3-6 0,6-5 4 16,1-1-3-16,3-1-5 0,2-1-2 0,2 1 0 15,2 2 10-15,-3 4 8 0,3 4 19 16,-1 1 23-16,-2 5 24 0,0 5 20 0,-3 1 18 15,3 4 21-15,-5 4 14 0,2 4 13 0,-4 1 10 16,2 4 7-16,-4 2-4 0,0 1-5 16,0 2-5-16,-2 2-2 0,-1-1-10 15,2 2-9-15,-4-1-4 0,1 0-9 0,1 0-7 16,-2 2-4-16,-1-2-2 0,-1 1 2 16,0 1 0-16,-3-1 11 0,-1 2 12 0,-1 0 14 15,-4 0 16-15,1 2 14 0,-3-1 15 0,-1 1 8 16,-2-2 9-16,-2 1 4 0,-3-1 3 15,2 2 0-15,-3-2-8 0,-1-2-15 16,-1 2-18-16,-1-3-18 0,2 0-21 0,-2-1-18 16,4-2-12-16,-1-2-7 0,1-1-5 15,0-3-13-15,3-1-24 0,-1-2-36 0,3-3-47 16,1-2-61-16,1 1-96 0,1-4-111 16,2 1-100-16,1-2-82 0,3 1-69 0,1-2 2 15,-2 2 64-15,3-1 107 0,4 0 113 16</inkml:trace>
  <inkml:trace contextRef="#ctx0" brushRef="#br0" timeOffset="12783.88">2746 4924 112 0,'0'-1'119'0,"0"-2"-6"0,3 1-2 0,-1 1-4 15,5-1-4-15,-2-1-5 0,3 0 0 16,3-1-7-16,2 1-8 0,1-2-9 0,5 1-4 16,0-3-6-16,3 2-7 0,2-3-8 15,3 1-4-15,-2-1-3 0,3-1-5 0,-4 2-5 16,3-2-6-16,-3 1-3 0,-2 1-4 16,-4-1-6-16,0 1-3 0,-5 2 4 15,-1-1 4-15,-2 3 6 0,-3-1-1 16,-4 1 3-16,-3 0 1 0,-5-1-7 0,-3 3-10 15,-6 0-10-15,0 1 0 0,-7 1-7 16,0 0-1-16,-6 3 2 0,1-1 7 16,-3 0 7-16,-1 1 3 0,-1 0 5 0,-3 3 3 15,1-1 0-15,-2-2-4 0,0 4-4 16,-2-1-4-16,0 1-1 0,2-1-2 0,2 1-2 16,3-1 1-16,2 1-2 0,4-1-2 0,3-2-3 15,4 1-3-15,4-3 0 0,4-1-3 0,6 0 1 16,5 0 1-16,4-4 1 0,10-1 1 15,2-1 0-15,6-4 3 0,5-1 0 0,6-3 0 16,2-1 1-16,5-1 0 0,0-1-1 16,4-2-4-16,-3 1-5 0,1 0-10 15,-1 1-8-15,-5 0-12 0,-2 2-15 0,-3 3-10 16,-7 1-5-16,-3 2-1 0,-6 1 4 16,-5 3 9-16,-6 0 14 0,-6 3 13 0,-5 3 10 15,-4 0 11-15,-8 3 13 0,-3 1 19 0,-5 1 19 16,0-1 22-16,-5 2 22 0,-2-1 15 15,-1 2 13-15,-4-1 3 0,1 0-3 16,-3 0-9-16,1 0-13 0,0-1-12 16,3-1-17-16,0 1-14 0,2-1-16 0,4-1-10 0,4 0-12 15,3-1-7-15,3-1-12 0,7-1-16 16,2 0-9-16,7-1-9 0,4-1-12 0,9-1-11 16,4-3-7-16,10-1 4 0,6-4-1 0,6-3-1 15,8 0 10-15,6-4 4 0,5-2 8 16,5-1-5-16,0 2-9 0,3-1-15 15,-1 2-23-15,-2-1-20 0,-5 2-19 0,-9 3-12 16,-5 1-4-16,-9 2 5 0,-8 4 10 0,-10 3 13 16,-11 1 17-16,-8 4 19 0</inkml:trace>
  <inkml:trace contextRef="#ctx0" brushRef="#br0" timeOffset="12952.62">3100 4714 78 0,'-52'17'125'0,"-2"1"15"16,-1 0 1-16,1 0-3 0,-3 0-4 0,2-2-7 15,3 1-10-15,6-3-15 0,2 0-14 16,6 0-19-16,6-2-21 0,4-2-18 0,7-1-13 15,5-3-10-15,8 0-5 0,8-2-3 0,8-2-2 16,9-4-5-16,6 0-4 0,10-4-1 16,6-3-2-16,7-2-3 0,5-1-7 15,4-3-6-15,2 0-26 0,2 0-44 0,-1 0-72 16,-4 0-49-16,-4 3-20 0,-10 0-1 0</inkml:trace>
  <inkml:trace contextRef="#ctx0" brushRef="#br0" timeOffset="14115.51">4455 4635 93 0,'-19'-2'270'0,"3"1"39"0,-1-1 11 0,4 1-31 16,-1-1-30-16,3 2-28 0,0-2-27 0,3 1-29 15,3 1-36-15,0-1-38 0,2 1-36 16,2-2-23-16,2 2-12 0,4 0-6 15,5-1-1-15,2 1-1 0,6-3 0 0,2 1-2 16,7-1-2-16,1 0-4 0,4-1-5 0,3-1-13 16,3-1-16-16,0 0-17 0,4 0-18 15,-4 0-16-15,2 0-14 0,-2-1-5 0,-2 1 4 16,-1-2 5-16,-5 4 11 0,-3-2 15 16,-5 1 13-16,-1 1 15 0,-7-1 20 0,0 4 19 15,-6-2 10-15,-5 3 3 0,-4 0-3 16,-7 1-4-16,-8 2-15 0,-5 2-10 0,-9 1-9 15,-5 1-2-15,-5 2 3 0,-7 0 2 16,-5 3 7-16,-1 0 12 0,0 0 25 0,-2 2 28 16,1-1 36-16,4 1 39 0,4-2 31 15,5-1 14-15,3 0-8 0,6-2-15 16,8-1-29-16,4-1-35 0,4-3-30 0,8 0-21 16,5-1-10-16,8 0-11 0,9-3-6 15,4-3-3-15,8 0-6 0,6-5-6 0,6 1-10 16,6-2-10-16,4-3-10 0,5 1-10 15,1-3-10-15,1 3-11 0,-4-1-8 0,0 1-12 16,-7 1-9-16,-3-1-4 0,-5 4 0 0,-6 1 10 16,-6 1 9-16,-6 1 17 0,-6 2 15 15,-6 2 12-15,-9 2 5 0,-6 2 3 16,-7 1 2-16,-6 2 2 0,-10 2 3 0,-4 2 6 16,-5-1 8-16,-5 2 15 0,-3 0 23 15,-2 0 33-15,-1 1 36 0,1 3 34 0,1-3 32 16,3 2 16-16,4-2-8 0,6 0-25 15,4-1-29-15,5-2-36 0,7-1-34 0,7 0-23 16,3-1-14-16,11-2-11 0,5 0-12 16,11-2-13-16,4-1-16 0,10-3-23 15,6-1-27-15,6-4-22 0,5 1-17 0,4-4-8 16,4 1-9-16,0-2-13 0,-1 1-10 0,-5-1-14 16,-2 2-10-16,-9-1-3 0,-4 4 12 15,-7-1 25-15,-7 2 34 0,-7 0 37 16,-7 3 34-16,-7 3 29 0,-7 0 22 0,-8 3 20 15,-5 1 26-15,-6 3 25 0,-3 0 32 16,-5 2 35-16,-1-1 40 0,-2 2 34 0,4-2 21 16,2 1 6-16,3-2-18 0,4-1-31 15,6-1-45-15,2-4-46 0,4 2-41 16,5-1-34-16,2-2-30 0,6 0-29 0,6-2-46 16,2-1-60-16,8 0-79 0,6-1-84 15,8-4-82-15,5-1-89 0,1-1-27 0,8-4 22 16,-1 1 60-16,1-4 76 0</inkml:trace>
  <inkml:trace contextRef="#ctx0" brushRef="#br0" timeOffset="16533.09">1503 7315 28 0,'5'-4'143'16,"1"-4"12"-16,1 1 7 0,2-1 3 0,-1-2 7 16,0-1 7-16,3-2 8 0,-2-1 8 15,3-2 14-15,0-2 12 0,1-3 10 0,2-2 3 16,1-2-4-16,3-2-10 0,-1-4-20 0,5 0-28 15,1-3-28-15,1-2-29 0,4-5-27 16,-2-2-24-16,7-4-22 0,1-4-13 0,3-3-10 16,4-4-10-16,1-5-8 0,4-2-11 15,1-2-10-15,2-2-24 0,5-4-24 16,0 0-26-16,4 0-23 0,-1-1-17 0,2 1-13 16,2 1-5-16,-4 1-2 0,-2 5 7 0,-1 2 6 15,-4 7 8-15,-8 4 8 0,-5 10 13 16,-7 4 1-16,-5 6-9 0,-8 6-17 15,-5 6-13-15,-4 6-12 0,-7 6-22 0,-2 3-12 16,-6 6-19-16,-2 4-12 0,-5 4 6 16,-1 2 17-16</inkml:trace>
  <inkml:trace contextRef="#ctx0" brushRef="#br0" timeOffset="17083.64">2205 6435 133 0,'-2'-5'198'0,"2"2"-7"16,-2 2-18-16,0-1-21 0,2-1-23 15,0 3-17-15,0-1-11 0,0 1-4 0,4-2 2 16,-2 1 5-16,3 1 14 0,0-2 13 0,1 1 8 15,0 1 4-15,5-2-4 0,-1 1-7 16,1 1-14-16,3-2-17 0,-1 1-19 0,2 1-19 16,0 1-15-16,2 1-12 0,-1 2-9 15,1 1-3-15,1 2-1 0,-1 4 0 0,-2 1 4 16,0 4 2-16,-2 1 7 0,1 2 4 16,-4 2 3-16,-1 2 4 0,-1 1 4 0,-2 0 4 15,-3 1 0-15,1-1-2 0,-3-2 1 0,-1 1 2 16,0-2 3-16,0-1 1 0,-1-4 0 15,-1-1-2-15,2-3-2 0,-2-1-7 0,1-2-6 16,1-2-7-16,0-1-8 0,0-3-6 0,0 0-10 16,0-1-17-16,0-4-23 0,0 1-38 15,0-4-53-15,0-1-84 0,0 0-84 0,0-1-81 16,0-2-65-16,1 0-53 0,1 0-25 16,-2-2 39-16,0 1 68 0,-2-1 79 0</inkml:trace>
  <inkml:trace contextRef="#ctx0" brushRef="#br0" timeOffset="17633.28">1851 6633 126 0,'0'1'172'0,"2"2"-3"0,1 2-10 0,-2-2-10 15,3 1-8-15,0 1-7 0,1-2-2 16,-2 1 1-16,2-1 5 0,1-2 9 0,-1 3 13 15,-2-3 18-15,3 1 13 0,-1-2 18 0,-2 0 11 16,-1 0 5-16,1-3-5 0,-1-1-9 16,-1 0-13-16,-1-2-21 0,0-4-27 0,-1-1-19 15,-1-4-14-15,-1-1-11 0,-2-2-14 16,0-2-15-16,-2-1-7 0,0-1-14 0,-1-3-13 16,-1 2-15-16,-2-3-8 0,1 0-5 15,-1 1-7-15,-3-2 1 0,1 0-2 0,-1 0-3 16,1 0 0-16,-4 2-1 0,1-1-3 0,-1 1 0 15,-1 2-2-15,1 2 1 0,1 2-3 0,-1 2-3 16,1 2-5-16,0 3-5 0,3 3-5 16,-2 2-10-16,3 1-5 0,0 4-9 0,4 2-5 15,0 2-3-15,-1 0-5 0,4 5-3 16,-1-1-4-16,1 1-5 0,2 2-8 0,-1 0-16 16,1 2-23-16,2-1-37 0,-1-1-41 0,2 0-35 15,0-1-28-15,2-2-25 0,1-2-22 16,0 1-13-16,2-2-14 0,0 0-21 0,1-3-8 15,-1 0 20-15,2 0 39 0</inkml:trace>
  <inkml:trace contextRef="#ctx0" brushRef="#br0" timeOffset="18284.34">2523 5901 140 0,'13'-4'152'0,"2"3"-3"0,0 1 2 16,2 0 0-16,-3 3 9 0,4 0 8 0,-2 2 8 15,1 2 17-15,0 4 8 0,-1 0 6 16,3 5-5-16,-3-1-5 0,1 3-14 0,-1 3-19 16,-2 0-26-16,-1 1-26 0,1 4-25 15,-3-1-25-15,-3 2-21 0,0 2-16 16,1-1-9-16,-4 1-6 0,0 1-3 0,-2-2-3 16,-1 2-1-16,-2-2-3 0,0 1-1 15,0-3-3-15,-2-2-4 0,1-2-9 16,-3-2-18-16,1-4-31 0,0-1-44 0,-2-3-55 15,-1-3-63-15,0-1-54 0,1-5-42 16,-3-3-30-16,0-3-18 0,-1-3 8 0,1-2 38 16,0-2 51-16</inkml:trace>
  <inkml:trace contextRef="#ctx0" brushRef="#br0" timeOffset="18701.09">2403 6186 156 0,'-7'-2'195'16,"-1"-1"-11"-16,1 0-13 0,0-1-7 15,3-4 3-15,0 1 4 0,-1-2 11 0,2 0 21 16,-1-2 23-16,-1 1 17 0,2-2 10 15,-2 1 2-15,0-2-10 0,-1 1-20 0,-3 0-24 16,2-1-28-16,-1 3-29 0,-3-2-27 0,-1 0-22 16,-1 2-15-16,1-2-10 0,-3 1-6 0,1-1 5 15,0 0 0-15,-2 2-3 0,0 2-4 16,0 1-7-16,2-1-12 0,-2 3-18 0,2 1-10 16,0 1-3-16,1 2-7 0,2-1-4 15,-3 2-4-15,4 2 4 0,-1-1-1 0,0 2-3 16,2 0 0-16,1 3 0 0,0-1-3 15,2 1-7-15,1 0-9 0,0 0-9 0,2 0-12 16,-1-2-9-16,3 1-2 0,-1-1 0 0,2-1-4 16,-4 0-7-16,4-2-19 0,0 1-38 15,0-2-70-15,0-2-82 0,4 1-76 0,-2 0-62 16,1-4-40-16,5 1-24 0,0 1 3 16,3-2 53-16,2 2 67 0,0 0 68 0</inkml:trace>
  <inkml:trace contextRef="#ctx0" brushRef="#br0" timeOffset="19372.88">2034 6825 131 0,'-12'6'218'0,"-1"-2"17"0,2 1 17 16,1-2 13-16,1 1 18 0,1-1 17 16,3-1 9-16,-1-1-1 0,0 2-14 0,3-3-24 15,1 0-33-15,2 0-34 0,2-2-33 0,5 0-32 16,1-3-26-16,2-1-20 0,7-3-19 0,2-1-18 16,7-4-10-16,2-2-10 0,5-4-9 15,4-4-10-15,8-4-2 0,1-6-6 16,5-3-5-16,4-3-10 0,2-5-12 0,3-2-16 15,-1-2-17-15,1-2-14 0,-2-3-14 0,1 0-7 16,-2-1 2-16,-4 2 3 0,-2 0 6 16,-2 1 4-16,-2 2 6 0,-4 2 2 0,-5 3 1 15,-1 5-2-15,-6 1-1 0,-2 4-9 16,-4 7-16-16,-5 1-26 0,-4 6-39 16,-3 4-35-16,-4 5-39 0,-4 5-37 0,-3 4-34 15,-5 4-31-15,-4 5-21 0,-4 8 12 16,-5 1 33-16,0 6 44 0</inkml:trace>
  <inkml:trace contextRef="#ctx0" brushRef="#br0" timeOffset="19733.16">1808 7273 51 0,'-33'15'148'0,"1"-3"-21"0,2-4-18 0,3-5-10 0,4-5-7 16,2-4 1-16,5-3-3 0,4-4-11 15,4-4-12-15,5-4-4 0,4-3 4 0,6-3 18 16,4-3 22-16,3-1 36 0,5-4 40 0,3-1 42 16,5-2 37-16,2 0 23 0,1-3 9 15,3 1-11-15,0-2-22 0,3 0-31 0,-4 0-34 16,-1 0-27-16,-1-2-22 0,-4 0-14 0,1 0-16 15,-4 0-15-15,-1-1-13 0,-2-1-18 16,-2-1-20-16,0-2-19 0,-2-2-13 16,-1 0-10-16,-2-3-5 0,0-1-6 0,1 2-4 15,0-1-11-15,4 3-30 0,-4 1-34 16,3 7-40-16,-1 1-48 0,0 4-60 0,-3 4-66 0,2 4-52 16,-2 3-44-16,-2 4-26 0,0 5-8 15,-1 5 10-15,-3 2 20 0,0 7 19 0,-4 4 48 16,-3 4 50-16,-2 7 48 0</inkml:trace>
  <inkml:trace contextRef="#ctx0" brushRef="#br0" timeOffset="20083.14">1736 7032 9 0,'-29'24'188'0,"4"-5"11"0,-2-4-13 0,0-4-18 0,2-7-17 16,0-4-16-16,1-6-16 0,3-4-15 16,-1-5-12-16,2-5-6 0,4-4-7 0,0-4-3 15,2-9 5-15,2-4 10 0,3-6 14 16,3-5 17-16,4-5 15 0,2-3 15 0,2-5 8 16,3-1 7-16,1 0 7 0,5 0 4 15,0 0-2-15,3 0-7 0,2 5-12 0,1 2-19 0,-1 4-24 16,1 1-29-16,0 3-21 0,-2 4-19 15,-2 4-13-15,1 2-12 0,-4 4-10 16,-2 2-3-16,-2 5-7 0,0 2-6 0,-3 3-8 16,-3 5-22-16,0 0-43 0,-3 5-69 15,-3 3-83-15,-2 2-84 0,0 4-73 0,0 1-52 16,-3 5-27-16,3 0-1 0,0 5 29 0,-1 1 58 16,1 1 65-16</inkml:trace>
  <inkml:trace contextRef="#ctx0" brushRef="#br0" timeOffset="22136.66">1443 7423 90 0,'0'-9'108'0,"0"0"-7"0,0 0-8 0,0 0-7 15,2 1-4-15,-1 3-2 0,1-1-5 16,-1 1 0-16,1 2-4 0,1 1-1 0,2 1-1 16,-2 1 0-16,3 1 3 0,-1-1 4 0,0 2 4 15,0 1 4-15,0 0 2 0,2 0 2 0,-1 2 2 16,1-2 2-16,-1 1 7 0,-1-1 6 16,1 0 5-16,-1 0 0 0,-2 2-6 0,2-3-10 15,-2 3-18-15,2-2-18 0,0 2-15 16,-2-2-10-16,0 1-12 0,-2 1-7 0,1-1-3 15,-2 2-4-15,-2 0-3 0,-2 0-4 0,1 2 3 16,-2-4-3-16,-3 2 0 0,3-1 2 16,-3 0-1-16,1-1 4 0,-2-3 3 0,0 1 7 15,-2-4 8-15,3 1 8 0,-3-3 9 0,2-1 14 16,-1-3 8-16,0 1 8 0,2-2 0 16,-1-1-4-16,3 0-2 0,-1 0-14 0,2-2-12 15,2 0-11-15,3 0-13 0,0-2-2 16,2 2-8-16,1 0-3 0,2 2 2 0,3-1-1 15,0 2 2-15,1 0-2 0,2 2 1 0,2-1 1 16,1 4-1-16,-1 1 0 0,3 0 5 0,-3 3 9 16,0 0 8-16,0 3 10 0,1 0 11 15,-4 1 8-15,-2 2 1 0,0 2 0 16,1-1-6-16,-6 1-6 0,1 0-9 0,-4 2-9 16,-2 0-5-16,-1 1-9 0,-4-1-4 15,-2 2-4-15,0-1-1 0,-3-1-2 0,0-1-1 16,-1 0 0-16,-1-3-2 0,1 0 3 0,-2-1 0 15,2-4 0-15,2-1-2 0,-2-1 0 0,2-4 1 16,3-1-6-16,-1-1-3 0,2-1-3 16,4-2 1-16,0-1-7 0,3 1 4 0,3-1 4 15,0 1 2-15,4-1 5 0,0 2 1 16,1 0 5-16,2 2 0 0,1 1-2 0,0-1 4 16,-3 3 3-16,2 0 8 0,-1 1 8 0,-1 1 7 15,-2 2 9-15,-1 0 12 0,-2 0 10 16,0 2 7-16,-1 1 1 0,-2 1-3 0,-2 0-8 15,-4 3-11-15,1-1-16 0,-1 1-13 16,-4 1-10-16,-2 0-2 0,2 2-6 0,-1-3-1 16,-3 1 2-16,3-2-5 0,0 0 5 15,0-2-1-15,1 1 0 0,1-2 2 0,3-2-1 16,-1 1 0-16,2-2-2 0,2 0 0 0,0 0-4 16,3-3-3-16,0 0-5 0,3-2 3 15,0 1 2-15,2-1 1 0,3 1 2 0,1-1 2 16,-1 0 3-16,0 0 1 0,-1 2 0 0,0 0 1 15,0 0 4-15,-4 1 5 0,2-1 8 0,-2 3 15 16,-1-1 12-16,-1 1 8 0,-1 0 2 16,-1 1-2-16,-1 0-5 0,-1 3-12 0,-2 0-15 15,-1-1-11-15,-2 2-4 0,2-1-3 0,-1-1-4 16,-1 2-2-16,-1-2-8 0,4-2-17 16,-1 1-30-16,1-2-42 0,0 0-46 15,2-3-65-15,-3 1-73 0,1-1-85 0,2 0-65 16,3-2-41-16,0 0-33 0,3-3-19 0,2-1 30 15,-1 0 76-15,1-1 77 0</inkml:trace>
  <inkml:trace contextRef="#ctx0" brushRef="#br0" timeOffset="23083.15">1024 6912 107 0,'0'-2'234'0,"2"-2"12"15,-1-1-10-15,3-1-14 0,0 0-17 0,1-1-18 16,1-1-21-16,2-1-21 0,0 0-22 16,3-1-21-16,-1 2-24 0,2-1-22 15,1 2-18-15,1-1-16 0,2 2-11 0,0 2-11 16,1 1-9-16,-1 1-10 0,0 4-5 15,-1-1-4-15,-3 4-4 0,-1-1 3 16,0 2 7-16,-3 0 8 0,-2 2 9 0,-3-1 12 16,-1 1 10-16,-2-1 9 0,-2 1 8 15,-1 1 9-15,-3 0 5 0,-2-2 0 0,-3 1-3 16,1-1-9-16,-1 1-7 0,-3-4-9 16,3-1-8-16,-3 0-6 0,4 0-6 0,-1-3-1 15,2-3-16-15,-1 0-15 0,5-1-21 16,-1-2-13-16,4-2-10 0,1 0-6 0,2-2 7 15,4-2 13-15,0 0 15 0,5 2 15 16,0-2 10-16,3 1 9 0,0 1 6 16,4-1 3-16,0 4 4 0,-1-1 2 0,3 4 9 15,-1-1 11-15,-1 4 20 0,-2 1 16 16,-2 1 17-16,0 2 15 0,-5 2 11 0,1 1 9 16,-2-1 2-16,-4 3 4 0,-1 0 5 0,-2 1 3 15,0 0-4-15,-5-2-9 0,0 2-12 16,-4 0-18-16,-1-1-20 0,-1-1-20 15,-1 2-16-15,0-4-10 0,1 0-12 0,-3-1-10 16,3-3-13-16,1-1-17 0,1-1-23 16,0-3-21-16,2-1-21 0,1-3-13 0,0 1-7 15,4-4 2-15,2-1 9 0,2 0 14 16,1 0 17-16,3-1 17 0,-1 0 17 16,3 2 15-16,0 2 11 0,3-2 8 0,-2 4 6 15,1 1 2-15,2 1 9 0,-2 2 11 16,1 3 17-16,-2 0 18 0,1 3 20 0,-2 2 12 15,-2 1 6-15,0 1 0 0,-1 1 1 16,-3-1 2-16,-2 2 0 0,-2 0 0 0,-1 2 0 16,-3-2-3-16,1 0-10 0,-3-2-14 15,0 1-13-15,0-2-11 0,-3-2-9 0,3 1-7 16,-1-4-8-16,-2-1-7 0,3-1-6 16,0-4-7-16,1 1-9 0,0-4-10 15,2 1-6-15,0-4-5 0,2 1-5 0,3-1 0 16,0-1 5-16,2 0 5 0,1 2 7 15,2-1 5-15,-2 2 5 0,4 0 2 16,-2 2 4-16,2 1 2 0,-1 1 1 16,-1 2-5-16,1 2-19 0,2 2-30 0,-2 2-54 15,-1 2-68-15,0 1-84 0,0 1-81 16,1 2-74-16,-3 0-45 0,-2 0 14 0,1-1 48 16,1-1 71-16</inkml:trace>
  <inkml:trace contextRef="#ctx0" brushRef="#br0" timeOffset="23650.06">1307 6867 11 0,'-9'-2'90'0,"-1"-1"-10"16,4 0-7-16,-2 0-6 0,3-1-11 16,2-2-7-16,0 0 1 0,3 0 4 0,1 0 11 15,1-2 12-15,3 2 13 0,1 0 16 16,3 0 19-16,3 0 16 0,2 2 18 0,2-2 18 16,2-2 10-16,5 2 2 0,2-1-6 15,5-2-18-15,2-2-22 0,3 1-31 0,5-4-30 16,2 2-28-16,3-3-19 0,3-1-13 0,1-1-9 15,5-2-1-15,1-2-4 0,2 0-1 16,5-3-2-16,-1-2-1 0,4-1 0 0,0-1-3 16,2-2-1-16,2 0-1 0,-1-1-9 15,3 2-14-15,0-3-15 0,-3 2-15 0,2-1-15 16,0 1-11-16,0 0 2 0,-2 0 8 16,0-1 13-16,1 3 15 0,-3-1 16 15,3 1 11-15,-5-1 8 0,-1 3 6 0,-3 0 1 16,-6 1 0-16,-2 2-5 0,-5 1-6 15,-4 2-10-15,-6 4-2 0,-6 1-3 0,-2 1 1 16,-6 2 6-16,-1 3 6 0,-4 2 5 16,-4-1 4-16,0 4 6 0,-4-1 4 0,1 4 4 15,-3-2 4-15,-2 3 6 0,2-2 6 16,-4 1 2-16,1 1 5 0,-3 0 4 16,1 0 3-16,-1 0 2 0,-1 0-3 0,-1 0-5 15,-1 0-13-15,-1 0-21 0,-1 0-38 16,-2 1-45-16,0-1-46 0,-4 2-48 15,1-2-45-15,-2 3-43 0,0-2-43 0,-3 2-13 16,-3 0 15-16,0 2 33 0</inkml:trace>
  <inkml:trace contextRef="#ctx0" brushRef="#br0" timeOffset="24450.19">1359 6161 52 0,'-8'-8'214'0,"0"0"17"16,-1-1 12-16,1 0 13 0,0 0 17 16,2 2 9-16,0-1 5 0,1 2-9 0,3 0-15 15,2 1-23-15,0 1-30 0,5 1-32 16,1 0-30-16,0 0-27 0,4 3-23 0,0 2-25 15,2-1-18-15,1 2-16 0,1 2-16 16,-3-1-7-16,-1 1-7 0,-1 1-2 0,1-1 0 16,-4 2 1-16,-3 0 1 0,-1 2 4 15,-4 2 1-15,-1-1-3 0,-5 1-1 0,-2 1-3 16,-4-2-2-16,0 2-7 0,-5-1-2 16,2-2-3-16,-1-2-12 0,0-2-8 15,1-1-9-15,0-2-7 0,3-2-8 0,0-2-10 16,1-2-6-16,3-1-6 0,1-1-3 15,3-3 0-15,4 0 4 0,1-3 10 0,2 2 14 16,4-4 15-16,1 2 13 0,5 0 8 16,-1 0 10-16,5 2 8 0,-2 0 17 15,0 5 13-15,1 0 10 0,-1 2 12 0,1 2 12 16,-3 4 10-16,-3-2 5 0,1 5 3 16,-4 0 3-16,-3 2 3 0,-2 0-6 15,-2 2-15-15,-3 0-13 0,-2-1-15 0,0 0-13 0,-1-1-13 16,0-2-9-16,-2-2-4 0,0-1-6 15,2-1-4-15,-3-2-9 0,3-2-16 16,0-2-23-16,0-2-35 0,2 0-46 0,1-2-51 16,4-1-44-16,1 0-42 0,1-1-31 15,4 1-25-15,1 0-12 0,2 1-6 0,3 1-14 16,3 2-1-16,-3 2 25 0,1 1 44 16,0 4 48-16</inkml:trace>
  <inkml:trace contextRef="#ctx0" brushRef="#br0" timeOffset="24903.69">1328 6171 22 0,'-8'-2'210'0,"1"-1"29"0,1 0-6 0,3-3-11 15,0 2-7-15,1-2 3 0,2-2 2 16,2 2 2-16,3 0 2 0,2-1 0 16,0 1-3-16,2 0-14 0,5 2-15 0,-1 2-22 15,4 0-20-15,1 2-19 0,2 3-15 16,2 0-13-16,4 3-11 0,1 2 0 0,3 1-2 15,3 0 8-15,2 1 14 0,6 1 11 0,3 1 8 16,5-2-1-16,6 1-5 0,3-1-16 16,3 1-23-16,5-4-24 0,1 1-17 0,1-1-19 15,3-1-11-15,-3 0-6 0,3-1-17 0,-3-1-17 16,2-1-22-16,-4 2-19 0,2-2-20 16,-5 1-23-16,0 2-14 0,-4-1-1 15,-2 1 9-15,-3 0 12 0,-4 0 15 0,-4 0 19 16,-3-1 23-16,-5 2 16 0,-5-1 11 15,-1-1 8-15,-4 0 4 0,-4 0 7 0,-1-1 0 16,-5 0 0-16,1 0-1 0,-5 0 1 16,0-1 0-16,-1 0-5 0,-3 0 4 15,2 0 3-15,-4-1-1 0,0 1 1 0,1-3-3 16,-1 1 1-16,-3 1 1 0,2-2-2 16,-3 1-1-16,2-1-4 0,-3 2-2 15,2-2-8-15,-3 0-14 0,3 0-17 0,-4 0-25 16,1 0-39-16,-2 1-46 15,0-1-54-15,-2 2-54 0,1-1-49 0,-4-1-33 0,3 2-12 16,-1-1-6-16,-2-1-5 0,1 1 15 16,-2-1 37-16,-1 0 47 0</inkml:trace>
  <inkml:trace contextRef="#ctx0" brushRef="#br0" timeOffset="25466.59">1427 6313 77 0,'-3'0'181'0,"0"0"11"0,1 0 5 0,1 0 0 16,-1-2 1-16,2 0 6 0,0-1 6 15,2-3 9-15,1 1 13 0,2-2 10 16,2-2 8-16,0-2-2 0,2-1-7 0,4-1-10 16,3-2-8-16,1-3-1 0,6-2 0 0,5-2-5 15,2-4-8-15,8-2-14 0,8-4-24 0,6-3-36 16,5-2-36-16,7-1-27 0,4-2-27 16,2 0-18-16,3-2-11 0,1-4-6 0,-1 3-9 15,1-2-11-15,-3-1-5 0,-1-1-11 16,-2 1-14-16,-3-2-8 0,-1 0-8 15,-5 3 0-15,-5 1-4 0,-4 5 4 0,-7 3 3 16,-5 5-7-16,-3 2-11 0,-10 7-16 16,-1 2-18-16,-4 4-18 0,-2 2-16 0,-6 4-18 15,-2 2-24-15,-5 4-34 0,0 1-53 16,-4 3-55-16,-2 3-55 0,-3 1-42 0,1 2-34 16,-3 2-5-16,-2-1 41 0,-1 1 63 15,-1 0 73-15</inkml:trace>
  <inkml:trace contextRef="#ctx0" brushRef="#br0" timeOffset="29267.06">5246 3192 36 0,'0'1'78'0,"0"-1"11"0,0 0 16 0,0 2 17 15,0-2 9-15,0 0 3 0,-2 0-4 16,1 0-9-16,-1 0-13 0,-1 0-14 16,0 0-9-16,-1 0-2 0,-2 0 5 0,0 0 3 15,1 0 6-15,-3 1 11 0,0 1 6 0,0-2 6 16,-1 1 3-16,-1-1 2 0,-4 1 0 16,1 1-3-16,-1 1-3 0,-3-1-3 15,0 1-8-15,-1 0-9 0,-4 0-10 0,0 0-9 16,-2-2-9-16,-3 2-8 0,0 0-7 15,-3 2-5-15,-1-2-5 0,-1 1-8 0,-3 1-8 16,-3-2-4-16,-1 1-10 0,-4 1-8 0,-3 1-6 16,-3 0-3-16,-8 1-1 0,-3 1-4 15,-5-1 5-15,-3 4 2 0,-3-2 1 16,0 0 2-16,-3 1 0 0,0 1 0 0,-1-1-1 16,-4 1 0-16,3-2 2 0,-6 0-2 0,0 1 1 15,1 1-1-15,-3-3-1 0,-1 2-1 16,2 0 3-16,0 1 5 0,1-1 1 0,1 1 1 15,-3-1 3-15,2 2 1 0,0-1-4 16,-2 2 1-16,2 0-4 0,-3 1-3 0,-1 1-4 16,-3 3-2-16,-1 0 0 0,-1 2-3 0,-1-2 1 15,0 3 0-15,1-2 1 0,-1 2 1 16,3 0 0-16,3-1 4 0,1-1 4 0,3 1 0 16,0-2 3-16,6 0 1 0,1-2-3 15,2-1 0-15,3 0-4 0,-1 0 0 0,6-3 0 16,-1 2-3-16,6-1 5 0,1 1-7 0,1-1 1 15,7 1 1-15,0 1 1 0,7-2 2 16,2 1-6-16,5-2 6 0,4-2 1 0,6 1-2 16,3-1 0-16,7-2-2 0,1 1 1 15,5-2-3-15,3 2 1 0,2 0 2 0,3-1 0 16,3 0 1-16,3 3 2 0,1-2 3 16,3 0 0-16,1 3 2 0,3 0 7 0,0 2 2 15,0 1 1-15,1 3 0 0,1 3 4 16,0 3 4-16,1 3-5 0,-1 3-1 0,1 4 1 15,-1 4 0-15,-2 5-1 0,3 2-6 16,-3 4 6-16,1 4 2 0,-2 4 4 16,1 1 4-16,0 1 9 0,-3 0 12 0,2-2 13 15,-1 0 12-15,-1 0 5 0,0-3 4 16,-2-2-7-16,2-2-2 0,-3-4-9 0,3-2-7 16,-2-4-6-16,-1-4-7 0,1-4-6 15,-1-2-7-15,1-5-4 0,-1-2-3 16,2-5 0-16,-1-2 3 0,3-3 0 0,-1-2 2 15,2-3-6-15,4-4-6 0,0-2-5 16,3-4-6-16,5-2-2 0,2-5-4 0,8-2 0 16,4-4 0-16,4-1-1 0,4-4 0 15,7 1-2-15,2-4 1 0,6 2-2 0,2-1-4 16,4 1 2-16,3 1 1 0,2-1-3 16,4 3-1-16,2 2 2 0,3-1 4 0,0 2-3 15,3 0-1-15,-1 2 1 0,1-1 0 0,2 2 0 16,0 0 0-16,0 0 1 0,1 0 2 15,2 0-2-15,3 0 0 0,2 0-2 0,4 0-1 16,2 0-3-16,4 2-2 0,5-2-2 16,-1-2-2-16,3 2-4 0,-1 1 0 0,1-3 0 15,-3 0 2-15,1-1 0 0,1 2-2 16,-3-2 5-16,2 1 1 0,-2-2-2 16,-2 1-2-16,-1 0 2 0,-3 0 3 0,-3 1 3 15,-7 1-1-15,0 1 3 0,-4 0 2 16,-3 1 1-16,-4 2 2 0,-3 2 2 0,0 1 2 15,-4-1 1-15,0 3 1 0,-3 0-2 16,-3-1-2-16,-2 2-2 0,-1 0-2 0,-5 2 1 16,-2-1-1-16,-6-1 1 0,-3 0 5 15,-8 2 3-15,-5-2 13 0,-3 0 17 16,-6 1 19-16,-5-1 11 0,-5 0 4 0,-4-4 1 16,-1-2-8-16,-6-5-19 0,-3-1-16 15,-2-3-13-15,-2-3-6 0,-7-4-8 0,1-4-3 16,-2-2-1-16,-3-5-2 0,-2-5-3 15,-2-2 0-15,-3-5 1 0,0-4-2 16,-2 0-2-16,0-3 0 0,-4-4 3 0,-2 1-2 16,0-4 2-16,-2 1 1 0,-1-1 4 0,1-1 1 15,1 2 0-15,-1 1 1 0,4 3 0 16,1 3-1-16,3 4 1 0,5 2-1 16,2 6-1-16,2 5-2 0,3 4-3 0,4 3-5 15,0 4-22-15,0 5-34 0,4 3-55 16,0 5-62-16,1 2-74 0,0 5-112 0,3 6-128 15,0 5-104-15,0 5-88 0,0 7-17 0,-2 4 34 16,-1 7 94-16,0 5 137 0</inkml:trace>
  <inkml:trace contextRef="#ctx0" brushRef="#br0" timeOffset="31616.21">3203 4761 43 0,'-10'3'119'16,"-7"0"3"-16,1 1-2 0,-4 2-2 0,-4-1-3 15,2 1-10-15,-4-2-2 0,-1 2-6 16,1 0-5-16,-3 0-7 0,-1 0-12 16,0 2-8-16,-2-2-9 0,1 1-4 0,1 1-3 15,0-1 0-15,3 1-3 0,2-1-4 0,2 1-8 16,6-2-9-16,3-2-11 0,1 1-13 15,5-2-10-15,2 0-11 0,4 0-9 0,4-2-8 16,3 1-2-16,3-2 0 0,6-3 5 16,0 0 3-16,5-2 5 0,3-1 3 15,2 0 0-15,1-1 0 0,0-2-4 0,-1 0-2 16,0 1-2-16,-2 1 2 0,0-1 1 16,-6 1 2-16,0 1 8 0,-5 1 5 15,-3 2 5-15,-2 2 4 0,-3 1 4 0,-4 1 2 16,-3 0-1-16,-5 4 3 0,0 0 6 15,-3-1 6-15,-2 4 10 0,0-1 10 0,-2 1 8 16,0-1 7-16,-4 2 6 0,3-1 3 16,1-1-3-16,-3 0-3 0,6 0-5 0,-1 0-8 15,3-2-11-15,4-1-12 0,1-1-15 16,0 0-12-16,6-3-16 0,3 0-21 16,3 0-26-16,2-1-30 0,5-2-29 0,4-2-32 15,4 1-31-15,1-2-37 0,2 0-7 16,1-2 14-16,0 2 26 0</inkml:trace>
  <inkml:trace contextRef="#ctx0" brushRef="#br0" timeOffset="32767.04">4321 4639 38 0,'-5'0'200'0,"2"0"14"16,1-1-43-16,2-1-48 0,2-1-39 16,1-3-32-16,5 0-21 0,4-1-14 0,3-2-9 15,2 0-4-15,5-2-2 0,2 1-1 0,5-1-2 16,2 1-1-16,4-1 1 0,4 0-2 15,-1 1-2-15,2-1 1 0,2 1 0 16,-4 1 0-16,-1-1-3 0,-2 2 0 0,-5-1 1 16,-2 1 1-16,-4 1 3 0,-5 3 1 0,-3-1 4 15,-4 0 4-15,-2 1 7 0,-6 3 10 16,-2-2 11-16,-2 0 11 0,-5 3 7 16,-4 0 9-16,-2 0 0 0,-4 1-1 0,-5 2 0 15,-2 0-3-15,-3 3 2 0,-4-1 5 16,-1 2 13-16,-1 0 14 0,-3 3 12 0,1-2 15 15,0 2 14-15,3 0 8 0,-2-2-2 0,4 0-12 16,3 0-17-16,2 0-22 0,6-1-28 16,1-2-30-16,5-2-37 0,3 0-23 0,3-2-17 15,7-1-18-15,3-1-19 0,4-4-9 16,7-1 0-16,4 0-7 0,4-3-6 16,3 0-2-16,5-1 3 0,0-2 0 0,-1 1 1 15,1 1 5-15,-2-1 8 0,-3 2 11 0,-4 2 14 16,-7 1 13-16,0 1 16 0,-8 2 12 15,-5 2 11-15,-3 2 7 0,-8 4 5 16,-3-1 11-16,-6 4 10 0,-3 2 17 0,-5 1 21 16,-2 2 23-16,-3 1 25 0,0 1 25 15,-1 0 22-15,1 0 17 0,0-2 8 0,1 2-4 16,4-1-13-16,3-4-25 0,4 1-26 16,0-2-34-16,6-2-35 0,1-1-43 0,4-2-38 15,3 0-29-15,6-3-39 0,3 1-45 16,5-4-53-16,5-1-43 0,7 0-52 0,5-4-67 15,1-2-18-15,5-3 19 0,2 0 46 0</inkml:trace>
  <inkml:trace contextRef="#ctx0" brushRef="#br0" timeOffset="35285.21">4104 6929 104 0,'-6'-13'223'16,"-1"1"17"-16,1 2 9 0,0 1 9 15,1 3 11-15,2-1 3 0,-2 5 2 0,2-1 6 16,1 3-2-16,2 3-9 0,2 4-15 16,1 2-16-16,2 5-24 0,3 2-40 0,1 5-41 15,2 5-40-15,3 2-33 0,-1 3-19 16,2 4-18-16,2 1-28 0,-3 3-52 15,2 0-77-15,1 2-114 0,-1-2-116 0,3-2-96 16,-3-1-69-16,4-4-45 0,2-7 29 16,-4-2 89-16,6-7 98 0</inkml:trace>
  <inkml:trace contextRef="#ctx0" brushRef="#br0" timeOffset="35532.91">5173 7240 118 0,'6'0'345'0,"-4"0"59"16,-5 3 45-16,-5 0-53 0,-6 3-64 0,-2 2-65 15,-6-1-53-15,-5 2-44 0,-3 2-31 16,-5 1-15-16,-5 1-6 0,-7 2 7 0,-4 3 6 16,-4 0 1-16,-7 3-2 0,-3 2-12 15,-3 2-25-15,-4 2-24 0,-1 3-21 16,-3 3-17-16,-3 2-24 0,0-1-33 0,0 2-43 15,3 0-78-15,3-2-103 0,5 0-112 16,8-3-92-16,6-1-90 0,7-3-34 16,9-3 34-16,8-3 81 0,9-4 101 0</inkml:trace>
  <inkml:trace contextRef="#ctx0" brushRef="#br0" timeOffset="35883.22">3900 8005 337 0,'-9'8'458'0,"-1"-1"48"16,0-2 44-16,0 1-78 0,0-4-113 15,4 2-93-15,-1-4-65 0,4-2-44 16,3-2-41-16,5-4-45 0,3-2-41 16,3-4-25-16,5 1-22 0,1-2-22 0,4 1-31 15,2-1-32-15,-1 3-36 0,1 3-31 0,-1 2-17 16,0 5-2-16,-4 4 16 0,-1 5 28 15,-3 4 36-15,-3 5 41 0,-3 4 48 16,-5 4 52-16,0 1 51 0,-4 2 53 0,-2 3 53 16,-1 0 39-16,-2 2 20 0,0-3 12 15,0-1 2-15,-1-3-13 0,1-1-24 16,1-3-31-16,-1-4-31 0,3-2-39 0,3-5-43 16,1-1-48-16,5-3-54 0,4-4-52 15,3-4-60-15,4-4-71 0,5-3-94 0,0-4-101 16,5-1-79-16,2-1-60 0,1-1-46 15,1-1 4-15,-1 1 62 0,-3 1 94 16,0-1 101-16</inkml:trace>
  <inkml:trace contextRef="#ctx0" brushRef="#br0" timeOffset="36384.03">4447 8065 162 0,'-1'-6'297'0,"1"0"59"0,-2 0 0 0,2 0-11 15,0 2-16-15,2-1-21 0,-1 1-31 16,4 1-38-16,-2 1-45 0,3 2-41 15,2 2-38-15,-1 4-28 0,5 3-28 0,-2 1-18 16,1 4-10-16,1 1-11 0,0 1-8 16,0 2-4-16,-1-1-2 0,-3-1-4 0,0-1-3 15,0-1 3-15,-2-4 2 0,1 1 4 16,-4-6 3-16,2 0-1 0,-1-5 1 16,-2-3-3-16,-1-3 0 0,1-4-8 0,-1-4-7 15,1-2 0-15,1-2-2 0,-1-2-3 16,-1-1-2-16,3-1 3 0,-1 1 3 15,-1-1 0-15,1 2 4 0,0 2 0 16,1 3 1-16,-2 1-7 0,-1 4-3 0,1 2-3 16,1 2 0-16,2 3-1 0,-2 3 1 15,2 3 2-15,3 3 8 0,-2 2 5 16,-1-1 0-16,3 2 1 0,-3 0 1 0,2-1 1 16,-2-1 7-16,-2 1 11 0,2-2 13 15,-3-3 15-15,1-1 10 0,0 0 5 0,2-4-4 16,1 0-11-16,-3-6-15 0,2-1-13 15,1-3-9-15,1-1-3 0,2-1-3 0,-1-1-3 16,2 2 1-16,-1-1-2 0,2 2 0 16,-1 2-4-16,1 0 2 0,3 3 2 0,-1 3-2 15,2 1 1-15,-2 1 0 0,4 4 0 16,-2 1-2-16,2 0-5 0,-1 3-6 16,1-2-12-16,-2 1-19 0,0-1-31 0,-2 1-43 15,1-2-58-15,-3-2-75 0,-1 1-83 16,2-4-88-16,-2-2-72 0,1-4-10 0,0-4 31 15,0-4 68-15,3-2 87 0</inkml:trace>
  <inkml:trace contextRef="#ctx0" brushRef="#br0" timeOffset="36950.83">5794 6647 108 0,'-6'0'261'0,"1"4"55"15,0 0 7-15,2 5-5 0,-1 0-3 0,2 3-8 16,2 2-19-16,2-1-25 0,2 2-32 16,2 0-30-16,4 0-29 0,3-1-20 15,3-4-11-15,2 1-3 0,3-6 5 0,1 0 13 16,2-5 12-16,-2-3 8 0,-1-1 3 15,-1-5-6-15,-5 0-19 0,-2-5-22 16,-1 1-22-16,-4-4-16 0,-2 1-16 0,-3-2-5 16,0 1-8-16,-3 0-8 0,0 4-2 15,0 1-9-15,0 1-10 0,0 3-12 16,2 3-10-16,1 5-8 0,2 3-6 16,3 6-1-16,4 6 1 0,4 5-1 0,3 5-1 15,3 4 3-15,2 4-1 0,3 4 1 16,1 4-3-16,-1 1-4 0,-2 1-1 15,-3 2-3-15,-4 1-2 0,-4 0-5 0,-6-3-3 16,-8-1-8-16,-5-3-19 0,-9 0-48 16,-7-5-71-16,-7-3-96 0,-8-6-141 15,0-4-147-15,-4-7-126 0,2-7-71 16,1-5 12-16,0-9 66 0,4-4 129 16,3-9 149-16</inkml:trace>
  <inkml:trace contextRef="#ctx0" brushRef="#br0" timeOffset="37184.04">5758 6466 344 0,'-16'-16'515'0,"-3"4"73"0,0 3 61 16,-2 1-45-16,3 1-64 0,-1 1-76 16,6 1-59-16,-1-1-46 0,4 2-48 15,2-3-60-15,2 0-82 0,4-2-70 0,4-3-49 16,1-1-33-16,7-4-25 0,1-1-26 15,5-1-35-15,2 0-56 0,2 3-69 0,3 1-86 16,-1 3-105-16,1 5-95 16,0 5-68-16,2 5-30 0,-1 6-12 0,3 8 17 15,-5 4 66-15,4 4 85 0,-3 5 85 16</inkml:trace>
  <inkml:trace contextRef="#ctx0" brushRef="#br0" timeOffset="37466.94">6521 6664 76 0,'0'11'346'0,"-1"-2"87"15,-1 0 79-15,-1-2-13 0,0-1-39 16,3-3-56-16,0 0-68 0,3-3-80 16,0-1-75-16,5-4-67 0,2-2-63 15,2-2-61-15,-1-2-83 0,2 1-106 0,3-2-121 16,-2 1-116-16,0 2-112 0,-1 0-32 16,-2 0 29-16,-1 1 82 0,-2 1 106 15</inkml:trace>
  <inkml:trace contextRef="#ctx0" brushRef="#br0" timeOffset="37900.11">6683 6311 275 0,'-8'-7'480'0,"-3"1"75"16,3 3 53-16,2 0-67 0,-1 0-117 0,4 3-122 15,1 0-97-15,2 3-69 0,2 3-48 16,4 2-30-16,4 1-21 0,6 0-16 15,0 1-15-15,4-2-25 0,2 1-24 0,-3-5-28 16,3 2-25-16,-1-4-18 0,-4-1-12 16,1-2 4-16,-6-1 15 0,2-4 20 15,-6 2 23-15,-3-5 26 0,-2 1 38 16,-3-2 35-16,0-1 35 0,-1 1 34 0,-2-1 30 16,-1 1 20-16,1-1 14 0,0 1 2 15,1 1-6-15,-2 0-19 0,4 1-22 16,0 1-20-16,0 2-30 0,4 2-20 15,1 3-20-15,3 3-7 0,2 5-4 0,5 2-3 16,-2 5 1-16,4 5-6 0,4 4-5 16,1 7-2-16,4 4-7 0,0 5-3 15,4 4-7-15,-3 2 1 0,-3 1 2 16,0-1-2-16,-7 2 4 0,-6 0 14 0,-3-1 16 16,-6-1 14-16,-4-2 16 0,-7-2 11 15,-4-3 4-15,-3-2-8 0,-3-2-36 16,-1-7-70-16,-6-4-96 0,1-6-132 0,0-6-163 15,1-7-147-15,2-8-121 0,3-8-21 16,5-7 41-16,4-9 99 0,4-7 146 16</inkml:trace>
  <inkml:trace contextRef="#ctx0" brushRef="#br0" timeOffset="38151.01">7072 6104 192 0,'-2'-16'442'0,"2"4"86"0,-3 6 77 15,3 4-14-15,5 6-76 0,-1 3-70 0,6 7-60 16,1 2-64-16,8 7-61 0,1 5-57 16,6 7-55-16,-1 5-80 0,4 7-89 15,2 5-75-15,1 7-55 0,-2 1-47 16,0 1-36-16,-5 4 4 0,-4-1 36 0,-8 2 43 16,-7-1 41-16,-6 2 34 0,-8-1 36 15,-8 2 10-15,-11-3-19 0,-5 2-47 16,-8-4-80-16,-3 0-84 0,-6-6-83 0,1-5-75 15,-4-5-53-15,-3-8 13 0,-1-9 56 16,-4-8 76-16</inkml:trace>
  <inkml:trace contextRef="#ctx0" brushRef="#br0" timeOffset="38384.55">5611 6703 308 0,'-38'-19'427'0,"1"2"45"0,-1 4 36 16,1 4-94-16,2 3-92 0,2 4-79 15,1 5-60-15,2 4-38 0,3 4-29 0,2 7-34 16,7 5-32-16,1 4-17 0,6 7-14 16,8 5-9-16,4 6-5 0,9 6-11 15,7 1-37-15,8 5-73 0,7-1-92 0,8-2-94 16,7-1-88-16,12-5-88 0,10-8-30 15,6-5 34-15,8-10 74 0,4-8 85 16</inkml:trace>
  <inkml:trace contextRef="#ctx0" brushRef="#br0" timeOffset="38766.57">6980 5961 16 0,'1'-20'438'0,"-1"5"92"0,-1 3 68 16,1 2 48-16,-2 1-101 0,2 1-119 15,2 0-97-15,1 0-65 0,2-2-51 0,5-1-43 16,3-3-37-16,5-1-41 0,3-4-46 16,5-1-52-16,1-2-58 0,5-1-55 15,4 1-71-15,-1-1-76 0,2 2-63 16,-4 3-35-16,0 3-7 0,-3 5 14 15,-5 2 49-15,-3 5 66 0,-7 3 70 0,-1 6 62 16,-5 3 63-16,-4 5 57 0,-3 1 47 16,-4 6 46-16,-1 0 46 0,-2 4 44 15,-1 2 32-15,-1 0 16 0,-2 2 9 16,4-1-4-16,-1 1-14 0,4-4-29 0,-1-2-36 16,3-3-36-16,3-2-36 0,1-2-31 15,2-4-39-15,4-5-53 0,2-4-83 0,2-3-119 16,4-4-120-16,2-5-121 0,1-3-109 15,1-2-28-15,0-4 39 0,-1 0 93 16,-1-3 109-16</inkml:trace>
  <inkml:trace contextRef="#ctx0" brushRef="#br0" timeOffset="43769.78">5601 1482 64 0,'-6'-15'174'0,"0"0"12"0,3 0 5 15,-2-1 10-15,3 2 18 0,-1-1 18 16,0 1 19-16,0 0 18 0,-1 3 16 0,3 0 8 15,-4 1-1-15,2-1-12 0,0 4-21 16,0-1-17-16,1 1-29 0,2 1-31 16,0 1-36-16,0 2-26 0,2 3-9 0,1 0-7 15,3 4 0-15,2 6 4 0,0 0 2 16,0 5-3-16,3 2-20 0,2 2-23 0,-2 2-24 16,3 1-21-16,-1 3-11 0,2-1-27 15,-2 1-41-15,1 1-61 0,-1 1-72 0,1-4-97 16,-3 2-129-16,2-3-105 0,-1-2-73 15,0-1-47-15,0-2-7 0,-1-1 56 16,-1-2 108-16,2-1 114 0</inkml:trace>
  <inkml:trace contextRef="#ctx0" brushRef="#br0" timeOffset="44166.92">6308 1855 26 0,'13'-2'201'0,"1"1"28"0,-3 0-19 0,0-1-26 15,0 2-14-15,-1 0-7 0,-1 0-2 16,-1 2 5-16,0-1 11 0,-2-1 15 0,-1 1 22 16,0-1 19-16,-1 2 14 0,-2 0 7 15,-1-2-5-15,1 3-6 0,-2-3-15 16,-3 1-23-16,0-1-25 0,-5 3-29 0,-3-1-30 15,-3 1-31-15,-4-1-25 0,-4 3-18 16,-3 0-9-16,-5-1-7 0,-5 0 2 0,-4 1 0 16,-4 1 0-16,-5 0 1 0,-2-1-1 15,-1 1 2-15,-6 0 4 0,-1-1 0 0,-2 2 2 16,-2-3-3-16,0 2 0 0,2 0-5 16,0 0-8-16,2 0-5 0,5-1-7 0,3 2-6 15,4-1-5-15,5 0-2 0,3 0-6 16,6 0-20-16,4-2-45 0,4 3-56 0,7-4-80 15,1 0-100-15,8 0-105 0,3-1-86 16,7 3-53-16,4 0-39 0,6-4-5 16,3 1 53-16,3-2 84 0,5 0 95 0</inkml:trace>
  <inkml:trace contextRef="#ctx0" brushRef="#br0" timeOffset="44786.14">5631 2266 33 0,'-8'-2'335'0,"-1"1"66"0,1 0 65 0,0-1-1 16,-1-1-55-16,4 2-70 0,0-1-72 0,2 1-59 16,1 1-63-16,4 3-57 0,1 1-42 15,2 4-18-15,4 2-9 0,1 4-5 16,3 1 2-16,-1 4 3 0,1 2-1 15,4 2 0-15,-4-1 3 0,1 0 8 16,-1 1 4-16,-2-3 11 0,1-2 16 0,-5-2 18 16,1-2 39-16,-2-2 53 0,0-3 55 15,-1-2 26-15,-2-2 10 0,-1-4-10 0,-2-1-32 16,0-4-58-16,0-4-59 0,0-2-38 16,0-4-27-16,1-2-11 0,1-4-12 15,0 1-4-15,1-4-8 0,0 1-4 0,3-1-9 16,2 0-8-16,0 4-12 0,0 1-9 0,3 2-10 15,0 2-10-15,2 4-4 0,1 4-4 16,0 3 4-16,4 3 7 0,-4 4 4 16,3 5 8-16,-1 3 10 0,-2 2 10 15,-1 1 6-15,-1 1 6 0,-2 0 14 0,-2 0 15 16,1-1 15-16,-4-3 20 0,0-2 23 16,1-2 21-16,-4-1 11 0,1-2 4 0,-1-4-3 15,1-1-14-15,1-4-22 0,-2-2-21 16,3-5-20-16,0-1-16 0,1-3-11 0,2 0-8 15,1-4-5-15,-1 1-4 0,2 0-5 16,2 0-2-16,1 1-4 0,1 3-1 16,-1 3-4-16,1 0-4 0,0 4-6 0,1 0-3 15,2 6-1-15,-1 2-2 0,1 4 5 16,2 3 7-16,-3 2 4 0,4 2 6 0,-5 3 6 16,2 0 4-16,-1 3 4 0,0 0 0 15,-3-1 4-15,0-1 1 0,-1-1 1 16,-3-3 3-16,-1 0 0 0,0-3 0 0,-2-1-18 15,-1-1-37-15,-2-2-76 0,2-3-119 16,-2 0-185-16,0-4-184 0,2-2-135 16,-2-2-44-16,2-3 32 0,1-4 94 0,2-1 173 15</inkml:trace>
  <inkml:trace contextRef="#ctx0" brushRef="#br0" timeOffset="45666.99">7476 1182 19 0,'7'-6'183'0,"-1"1"8"0,-1 1 6 16,-2 1 10-16,0 1 17 0,-1 0 17 0,-2 1 18 15,-2 1 14-15,-4 1 11 0,-2 3 0 16,-2 0-10-16,-4 2-17 0,-3 2-25 0,-5 2-24 16,-5 1-27-16,-5 0-23 0,-1 3-22 15,-5 1-15-15,-4 0-12 0,-3 2-11 16,1 1-10-16,-5 1 3 0,2 1 4 0,-1 1 8 15,4-2 9-15,3 1 1 0,3-1-2 16,4-2-17-16,4-1-16 0,5-2-25 0,5-1-22 16,5-1-15-16,3-1-8 0,4-1-5 15,8 0 1-15,5-2-2 0,5 1 0 0,7-1 0 16,6-1-2-16,2-1-3 0,7 0-5 16,3 0-5-16,3 0-13 0,4-1-14 15,-2 2-16-15,0-1-12 0,-1 2-11 16,-1 1-7-16,-5 0 5 0,-1 1 7 15,-7 1 13-15,-3-1 13 0,-3 2 18 0,-6 2 21 16,1 1 22-16,-8 0 22 0,-2 1 18 0,-6 2 18 16,-1 3 13-16,-5 0 1 0,-6 3-6 15,-2 0-8-15,-5 3-14 0,-2-1-14 0,-1 2-13 16,-3 1-7-16,-3-1-3 0,-2 2-3 16,1-2 1-16,-1 3 2 0,0-1 3 15,4-2 3-15,1-2 0 0,3-2 1 0,6-3 2 16,3-3 1-16,1 0 4 0,6-3 10 15,3-2 10-15,5-2 5 0,4-3 5 0,8 2 1 16,6-6-10-16,7-1-13 0,8-3-13 16,5-3-11-16,9-3-9 0,3-2-12 0,5 0-9 15,3-3-14-15,-1 1-10 0,-2-2-9 16,1 0-3-16,-7 1 4 0,0-1 6 16,-6 2 10-16,-4 1 9 0,-4 0 7 0,-6 1 4 15,-4 2-4-15,-3 0 1 0,-3 2-4 16,-5-1-15-16,-3 2-17 0,0 2-26 0,-3-1-32 15,-3 2-54-15,-2 0-62 0,-3 0-88 16,0 0-111-16,-1 2-110 0,-1-1-89 16,-1-1-65-16,0 0 5 0,-1 0 68 0,1-3 112 15,3 3 127-15</inkml:trace>
  <inkml:trace contextRef="#ctx0" brushRef="#br0" timeOffset="46872.36">5008 6582 56 0,'20'-8'189'15,"0"-1"0"-15,-4 2-14 0,3 1-12 16,-6 1-8-16,-1 2 4 0,-4 2 16 0,0 1 24 15,-2 3 24-15,-3 1 26 0,-6 5 19 16,-3 2 6-16,-5 4-17 0,-2 4-28 0,-6 4-38 16,-4 1-31-16,-4 3-28 0,0-1-22 15,-2 5-15-15,1-3-7 0,-1 2-8 16,1-1-11-16,3-2-8 0,1 0-12 16,6-2-12-16,1-2-12 0,6-1-12 0,3-3-6 15,4 0-13-15,4-4-3 0,4-2-2 16,7-3-5-16,5-2 5 0,6-3-2 15,5-5 5-15,3-2 1 0,3-1 3 0,4-3 0 16,1-1-1-16,1-1-2 0,1 2-13 16,-2 0-16-16,0 2-22 0,-2 4-10 0,-3 3-6 15,-3 4 1-15,-8 4 10 0,-1 5 16 16,-7 7 21-16,-3 2 13 0,-5 7 8 0,-4 2 12 16,-2 4 17-16,-5 4 20 0,-3 1 17 15,-1 2 21-15,-2 0 29 0,1 0 26 16,-1 2 21-16,3-2 19 0,0-3 9 0,2-2-3 15,0-2-12-15,3-4-22 0,1-4-20 16,4-3-27-16,1-3-21 0,6-4-13 16,2-2-13-16,5-5-12 0,3-1-10 0,3-3-12 15,5-3-5-15,3-3-9 0,5-3-12 16,1-3-12-16,4-3-22 0,1-3-29 0,0-3-57 16,-1-1-73-16,-1-2-100 0,-3-2-156 15,-1-1-149-15,-2 0-138 0,-3-3-33 16,-3 0 29-16,-2-1 85 0,-4-2 152 15</inkml:trace>
  <inkml:trace contextRef="#ctx0" brushRef="#br0" timeOffset="47933.52">8349 1512 92 0,'-6'-3'245'0,"1"0"46"16,2 1-8-16,0 1-17 0,-2 1-15 16,2 0-22-16,2 0-22 0,-1 3-13 0,0 0-6 15,2 4-5-15,0 2-2 0,0 2 1 16,2 1-6-16,1 1-15 0,0 1-28 15,5 0-26-15,0 0-18 0,2 0-13 0,0-4-10 16,0 1-6-16,1-3-3 0,3-1 2 16,-3-3 4-16,1-2 7 0,2-4 7 0,-1-2 5 15,0-5 9-15,0-3 13 0,1-2 9 16,-2-2 5-16,-3-1 1 0,0-2 0 0,-1-1-8 16,-3 1-17-16,-2-2-15 0,1 3-11 15,-3 0-6-15,-1 1-6 0,0 2-2 16,0 3-4-16,0 3-9 0,-1 0-10 0,-1 3-11 15,2 2-13-15,0 2-9 0,3 5-5 16,0 6 1-16,5 4-1 0,0 9 3 0,5 5 1 16,2 6 6-16,0 6 0 0,5 6-8 15,2 3-1-15,-1 3-3 0,1 0 1 0,2 0-5 16,-5-3 1-16,1-2 5 0,-2-1 10 16,-6-1 11-16,0-4 11 0,-5-1 14 15,-4-3 4-15,-3-1 6 0,-6-3-4 0,-5 0-6 16,-2-3-11-16,-4-4-14 0,-4 0-14 15,-4-3-26-15,-3-3-30 0,-4-4-56 16,2-3-75-16,-3-5-94 0,-2-2-122 0,3-5-133 16,1-3-107-16,1-1-82 0,1-4-8 15,6-2 53-15,1-4 108 0,5-1 140 16</inkml:trace>
  <inkml:trace contextRef="#ctx0" brushRef="#br0" timeOffset="48366.91">8253 1354 101 0,'0'-4'288'16,"0"0"40"-16,0 0 16 0,0 0-32 0,1-2-34 15,1-2-31-15,1-1-26 0,-1-1-20 16,1-2-22-16,0 0-23 0,2-2-22 15,-1-2-18-15,1-1-18 0,0 2-14 0,0-1-19 16,1 1-15-16,3 1-15 0,-2 2-14 0,1 2-9 16,-2 1-7-16,3 1-5 0,1 2-6 15,1 2-3-15,2 2-10 0,0 2-15 0,4 3-16 16,-1 2-22-16,4 1-24 0,1 3-31 16,0 1-26-16,-1 1-23 0,0 0-31 15,0 3-39-15,-2 0-40 0,-2 1-47 0,-2-2-36 16,-4 2 3-16,-4-1 27 0,-2-2 51 15</inkml:trace>
  <inkml:trace contextRef="#ctx0" brushRef="#br0" timeOffset="48681.37">9043 1849 80 0,'-6'3'318'0,"3"-2"53"0,0-1 43 0,1 0-40 15,4 0-55-15,1-1-42 0,3-3-35 16,2-1-28-16,3-1-30 0,2-1-32 0,1-1-31 15,5 0-33-15,-1 0-29 0,2 0-19 16,2-2-20-16,-1 0-35 0,1 0-61 16,0 1-90-16,-3-1-101 0,1 0-109 0,1 3-113 15,-5 1-37-15,-1 0 21 16,-2 0 72-16,-3 2 90 0</inkml:trace>
  <inkml:trace contextRef="#ctx0" brushRef="#br0" timeOffset="49217.07">9508 1357 39 0,'-19'-1'412'0,"2"1"79"15,-1 0 50-15,1 0 13 0,4 1-117 16,2 1-134-16,1-1-102 0,3 2-70 0,2 2-39 15,4-1-22-15,2 2-9 0,4-1-7 16,5 2-3-16,2-1-6 0,3 0-6 16,3-3-9-16,0 0-9 0,2-1-5 0,2-2-5 15,-4-2-3-15,2-3-2 0,-1 1-3 16,-3-2-3-16,0-2-1 0,-5 1-2 16,0-3 11-16,-2-2 14 0,-2 0 21 0,-1-2 23 15,-4 1 42-15,1-4 42 0,-3 2 27 16,0-3 16-16,-1 2 3 0,-1-2-4 0,0 3-27 15,-1 0-31-15,1 3-31 0,1-1-24 16,-1 5-21-16,2 0-20 0,-1 2-17 0,-1 0-11 16,2 3-13-16,2 2-4 0,1 4-4 15,2 3 4-15,3 6-1 0,4 3-5 0,1 6-7 16,4 6-15-16,2 4-19 0,3 7-32 16,0 2-34-16,2 8-28 0,0 4-14 15,0 5 4-15,-1 4 13 0,-5 0 36 0,1 2 54 16,-4-1 62-16,-3-1 65 0,-4-1 54 15,-4-3 41-15,-5-3 24 0,-4 0 7 0,-5-3-14 16,-4-1-26-16,-2-5-31 0,-4-2-27 16,-2-4-24-16,1-4-21 0,-6-4-19 0,2-2-38 15,-5-5-56-15,0-6-100 0,0-5-133 16,-2-6-179-16,4-2-171 0,1-5-138 0,5-6-64 16,3-6 37-16,4-3 98 0,6-6 160 15,8-5 165-15</inkml:trace>
  <inkml:trace contextRef="#ctx0" brushRef="#br0" timeOffset="49634.83">9986 1083 161 0,'-5'-5'279'0,"3"2"30"0,-1 0 0 15,3 2-33-15,0 1-23 0,5 0-5 0,2 3 5 16,2 1 3-16,2 2-17 0,2 3-26 0,4 1-33 15,-1 3-35-15,6 2-33 0,0 4-27 16,2 4-22-16,-2 4-16 0,3 6-14 0,0 3-8 16,-1 4-10-16,-3 5-5 0,-1 4-3 15,-4 4-4-15,-3 4 4 0,-5 1 5 0,-5 3 8 16,-3 0 6-16,-5-1 7 0,-6 1 4 16,-3-2-2-16,-4 0-14 0,-7-2-28 15,0-3-56-15,-5 1-103 0,-2-1-121 16,-3-3-123-16,2-1-117 0,-2-7-58 0,0-2 8 15,-1-5 75-15,0-5 104 0</inkml:trace>
  <inkml:trace contextRef="#ctx0" brushRef="#br0" timeOffset="50268.46">8046 1543 75 0,'-2'-12'142'15,"1"0"-6"-15,-1 2-5 0,2-1 1 0,0 1 0 16,0 0 5-16,0 2 18 0,0 0 27 16,0 1 29-16,0 1 29 0,0 1 26 0,0 0 11 15,0 3-2-15,0-1-21 0,-2 1-38 16,1 1-45-16,-2 1-48 0,1 1-37 16,-1 4-26-16,0 1-15 0,-2 4-2 0,-1 7 5 15,1 2 8-15,-3 6 15 0,0 9 6 16,-1 5 9-16,2 6 15 0,1 7 20 0,1 5 23 15,0 6 10-15,4 3 7 0,1 0 4 16,3 5-1-16,5-2-12 0,5 1-13 0,6-2-10 16,4-4-6-16,4-1-15 15,6-3-22-15,4-1-15 0,2-7-18 0,7-1-18 16,3-4-15-16,3-4-7 0,0-2-4 0,-1-5-5 16,0-5-11-16,-5-4-16 0,-4-1-28 15,-7-5-42-15,-5-3-75 0,-5-3-88 16,-4-3-144-16,-4-2-186 0,-4-2-172 0,-4-4-64 15,-6-1 19-15,-3-3 56 0,-7-1 138 16,-3-4 190-16</inkml:trace>
  <inkml:trace contextRef="#ctx0" brushRef="#br0" timeOffset="51683.61">6158 7554 61 0,'-2'-7'184'0,"-1"2"-6"0,-2-1-20 16,2-1-12-16,-3 3-8 0,3-2 1 16,0 3 5-16,1-1 0 0,-1 0 0 0,1 3-5 15,1-2-13-15,-1 2-23 0,2-1-23 16,0 2-22-16,0 0-19 0,3 0-12 16,2 3-6-16,2 1 4 0,2 4 16 15,0 1 23-15,1 2 21 0,4 0 16 0,-1 5 15 16,-2 0 17-16,1 4 7 0,0-1 1 15,-3 3-1-15,-3 1 2 0,-3 3-1 16,-3 0-7-16,-3 2-15 0,-3 3-17 0,-5 1-18 16,-2 1-20-16,-4 1-17 0,-2 1-18 15,-2-1-8-15,-4 1-8 0,3-2-5 16,-2 0-2-16,0-2-4 0,-1-1 3 16,3 0-5-16,1-4 2 0,2-1-2 0,2-2-1 15,3-4 2-15,1-2 2 0,2-3 4 16,3-3 10-16,0-2 8 0,2-3 3 0,1-1 3 15,2-5-1-15,0-3-1 0,3-3-11 16,0-3-8-16,0-2-1 0,2-2-2 16,-1-2-4-16,2-3-3 0,1 0 4 15,0 1-2-15,-1 1-2 0,0-1-2 16,1 4 2-16,-3 1 0 0,1 1 0 0,-1 2-1 16,1 2-5-16,-2 1-5 0,-2 1-5 15,1 1-4-15,-4 2-3 0,0 2 1 16,-1 2 4-16,-2 1 2 0,0 3 6 15,0 1 3-15,-4 2 1 0,1 3 2 0,-1 2 1 16,-2 1 2-16,3 0 2 0,-3 1 7 16,3 1 13-16,1 2 7 0,-2-1 11 15,4 0 7-15,1 0 1 0,-2-1-1 0,3-1-11 16,3-1-5-16,-1-1-1 0,3-2 11 16,1-1 11-16,3-1 17 0,0-1 9 15,5-2 3-15,3-1-2 0,2-1-13 0,2-1-19 16,5-2-20-16,0-2-13 0,2 0-14 15,-1 0-26-15,3-2-34 0,-4-1-36 16,2 0-48-16,-6 2-60 0,1-1-89 16,-4 1-101-16,0-2-92 0,-1 3-85 0,-2-2-55 15,-2 2 10-15,-2 0 69 0,-3 2 104 16,-1-1 115-16</inkml:trace>
  <inkml:trace contextRef="#ctx0" brushRef="#br0" timeOffset="53567.82">4551 9456 63 0,'-3'0'170'0,"0"0"-4"0,-1 0-10 0,0 0-9 15,1-2-3-15,0 1-3 0,0 1-3 16,0-3-2-16,-1 1 2 0,0-2 3 0,0 1 2 15,-2-2 1-15,3 1 4 0,-2-1-2 16,2 1-11-16,2 0-17 0,-1 0-14 0,0 1-20 16,1 0-14-16,-1 0-11 0,2 0-6 15,-2 1 2-15,2 1 4 0,0 0 9 0,-1 1 8 16,1-2 3-16,0 1 6 0,0 1-2 16,0 0-7-16,0 0-11 0,-2 0-12 15,2 0-11-15,0 1-9 0,0 1-3 16,2-1 0-16,-2 2 8 0,3 0 5 0,0 3 8 15,1 1 11-15,0 1 2 0,3 3 1 16,0 1-3-16,3 1 1 0,0 4-8 16,2-1-13-16,2 2-10 0,2 0-8 0,-2 0-5 15,5 0-10-15,-3-1-7 0,1-2-1 16,0-2 2-16,-2 0-2 0,1 0 0 16,-2-4 0-16,-3-2 3 0,3-1-3 0,-4-1-1 15,-2-5 1-15,0 0-2 0,1-5 2 16,-2-1 3-16,-3-5 1 0,0 0-1 0,-3-3-2 15,-1-4 3-15,0-1-4 0,-3-1 2 16,-2-2-3-16,-3-1 1 0,1-1 2 0,0 0-1 16,-1 2 1-16,2-1 3 0,-1 4 4 15,0 1 0-15,4 3-4 0,-2 3 1 0,3 1-3 16,-1 2-5-16,3 3-5 0,2 3 0 16,1 5 2-16,3 2 1 0,5 3 3 15,-1 4 0-15,1 0 0 0,1 1-3 0,1 1 1 16,1 2 6-16,0-2 9 0,5 3 8 15,-3-1 14-15,3 0 18 0,-1-4 15 0,-1 0 17 16,-1-2 11-16,0-3 16 0,-4-3 7 16,2-3 5-16,-4-1-6 0,-2-5-15 15,-2-2-13-15,-1-2-14 0,-2-5-14 0,0-2-12 16,-3-1-7-16,0-3-9 0,-3-3-6 16,0 0-9-16,-2-3-8 0,-4-1-6 0,1-2-5 15,1-3 0-15,-5-2-7 0,4 1-1 16,-2-2-9-16,2 1-11 0,-1 1-17 15,1 2-25-15,2 2-28 0,1 3-49 0,-1 5-44 16,3 2-47-16,1 4-51 0,1 4-64 16,-1 1-54-16,2 6-30 0,2 3-19 0,-1 4-8 15,4 3 7-15,1 4 29 0,0 5 14 16,2 1 40-16,2 1 51 0,1 2 54 16</inkml:trace>
  <inkml:trace contextRef="#ctx0" brushRef="#br0" timeOffset="53901.47">5200 8876 179 0,'1'-5'290'0,"1"2"49"0,-1-2-14 16,1 2-30-16,-2 1-35 0,0 2-34 15,0 0-40-15,0 2-39 0,0 4-41 16,0 2-35-16,0 2-22 0,0 4-12 0,0 3-6 16,3 5-4-16,1 2-3 0,-1 4-1 15,0 2-1-15,3 0-2 0,-3 4 1 16,2 0 4-16,-2 2 2 0,2-2 2 0,-2-1 0 16,-1-2-1-16,1 0-2 0,1-1-9 15,-2-3-17-15,-2-2-31 0,1-4-43 0,-1-3-54 16,0-2-62-16,-1-3-62 0,1-4-45 15,-3-5-26-15,0-4-10 0,0-1 21 16,0-4 32-16,-1-4 24 0,1-2 35 0</inkml:trace>
  <inkml:trace contextRef="#ctx0" brushRef="#br0" timeOffset="54136.62">5124 9190 48 0,'-10'-12'182'0,"4"0"3"0,0 3-3 0,0 0-2 16,1 1-2-16,2 3-1 0,-1-1-6 15,3 1-6-15,-1 0-3 0,2 3 0 16,3 0 7-16,2 2 10 0,2 2 12 0,3 0 1 16,3 2-12-16,4 3-21 0,1 1-29 15,2 1-31-15,1 1-33 0,1 2-24 16,2-1-16-16,0 1-8 0,-2-2-7 16,0 2-5-16,-2 0-3 0,2-1-7 0,-5-1-28 15,0 1-57-15,-3-2-69 0,0-2-85 0,-3-1-80 16,-1 0-76-16,-1-1-62 15,-2-4-3-15,-1 1 40 0,2-4 68 0,-1-2 74 16</inkml:trace>
  <inkml:trace contextRef="#ctx0" brushRef="#br0" timeOffset="54401.12">5544 9166 267 0,'-4'3'404'0,"-1"-1"67"0,0-1 22 15,2 1-60-15,2-2-72 0,1-2-75 16,1 1-68-16,5-2-56 0,1-2-43 0,2-1-33 16,2-1-23-16,2-1-20 0,1-1-16 15,0 0-10-15,2-1-14 0,0-3-19 16,-2 3-35-16,2-2-50 0,-3 0-63 15,1 2-75-15,-1 1-73 0,-4 1-56 16,2 2-46-16,-3 0-30 0,-1 2 14 0,0-1 49 16,-4 2 63-16</inkml:trace>
  <inkml:trace contextRef="#ctx0" brushRef="#br0" timeOffset="54700.38">5655 8922 305 0,'-8'-2'381'0,"4"2"60"0,0 0-1 0,0 0-47 16,0 2-56-16,-1-2-54 0,2 1-45 16,2 2-36-16,-2 2-34 0,3 1-30 15,4 0-20-15,-2 2-20 0,4 3-22 0,1 1-19 16,1 3-19-16,4 2-13 0,1 1-13 15,-1 1-10-15,3 1-9 0,-2 0-7 16,1 3-9-16,-1-2-10 0,0 2-17 16,-1-2-25-16,-3-2-34 0,2 1-56 15,-3-2-68-15,0-2-77 0,-3-1-65 0,1-3-58 16,0-3-48-16,-4-1 16 0,1-5 51 16,-3-3 73-16</inkml:trace>
  <inkml:trace contextRef="#ctx0" brushRef="#br0" timeOffset="55468.71">5845 8664 164 0,'-11'-6'284'15,"3"-1"48"-15,2 3-15 0,1 0-25 0,0 1-27 16,-1 1-25-16,4 1-18 0,4 1-17 16,2 3-20-16,1 3-20 0,5 3-16 15,4 1-22-15,2 7-29 0,4 2-28 16,-1 4-23-16,5 2-21 0,0 4-16 0,-1 2-13 15,-3 0-20-15,-2 0-27 0,0 0-34 16,-4 0-46-16,-1 0-52 0,-1-5-55 16,-2 0-41-16,-2-5-24 0,-1-1-4 15,-2-5 10-15,0-4 26 0,-2-3 38 0,-3-3 42 16,0-2 37-16,-1-6 35 0,-3-2 41 16,0-3 37-16,-2 0 37 0,-1-4 26 15,1-3 24-15,-2-2 17 0,1 1 10 16,-2-4 9-16,1 1 5 0,3-1 4 0,0-3-2 15,2 4-4-15,3-1-7 0,0 2-7 16,3 2-12-16,2 1-3 0,0 0 1 16,3 2 3-16,3 1 7 0,0 1 5 0,2 0 5 15,1 1 2-15,-1 2-3 0,2 1-1 16,-2 1 0-16,1 3 1 0,-1 0 5 16,-2 2 4-16,3 1 11 0,-1 1 1 15,-2 2-3-15,0 3-6 0,-1-1-8 0,0 2-11 16,-1 2-15-16,-1 2-14 0,-2 1-9 15,3 0-6-15,-4 1-5 0,-2 1-3 16,2 1 2-16,-3 1 5 0,-1-1 1 16,-1 0 0-16,-3 1 0 0,0 2-5 0,-2-1-10 15,-1 1-18-15,-5-1-32 0,0-1-44 16,-2 1-59-16,-4-2-68 0,-1 0-66 16,1-3-55-16,-4 1-46 0,-1-3-24 0,-2-2 23 15,2 0 49-15,-3-2 58 0</inkml:trace>
  <inkml:trace contextRef="#ctx0" brushRef="#br0" timeOffset="56136.6">5631 9109 119 0,'0'0'158'0,"-1"0"-16"16,-1 0-18-16,2 0-14 0,0 2-11 15,0-1-5-15,2-1-3 0,-1 2 1 16,1-2 3-16,1 1 1 0,0 1 3 0,1-2 1 16,0 0 7-16,4 0 12 0,0-3 16 15,0 1 17-15,0-2 7 16,1-1 4-16,1-2-12 0,-1-1-16 0,2 1-23 15,-3-2-26-15,2 0-20 0,1-2-20 16,-3 2-12-16,0 0-15 0,0-1-10 0,1 2-6 16,-1-1-3-16,0 2-2 0,-2-1-2 15,2 1-3-15,-2 1-1 0,-1 1-3 16,0-1-3-16,0 3 0 0,-2 0 1 0,3 0 2 16,-3 2 2-16,0-1 4 0,-1-1 2 15,0 3 2-15,-1-2 1 0,1 1 1 16,-1 1 3-16,-1-1 6 0,2 1 4 15,-2 0 5-15,2 0 4 0,-1-2 5 0,-1 2 4 16,2-1-2-16,-2-1-1 0,1 2-1 16,-1-1-4-16,0 1-5 0,2 0-5 15,-2 0-4-15,2-2-6 0,0 1-3 0,-2 1-1 16,2-2-3-16,1 1-7 0,-1 1-8 16,-1-2-12-16,1 2-14 0,1 0-17 15,-1 0-22-15,-1 0-29 0,1 0-34 16,0 2-44-16,-1-2-46 0,-1 1-44 15,0 1-46-15,0-2-48 0,-1 3-2 0,-3 1 31 16,1-1 50-16</inkml:trace>
  <inkml:trace contextRef="#ctx0" brushRef="#br0" timeOffset="59633.45">5775 7384 141 0,'2'3'145'0,"-1"-1"-20"16,-1-1-14-16,0 1-7 0,0-1-3 0,0 1-2 15,2-1-2-15,-2 2-1 0,1 0 0 16,1 0 2-16,1 0 4 0,-1 2 2 16,3-1 1-16,0 2 2 0,1-1 5 0,3 2 0 15,1 1-4-15,4 2-6 0,-1 1-6 16,1-1-11-16,3 2-15 0,-1 0-11 15,1 2-8-15,2-2-11 0,-1 0-6 16,2 1-7-16,-2-1-6 0,2 0-3 0,-4-2-7 16,0 0 3-16,0-1 6 0,-4-2 13 15,-2-1 11-15,2-1 14 0,-4-1 16 16,0-1 7-16,0 0 3 0,-2-1-2 16,1-1-4-16,-1-1-8 0,1-1-10 0,0 1-8 15,-2-2-8-15,-2-1-9 0,2 2-4 16,-2-1 2-16,-1 2-3 0,1-2 3 15,-1 1 5-15,-1 1 9 0,-1 0 4 0,0 0 10 16,0 0 8-16,0 0 7 0,0 0-2 16,-3-1 1-16,0 1-2 0,0-2-10 15,-4 1-6-15,1 1-2 0,-3-2 2 16,-1 1 2-16,0-1 9 0,-2 1 12 0,-1-2 5 16,0-2 1-16,-4 2-1 0,2-1-6 15,-3-2-15-15,-1-1-14 0,0-1-9 16,-2 0-9-16,-2-1-6 0,2-2-3 15,-3 0 0-15,-1-6 1 0,-2-1 2 0,2-1-1 16,-3-4 3-16,-1-3-1 0,2-2-4 16,-3-3-3-16,0-4-3 0,3-1-3 15,-1-2-5-15,-1 0-4 0,4 0-3 16,-2 1-11-16,4-1-11 0,0 2-20 0,1 3-27 16,0 0-46-16,3 3-49 0,2 0-45 15,2 2-55-15,3 2-83 0,4-1-90 0,0 5-69 16,6-2-50-16,2 1-55 0,2-1 1 15,6 2 68-15,0-1 97 0,0 1 105 16</inkml:trace>
  <inkml:trace contextRef="#ctx0" brushRef="#br0" timeOffset="62967.33">4831 9972 33 0,'-5'9'228'0,"1"-2"15"15,-4-1-7-15,2 0-65 0,-1-1-46 16,1-1-27-16,1 1-11 0,-2-2 1 0,0-1 5 16,2 0 1-16,-1 0-3 0,1-1-5 15,-1-1-3-15,3 2-4 0,0-1-3 0,-1-1-4 16,1 0-7-16,2 0-10 0,-1 0-11 15,0 0-14-15,2 0-12 0,2 0-8 0,0-3-4 16,1 2-4-16,0-3-1 0,2 2 0 16,4-3 1-16,-1-1-1 0,3-1 0 15,2-1-1-15,-1 1 2 0,7-4 2 0,-1 0-2 16,4 1 1-16,1-3 0 0,4 0 0 16,2-1 1-16,4-1-2 0,0 0 3 15,4-2-2-15,1 1 1 0,0-1-1 0,3 2-3 16,0-1 0-16,0-1 0 0,0 1 1 15,0 1 0-15,-3-1-1 0,2 2 2 16,-1-3 1-16,1 2 0 0,1-3-1 0,1 0 6 16,3-1 4-16,2-4 5 0,4-3 1 15,6 1 2-15,3-5-2 0,5 0-5 16,1-1-6-16,7-1-7 0,-2-1-7 0,2 2-8 16,3 0-7-16,-2 0-6 0,0 3-6 15,1 1-1-15,-1 0 6 0,-5 1 4 16,-2 2 8-16,-2 3 6 0,-4 0 5 0,-4 1 3 15,-5 4 2-15,-4 0-2 16,-3 2 1-16,-5 1 0 0,-3 1-9 0,-6 0-13 16,-2 2-20-16,-4 2-21 0,-5 0-27 15,-4 4-31-15,-4-2-28 0,-3 3-23 0,-6 1-28 16,-3 2-32-16,-2 2-33 0,-6 1-1 16,-6 1 19-16,-3 2 27 0</inkml:trace>
  <inkml:trace contextRef="#ctx0" brushRef="#br0" timeOffset="68631.53">10705 1174 5 0,'0'-3'44'0,"2"0"-1"15,-2 0-1-15,0 0 2 0,0 0-2 16,0 0-1-16,0 2-1 0,0-1-6 0,0-1-1 15,0 2-3-15,0 1-3 0,0-2-4 16,0 1-4-16,0 1-4 0,0-2-4 0,0 1-3 16,0 1-3-16,0 0-2 0,0 0-3 15,0 0-2-15,0 0-1 0,0 0-1 0,0 0-1 16,0 0 1-16,0 0 1 0,0 0-1 16,0 0 3-16,0 0 0 0,0 0-1 0,0 0-1 15,0 0 2-15,0 0 0 0,0 0-1 16,1 0 1-16,-1 0-1 0,2 1 2 0,-1 1-1 15,-1-1 1-15,2 1-1 0,0 1 1 16,-1 0 1-16,2 0-1 0,-1-1 1 0,0 5 0 16,-1-3 2-16,2 3-2 0,2 3 0 15,0 0 2-15,-1 4-2 0,1 1 1 0,0 3-1 16,3 3 1-16,1 2-2 0,-1 5 1 16,2 0 2-16,-1 2-1 0,1 3-1 15,-1 0 0-15,4 2 3 0,-4-2 3 0,-1 1 5 16,2-2 7-16,1-1 8 0,-3-2 9 15,0-1 7-15,-1-2 6 0,0-2 2 16,-2-2-1-16,-1-1-4 0,1-1-2 0,-2-2-5 16,1-3-5-16,0-2-6 0,-1 2-6 15,-1-1-6-15,-1-2-5 0,3 0-4 16,-1-2-2-16,0 1-4 0,0-2 0 0,0 0 2 16,-1-2-2-16,1 0-1 0,0 0-5 15,0-1-2-15,-1-2-6 0,-1 1-8 0,-1-2-9 16,2 0-13-16,-2-2-18 0,0-1-26 15,0 0-41-15,0 0-43 0,0 0-16 16,-2-1-1-16</inkml:trace>
  <inkml:trace contextRef="#ctx0" brushRef="#br0" timeOffset="69468.83">10653 1488 21 0,'0'-2'87'0,"0"1"-20"16,0 1-11-16,2 0-14 0,-1 0-7 15,2 0-7-15,2 3-2 0,0 1-2 0,1 2-1 16,-1 2-2-16,1 0-1 0,-1 3-1 16,1 0-2-16,0 1-3 0,-2 1-3 0,0 1 2 15,-2-1-2-15,1 1 2 0,-3-1-1 16,0 0 3-16,0 0 1 0,-3-1 2 16,0-1-2-16,-2 0 0 0,-3-2-2 0,2-1-4 15,-2-1 0-15,1-3-3 0,-2 0-7 16,1-4-4-16,0-2-6 0,0-1-6 15,-2-1-5-15,3-2-5 0,-1-2 1 16,3-2-2-16,-2 0 4 0,2 0 4 0,0-2 4 16,0 2 3-16,2-1 4 0,0 2 4 15,0 0 5-15,-2 0 6 0,2 2 5 0,2 1 5 16,-1 1 1-16,0 0 1 0,-1 4-3 16,1 0-4-16,2 2-6 0,-1 0-3 15,1 3-2-15,0 2-1 0,1 1 0 0,3-1 0 16,-1 2 0-16,3-1 0 0,0 1 1 0,2-4 1 15,0 2-3-15,2-3-2 0,1 0 0 16,0-1-4-16,1-2 0 0,0-3 1 16,-3-1 2-16,3 2 3 0,-2-4 2 0,-2 0 5 15,1-2 0-15,-1 1 4 0,-3-3 3 16,0 2 5-16,0-2 4 0,-2 3 8 16,0-2 8-16,0 2 7 0,-3-1 4 0,2 1 4 15,-2 1 1-15,0 1-2 0,0 2-5 16,-2 0-8-16,-1 3-7 0,0 0-9 15,-2 5-3-15,2 1-1 0,-3 1 3 0,-1 4 3 16,-4 1 4-16,2 2 2 0,-4 4-3 16,-1 1-4-16,-1 1-6 0,-2 5-4 0,3-3-7 15,-2 2-7-15,0-2-15 0,-1 0-21 16,3-1-27-16,0 0-38 0,1-2-42 16,0-2-59-16,1-1-29 0,0-1-3 15,2-3 14-15</inkml:trace>
  <inkml:trace contextRef="#ctx0" brushRef="#br0" timeOffset="73150.81">868 3279 17 0,'12'0'34'0,"2"1"6"0,2 1 4 0,2-2 5 16,-1 0 2-16,2 0 2 0,3-2 1 0,2 1-4 16,1 1-5-16,-1-2-3 0,3-1-3 15,0 2-5-15,-1-1-6 0,3-1-5 0,1 0-1 16,0 0-2-16,0 0-2 0,0 0-2 15,0 0-2-15,3 0 2 0,-1-1-3 0,1 1 2 16,-1-1-1-16,3 2-1 0,0-1 0 0,-1 1-2 16,4-2-1-16,-3-1-3 0,3 2 0 15,2-1 0-15,2 1 2 0,-1-2 3 0,2 2 0 16,3-2 1-16,-2 3 2 0,3-3 0 0,-1 1 1 16,2-1 3-16,-2-1 3 0,1 2 0 0,-1-1 5 15,3 0 0-15,0 0 0 0,-3-1 0 16,4 0 0-16,-2 1 2 0,2-1 0 0,1 0 2 15,0 0 3-15,2 0-1 0,1 2 0 0,0-1-2 16,1 1-5-16,2-1-4 0,0 1-5 16,0 1-3-16,0-2-2 0,0 2-2 0,1 0 1 15,1 0 2-15,-1 0 3 0,1 0 5 16,-1 0 1-16,-1 0 2 0,0 0 0 0,1 2-3 16,-2-4-3-16,1 1-5 0,0 0-3 15,0 0-2-15,1 1-1 0,-1-1 1 16,1-1 2-16,-2-1 2 0,4 2 4 0,-1-1 3 15,1 2 1-15,1-1 1 0,-1-1 1 0,4 4-2 16,-3-2-2-16,1 0-5 0,1-1-3 16,-1 2-3-16,-2-1 0 0,0 0 2 0,-3 0 4 15,0 0 4-15,-2 0 2 0,-1-1 1 16,1 0 0-16,-1 1 1 0,1-1-2 16,-4 1-3-16,3-2-1 0,-1 1-2 0,1 1 0 15,0-2-4-15,0 2-3 0,-1 1-1 16,3 0-3-16,-1-1 2 0,1 0-2 0,-1 1-1 15,3 2 0-15,-1-1 0 0,-3-1 1 16,3 2-1-16,-2 0 2 0,-1 0 3 0,0 0 1 16,-2 0 4-16,0 0 3 0,0 0 4 15,-1 0 4-15,0 0 2 0,-1 0-1 0,1 0 2 16,-1 0-1-16,2 0-2 0,-2 0-2 16,0 0-6-16,2 0 0 0,-1 0-1 15,1 0-3-15,5 0 1 0,-3 0-4 0,4 0 0 16,2 0 1-16,4 0-1 0,2-1 0 15,0-1 0-15,2 0 0 0,0 1-3 0,2-2 0 16,1-1 0-16,0 1-1 0,1-2 3 16,1-1 5-16,0 2 5 0,0-1 4 15,3 1 7-15,0-1 6 0,1-1 4 0,1 2-2 16,2-1-1-16,4 1-4 0,-1-1-8 16,2 1-7-16,0 1-2 0,2-2-4 15,0 2-1-15,0-1-1 0,0 1 0 0,2-2 1 16,-1 2-1-16,-1-1-3 0,0-1 0 15,0 4-1-15,2-2 1 0,-1 0-1 0,1-1 0 16,1 2 4-16,0-1 1 0,-2 0 4 16,1 1 1-16,-3 1 0 0,-1-2-3 0,-3-1-3 15,0 3-2-15,-4 0-2 0,-1-1 0 16,-4 1 0-16,-2-1 1 0,-3 2 1 16,0 0-1-16,-5 0-2 0,-1 0-2 0,-4 0-6 15,-2 2-16-15,-1-1-25 0,-4 2-36 16,-4-2-42-16,-1 3-46 0,-2 0-48 0,-3-1-36 15,-6 2-24-15,-2-1-10 0,-4 1-7 16,-3-1-1-16,-6 2 14 0,-1-1 29 16,-7-1 39-16</inkml:trace>
  <inkml:trace contextRef="#ctx0" brushRef="#br0" timeOffset="75434.89">11622 2961 136 0,'0'1'144'0,"-3"1"-38"0,-2-1-36 0,1-1-19 16,-3 0-12-16,1 0-4 0,-5 0-7 15,1 0-9-15,-5 0-6 0,-1-1-3 16,-5-1 3-16,-1 2 4 0,-5-1 5 0,-2 1 6 15,-4-2 2-15,-4 0 0 0,-5 0 0 16,-2 0-4-16,-8 1 0 0,-2-1-3 0,-6 1 2 16,-3-1 3-16,-4 2 5 0,-1-1 11 15,-4-1 11-15,-1 2 13 0,-1 0 17 16,-4 2 16-16,4-1 11 0,-3 2 6 16,2-1-1-16,-1 1-9 0,5-1-15 0,3 2-20 15,2-3-20-15,-2 2-17 0,6 0-15 0,-1 0-7 16,1-1-7-16,1-1-2 0,-1 0-2 15,0 3 0-15,-1-3 0 0,-2 2 2 16,0 0 3-16,-1 0 11 0,-4 0 18 0,-1 1 19 16,-2 0 20-16,-1 0 11 0,-3 1 8 15,-1-1-3-15,1 1-7 0,-1-2-11 0,2 1-9 16,2-1-6-16,-2 1-1 0,5 0-1 16,-2-1-7-16,2-2 0 0,3 1-2 15,0-1-4-15,3 2-4 0,-1-1-9 0,0-1-4 16,-1 2-6-16,2 0-6 0,-3 0-4 15,0 0 2-15,-3 0 7 0,0 0 10 16,-2 0 7-16,-1 2 10 0,3-2 6 0,-4 1-1 16,1-1-3-16,3 0-7 0,-3 0-6 15,1 0-9-15,2 0-4 0,-2 0-4 16,2 0 1-16,3-1 1 0,-2-1-1 0,3 2 0 16,-1-1-2-16,1-1-3 0,1 1-2 15,-1 1-6-15,2-2-1 0,0 1-4 0,-1-1 2 16,1 2-2-16,2-2-3 0,0 1 0 15,3 1 0-15,-2 0 0 0,2 0-2 16,-1 0 3-16,2 0 3 0,-1 0 0 0,3-1-3 16,0 2 2-16,0-1 3 0,0 0-4 15,0 2-1-15,2-1-1 0,1-1 2 0,-1 2 0 16,-2-4-3-16,3 4 1 0,-1-1 0 16,1-1-1-16,-3 2 0 0,3-2 0 0,-1 1 0 15,4 1 2-15,-1-1 0 0,0 1 0 0,3 1 2 16,-2-2-2-16,4 2 0 0,-2 0-1 15,0 0 0-15,1 0 1 0,1-1-3 0,1-1 2 16,2 1 1-16,1-1 0 16,0-1 0-16,3 2 0 0,0-3 0 0,2 2 0 15,1-3-3-15,0 1-2 0,4 1-3 0,-2-3-6 16,0 1-4-16,0 1 0 0,0-2-2 16,2 0 1-16,-3 1 4 0,0-1 2 0,-1 0 6 15,-1 2 0-15,-2-1 4 0,1-1-1 16,-2 0 0-16,0 2 1 0,-2-1 2 0,2-1-2 15,0 0 1-15,-2 0 2 0,2 0 3 16,1 0-2-16,1 2-3 0,-1-2 2 0,1 1 0 16,1 1 0-16,0-2 1 0,0 1 3 0,2 1 1 15,-1 1-1-15,0-2 0 0,2-1 0 16,2 2-4-16,-1-1 0 0,3 2 0 16,1-3 0-16,-2 1-2 0,2 1 1 0,3-2 0 0,-3 2 1 15,2-2 1-15,4 1 0 0,-3-1 0 16,2 0-1-16,-2 0 1 0,2 0-1 0,-1 0 0 15,2 2-2-15,1-2 0 0,-3 0 0 0,3 0 2 16,-2 1-2-16,-1 1-1 0,2-2 3 0,-4 1 0 16,3 2 0-16,-4-1 0 0,1 0 0 15,1 2 0-15,-3-1-2 0,4 0 1 0,-4 0 2 16,0 0-1-16,0 1-1 0,2-1 1 0,-2 0 0 16,3 0 0-16,-3 0-2 0,3 0 3 15,0 0 2-15,-1-1-3 0,1 1-1 0,0 0-2 16,2-2 1-16,-1 1-2 0,0-1-3 0,-1 2-2 15,0-1 1-15,0-1-3 0,0 2-2 0,-2-1 0 16,1-1 1-16,-1 2-2 0,1 0-2 16,-2 0 4-16,3 0 2 0,-3 0 2 0,2-1-1 15,-1 2 3-15,1-1 4 0,1 2-2 16,-1-1 1-16,2-2-4 0,-1 1 4 0,-1 0-1 16,1 0-1-16,0 0 4 0,0-1 0 15,2 2 0-15,-3-1-2 0,-1-2 2 16,4 1 2-16,-4 1-4 0,4-2 3 0,-2 1 0 15,0-1 0-15,4 2 0 0,0-2 1 0,1 1 0 16,-1 0-3-16,3 1 2 0,-2-2-1 16,4 1-2-16,0 1 3 0,1-2-1 0,1 2 1 15,-2-2-1-15,4 1 0 0,0 1 4 16,1-1 1-16,-1-1 3 0,3 1 6 16,1-1 1-16,0 1 2 0,2-2-2 0,-1 1-1 15,2 1 0-15,1-2-2 0,1 1 0 0,0 0-1 16,0-1 0-16,2 2-2 0,1-2 1 15,-2 0-2-15,4 0-3 0,-2 0-3 0,2 0-1 16,2 0-1-16,1 0-3 0,0 0 0 16,5 0 3-16,0-2 1 0,6 2 3 15,-1-1 4-15,7 0 0 0,1-4 1 0,6 2-2 0,3-3-1 16,2 0-2-16,4 0 0 0,6-2 0 16,3 0-2-16,5-1 2 0,2-2-1 15,2 0-1-15,5 0-1 0,4-1 0 0,2-2 3 16,4 1 2-16,3-1-1 0,0-1-1 15,4 1 1-15,2 0 2 0,2 2-5 0,4-2 0 0,2 1-2 16,1-1 0-16,-1 2-2 0,3 0 1 16,-2 0 1-16,0 2-3 0,-3 1-1 15,3-2 2-15,-2 4 3 0,0-3 0 0,1 2 0 16,1 0-1-16,0 1 5 0,1-1-4 0,2 1-3 16,2-1-5-16,0 1-8 0,1-1-11 15,-3 2-16-15,2 0-14 0,-4-1-15 0,1 1-15 16,-5-2-9-16,1 2-5 0,-6-1-1 15,0 2-1-15,-2-1 5 0,-2 0 8 0,-2 0 6 16,-1 2 10-16,-4-1 5 0,2 1 9 16,-1-1 8-16,-4-1 8 0,2 2 6 0,-2 1 7 15,-2-2 6-15,2 2 2 0,-4-1-2 16,1 1-2-16,-2 0-5 0,0 0-6 0,2-1-9 16,-4 3-12-16,2-2-7 0,0 0-6 15,-1 0-7-15,1 0 1 0,-3 0 6 0,3 0 9 16,-1 0 7-16,1 0 7 0,0 0 4 15,0 0 4-15,2 0 1 0,-1 2 2 0,4-3 4 16,-3 2 5-16,3 0 6 16,-2 1 4-16,1 1 6 0,-2 0 3 0,1 0 3 15,-1 0 2-15,-2 1 2 0,-1 1 2 0,1 0-1 16,-2 0 2-16,1 0 0 0,-1-1 2 16,-1 2-2-16,0-1 0 0,0-1 1 0,1 1-1 15,-2-1-1-15,4-1-3 0,0 0-3 16,0-1-2-16,5-1-2 0,-2-1 0 15,5 2-2-15,-3-2 2 0,1 1 2 0,-1 0 2 16,0 0 2-16,-2 0 1 0,1 1 3 16,-3 1-1-16,1-2 2 0,1 2 3 15,-3 0-1-15,2 0-1 0,1 0 2 0,-1 0-2 16,1 2 1-16,2-2-2 0,3 0 0 16,0 0 0-16,3 0 0 0,2 0-1 0,3 0 0 15,1 0 1-15,2 0-4 0,0 0-2 16,2 0-4-16,-1 0 0 0,0 0-2 0,0 1 3 15,1 1 2-15,-2-2 4 0,0 1 7 16,0 0 8-16,2 1 8 0,-1 0 6 16,1-1 8-16,3 2 6 0,-2-1 2 15,0-1-1-15,0-1-3 0,2 2-4 0,-3-1-5 16,1-1-6-16,0 2-3 0,-1-2-3 16,-1 0-2-16,1 0-2 0,-2 0-3 0,0 0-2 15,-5 0-1-15,1 0-1 0,1 0-1 16,-3 0 4-16,1 0 7 0,-2 0 6 15,-2 0 5-15,-2 0 6 0,1 0 2 0,-4 0 0 16,0 0-5-16,-2 0-7 0,-4 0-6 16,1-2-7-16,-2 2-3 0,-1-1-3 15,-3-1-1-15,0 2 2 0,0-1 3 0,-5-1 2 16,1 2 0-16,-1-1 3 0,-6-1 3 16,-2 2 3-16,0 0 2 0,-6 0 6 0,-2 0 2 15,-3 0 5-15,-1 0 2 0,-6 2-1 16,0-1-2-16,-3-1-5 0,1 2-5 0,-5-1-9 15,-1 2-6-15,1-1-9 0,-2-1-18 16,-3 0-21-16,-1 3-27 0,1-3-30 16,-3 1-35-16,0 1-37 0,0-2-36 0,1 1-40 15,-2-1-49-15,-3 1-10 0,-4-2 15 16,0 0 33-16</inkml:trace>
  <inkml:trace contextRef="#ctx0" brushRef="#br0" timeOffset="102251.58">12062 1980 77 0,'-57'0'322'0,"3"-3"57"0,5-2 43 16,3-1-12-16,6 0-33 0,1-1-23 0,9-2-36 16,3-2-38-16,5-1-34 0,8 2-63 15,4-2-59-15,7-2-43 0,5 4-15 16,4-1-7-16,7 0 8 0,4 4 7 0,2 3 6 15,6 2 4-15,-1 2-12 0,3 3-11 16,3 3-15-16,0 2-13 0,3 1-8 16,2 3-18-16,0-1 0 0,-4 2-6 0,2-1 0 15,-1 1-3-15,-5-4-3 0,0 0 0 0,-3-1-2 16,-1-5 5-16,1-2 2 0,-5-4 1 16,2-5 1-16,-1 0 2 0,-1-6 1 15,0-1 1-15,0-5-6 0,0 0 1 0,0-3 1 16,2 2 2-16,-1 0-1 0,1 2-3 15,2 4 3-15,1 1 3 0,2 4 5 16,4 2-3-16,3 5 6 0,2 5-1 0,5 0 1 16,0 8-6-16,2-1-3 0,0 3-3 15,-2 0-5-15,-2 1 0 0,-4 1-7 0,-2-2-16 16,-2-2-23-16,-3-1-28 0,-2-1-36 16,-3-4-61-16,-3-3-73 0,0-1-73 0,-3-4-60 15,-2-3-52-15,1-4-34 0,-3-2-13 16,-4-2 11-16,0-3 55 0,-5-2 66 15,2-1 70-15</inkml:trace>
  <inkml:trace contextRef="#ctx0" brushRef="#br0" timeOffset="102566.88">13047 1537 177 0,'-8'-1'204'0,"3"1"4"16,0 0 12-16,2 1 26 0,0 4 42 15,3-1 46-15,3 2 27 0,0 2 9 0,5-1-12 16,3 1-30-16,2-1-49 0,4 0-61 15,4 0-54-15,3-1-48 0,3 0-38 0,1-2-30 16,0 1-21-16,1-2-11 0,-1 1-9 16,-4-1-3-16,2 2-2 0,-4-2 3 15,-4 1-1-15,-2 2-2 0,-2 0 3 0,-6 3 5 16,-3 3-1-16,-3 3-1 0,-5 3 4 16,-4 3 6-16,-4 3 19 0,-1 2 24 0,-4 1 27 15,-2 0 27-15,-2 3 21 0,-4-2 14 16,3 2-2-16,-4-2-17 0,3 1-18 15,-1-2-24-15,3-1-24 0,2-2-21 0,1-3-20 16,0 0-17-16,4-3-40 0,1-3-79 16,4-3-97-16,2-2-170 0,2-2-188 0,1-5-181 15,3-3-67-15,5-2 24 0,1-3 67 16,4-2 155-16</inkml:trace>
  <inkml:trace contextRef="#ctx0" brushRef="#br0" timeOffset="103039.62">14231 1687 61 0,'-20'-13'351'0,"0"-4"59"0,-2 2 63 0,2-1 24 16,2-1-53-16,-2 2-37 0,2 0-25 15,1 0-13-15,4 2-29 0,-1-1-42 16,0 4-46-16,1 1-39 0,-1 1-33 0,-2 2-27 16,2 3-21-16,-3 2-18 0,-3 2-17 15,0 2-14-15,-2 3-14 0,3 3-11 16,-3 2-13-16,1 2-13 0,5 4-11 0,-1 1-7 16,6 3-8-16,3 0-6 0,4 1-4 15,6 2 2-15,3 0-3 0,8 0-4 16,4 1-5-16,7 0-8 0,3-1-6 0,5-2-10 15,4 1-5-15,0-3-3 0,2 2-2 0,0-3-2 16,0 1-2-16,-2 1 3 0,-1-2 6 16,-5 1 4-16,-6-1 7 0,-3 2 11 15,-7-1 16-15,-6 1 17 0,-7 0 16 0,-6-1 22 16,-7 2 14-16,-4-1 11 0,-8 0 4 16,-1-3-4-16,-2 0-11 0,-3 0-15 15,2-4-15-15,1 0-15 0,0-3-38 0,3-4-74 16,4-3-104-16,5-2-149 0,3-5-167 15,9-4-141-15,4-5-94 0,10-5-33 16,2-7 46-16,9-3 119 0,6-4 154 0,4-4 134 16</inkml:trace>
  <inkml:trace contextRef="#ctx0" brushRef="#br0" timeOffset="103251.05">14403 1506 78 0,'2'-29'286'0,"-4"5"79"0,-1 6 56 0,-5 3 15 16,0 5-3-16,0 2-9 0,-2 7-19 15,0 3-45-15,-1 8-49 0,0 5-55 16,1 4-39-16,2 7-33 0,2 7-33 0,-2 6-32 16,5 5-33-16,3 3-26 0,5 3-24 15,4-1-16-15,1 1-17 0,1-2-21 0,6-3-37 16,0-2-46-16,-1-4-52 0,3-1-71 16,-4-4-80-16,0-4-83 0,3-3-57 0,-1-4-36 15,1-4-17-15,1-4 0 0,-1-6 22 16,0-4 69-16,-1-5 76 0,-1-3 73 15</inkml:trace>
  <inkml:trace contextRef="#ctx0" brushRef="#br0" timeOffset="103568.18">14698 1932 186 0,'6'-32'275'0,"1"2"38"0,-2 3 41 0,-1 5 51 16,-3 2 36-16,-1 2 22 0,0 5 16 16,0-1-20-16,-1 4-45 0,-3 1-67 0,-1 3-64 15,1 1-58-15,-4 4-59 0,0 4-44 16,-2 4-36-16,1 5-24 0,0 3-17 0,-1 5-13 15,-1 2-12-15,3 2-11 0,2 1-1 16,1 3-5-16,2-1-4 0,3-3-5 16,1 0-5-16,4-3-9 0,0-2-10 0,3-4-9 15,3-1-3-15,0-5 2 0,0-4 3 16,2-3 11-16,0-4 8 0,0-3 8 16,-1-4 14-16,-3-3 14 0,2-3 13 0,-3-2 9 15,-1-4 10-15,-4 0 4 0,-2-3-3 16,-4-2-13-16,-2 1-11 0,-1 0-11 0,-4 0-11 15,-2 5-13-15,2 2-20 0,-4 3-27 16,2 3-42-16,0 1-52 0,3 5-68 16,1 5-91-16,0 2-112 0,6 5-97 0,2 3-71 15,5 2-57-15,5 1-3 0,2-2 63 16,3 1 104-16,3-2 116 0</inkml:trace>
  <inkml:trace contextRef="#ctx0" brushRef="#br0" timeOffset="104019.13">14889 1774 177 0,'7'-10'381'0,"-2"-1"110"15,0 1 73-15,-3 1 22 0,-1 0 12 16,-1 1-18-16,0 1-56 0,0 0-85 0,0 3-92 16,0 1-92-16,2 5-87 0,0 2-64 15,2 5-43-15,2 8-22 0,2 2-12 16,0 7-6-16,2 5-7 0,2 4-7 0,4 2-4 16,0 5-2-16,3 0-3 0,3 1-2 15,-1 3-1-15,1-3 1 0,-3 1 4 16,5-2 3-16,-4-3 4 0,-1 0 1 0,0-6 4 15,-3-2 1-15,-2-5 0 0,-3-5 5 16,-3-5 2-16,-2-3 1 0,-3-5 1 0,-4-6-1 16,-4-7 0-16,-2-4-2 0,-3-6-6 15,-1-6-3-15,-7-6-3 0,0-4-2 0,-2-7-2 16,-2-5-4-16,-1-7 1 0,0-4 1 16,-2-6 1-16,5-1 0 0,2-3-3 15,1 3 2-15,6 0 0 0,0 2-1 0,4 5-1 16,4 6-1-16,3 5-1 0,5 5-2 15,3 5-3-15,4 5-3 0,3 7-7 16,4 4-9-16,3 5-8 0,2 6-10 0,1 5-10 16,3 5-11-16,2 6-3 0,-3 4-5 15,0 6 0-15,-2 2 8 0,-4 5 9 0,-2 3 15 16,-5 3 15-16,-5 0 32 0,-5 3 29 16,-6 0 24-16,-7 2 14 0,-1-2 7 0,-6 0 1 15,-4-2-14-15,-4-1-19 0,-1-3-30 16,-2-2-55-16,2-3-101 0,-4-3-140 15,4-4-202-15,1-1-188 0,5-7-133 0,3-2-34 16,8-5 52-16,4-5 112 0,7-2 189 16</inkml:trace>
  <inkml:trace contextRef="#ctx0" brushRef="#br0" timeOffset="104468.45">15761 1939 26 0,'-25'-3'322'16,"0"2"68"-16,7-2 78 0,1-1 13 16,0 2-47-16,7-3-56 0,2 2-56 0,5-1-56 15,3-1-64-15,3 1-62 0,2-2-41 16,5 0-23-16,2 0-14 0,3-2-9 15,-2-1-6-15,2-1-9 0,2-2-8 0,-1-2-8 16,-2-1 0-16,1-3 1 0,-1 0 3 16,-5-4 2-16,-1-1 4 0,0-1 12 0,0 2 7 15,-5-2 8-15,0 2 14 0,-1 3 16 16,-4 1 11-16,1 5 7 0,-3 1 3 16,-5 3 5-16,0 4-4 0,-3 5-9 0,-5 5-7 15,0 5-11-15,-2 7-11 0,-2 5-10 16,2 5-11-16,2 5-7 0,1 2-9 15,2 5-6-15,4 0-5 0,4 0-5 0,4-2-5 16,4 1-2-16,4-5-3 0,7-1-3 16,4-4-11-16,5-5-22 0,4-4-45 0,2-4-68 15,4-4-82-15,1-5-114 0,2-6-146 16,-1-3-130-16,0-3-95 0,-1-5-35 16,-3-1 28-16,0-3 86 0,-2-1 142 15,-1-1 139-15</inkml:trace>
  <inkml:trace contextRef="#ctx0" brushRef="#br0" timeOffset="104717.79">16169 1894 99 0,'-8'2'363'0,"2"1"76"0,0-2 80 0,1 1 1 16,2-1-30-16,5 2-36 0,2-1-41 16,7-1-48-16,5 1-64 0,5-2-74 0,5-2-67 15,6 1-58-15,5-2-48 0,2-2-35 16,5 1-37-16,4-3-24 0,4 3-33 0,2-2-31 15,-2 0-30-15,3 0-33 0,1 0-16 16,-1 2-11-16,-3-1 10 0,4 2 24 16,-3 0 31-16,4 2 36 0,0-1 32 0,-3 2 14 15,-2 0-24-15,-3 0-54 0,-3-1-65 16,-8-1-60-16,0-1-54 0,-7-1-32 16,-4-1-11-16,-6-1 12 0,-4 0 22 0,-4-1 36 15,-5-4 45-15</inkml:trace>
  <inkml:trace contextRef="#ctx0" brushRef="#br0" timeOffset="105052.89">17208 1626 118 0,'-25'-15'219'16,"0"1"8"-16,1 2-5 0,5 2 5 15,0-1 13-15,5 4 19 0,0 1 17 16,4 1 26-16,2 2 26 0,2 2 23 0,3 2 23 16,4 2 11-16,5 0 3 0,4 3-30 15,1 0-45-15,8 3-58 0,0 2-67 0,7-1-65 16,0 2-50-16,3 0-34 0,-1 0-29 15,4 0-26-15,-1 0-19 0,-1 0-10 16,-3-1-9-16,2-1-4 0,-4-1 0 0,-3 0 10 16,0 0 9-16,-1-1 10 0,-5-2 3 15,-1 1 3-15,-5-1 7 0,-2-1 4 16,-2 2 5-16,-3 1 6 0,-3 1 9 0,-3 1 17 16,-3 1 20-16,-2 2 21 0,-2 4 19 15,-4-1 9-15,2 2 2 0,-4 1-6 0,2 1-15 16,-2 1-20-16,2 2-17 0,-5-2-14 15,3 1-11-15,-1-1-9 0,-1 1-20 0,-1 0-43 16,3-3-79-16,0-1-107 0,2-2-155 16,0-2-173-16,4-3-148 0,1-2-77 0,0-3 14 15,2-3 71-15,6-3 138 0,1 0 168 16</inkml:trace>
  <inkml:trace contextRef="#ctx0" brushRef="#br0" timeOffset="105900.81">18500 1318 276 0,'-2'-29'350'0,"1"4"79"15,-7 1 24-15,3 5-2 0,-3 1-2 0,-1 3 7 16,-1 1-15-16,-1 0-36 0,3 4-62 16,-3 3-62-16,3 1-57 0,-3 3-54 0,0 4-39 15,2 4-32-15,-1 7-17 0,1 6-17 16,1 6-12-16,3 6-13 0,5 7-11 0,3 8-9 15,5 5-9-15,6 7-19 0,2 6-45 16,6 4-68-16,2 2-79 0,4 0-91 0,1 0-86 16,-1-1-58-16,2-5-34 0,-6-5-5 15,2-4 15-15,-8-6 45 0,-2-7 56 16,-2-7 61-16,-6-7 65 0,-4-6 67 16,-3-6 62-16,-4-7 50 0,0-7 40 0,-4-4 36 15,-2-7 30-15,0-4 29 0,-3-4 29 16,-2-4 34-16,2-5 33 0,-4-3 45 0,3-3 50 15,0-5 42-15,-1 1 36 0,3-2 31 16,5 0 22-16,-2 0-3 0,3 1-18 16,4 2-32-16,1 3-39 0,1 3-56 0,4 3-60 15,3 2-58-15,0 3-50 0,5 2-32 16,2 3-24-16,1 4-13 0,5 1-10 0,1 3-2 16,2 1-3-16,3 5-4 0,1 2 0 15,4 2 1-15,-2 2-1 0,3 5-1 0,0 1-4 16,5 4-2-16,-5 4-4 0,0 2-3 15,-1 4-1-15,-2 2-1 0,-3 4 2 16,-7 0 3-16,-1 3 7 0,-7 0 8 0,-3 1 13 16,-8 0 15-16,-7-2 15 0,-7 1 17 15,-4-1 13-15,-8-2 7 0,-6-1 1 0,-3-2-5 16,-9-2-9-16,0-3-15 0,-4-2-14 16,1-1-12-16,-3-4-11 0,5-2-11 15,0-3-7-15,4-2-10 0,4-2-26 0,4-4-43 16,5-1-80-16,4-5-118 0,7 1-185 15,3-5-204-15,10-3-175 0,6 0-62 0,11-1 26 16,2-1 87-16,9 2 172 0,1 0 205 16</inkml:trace>
  <inkml:trace contextRef="#ctx0" brushRef="#br0" timeOffset="107067.9">18783 4599 271 0,'-50'4'478'15,"7"-1"41"-15,9-1 23 0,9-1-53 16,14-2-184-16,13-1-141 0,12-2-77 16,14 1-43-16,20-3-17 0,13 1-6 0,17-1-7 15,20 2-5-15,17-1-2 0,17 0 1 16,16 3-6-16,11 0 4 0,11 2 4 16,13 2 22-16,10 0 25 0,14 3 29 0,12 3 32 15,-3-1 23-15,-1 1 25 0,0 2-3 16,2-1-7-16,0 1-25 0,-2 3-28 0,-13-3-19 15,-4 2-30-15,-5 0-16 0,-5-1-21 16,-1 2-16-16,-4-1-26 0,-5 0-51 0,-5 0-57 16,-10 0-83-16,-8 0-99 0,-12-1-87 15,-7 1-72-15,-12-3-52 0,-14-2-40 16,-12-1 34-16,-18-3 77 0,-19-3 84 16</inkml:trace>
  <inkml:trace contextRef="#ctx0" brushRef="#br0" timeOffset="107572.25">20634 1731 21 0,'-4'-48'114'0,"0"3"-18"0,1 6-12 0,-3 1-4 16,3 7 4-16,2 4 7 0,-3 2 4 15,1 5 0-15,0 5-2 0,0 1-5 0,-1 4-3 16,1 1-1-16,-3 2 2 0,1 6 3 15,1 2 7-15,-4 6 7 0,0 2 2 16,-2 4 1-16,1 8 5 0,-1 3 5 0,-2 8 9 16,1 8 13-16,-1 10 16 0,-3 7 10 15,0 10-6-15,-2 11-13 0,1 14-16 0,-3 11-26 16,0 22-29-16,0 14-28 0,-3 19-18 16,0 14-12-16,4 13-3 0,-2 8 16 15,3 11 17-15,2 8 14 0,1 7 6 0,0 3 10 16,3 1-8-16,-2 2-18 0,5-9-21 15,0-7-17-15,4-14 1 0,2-11-4 16,2-8-7-16,2-11-5 0,1-9-16 0,0-12-48 16,0-11-111-16,0-13-142 0,1-15-149 15,0-13-98-15,1-14-36 0,1-15 22 16,2-14 90-16,0-14 129 0</inkml:trace>
  <inkml:trace contextRef="#ctx0" brushRef="#br0" timeOffset="108600.78">23969 5036 105 0,'-14'-31'353'0,"-2"4"75"0,3 2 75 15,-1 4-22-15,5 4-50 0,-1 2-45 16,2 5-37-16,2 4-32 0,3 7-44 15,3 7-25-15,1 8-19 0,4 11-25 0,3 8-36 16,0 11-37-16,2 8-28 0,3 9-39 16,0 6-27-16,3 5-17 0,-3 1-9 15,2-2-5-15,-3-1 2 0,-4-3 12 0,1-4 18 16,-6-7 27-16,-2-2 21 0,-4-10 16 16,-1-4 8-16,-2-7-9 0,-4-8-15 15,0-6-23-15,-4-9-23 0,5-8-16 16,-4-5-13-16,5-10-5 0,2-5-6 0,3-7-7 15,4-7-3-15,2-6-11 0,7-4-7 16,2-7-6-16,5-1-7 0,3-4-6 16,3 1-1-16,2 3-3 0,3 3-3 15,2 7 0-15,2 7-3 0,1 7 1 0,1 7 1 16,1 7 5-16,2 8 1 0,-3 7 4 16,3 7 2-16,-2 4 2 0,0 5 4 15,-1 3 4-15,-2 3 11 0,-2 0 9 16,-5 2 14-16,-3-2 42 0,-3 0 45 0,-8-2 39 15,-3 1 38-15,-3-4 26 0,-10-1 13 16,-4 0-19-16,-6-3-33 0,-8 0-34 0,-4-1-36 16,-6-2-28-16,-7-2-21 15,-4 0-20-15,-4-2-27 0,-2-4-37 0,-4 3-72 16,-3-6-117-16,3-1-184 0,2-3-222 16,2-1-195-16,5-4-82 0,7-2 11 0,8-4 85 15,11-1 166-15,10-3 219 0</inkml:trace>
  <inkml:trace contextRef="#ctx0" brushRef="#br0" timeOffset="109401.04">19752 1485 193 0,'8'-14'297'0,"-3"3"51"0,0 1-7 0,-4-1-16 16,2 3-10-16,-3-3-14 0,-3 2-21 0,0 1-27 15,-4 3-31-15,-2-1-39 0,0 3-39 16,-4-1-23-16,-3 4-16 0,0 2-13 0,-3 3-14 16,-1 2-15-16,-1 4-11 0,1 2-13 15,-2 5-4-15,3 5-3 0,-3 4 0 0,4 4 2 16,2 2-5-16,2 1-2 0,5 4-7 16,4-2-5-16,5 0-8 0,6-3-7 15,7-1-16-15,6-2-31 0,5-5-63 16,6-4-95-16,3-3-101 0,3-6-84 0,2-4-54 15,1-5-25-15,1-5 6 0,-3-6 37 16,-2-2 52-16,-2-5 61 0,-5-4 53 16</inkml:trace>
  <inkml:trace contextRef="#ctx0" brushRef="#br0" timeOffset="109684.29">20038 1491 50 0,'-6'-15'220'15,"2"1"31"-15,-1 2 8 0,-2 5-1 0,1-1 6 16,-2 5 6-16,-1 2 2 0,1 2-7 15,0 5-8-15,-2 2-15 0,2 2-21 16,0 4-28-16,3 1-32 0,1 4-32 0,-2 2-27 16,4 0-18-16,1 0-12 0,2 0-6 15,1-1-7-15,1-1-6 0,1-1 2 0,1-4 6 16,2-2 11-16,-1-5 9 0,0-1 4 16,2-6 2-16,-2-3-1 0,2-4-12 15,-3-4-16-15,0-4-13 0,3-1-9 0,-7-4-2 16,1-3-14-16,-2 1-9 0,-2-2-7 15,-1-1-7-15,-3 1-10 0,3 0-20 16,0 3-30-16,-2 1-50 0,2 2-72 0,-1 3-98 16,1 3-103-16,2 2-88 0,1 0-52 15,1 6-27-15,4 0-6 0,1 2 61 0,1 2 87 16,4 2 96-16</inkml:trace>
  <inkml:trace contextRef="#ctx0" brushRef="#br0" timeOffset="110004.48">20100 1342 70 0,'1'-9'291'15,"-1"0"96"-15,0-1 64 0,-3 1 23 0,2-2-3 16,-5 1-21-16,1-1-42 0,0 2-65 16,0-2-74-16,0 3-59 0,1-2-44 0,-4 3-33 15,2 1-29-15,-1 2-28 0,1 2-24 16,-2 2-22-16,4 2-16 0,-1 2-7 16,1 1 0-16,1 3-3 0,3 3-4 0,3 1-2 15,1 3-10-15,2 0-6 0,5 0-7 16,0 2-3-16,5-1 0 0,-2-1 2 0,5 0 10 15,-1 0 5-15,2 0 5 0,-2-1 2 16,0 1-2-16,0-2 0 0,-2 2 3 0,-2 2-2 16,-2-2-2-16,-2 3 1 0,-1 0 2 15,-2 1-1-15,-6 1-2 0,-1 1 1 16,-1-2-1-16,-6 2 0 0,-2 0-1 0,-2-3-13 16,-2-3-27-16,-3-1-44 0,4-2-97 15,-6-5-127-15,6-4-130 0,1-3-111 16,3-4-62-16,1-7-1 0,6-4 71 0,2-3 116 15</inkml:trace>
  <inkml:trace contextRef="#ctx0" brushRef="#br0" timeOffset="110217.9">20269 1092 252 0,'0'-29'325'16,"0"5"60"-16,-1 3 0 0,-1 6-23 0,0 2-23 15,-1 4-17-15,2 4-34 0,-1 5-52 16,0 5-48-16,-1 4-32 0,3 6-30 0,0 4-34 15,3 7-31-15,4 2-22 0,3 5-9 16,3 5-5-16,2-1-5 0,4 2-5 16,3 0-6-16,0-3-1 0,2 0-17 0,1-3-38 15,-1-3-59-15,-3-1-78 0,-3-7-97 16,-2-1-90-16,-2-1-81 0,-2-7-64 16,-6-1 2-16,-3-3 49 0,-6-4 78 0,-3-4 84 15</inkml:trace>
  <inkml:trace contextRef="#ctx0" brushRef="#br0" timeOffset="110373.58">20295 1357 17 0,'-12'-21'262'0,"2"2"73"0,1 1 53 0,6-2 27 15,2 1 12-15,1 1-2 0,4 0-24 0,5 0-45 16,3 1-62-16,1 1-67 0,5-1-62 16,0 2-48-16,4 2-38 0,2-1-28 0,3 3-28 15,-5 1-57-15,3 1-111 0,-1 3-155 16,-1 2-147-16,-5 2-138 0,4 4-66 0,-5 2 3 15,-4 3 82-15,-2 7 138 0</inkml:trace>
  <inkml:trace contextRef="#ctx0" brushRef="#br0" timeOffset="111588.2">20971 2355 19 0,'-5'-18'125'0,"1"2"5"15,0 2 1-15,-2 0 0 0,3 3 8 16,-2 1 9-16,2 1 9 0,0 2 7 0,0 1 10 15,0 0 4-15,-1 1-1 0,0 1-13 16,2 1-20-16,-1-1-25 0,2 3-25 0,-1 1-15 16,0 0-3-16,2 0 10 0,-1 1 12 15,-1 4 8-15,2 0 11 0,-1 2 5 16,1 1-4-16,0 3-6 0,0 3-7 0,0 1-5 16,0 3-6-16,-2 3-8 0,0 3-8 15,2 3-5-15,-3 4-7 0,1 6-3 16,-2 1 2-16,-1 5 5 0,1 3 9 0,-3 5 2 15,2 3-1-15,0 5 0 0,1 1-6 16,-1 1-8-16,2 2-18 0,3 0-9 16,5 0-6-16,2-1 0 0,5-1-3 0,6 1 2 15,3-1 4-15,8 1-4 0,4-4-4 0,6 2-5 16,4 0-7-16,4-1-5 0,3-2-5 16,2-2-6-16,1 2-3 0,1-1-4 15,0 1-3-15,-2-2-4 0,-4 2-4 0,-3-1 2 16,-3 1 1-16,-6-2 2 0,-4 1 1 15,-4-3 4-15,-1-1 3 0,-3-4 4 0,-2-5 1 16,-2-5 6-16,2-5-1 0,0-8 9 16,4-4 6-16,-4-4 4 0,8-8-2 0,2-5 0 15,1-7-1-15,6-6-8 0,3-6-15 16,2-6-17-16,3-7-22 0,5-8-21 16,2-6-28-16,2-9-22 0,0-5-16 0,4-4-5 15,-3-3 6-15,0-1 9 0,0-3 19 16,-3 2 23-16,0 0 19 0,-4 1 20 15,-2-1 16-15,-3 1 9 0,-3-2 12 0,-4 1 5 16,-3-1 14-16,-4 0 17 0,-1-3 18 16,-3-3 27-16,-3-1 22 0,-4-2 24 0,-4 1 7 15,-2 1-5-15,-3-1-12 0,-3 1-16 16,-4 2-12-16,-3 0-11 0,-1 4-5 0,-3 1-2 16,-2 3 3-16,-1 3-4 0,-4 5-8 15,3 1-12-15,-1 4-10 0,0 4-11 16,0 3-12-16,-3 6-6 0,3 3-4 0,1 4-9 15,-1 3-5-15,2 4-6 0,2 3-20 16,-1 4-27-16,0 4-26 0,2 3-18 16,1 2-30-16,0 4-31 0,2 0-21 0,0 4-18 15,0 2-44-15,0 3-68 0,0 2-70 16,0 2-63-16,4 4-55 0,-3-1-57 16,3 2 16-16,-1 2 63 0,-2 1 86 0,3 2 89 15</inkml:trace>
  <inkml:trace contextRef="#ctx0" brushRef="#br0" timeOffset="112434.86">23534 2307 84 0,'-16'-5'190'0,"-1"4"1"0,-3 2-26 0,-3 1-24 15,0 4-16-15,1 1-19 0,-4 4-14 16,4 2-17-16,-2 2-11 0,2 6-3 0,-1 3 2 16,3 3 11-16,2 6 18 0,1 5 13 15,4 4 10-15,0 6 10 0,0 6 7 0,5 4 2 16,0 4-7-16,-1 2-6 0,0 1-5 16,0 0-12-16,-2 2-18 0,-4-3-17 15,-1-1-16-15,-3-1-14 0,-2-1-12 0,1-4-12 16,-6 0 0-16,3-4-2 0,-2-4-5 15,-1-2-1-15,5-5-3 0,-1-5-3 0,4-5-3 16,2-4-7-16,0-4-37 0,5-4-74 16,3-2-87-16,0-6-94 0,3-2-101 15,2-1-69-15,2-4-1 0,2-2 53 0,1 0 75 16</inkml:trace>
  <inkml:trace contextRef="#ctx0" brushRef="#br0" timeOffset="112817.65">23023 3588 46 0,'13'-17'185'16,"0"1"-1"-16,-1 0-2 0,0 2 2 0,-2 0 7 15,-2 3 6-15,0 1-1 0,-3 1 0 16,2 2-9-16,-3 1-10 0,-1 1-16 16,-1 2-13-16,-1 3-12 0,-1 0-14 0,0 3-13 15,-1 2-10-15,-1 2-2 0,-4 4 3 16,1 2 2-16,-1 4 3 0,-4 4 6 16,-4 3-1-16,-2 3-6 0,-6 1-10 0,-3 5-14 15,-5 2-14-15,-3 4-16 0,-5 1-9 16,-2 5-11-16,-5 2-12 0,-2 1-5 15,-1 1-8-15,2-1-1 0,-3 0-3 0,3-1 1 16,2-4-2-16,2-4-1 0,4-5-5 16,7-2-27-16,2-5-76 0,7-4-128 15,5-5-137-15,6-2-147 0,6-5-84 0,7-7-19 16,2-1 48-16,6-5 116 0</inkml:trace>
  <inkml:trace contextRef="#ctx0" brushRef="#br0" timeOffset="113167.04">23171 3909 17 0,'7'-12'258'0,"0"1"37"16,-6 2 32-16,3 2-40 0,-4-1-50 0,0 3-48 15,-2 1-38-15,-1 3-34 0,-4 1-36 16,1 1-34-16,-2 5-20 0,-1 2-11 0,-7 0-7 16,0 5-3-16,-4 0-1 0,-4 4 1 15,-2 1-1-15,-4 3 1 0,-6 3-1 16,0-2-1-16,-4 4 1 0,-3-1-2 0,-4 1 1 16,-3 1-2-16,-3-2 2 0,0-1 0 15,-4 2 0-15,-2-2 15 0,2-2 8 16,2-1 8-16,-1 0 3 0,3-3-1 0,2 0-2 15,5-3-14-15,5-1-11 0,2-4-13 16,6 1-45-16,4-2-74 0,4-2-97 16,7-2-112-16,1-2-60 0,9-3-29 0,3 0 24 15,5 0 65-15</inkml:trace>
  <inkml:trace contextRef="#ctx0" brushRef="#br0" timeOffset="114289.52">21654 4396 21 0,'14'0'129'15,"-1"2"-3"-15,0-1-3 0,-1-1 3 16,1 1 0-16,0-1 6 0,-2 0 2 0,0 0 7 16,1-1 11-16,0 0 11 0,-3-1 14 15,0-1 14-15,-1 0 21 0,1 2 24 16,-5-1 11-16,2 1 0 0,-4-3-10 0,-2 3-21 16,-2 0-39-16,-2-2-44 0,-1 1-42 15,-5 1-31-15,1-1-27 0,-3-1-14 0,-5 3-8 16,0-1-6-16,1-1 1 0,-3 1-1 15,1-1 0-15,2 0-3 0,-2 0 1 0,6-1 0 16,0 1-3-16,2-1 0 0,3 2 0 16,2-1-5-16,5-1 0 0,5 1 1 15,2 1-1-15,6 0-4 0,0 1 2 0,4 0 4 16,3 1 0-16,0 2-1 0,4 3 0 16,-3 0 4-16,2 2-1 0,-1 1-1 15,0-1 1-15,-4 3 1 0,1 0 3 0,-6 1 4 16,-3 0 16-16,-3 0 23 0,-4 0 19 15,-5 0 26-15,-3 1 21 0,-4-1 17 16,-3-1 0-16,-6 0-9 0,-1-1-11 0,-5-1-19 16,3-3-23-16,-5 0-18 0,2-3-19 15,1-3-12-15,2 0-10 0,2-3-10 16,3-3-3-16,3 1-8 0,3-2-15 0,5-4-18 16,3 1-20-16,6-1-12 0,0-2-16 0,9 1-11 15,1 1-2-15,3-1 7 0,3 2 10 16,2 1 9-16,1 1 16 0,1 2 14 15,-2 2 16-15,-1 1 12 0,-1 1 7 0,-4 4 10 16,-2 1 3-16,-6 1 3 0,-1 2 2 16,-6 2 3-16,-1 1 1 0,-5 0 5 15,-1 1 7-15,-5-1 6 0,-2 0 5 0,-1 0 2 16,-3-1 2-16,1-1-7 0,0-2-6 16,2-1-6-16,0-1-7 0,2-3-6 0,2-1-12 15,3-2-20-15,2-3-31 0,5-2-34 0,2-1-42 16,1-1-40-16,6-1-33 0,-1 1-14 15,2-3 0-15,1 3 13 0,2 1 29 16,-2 0 32-16,0 1 24 0,-3 3 13 16,-4 0 7-16,1 1 5 0,-1 2 2 0,-3 2-1 15,-2 2 9-15,-3-1 15 0,1 2 18 16,-2 0 12-16,2 2 11 0,0-3 10 0,0 2 10 16,1-1 8-16,-1 0 3 0,0-2 4 15,3 2 8-15,-1-3 8 0,1 0 19 16,0 0 25-16,0 0 28 0,0 0 31 0,1 0 32 15,-1 0 37-15,0 2 33 0,0-1 30 16,0 4 14-16,0 2 3 0,0 2-10 16,0 3-22-16,0 5-33 0,0 1-36 0,0 3-28 15,0 1-15-15,0 2-11 0,0 3-10 16,-1 2-10-16,-3-1-12 0,1 1-11 0,-2-1-19 16,0-3-14-16,2 0-17 0,2-4-7 15,-4-3-5-15,4-5-3 0,-1-1-7 16,0-4-17-16,1-5-35 0,-1-5-57 15,2-4-85-15,-1-3-116 0,1-3-109 0,-2-3-90 16,0-1-49-16,1-4-24 0,-1-1 20 16,-1 0 80-16,-2-1 98 0,2 1 95 15</inkml:trace>
  <inkml:trace contextRef="#ctx0" brushRef="#br0" timeOffset="114853.38">21684 4518 147 0,'0'-5'188'0,"0"1"3"16,0-1 6-16,4 1 15 0,-3-1 22 0,1-1 29 15,-1 0 29-15,3 0 21 0,-2 0 5 16,0 2-12-16,0-2-24 0,-2 0-40 16,1 0-48-16,-1-2-48 0,0 2-40 0,-1-1-31 15,-1-1-24-15,-2 1-16 0,-1-1-12 16,-2 1-6-16,-1-1-4 0,0 2 3 16,-2 0 12-16,-2 0 20 0,-2 2 25 0,3-1 20 15,-3 1 14-15,-4 1 7 0,1-2-1 16,-2 2-17-16,-5-2-18 0,2 3-18 0,-3-3-8 15,-4 1-15-15,1 1-11 0,-4-2 2 16,-1 2 6-16,-1-1 11 0,-1 1 8 0,-2 0 14 16,-1 1 10-16,0-1 1 0,-1 2-5 15,-1-1-10-15,2-1-12 0,0 2-9 16,-1-1-14-16,3 1-7 0,-1-2-7 0,2 1-7 16,-3 1-8-16,1-4-8 0,-3 1 1 15,-3-2-2-15,2-1 1 0,2 2 2 0,2-1 8 16,6-1 6-16,2 3 1 0,4 0 0 15,3-2-1-15,3 0 0 0,2 0 1 0,0-2-1 16,4 1 3-16,1-1 0 0,4 0 3 16,-3 1 2-16,5 0 5 0,0-1 8 15,1 2 1-15,2 2 2 0,-3-1-1 0,2 2-1 16,1 0-9-16,2 2-7 0,-3-1-6 16,1 1-5-16,0 1-2 0,0 1-1 15,0 1-1-15,-2 1 0 0,0 0 1 0,1-1 1 16,0 2 0-16,0-1 1 0,0 0 1 15,3-2 1-15,-1 1-2 0,0-1 0 0,2-1 2 16,-1 2-1-16,1-2-2 0,0 0 2 16,0 0-1-16,0 0 3 0,1 0-4 15,-1 0-8-15,2 0-17 0,-2 0-35 0,0 0-76 16,0 0-101-16,0 1-148 0,0-1-162 16,3 3-134-16,1-1-114 0,0 2-6 0,4 1 55 15,3 0 127-15,0 2 157 0</inkml:trace>
  <inkml:trace contextRef="#ctx0" brushRef="#br0" timeOffset="115325.72">19808 3960 200 0,'-7'-15'254'0,"2"1"24"0,-3 2-18 0,-2 2-20 15,-2 1-9-15,-2 0-6 0,2 3-11 16,-4 0-19-16,2 1-24 0,-5 4-20 0,1 1-18 16,-2 2-11-16,-1 5-3 0,0 0-6 15,-1 5-1-15,2 3-2 0,-1 5-5 16,2 1-10-16,2 3-12 0,1 1-17 0,3 4-17 15,4-2-13-15,3 1-12 0,6-1-6 16,5-1-7-16,5-2-7 0,6-3-24 0,6-3-38 16,3-3-54-16,4-5-72 0,3-2-80 15,-1-2-67-15,2-6-49 0,-1-2-23 0,-2-4-5 16,-2-1 16-16,-3-4 32 16,-3-2 47-16,0-2 55 0</inkml:trace>
  <inkml:trace contextRef="#ctx0" brushRef="#br0" timeOffset="115584.24">19891 4039 19 0,'-3'-7'155'0,"-2"2"1"16,1-1-2-16,-1 5 1 0,0-2 1 16,0 3 5-16,1 0 1 0,-3 0-3 15,1 3-1-15,2 1-5 0,0 1-11 0,-1 4-18 16,2 0-22-16,2 3-20 0,1 0-20 16,0 1-17-16,0 2-15 0,1 0-8 15,2 0-3-15,2-1-2 0,-1-1-1 0,0-2 0 16,4-3 0-16,-2 0 4 0,-1-3 5 15,3-2 4-15,-3-3-1 0,1-2 0 16,-1-2-3-16,-4-4-11 0,2-2-13 0,-3-1-8 16,0-2-8-16,0-1-15 0,-3 1-20 15,2-3-24-15,-4 3-32 0,2 0-35 16,-5-1-41-16,5 2-38 0,-2 2-37 0,3 1-35 16,2 3-19-16,0 0 11 0,2 1 32 15</inkml:trace>
  <inkml:trace contextRef="#ctx0" brushRef="#br0" timeOffset="115902.61">20019 3945 102 0,'-1'-8'271'15,"-2"1"53"-15,-1 1 15 0,-2 0-17 0,-2 1-17 16,0 1-25-16,0 1-35 0,-2 1-43 16,2 2-52-16,-4 2-48 0,4-1-40 0,-1 2-30 15,1 0-17-15,3 0-8 0,0 2-8 16,1 1-2-16,-1 1-3 0,5 1 2 15,0-1-3-15,2 2 1 0,2 0 0 0,1 0 2 16,0 0 0-16,1-1 1 0,-1 2 1 16,4-2 0-16,-2 1 2 0,1 0 1 0,-2 1 1 15,-1-1 3-15,3 2 2 0,-4-1 1 16,1 2 2-16,0 0-2 0,-2 2 1 16,-1-3-2-16,-1 3 0 0,1 0 1 15,-2-1-3-15,-2-1-2 0,1 2-3 0,-1-4-3 16,-1 1-5-16,-2-1-14 0,2-2-49 15,-2-1-75-15,4-2-80 0,-3-2-76 0,4-5-62 16,0-1-50-16,0-6 1 0,0 0 52 16,4-6 66-16</inkml:trace>
  <inkml:trace contextRef="#ctx0" brushRef="#br0" timeOffset="116135.24">19999 3931 14 0,'0'-25'147'15,"0"1"0"-15,0 3 1 0,0 0 9 0,0 4 7 16,0 2 12-16,-2 3 9 0,2 3 5 0,-1 0-2 15,-1 2-11-15,2 2-18 0,-1 1-21 16,1 1-11-16,-2 3-4 0,0 0 9 16,2 4 15-16,2 2 17 0,0 2 16 0,-1 2 2 15,4 2-7-15,3 3-20 0,-4 3-28 16,4 0-28-16,2 3-25 0,-1 1-25 16,2 3-20-16,1-1-14 0,2 1-15 0,-5 1-33 15,5 1-63-15,-4-2-87 0,-2-1-99 16,-2 0-99-16,2-3-88 0,-3 0-65 0,-2-4-2 15,-3-4 52-15,-2-1 84 0,-3-4 89 16</inkml:trace>
  <inkml:trace contextRef="#ctx0" brushRef="#br0" timeOffset="116317.93">20040 4033 200 0,'-2'-12'325'15,"1"0"82"-15,1 2 27 0,0-1 8 16,0 1-5-16,3 0-27 0,2 2-52 0,-1-3-72 15,5 2-80-15,0 0-72 0,-1-1-57 16,1-1-58-16,1 2-74 0,-1 0-101 16,-1 0-118-16,0 0-111 0,1 2-104 0,3 1-80 15,-4-2 1-15,2 4 61 0,-2 1 97 16,2 0 98-16</inkml:trace>
  <inkml:trace contextRef="#ctx0" brushRef="#br0" timeOffset="117201.78">19181 3774 52 0,'2'-11'268'16,"0"4"69"-16,-1-1 57 0,2-1 27 15,-3 3 19-15,2 0 13 0,0-1-1 0,-1-1-18 16,1 2-47-16,-1-1-61 0,1 1-57 15,0 1-55-15,0 2-55 0,-2 0-48 0,0 2-42 16,4 1-28-16,-1 3-20 0,2 2-10 16,-1 5-3-16,4 2-3 0,2 4 0 15,-2 2-3-15,1 1-1 0,2 1-1 0,-3 1-1 16,0-1-1-16,-1-4 0 0,0-1-1 16,-1-1 0-16,-2-2-1 0,0-3-2 15,-2-3-1-15,1-2-8 0,-1-4-13 0,0-4-10 16,-1-2-7-16,1-5-2 0,-1-1-2 15,4-3 11-15,-2 0 12 0,0-5 13 0,2 2 5 16,0-2 7-16,0 0 2 0,-1-1-2 16,2 3 0-16,-1 0-1 0,0 3 0 15,-2 3-5-15,0 3-4 0,1 2-3 0,-1 4-1 16,0 3 1-16,1 6 0 0,0 1-1 16,-1 5 4-16,0 5 4 0,0-2 3 15,0 3-1-15,-1-2 2 0,0-1 1 0,-1 0 2 16,2-3 2-16,-3-2 7 0,2-2 4 0,0-2 2 15,-1-2 2-15,4-4 0 0,-4-2-2 16,6-4-6-16,-4-4-5 0,2 0-4 0,1-3-1 16,2-2-1-16,0 0 2 0,-2-2-2 15,4 1-2-15,0-1 1 0,-2 2 1 16,2 0-1-16,-1 3-4 0,3 2-6 16,-4 2-8-16,2 3-9 0,0 4-14 0,1 2-21 15,2 4-23-15,-1 3-29 0,2-1-32 16,-1 2-39-16,0 0-42 0,3 2-32 0,-3-4-29 15,0 1-17-15,-3-1-5 0,1-3 7 16,0 0 22-16,-3-4 32 0,-1-2 42 0,-3-2 42 16,1-2 44-16,-2-2 40 0,-2-1 34 15,-1 0 24-15,-1-1 14 0,-1-1 14 16,1-2 10-16,-4-1 14 0,2 2 20 16,2-1 24-16,-1 1 27 0,0 1 23 0,2 1 16 15,-1 2 6-15,-1 2-4 0,2 0-7 16,0 3 1-16,0 2-3 0,3 2 1 0,1 2-1 15,-1 5 0-15,3 1-8 0,-2 2-19 16,3 3-17-16,-1 0-18 0,2 1-9 16,1-1-14-16,0 0-9 0,-1 1-9 0,-2-1-19 15,3-4-59-15,-2 1-84 0,-3-2-96 16,1-2-101-16,-2-1-109 0,1-3-52 0,0-1 19 16,-4-2 61-16,0 0 85 0</inkml:trace>
  <inkml:trace contextRef="#ctx0" brushRef="#br0" timeOffset="117371.36">19597 3382 252 0,'-12'-12'376'0,"-2"0"61"16,1 3 34-16,1 0-72 0,2 1-85 16,2 1-78-16,1 3-62 0,-1-3-105 15,4 3-123-15,2 0-122 0,2 1-107 0,6 1-98 16,2 1-79-16,0 1 1 0,5 1 48 15,0 1 76-15</inkml:trace>
  <inkml:trace contextRef="#ctx0" brushRef="#br0" timeOffset="117717.13">19766 3391 150 0,'4'11'297'0,"0"2"74"0,1 2 29 0,0 3 16 15,3 2 10-15,0 2-5 0,-2 1-25 16,0 1-48-16,4 0-59 0,-2-3-67 15,-4 0-52-15,3-3-47 0,-2-3-40 0,1-2-24 16,-3-2-6-16,2-3 14 0,-2-1 6 16,0-3 4-16,0-4 3 0,1-4-4 0,0-3-14 15,1-1-31-15,-1-6-22 0,1-1-11 16,0 0-4-16,0-4 0 0,0 1-3 16,1-2 7-16,0 2 6 0,-3 2 9 0,2 2 11 15,-2 1 12-15,1 2 12 0,-3 4 11 16,4 1 16-16,-1 3 12 0,1 3 6 0,2 3-1 15,1 3-1-15,-2 1-8 0,2 4-10 16,0-1-15-16,-2 0-8 0,0 3-5 0,4-1-6 16,-2-3-4-16,0 0-4 0,1-3-4 15,2-2-10-15,0-1-28 0,3-4-48 16,-1-4-98-16,4-1-134 0,-2-3-212 0,2 0-202 16,1-3-132-16,-3 0-41 0,3 0 52 15,-1-1 108-15,-1-1 198 0</inkml:trace>
  <inkml:trace contextRef="#ctx0" brushRef="#br0" timeOffset="121219.31">19782 1948 40 0,'-6'5'184'16,"0"-2"1"-16,-1 0-11 0,2-2-6 16,-1 2 0-16,3-2 6 0,-2-1 9 0,2 2 15 15,2 0 21-15,-3-2 17 0,1 0 12 16,1 0 11-16,2 0 1 0,0 0-9 16,4 0-15-16,5-4-18 0,5 2-8 0,10-4-17 15,6-4-22-15,11 0-28 0,5-2-26 16,10-3-30-16,7-3-34 0,3-2-23 0,8 0-14 15,4-3-13-15,2 1-15 0,1-1-16 16,5 1-17-16,-3-1-14 0,-2 2-11 16,-2 3-3-16,-7 0 0 0,-8 0 5 0,-7 3 9 15,-6 2 5-15,-8 2 3 0,-9 2 4 16,-7 2 7-16,-6 1 6 0,-9 3 4 0,-7 0 5 16,-14 3 7-16,-11 3 5 0,-10 1 2 15,-10 5 4-15,-10 3 6 0,-10 3 0 16,-11 3 1-16,-6 3 5 0,-9 4 11 0,-4 3 21 15,-3 2 30-15,-4 1 25 0,-1 2 25 16,-5 2 9-16,-6-1 0 0,1 0-2 0,-2 1-12 16,6-3 0-16,1-2 13 0,10-2 15 15,9-3 7-15,15-2-1 0,9-5-7 16,13-5-17-16,11-2-27 0,11-3-26 0,14-6-16 16,14-3-17-16,16-8-14 0,16-3-8 15,17-6-7-15,14-6-4 0,16-4-4 16,9-5 0-16,7-2-1 0,3-2 1 0,5-2-1 15,-2 0 1-15,-1 1 0 0,-2 2-1 16,-6 3-3-16,-9 1-10 0,-8 7-9 0,-9 1-15 16,-9 5-22-16,-13 2-23 0,-11 4-47 15,-6 2-64-15,-9 4-91 0,-12 2-140 0,-5 5-134 16,-8 5-117-16,-5 2-68 0,-8 5 11 16,-2 3 68-16,-5 3 137 0,-2 3 146 0</inkml:trace>
  <inkml:trace contextRef="#ctx0" brushRef="#br0" timeOffset="124050.52">11377 2713 3 0,'24'1'23'0,"1"3"21"0,2 0 17 16,1-1 14-16,1 2 8 0,1-1-1 15,1 1-12-15,-1-1-18 0,4 1-17 16,-1-1-12-16,0 1-10 0,0 1-6 0,2-3-1 15,0 1-2-15,0-1-4 0,1 0 0 16,-1-1 1-16,0-1 0 0,0 1-1 0,-4-2 0 16,-1-2 6-16,-1 1 10 0,-4-1 9 15,-4 1 8-15,-3-1 11 0,-2 0 18 16,-5 2 13-16,-4 0 1 0,-4 0-3 16,-5 0-6-16,-3 0-9 0,-4 0-18 0,-7 0-18 15,-3 0-10-15,-6 2-6 0,-4 0-2 16,-6-2-2-16,-4 3 0 0,-4-2 0 0,-7 1 1 15,-1-2 6-15,-7 1 4 0,-6-1 3 16,0 2 4-16,-9-1 3 0,-3 1 1 0,-1-1-3 16,-4 2-4-16,-4 2 2 0,-4-2 4 15,-3 1 2-15,-3 2 1 0,-3-1 1 16,-6 1-2-16,-2-1-4 0,-4 2-8 0,-3-3-5 16,-4 1-6-16,0-1-2 0,-3-1 1 15,0 0 2-15,-2 0-1 0,1-1 2 0,-3-1-1 16,1-1 2-16,-4 0 11 0,1 0 17 15,-1 0 10-15,1 0 9 0,1 0 5 0,3 0 4 16,0-1-11-16,2 1-17 0,2-3-9 16,4 1-8-16,0 1-6 0,2-3-3 15,1 4-3-15,2-1-2 0,3-2-2 0,2 2 0 16,4-1-1-16,5 1-2 0,0-2 1 16,5 0 2-16,2 0 3 0,2-1-2 0,7 0 1 15,-1 1 3-15,2-1-3 0,2 1-1 16,3 1-1-16,-1-1-2 0,1 3 1 15,1 0-1-15,-4 0-1 0,3 3 1 0,-1-1 1 16,4 2 1-16,1-1-1 0,0 3 1 16,5-1 0-16,-1-1 1 0,5 1 0 0,-2-1-1 15,5 0 1-15,2 1 0 0,1 0-1 16,-1-4 1-16,4 2 0 0,2 0-1 16,-1-2 0-16,2 1 1 0,-2 0 1 0,2-2-2 15,-1 1-2-15,0 1 0 0,-1-1 1 16,-1 1-1-16,0-1-1 0,-2 2 1 0,-3 0 0 15,1 2 2-15,1-2-3 0,-3 1 0 0,0 1 1 16,2-1-1-16,-2 1 1 0,2 1 1 16,-1-2-1-16,1 2 1 0,0-1 1 15,1-1 1-15,2 1 0 0,1-1 0 0,1 1 1 16,4-1 1-16,0-1-3 0,3 1 1 0,2 0 0 16,0-3-1-16,5 1 1 0,1-1-1 15,3-1 3-15,2 0-2 0,3 0 0 0,2 0-1 16,4 0 0-16,-1-1 0 0,5-1-2 15,3 2-3-15,1 0-13 0,2 0-9 16,5 0-9-16,1 0-1 0,5 0-4 0,5 0 3 16,4 0 12-16,5 2 9 0,7-1 8 0,4 2 4 15,9 0 2-15,5 0 1 0,7 0 2 16,7 0 0-16,8 0 1 0,3 0-1 16,9-1 0-16,3-1 0 0,8 1 0 0,5-1 1 15,4-1-1-15,5-1 1 0,3-1-1 0,0-2-2 16,2-2 3-16,3 0 2 0,-2-2-1 15,5-2 0-15,-1-1 3 0,4 1 0 0,3-3-4 16,1 2-2-16,4 0 1 0,0-1-4 16,2 2 1-16,0 1-1 0,0-2 3 15,-1 4 1-15,1-1-1 0,3 1 2 0,1 1-1 16,4 1 0-16,0 2-2 0,2 0-5 16,-2 2-6-16,-2-1-12 0,-3 1-4 15,-1 1-6-15,-3 0-2 0,-2 0-2 0,-2 1 8 16,1 1 10-16,-2-1 6 0,1 2 5 15,1-1 3-15,1 0 4 0,-4 2 0 0,1-1 1 16,1 0 1-16,-2 1 0 0,2 1 0 16,-4-1 2-16,2 2 1 0,2 0-1 15,-2 2-1-15,-2-1 1 0,-3-1-2 0,-2 2 0 16,-4-2 0-16,-6-2 0 0,-5-1 2 16,-4 0 0-16,-4-1 4 0,-9-2 11 0,-2-2 12 15,-9 1 14-15,-5-3 12 0,-6 0 9 16,-5 1 3-16,-7-1-5 0,-6 1-11 15,-3-2-10-15,-6 2-11 0,-3-1-10 0,-4 1-6 16,-4 0-3-16,1-1-2 0,-4 2-4 16,-1-1-2-16,-2 0-2 0,-2 0-1 0,1 1-2 15,-4 1 0-15,-2-3 0 0,1 4 0 16,-3-1 2-16,1 1 0 0,-4-3 0 16,1 3 0-16,-3-3-1 0,1 2 1 15,-3-1 0-15,-2 1-1 0,0-2 0 0,-2 1 0 16,-2 1 1-16,2-1 0 0,-1-1-2 15,-1 2 1-15,2-1 1 0,1 2-4 0,-1-1-13 16,1-1-28-16,1 2-42 0,-1-1-56 16,-1 1-70-16,0 0-78 0,-4 0-30 15,0 0 5-15,-3 0 30 0</inkml:trace>
  <inkml:trace contextRef="#ctx0" brushRef="#br0" timeOffset="127791.4">20424 2076 108 0,'-3'-3'158'0,"1"1"-17"0,1 1-18 0,-1-2-23 15,2 0-21-15,0 0-14 0,2-1-13 16,-1 0-7-16,1 1 1 0,1-1 7 15,1-1 7-15,0 1 9 0,2-2 8 0,1 0-1 16,1-2-1-16,1 1-2 0,2-1-3 16,0-1-7-16,3 0-8 0,-1-1-8 0,0-1-8 15,3-1-6-15,-2 0-8 0,3 0-5 16,2-1-1-16,-1-2 2 0,0 0 2 16,0 0 1-16,1-2 3 0,1 1 3 15,-2-2-1-15,2-2 2 0,-2 2 8 0,2-1 11 16,-2 1 9-16,-1-2 9 0,0 0 12 15,0 1 11-15,0-2 8 0,-3 0 7 0,2-1 5 16,-2 1-1-16,-2-3-6 0,0 1-10 16,-3 1-16-16,2-2-17 0,-1 3-15 15,-2-4-12-15,-1 3-9 0,0 0-5 16,-2-1-7-16,1 1-2 0,-3-3-4 0,2 3-2 16,-2 0 3-16,2-1-1 0,-4 1-1 0,1-2-1 15,-1 1 2-15,1 1-3 0,0 1-1 16,-2-2 1-16,0 0 3 0,0 4 1 0,0-2 0 15,0 0 3-15,0 0 3 0,0 0 6 16,-2 2 9-16,0-1 11 0,1 2 9 0,-1 0 5 16,1 2 4-16,-4-1-3 0,0 1-8 15,2 0-7-15,-2 2-7 0,-1 0-3 0,0 1-8 16,-2 1-1-16,2-2-6 0,-2 4-4 16,0-2-5-16,-5 1-4 0,5 1-3 15,-2-1-2-15,0 2 0 0,-1 0 1 0,2 2 0 16,-3-1 2-16,2 1-1 0,-1-1 1 0,1 2-2 15,-2-1 0-15,1 1 2 0,-5 0-2 16,4 1-1-16,-6 1 1 0,2-1 2 0,-2 1-1 16,-4 1-2-16,2 0 1 0,-3 0 0 15,1 1 1-15,-2-1 1 0,2 2-2 0,-2-1 4 16,2 1 0-16,-2 1 0 0,3-2-2 16,0 2-3-16,-1 0 3 0,1 0-1 0,-1 2-1 15,1-1 1-15,4 1 0 0,-4 0-1 16,2 3-1-16,3 0-1 0,-2-1 3 0,1 2 1 15,0 0-2-15,1 2 2 0,-1-3 1 16,-2 3-1-16,3 0-2 0,-1 1-2 0,-1 0 4 16,0 0 0-16,-2 1-2 0,2-1-2 15,-3 0 4-15,3 2-1 0,0-2-3 0,0 0 1 16,1 1 2-16,-2-1 0 0,5 0-2 16,-4 0 0-16,2 2 0 0,2-2-2 0,0 0-1 15,-2 1 4-15,3-1 1 0,2-1-1 16,-3 1 4-16,1 0 0 0,1-2 0 15,1 1-2-15,-2-1 0 0,1 1 2 0,0-1-2 16,-2 2-3-16,2 0 2 0,0-1-1 0,-2 2 2 16,0 1 1-16,-2 1-1 0,3-1 0 15,-4 3 0-15,1 1-2 0,-1 2 1 0,-2 1-2 16,5 0 3-16,-3 0 1 0,2 0 3 16,4 1 3-16,-1-1-3 0,0 0 2 0,4 0-2 15,-1 0-1-15,1-3-1 0,0 2-4 16,2-1 2-16,0-2 0 0,3-1-1 15,-2 1 1-15,1-1-2 0,1 1 0 0,2-1 1 16,-3 2 0-16,1 0 1 0,0 3 1 16,-3 0 1-16,1 0 2 0,2 3 1 0,-2 0 0 15,0 0-2-15,1 0 0 0,-4 0-2 16,3 2 1-16,0-2-1 0,1-2-3 16,-3-1 2-16,4 0 0 0,-3 0 1 0,4-1 0 15,-1-2-1-15,2-2 2 0,-3 2 1 16,3-1-1-16,-1-3 1 0,2 2-1 15,0-1 1-15,0 1 1 0,0-1-2 0,0 2 2 16,0 1 1-16,0 0 0 0,0 0-3 16,0 1-2-16,2 1-1 0,-1 1 0 15,1-2-2-15,0 1-1 0,1-1 4 0,0-1 3 16,0 0 2-16,2-1 2 0,-1-3-1 16,1 0 1-16,-2 0 0 0,2-2 0 15,-2 0 1-15,2-2-2 0,1 0 1 0,1 1 0 16,-1 0 0-16,4-1-3 0,0 2-2 15,0 0-1-15,3 0 0 0,3 3-1 16,1 0-1-16,-1 0 1 0,4 2 2 0,-2-1 1 16,2-1-1-16,2 2-3 0,-2-4 1 0,0 1-1 15,0-1-1-15,0-2 2 0,0-1 0 16,-1-1 3-16,-2-1-2 0,2-1 0 16,-3 1 3-16,5-3-3 0,-5 0 0 0,1 0-1 15,2-2-1-15,-3 0 0 0,2 0-2 16,0 0 2-16,-1-2 0 0,3 0 1 0,2 1-3 15,0-2-1-15,1-1-1 0,6-1 1 16,-4-1-2-16,4 0-1 0,1-1 4 16,-2-1 3-16,1 1 0 0,-1-1-2 0,-3-1 4 15,2 0 2-15,-2 0 2 0,-4-2-4 16,1 3-2-16,-1-2 1 0,-4 2-1 16,4-1 0-16,-7-2-1 0,3 2 1 15,-1 0-1-15,0-2 2 0,0 1 2 0,0 0-4 16,1-2 0-16,0 0-1 0,2-2 3 15,0 1-1-15,0-2-1 0,3-3 1 0,-1 0 0 16,1-3 0-16,0 0 0 0,2 0 0 16,-3-2-2-16,1-1 1 0,0 0 0 0,-1 0-1 15,-3 0 2-15,3 2-2 0,-4-2 0 16,0 3 2-16,1-2 0 0,-1 2-1 16,-2-1 0-16,2-1 0 0,-3 1 1 15,4-1-2-15,-4 1 2 0,2-1 0 0,-3-1 0 16,2 0-2-16,-2 0 1 0,1 0 2 15,-1-1-1-15,1-1 1 0,-5 1 0 0,3-1 6 16,-2-1 1-16,0 2-1 0,-2-2 0 16,0 0 2-16,0-1 1 0,0 3-3 0,0 0-1 15,-4-1-1-15,4 2 0 0,-2 0 2 16,-1 0-6-16,0 2 0 0,2-1 4 0,-4 1 2 16,1 1 0-16,-2 0 4 0,-1 1 4 15,-1-1 2-15,-1 1-4 0,-1 1 1 0,-2 0-5 16,-1 1-2-16,-2-1-2 0,-1 1-3 15,-2 0-1-15,0 1-4 0,-3-1 1 0,-1 0-1 16,1 0 1-16,-4 0-1 0,1-2-1 16,-1 2 3-16,-1 2-1 0,-1-2-1 0,1 1 1 15,2 2-1-15,-2-1 2 0,1 0-2 0,0 2 3 16,1-1-1-16,-2 1-3 0,2 0 3 16,-2 3-1-16,0-3 0 0,1 3-3 15,-5 1 0-15,0-1-1 0,-1 3 1 0,0 0-2 16,-4 2 4-16,0 0 3 0,0 2 0 0,0 0 0 15,3 3-1-15,-3 0 2 0,1 1-2 16,-1 1-2-16,0 0 2 0,0 3 0 16,0-1 2-16,2 1-1 0,-1 1-1 0,0 2 0 15,-3 1 1-15,2 1 0 0,-3 1 0 0,2 1 2 16,-4 2-2-16,2 2 3 0,-1 0-2 16,-3 3 0-16,1 3 0 0,-2 0-2 15,0 3 3-15,1 2-1 0,-4-1 1 0,2 2-1 16,-1 0-3-16,2-2 4 0,2 3-2 15,-2-1 1-15,2 0-1 0,0-2 1 0,3 0 2 16,-2 1-3-16,2 1 0 0,2-1-5 0,-2-1 3 16,1 1 2-16,2 1 0 0,-1 1 0 15,1 1 4-15,0 0 3 0,2 3-1 0,-1 3 0 16,1 2-1-16,-2 2 0 0,2 4-5 16,0 3 0-16,1 2 0 0,0 3-2 15,4 3 2-15,1 1 0 0,5 2 0 0,1-1 0 16,2-2 0-16,6-2 3 0,4-1-3 15,4-3 0-15,5-3 3 0,4-1-2 16,4-4-1-16,6-2-1 0,3-2 2 0,5-2 1 16,7-1 1-16,3-3-4 0,5 0 4 15,4-3-1-15,3 0 0 0,2-4 1 16,1 1-2-16,0-3 0 0,0-3 1 0,-2-2 2 16,-3-1-1-16,-2-4-3 0,0-1-2 15,-7-4 3-15,-3-1 6 0,-3-3-3 16,-3-2 3-16,-7 0 3 0,-2-2 2 0,-2-1 5 15,-7-2-14-15,-1-1-19 0,-4-1-43 16,-6-2-84-16,-3 0-138 0,-3 0-146 0,0-2-145 16,-3 1-74-16,1-2-6 0,0 0 55 15,2-2 125-15</inkml:trace>
  <inkml:trace contextRef="#ctx0" brushRef="#br0" timeOffset="129205.39">21284 958 17 0,'5'-5'193'15,"-2"1"21"-15,3 0-5 0,-1-1-5 16,2 0-4-16,-1 1 1 0,0 0 2 0,5-2 2 16,-3 1 11-16,2-1 7 0,1 2 9 15,0-2 4-15,-1 0 0 0,2 0-8 16,-1 0-18-16,0 0-15 0,3-2-13 0,-2 0-11 15,1 1-13-15,2-2-13 0,0 0-15 0,-2 2-13 16,5-2-18-16,-2 1-17 0,4 0-16 16,-1 1-14-16,5 0-11 0,1-1-12 0,4 2-10 15,1 2-6-15,3 1-6 0,3 0-1 16,7 1-2-16,0 2-3 0,4 2-4 0,0 2 0 16,5 2 1-16,4 2-2 0,-4 1-1 15,2 2 5-15,-1 3 0 0,-3 0-1 0,-1 2-5 16,-5 2-1-16,-2 2-2 0,-2 1-5 15,-3 0 0-15,-3 3-5 0,-2 1 3 0,-3 4 0 16,-3 1 2-16,0 1 4 0,-1 5 1 16,-6 0 2-16,1 3 0 0,-1 3-6 15,-3 0-5-15,1 3-9 0,-4 2-9 0,3 2-9 16,-3 1-5-16,-4 1-5 0,4 3 5 16,-9-3 6-16,1 1 9 0,-5-2 13 15,0-2 11-15,-1-2 5 0,-3-1 6 0,1-5 4 16,-2 1 0-16,1-3-4 0,-1-3-1 15,1 0 1-15,0-2 0 0,-1-1 0 0,2-3 3 16,2 0 0-16,-3-1 3 0,4 0 1 16,0-1-2-16,0 0-6 0,0-2-2 15,4-1-4-15,-3 2-7 0,1-2-5 0,-1-2-4 16,1 0 1-16,0 1 0 0,-2-2 3 16,0-1 5-16,-2 1 4 0,0-3 5 0,-1 0 3 15,-2 0 4-15,1 0-1 0,-4 0 3 16,2-2 2-16,-1 2-2 0,-1 0-1 15,-1 2-3-15,3-1 4 0,-2 1 0 0,0 1 0 16,2 0 3-16,-1 0 7 0,4 1 7 16,0 2-1-16,1-1 1 0,2 1-1 0,0-2-2 15,0 2-3-15,2-1-9 0,-1-2 1 16,-1-2-4-16,0 1 0 0,0-2-1 0,0-2-1 16,0-1 1-16,0-1-1 0,0-2 3 15,-1-2 0-15,-1-1 6 0,2-1 3 16,-1-2 7-16,-3-2 3 0,1-1 2 0,0 0 2 15,-3-3-4-15,1-1-6 0,2-1-9 16,-2-2-1-16,2-1-2 0,0-1-5 0,-1 0-1 16,1-1 2-16,2-1-1 0,1 1-7 15,-3-1-6-15,1 1-5 0,2-1-2 0,0 1-4 16,0-1-3-16,-1 1 7 0,-1-1 2 16,-1-1 5-16,-3 0 3 0,-1-3 4 15,-4 0 6-15,-2-1 1 0,-1-2 1 0,-5 0 2 16,0-2-2-16,-1-1-1 0,-2 2-1 15,-2-2 0-15,2 1 10 0,3 1 3 16,-2 1 9-16,5 0 3 0,2 1 6 0,3 2 3 16,0 0 2-16,3 2 1 0,3 2-1 15,4 1-1-15,2-1-1 0,4 4-4 16,3 1 1-16,6 1 1 0,1 4-1 0,3 2 1 16,3 2-3-16,1 3-2 0,2 2-6 15,1 2-9-15,2 4-3 0,0 1-3 16,0 1-3-16,-3 2 2 0,-1 0 4 0,-1 2 3 15,0-1 2-15,-2 1 5 0,-3-2 4 16,0-1 6-16,-3 2 4 0,-1-5 5 0,3 3 5 16,-3-5 8-16,-2 0 5 0,1-1 5 15,1-2 5-15,-1-3-1 0,1-2-3 0,1-1-5 16,2-3-10-16,2-1-13 0,-1-5-12 16,4-2-9-16,2-2-6 0,-2-4-2 15,3-2-3-15,-1-4 0 0,2-1-2 0,0-4 1 16,-2-2-1-16,2-2 0 0,-1-1 0 15,0-3-1-15,-2 2 1 0,0-1-3 16,0 1-3-16,-3-1-13 0,-1 4-25 0,-2 0-41 16,-2 3-57-16,-3 4-65 0,0 1-85 15,-5 4-117-15,0 3-120 0,-6 2-91 0,-3 2-81 16,-2 5-9-16,-5 2 48 0,-3 7 107 16,-4 2 135-16</inkml:trace>
  <inkml:trace contextRef="#ctx0" brushRef="#br0" timeOffset="133619.12">25561 1363 176 0,'-3'-7'276'0,"0"1"38"0,-1 0-11 16,3 1 0-16,1 1 5 0,3 2 0 15,4 1-4-15,2 2-15 0,8 2-23 0,3 0-22 16,8 3-37-16,5 2-40 0,8 1-39 16,4 1-31-16,5 2-26 0,5 3-28 15,5 3-17-15,4 2-8 0,2 3-9 0,2 5-4 16,0 2-4-16,-1 4 0 0,-6 3 2 16,-1 6-3-16,-4 0-3 0,-11 2-1 15,-7 3 1-15,-9 2 0 0,-15-2-1 0,-7 0 0 16,-11-2 6-16,-8-3 8 0,-12 0 26 15,-6-6 46-15,-3-2 58 0,-7-7 55 16,-2-3 41-16,-3-5 26 0,1-5-2 0,-2-4-29 16,3-7-42-16,1-4-47 0,4-4-37 15,5-4-29-15,4-5-23 0,6-5-18 0,6-5-21 16,5-2-23-16,7-5-30 0,8-3-38 16,8-2-56-16,5-4-70 0,6 0-78 15,7-1-118-15,6-1-152 0,3 2-131 0,1 1-87 16,7 4-6-16,-2 4 47 0,0 5 111 15,-1 4 162-15</inkml:trace>
  <inkml:trace contextRef="#ctx0" brushRef="#br0" timeOffset="133853.64">26591 1501 377 0,'1'-10'501'0,"7"-1"84"15,-2 1 66-15,6-4-85 0,6-1-105 0,4-1-105 16,8-2-91-16,7 0-80 0,6-2-65 16,2 1-51-16,5 1-39 0,3 3-36 0,1-2-33 15,3 5-31-15,-5 2-36 0,0-1-62 16,-6 4-87-16,-2 0-92 0,-7 5-80 0,-7 0-74 16,-8 4-60-16,-8 0 12 0,-7 6 65 15,-11 0 98-15</inkml:trace>
  <inkml:trace contextRef="#ctx0" brushRef="#br0" timeOffset="134183.69">26826 1335 7 0,'-14'-5'286'0,"1"1"58"16,5-1 62-16,3 2-5 0,2 2-28 0,3 1-20 16,3 1-22-16,5 5-20 0,4 2-34 15,2 4-37-15,3 4-41 0,7 5-44 16,1 6-35-16,4 4-34 0,2 8-27 0,-1 5-23 15,0 1-16-15,2 3-7 0,-2 0-5 16,-3 0 5-16,0-1 11 0,-7-4 16 0,-1-1 17 16,-4-3 24-16,-5-1 30 0,-5-4 25 15,-3-2 15-15,-5-4 6 0,-5-1-1 0,-5-4-9 16,-4-1-24-16,-4-2-28 0,-6-4-28 16,1-2-20-16,-4-4-16 0,0-4-10 15,0-1-8-15,-4-5-5 0,4-5-1 0,0-1-1 16,0-4-2-16,3-2 1 0,6-2 2 15,-1-2 1-15,5-2-2 0,6-1-14 0,3 1-44 16,3 0-79-16,5 0-99 0,7 4-154 16,2 0-172-16,8 3-140 0,4 4-91 15,5 6 1-15,4 1 60 0,0 6 132 16,0 3 165-16</inkml:trace>
  <inkml:trace contextRef="#ctx0" brushRef="#br0" timeOffset="134468.91">27518 2396 356 0,'7'-2'570'0,"-2"0"106"0,-4 1 86 16,1-1-26-16,-2-1-137 0,-2 0-157 0,-4 0-123 16,-5 0-98-16,-5 2-87 0,-6 2-66 15,-8 2-38-15,-7 3-22 0,-5 2-9 16,-9 2-6-16,-6 2 1 0,-8 3 3 0,-4 0 3 15,-12 5 4-15,-4-1 8 0,-8 3 1 16,-5 1 1-16,-4 1 2 0,-2 0 2 16,3 0-3-16,1-1-5 0,0-1 1 0,7-1-4 15,5-1-14-15,4-1-35 0,11-1-66 0,7-1-111 16,10-2-183-16,11-2-183 0,8-1-141 16,14-5-48-16,11 1 22 0,9-2 87 0,11-3 169 15</inkml:trace>
  <inkml:trace contextRef="#ctx0" brushRef="#br0" timeOffset="134834.73">25994 2803 270 0,'-9'2'480'0,"-4"-1"89"0,5 0 73 16,0 1-41-16,4-2-82 0,2 0-91 15,7 0-92-15,6 3-74 0,9 2-67 16,12 2-56-16,8 2-53 0,10 4-44 0,5 4-36 15,7 1-33-15,3 5-28 0,0 1-28 16,-4 1-20-16,-1 2-6 0,-7 0 5 16,-6 2 14-16,-5-2 20 0,-8 1 21 0,-8-2 20 15,-8-1 16-15,-10 1 24 0,-4-1 27 16,-9-2 30-16,-8-1 36 0,-6-3 33 16,-8 1 25-16,-4-2 13 0,-6-1 5 15,-4-2 1-15,-3-2-11 0,-1-3-11 0,2 0-14 16,1-6-12-16,2 1-15 0,3-4-18 15,5-4-19-15,5-1-16 0,5-5-18 0,5-3-16 16,6-5-22-16,7-2-23 0,8-5-22 16,8-3-27-16,6-2-30 0,8-4-39 0,4-1-43 15,9-1-54-15,0 0-66 0,7 3-112 16,-3 0-130-16,2 5-115 0,-3 3-81 16,0 5-3-16,-2 3 43 0,-6 6 115 15,-4 4 149-15</inkml:trace>
  <inkml:trace contextRef="#ctx0" brushRef="#br0" timeOffset="135584.37">26962 2785 286 0,'0'-21'557'15,"0"2"107"-15,0 2 88 0,-1 2 0 16,1 2-153-16,-2 2-153 0,0 4-135 0,2 4-107 15,-1 6-82-15,-1 4-62 0,1 10-37 16,-1 5-29-16,0 8-21 0,-1 5-17 0,0 4-10 16,-2 4-6-16,-2 1 7 0,-1-1 13 15,1 1 16-15,-1-4 18 0,-1-2 9 0,1-4 10 16,-2-2 19-16,2-4 26 0,-1-4 34 16,3-4 33-16,-1-4 24 0,-1-4 8 15,2-5-10-15,3-2-21 0,2-6-33 0,1-5-34 16,3-5-23-16,3-2-14 0,3-5-8 15,3-2-8-15,1-2-1 0,4-2-5 0,0 0-1 16,-3 1 0-16,5 2-2 0,-3 2 1 16,0 1-1-16,0 3-1 0,-2 2-2 15,-3 3-1-15,1 1 0 0,-1 2 0 16,-2 1-1-16,-3 1 0 0,0 2 3 0,-1-1 5 16,-2 1 3-16,-1 1 6 0,-1-1 10 0,-1 2 11 15,-1-3 7-15,-1 2 6 0,-1-1 5 16,-1-2 1-16,1-1-4 0,2-1-6 15,-2-4-9-15,3 1-10 0,3-1-7 0,-2-2-6 16,2-1-7-16,2 2-4 0,2-1-4 16,-2 2-1-16,4 1-5 0,-3 2-5 0,1 4-4 15,1 1-5-15,0 6-7 0,-1 3-2 16,0 6-2-16,-1 3 1 0,-1 6 3 16,-2 3 2-16,-1 1 7 0,-2 5 7 0,0-1 4 15,-4 1 7-15,1-3 6 0,2 0 2 16,1-3 2-16,0-5 6 0,0-1 12 15,3-4 8-15,2-4 6 0,5-2 4 0,2-7-2 16,5-4-5-16,1-4-11 0,3-4-14 16,3-4-10-16,0-4-4 0,0-4-5 0,-1-4 0 15,3-3 3-15,-4-3 2 0,-1-4 2 16,-3-1 6-16,-2-1 8 0,0 2 5 0,-5-1 4 16,-2 5 8-16,-1 2 1 0,-1 2 2 15,-4 4-3-15,-1 2-3 0,-1 5-4 0,-1 3-6 16,-1 2-5-16,-3 2-7 0,1 4-3 15,-2 1 0-15,-3 3-7 0,2 3-7 16,0 0-5-16,0 3-12 0,1 1-22 0,0 1-30 16,2-1-41-16,-2 1-61 0,4-1-81 15,-2-1-132-15,1 2-163 0,2-5-155 16,2 2-71-16,1 0 7 0,-2 0 55 16,5-1 129-16,2-1 177 0</inkml:trace>
  <inkml:trace contextRef="#ctx0" brushRef="#br0" timeOffset="136134.44">28764 2209 380 0,'0'3'483'0,"2"0"82"0,5-1 72 0,3-1-77 16,6 1-56-16,6-2-68 0,7-2-67 15,4 2-63-15,7-1-66 0,7-2-72 0,4 1-63 16,6 1-44-16,1-3-27 0,4 2-19 15,1 0-16-15,0-1-22 0,1 2-28 16,-1-1-30-16,-3 1-30 0,-2-2-32 0,-2 1-25 16,-4-1-30-16,-6 0-46 0,-5 2-58 0,-4-1-59 15,-3 1-41-15,-7-2-30 0,-5 1-2 16,-2-1 36-16,-2 0 63 0,-7-1 69 0,-1-1 66 16,-4 1 57-16,0-1 49 0,-5-1 36 15,-1 2 27-15,-3-2 18 0,-3 1 11 16,-2-1 4-16,-1 0-3 0,-4 0-12 0,0 0-23 15,-5 0-29-15,-2-1-26 0,-3 1-14 16</inkml:trace>
  <inkml:trace contextRef="#ctx0" brushRef="#br0" timeOffset="136434.88">29636 2014 137 0,'-20'-11'170'0,"2"1"24"0,3 1 26 16,1 0 18-16,6 2 2 0,0 1-12 0,1 1-29 16,4 1-28-16,3 2-21 0,3 2-3 15,3 2 14-15,3 2 25 0,6 3 18 16,4 1 7-16,2 1-15 0,6 2-31 0,5-1-37 15,1 1-41-15,4-1-29 0,2 1-25 0,5-2-12 16,-1 0-10-16,0-2-6 0,-1-2-1 16,0 1 3-16,-6-3 8 0,-4 1 6 0,-4-1 10 15,-3-1 9-15,-4-1 7 0,-8 2 4 16,-2-1 1-16,-5 2 5 0,-5 0 10 0,-5 4 9 16,-5 2 6-16,-4 3 9 0,-3 2 3 15,-3 3-1-15,-2 3-10 0,-2 3-11 0,2 3-10 16,-3 1-13-16,4 4-11 0,2 1-11 15,0-1-8-15,5 0-15 0,-1-3-29 0,4-4-51 16,4-1-71-16,1-6-120 0,4-1-156 16,5-4-148-16,2-4-112 0,7-4-24 0,4-4 33 15,6-2 98-15,7-4 144 0</inkml:trace>
  <inkml:trace contextRef="#ctx0" brushRef="#br0" timeOffset="137017.51">30916 2061 12 0,'-23'-11'438'0,"1"0"111"0,1 1 92 16,0 0 118-16,3-1-51 0,5 2-78 15,0 0-106-15,1 3-93 0,4 0-86 0,-1 2-114 16,5 4-101-16,-2 1-66 0,4 8-35 0,1 5-18 15,2 8-5-15,2 7-3 0,3 8-1 16,1 7-1-16,1 5-5 0,1 7-10 16,1 1-6-16,-2 3-4 0,-4-2 0 0,0-4 2 15,-1-4 6-15,-3-4 16 0,1-7 23 16,-1-4 29-16,0-7 24 0,-1-4 17 0,-1-7 9 16,-3-8 3-16,2-8-14 0,-3-5-24 0,-1-9-23 15,1-4-18-15,-2-6-16 0,0-5-7 16,2-7-5-16,-2-4-2 0,0-6 2 15,4-4-2-15,-3-4 3 0,4-5 1 0,0-2-1 16,-2-2-1-16,5-1-2 0,2 0 2 0,1 1-1 16,0 5 2-16,2 5 3 0,0 6 7 15,-2 5 4-15,2 7 2 0,-2 5-2 0,3 5-3 16,-2 6-1-16,6 6-8 0,5 7-3 16,3 9-3-16,6 6 0 0,4 8-2 0,7 7-11 15,5 7-10-15,4 4-21 0,2 3-26 16,4 3-28-16,1 0-28 0,8 0-27 15,-2 0-22-15,-2 1-4 0,-2-2 13 0,-2-2 27 16,-7-1 27-16,-6-1 36 0,-7-2 39 0,-8-2 33 16,-12-3 31-16,-6 0 29 0,-10-2 25 15,-8-3 28-15,-8 0 22 0,-10-1 11 0,-3-5-4 16,-9 1-10-16,-3-2-12 0,-4-3-20 16,-1-4-25-16,-1 0-20 0,1-2-13 0,4-1-17 15,1-4-16-15,6 1-51 0,9-4-107 16,4-2-166-16,9-4-219 0,9-1-188 0,11-3-134 15,8-3-29-15,11-1 64 0,9-1 144 16,10-1 206-16</inkml:trace>
  <inkml:trace contextRef="#ctx0" brushRef="#br0" timeOffset="137523.74">31560 2083 244 0,'-5'-26'452'0,"-1"3"112"0,1 0 108 16,0 5-20-16,2 0-40 0,-2 5-76 15,4 1-96-15,-4 1-106 0,5 5-103 0,0 3-95 16,5 5-66-16,3 5-36 0,0 8-18 16,4 5-12-16,3 4-20 0,-1 4-27 15,0 5-25-15,2 2-23 0,-4-1-12 0,1-1-4 16,0 0 13-16,-4-3 23 0,-1-1 24 0,1-7 25 16,-2-1 28-16,-2-6 25 0,0-5 14 15,-1-5 13-15,2-5 21 0,-1-5 17 0,0-3 5 16,0-6 5-16,0-4 15 0,-1-1 10 0,2-4 0 15,1-1-4-15,1-3-6 0,-2-3-3 16,3-1-14-16,-1-2-14 0,4 1-13 16,-3 2-13-16,4 5-14 0,-4 2-17 0,2 2-17 15,-1 6-15-15,-1 5-10 0,4 5-10 16,-4 7-8-16,3 5-10 0,1 8-11 16,-1 5-13-16,2 4-14 0,-1 4-15 0,-1 2-11 15,2 3 5-15,1 0 9 0,-1-3 18 16,-1-3 19-16,1-2 34 0,-2-5 38 0,0-3 29 15,2-5 19-15,2-6 13 0,-1-5 11 0,1-4-2 16,3-4-13-16,-2-4-11 0,3-4-8 16,-3-5-7-16,1-2-8 0,-1-5-5 0,-1-4-5 15,1-5-5-15,-4-2-7 0,1-4-6 16,-1 2-5-16,-4-3-6 0,-3 4-8 0,-3 3-6 16,-3 5-8-16,-5 1-16 0,-5 5-14 0,-6 4-20 15,-5 6-26-15,-5 1-49 0,-6 7-61 16,-5 4-69-16,-2 6-96 0,-5 1-131 15,1 7-121-15,-3 3-91 0,2 6-42 0,-1 4 24 16,0 2 81-16,0 1 135 0,3 1 141 16</inkml:trace>
  <inkml:trace contextRef="#ctx0" brushRef="#br0" timeOffset="138267.03">29443 909 165 0,'-25'-14'360'0,"-1"1"72"0,5-1 83 16,3 4-31-16,2 1-33 0,2 1-47 0,1 2-56 15,4 0-61-15,1 2-79 0,3 4-68 0,2 1-30 16,3 5-10-16,0 3 4 0,3 6 3 0,2 2 4 16,0 4-6-16,-1 3-25 0,5 3-24 15,-1-1-22-15,1 5-12 0,0-1-5 0,-3 1-7 16,0-2 0-16,1-1-3 0,-2-5 3 15,2-2 6-15,-4-3 22 0,2-5 12 0,-1-5 6 16,0-4 3-16,4-7 1 0,1-5-6 16,3-3-26-16,-1-6-12 0,3-2-8 0,2-5-4 15,1-3-6-15,-1-2 14 0,5-1 23 0,-3 1 20 16,2 1 13-16,-5 3 11 0,1 2 10 0,-2 2-10 16,-2 4-23-16,-2 6-22 0,-2 0-19 15,0 4-9-15,-1 4-6 0,0 4-5 0,0 5 4 16,-1 5 3-16,1 2 5 0,-1 5 1 15,3 0-1-15,-2 3-3 0,1-2 1 0,0 1-1 16,1-3 4-16,-3-2 12 0,1-3 20 16,-1-2 19-16,2-4 10 0,-2-3 6 0,2-4 1 15,2-4-10-15,0-4-15 0,-1-2-17 0,0-3-10 16,-1-4-9-16,-2-5-8 0,-1-2-8 0,-2-2-18 16,-1-5-24-16,-2-2-29 0,-2-2-38 15,1 0-62-15,-3 3-89 0,4 1-95 0,-1 6-129 16,1 3-140-16,1 5-87 0,1 4-36 15,3 5 8-15,0 8 66 0,3 2 129 0,-1 8 152 16</inkml:trace>
  <inkml:trace contextRef="#ctx0" brushRef="#br0" timeOffset="138868.84">29941 928 174 0,'5'3'441'0,"-4"0"111"0,4-3 101 15,-2-3 17-15,2-1-44 0,0-4-59 0,3-1-80 16,-2 2-86-16,1-1-87 0,-2 1-95 0,0 1-79 15,-2 2-63-15,1 2-42 0,-1 2-30 16,-2 2-18-16,5 5-18 0,-2 3-11 0,0 2-4 16,1 2-2-16,-2 2 1 0,1 2 0 15,-1 0 6-15,0-1 6 0,-1-1 8 0,-1-1 5 16,4-3 5-16,-4 0 10 0,1-4 15 16,-1-1 12-16,1-4 7 0,0-1 6 0,1-5 7 15,-2-2-2-15,4-2-4 0,0-4-3 0,-2 0 1 16,5 0-1-16,-3-3 2 0,-1 1 1 0,3-1 1 15,-1 1 0-15,0 1-3 0,1 1-9 16,-3 2-11-16,1 2-9 0,2 2-10 0,-1 2-6 16,2 3-3-16,0 3-5 0,0 3-4 0,1 2-5 15,-1 2-9-15,0 2-12 0,0 0-9 16,3 2-2-16,-3-1 1 0,-2-1 6 0,3 0 13 16,-1-3 18-16,2-1 13 0,-2-2 11 15,3-2 6-15,-2-4 4 0,3 0-1 0,2-4-3 16,0-2-3-16,2-3-1 0,1-2-4 0,1-1-6 15,-1-1-5-15,0-1-6 0,1-2-2 0,-1-2-8 16,2-3 0-16,-1 0-2 0,0-1 1 16,0 0 0-16,-1-2 2 0,0 2 1 0,0-3 1 15,-4 5 3-15,0 1 4 0,-3 1 2 16,1 5 0-16,-6 1 0 0,-1 1 0 0,-4 4 3 16,-1 1-1-16,-4 3-1 0,-5 3 1 0,-4 3 2 15,1 0 0-15,-5 5-4 0,2-1 2 16,-5 4-2-16,3 2 4 0,1 1 4 0,0 1 0 15,6 0 3-15,0 3 5 0,3 1 11 16,5-1 9-16,1 2 15 0,6-2 15 0,4 0 11 16,2-2 2-16,7 1-2 0,1-4-7 0,4-1-14 15,2-1-14-15,3-3-29 0,0 0-33 0,1-3-40 16,2-2-46-16,-1-3-48 0,-1 0-52 16,-3-3-53-16,-4-2-62 0,0 1-66 0,-2-2-53 15,-3-3-49-15,-4 1-40 0,-2-2 22 16,-2 1 63-16,-5 0 86 0</inkml:trace>
  <inkml:trace contextRef="#ctx0" brushRef="#br0" timeOffset="139268.91">30809 783 248 0,'-6'-5'372'0,"1"1"98"0,-2-1 22 0,3 2-7 16,-2 2-29-16,1-1-43 0,0 2-52 0,2 2-67 15,-2 1-66-15,2 1-51 0,-1 2-33 0,3 5-31 16,1-1-34-16,1 5-29 0,4 2-22 15,2 2-18-15,1 1-19 0,1 1-13 0,1 0-13 16,1-2-12-16,0 1-4 0,0-5 0 16,-3 0 7-16,1-3 13 0,-3-2 6 0,2-4 6 15,-1-1 3-15,-1-5 6 0,0-2 3 16,-1-2 1-16,-2-2 5 0,2-3 7 0,-2 0 5 16,2-4 9-16,-2 0 13 0,2 0 12 0,-2-2 14 15,-2 1 5-15,3 2 6 0,-3 0-4 16,1 3-13-16,0 2-17 0,1-1-18 0,-2 5-13 15,3 2-12-15,-1 1-3 0,3 3 3 16,-2 3 0-16,1 1 7 0,3 2 2 0,0 2 3 16,2 1-5-16,-1-2 3 0,1 1-2 0,1-2 2 15,-3 0 4-15,0-3 21 0,0-2 28 0,1-1 28 16,-1-1 23-16,0-4 12 0,-2-4 2 16,2-1-14-16,-3-2-23 0,-2-3-28 0,-2-2-23 15,-1-2-17-15,0-1-17 0,-1-2-32 16,-2-2-53-16,-1-1-74 0,1 0-101 0,0-2-143 15,0 0-146-15,3 1-107 0,5 4-72 0,-1 1 3 16,4 3 64-16,5 2 126 0,1 5 143 16</inkml:trace>
  <inkml:trace contextRef="#ctx0" brushRef="#br0" timeOffset="139434.47">31310 691 120 0,'1'1'454'15,"1"3"120"-15,-2-4 119 0,0 1 52 0,0-1-49 16,0-1-93-16,0-1-109 0,2-1-112 15,-1-1-117-15,3-1-133 0,0-1-117 0,4-1-104 16,5-1-97-16,-2 2-101 0,3-1-120 0,-1 1-96 16,1 1-62-16,2 2-18 0,-2 0 5 15,0 0 33-15,-2 3 72 0,-3 3 88 0,-3 0 86 16,-3 2 71-16</inkml:trace>
  <inkml:trace contextRef="#ctx0" brushRef="#br0" timeOffset="139584.1">31451 694 103 0,'-8'12'186'0,"0"-1"32"0,-3 0 24 16,3 0 30-16,0 0 45 0,0-2 46 0,-1 0 30 15,2 0 5-15,1-2-16 0,3-1-39 0,0-1-60 16,-1-1-66-16,4-1-63 0,4-2-46 0,-1-1-50 16,5-1-49-16,0 0-59 0,6-2-70 15,-3-2-83-15,3 1-91 0,0-1-73 16,-1 1-54-16,3-1-30 0,-2-1-5 0,-1 2 21 16,-2-1 33-16,0-1 54 0,-2 3 62 0</inkml:trace>
  <inkml:trace contextRef="#ctx0" brushRef="#br0" timeOffset="140039.31">31563 603 166 0,'2'-17'203'0,"1"1"34"0,-2 1 42 0,1 1 45 16,0 2 42-16,-2 3 20 0,1 2-4 0,-1 1-35 16,0 0-54-16,2 1-63 0,-2 5-69 15,1 2-56-15,3 2-41 0,0 4-25 0,1 2-14 16,0 5-11-16,-1 0-6 0,4 5-9 15,2 1-29-15,-2 1-40 0,1 2-49 0,4-3-37 16,-1 0-17-16,0-1-7 0,2-4 23 0,-3-3 37 16,3 0 46-16,-4-4 37 0,1-5 18 15,-2-1 11-15,1-3 4 0,-4-3 2 0,0-1 2 16,2-4 5-16,-3-2 9 0,0-1 23 16,-1 0 34-16,3-2 38 0,-2 0 33 0,1 0 32 15,-2 0 21-15,1 3 5 0,0-1-9 0,-2 1-21 16,2 0-28-16,-2 5-32 0,3 0-33 0,1 2-26 15,-3 3-23-15,0 3-18 0,1 2-12 16,-2 2-8-16,3 2-10 0,-2 2-12 0,1-1-10 16,0 1-5-16,2-2-3 0,-3 0 2 15,2-2 11-15,-1-1 11 0,0-1 8 0,0-4 9 16,1-2 5-16,2-3 4 0,-4-1 0 0,1-3 0 16,0-2-1-16,-2-1-1 0,1-2 1 15,-3-2 0-15,1 0 1 0,-2-2-1 0,0 1-5 16,1-2-15-16,1 0-33 0,2 0-64 0,0 0-82 15,2 3-92-15,4 1-83 0,-2 4-61 16,4 2-33-16,-1 2-4 0,5 3 23 0,-2 3 64 16,2 3 71-16,-2 2 67 0</inkml:trace>
  <inkml:trace contextRef="#ctx0" brushRef="#br0" timeOffset="140334.53">32180 583 273 0,'3'3'357'0,"-2"-3"66"0,-1 0 18 16,2-1-1-16,-2-2-21 0,0-1-35 0,-2-1-60 15,2-1-70-15,-1-2-68 0,-1 1-54 16,1-1-41-16,-3 1-31 0,3-1-25 0,-2 4-16 16,-2-1-11-16,4 2-10 0,-4 0-8 15,2 5-9-15,-2 1-9 0,-2 3-4 0,1 1-4 16,-2 5-3-16,2 2-5 0,0 2-6 0,1 2 1 16,0 2 2-16,2-1 1 0,0 2 4 15,3-2 7-15,3 0 13 0,0-1 11 0,2-3 16 16,0-2 18-16,-1-3 22 0,4-2 18 15,2-3 11-15,-2-4 4 0,0-1-9 0,0-6-15 16,1-2-17-16,-1 0-15 0,0-4-14 0,-2-4-12 16,0 2-16-16,-3-3-26 0,2-1-46 15,-2-1-72-15,1-1-86 0,-1 1-82 0,2-1-63 16,1 1-42-16,-2 1-16 0,3 0 18 16,-1 3 38-16,2 1 59 0,0 4 64 0</inkml:trace>
  <inkml:trace contextRef="#ctx0" brushRef="#br0" timeOffset="140518.04">32286 457 131 0,'-2'2'262'0,"1"-2"58"16,-1 1 60-16,0-1 58 0,-2 2 45 0,2-1 37 16,0 1 15-16,1 0-13 0,1 0-47 15,0 1-65-15,1 0-68 0,1 3-77 0,1 2-75 16,2 2-61-16,0 1-48 0,1 2-32 16,0 2-23-16,1 3-13 0,-1 3-14 0,0 0-32 0,4 3-43 15,-2 2-53-15,-2-1-63 0,0 2-66 16,0-3-66-16,1 0-63 0,-1-1-53 0,-3-5-46 15,1 0-35-15,-1-5-40 0,-2-1-12 16,-1-1 43-16,0-4 71 0,0-2 83 0</inkml:trace>
  <inkml:trace contextRef="#ctx0" brushRef="#br0" timeOffset="140984.79">32678 474 32 0,'-2'-21'374'0,"-3"0"109"0,2 4 106 16,0 2 66-16,-3 2 0 0,3 1-32 0,1 3-64 15,-1 1-84-15,0 1-92 0,0 2-101 0,1 2-97 16,-1 2-69-16,-1 4-40 0,1 3-23 0,-3 3-12 16,5 1-11-16,-2 5-11 0,3 3-5 0,0 2-5 15,1 2-2-15,2 0-4 0,6 4-2 0,-2 0-3 16,3 1-6-16,-1-2-4 0,0 0-6 0,3 3-5 15,-3-4-1-15,-1-2 1 0,-2-1 0 16,-1-2 3-16,0-2 1 0,0-3 5 0,-1-2 1 16,-2-2 1-16,1-1 5 0,-3-3 0 0,0-1 3 15,0-3 1-15,-3-2 2 0,-1-1 0 16,-2-3 1-16,2-2 1 0,-3-3 0 0,1-2 0 0,-1 1 1 16,0-2 0-16,-1-2-1 0,-2 1 0 0,-1-1 2 15,3 1 3-15,-1 1-1 0,-4-1 2 0,4 5 0 16,1-2 0-16,-5 3-3 0,4 3-1 0,-3 2-3 15,-2 2 0-15,3 3-1 0,-4 2 2 0,2 2 6 16,1 4 2-16,0-1 3 0,3 3 2 16,0 3 4-16,5-1-1 0,-1 1-3 0,7-1-1 15,4 0-1-15,0 0-1 0,4-3-2 0,4 0-8 16,0-3-19-16,7-2-30 0,-4 0-52 0,4-3-71 16,1-2-88-16,-4-2-124 0,4-2-147 0,-4-2-121 15,0-3-96-15,1 2-7 0,-5-4 48 0,3 0 108 16,-2-2 150-16</inkml:trace>
  <inkml:trace contextRef="#ctx0" brushRef="#br0" timeOffset="141172.47">32931 475 330 0,'-10'0'438'15,"2"2"107"-15,-1-1 47 0,3 2 16 0,-1-1-6 16,4-2-35-16,1 1-70 0,4 0-89 0,3-1-88 15,3 2-100-15,3 0-89 0,0-2-83 0,6 0-83 16,1-2-88-16,0 0-96 0,3 0-128 0,0 0-154 16,1-1-127-16,-5 0-102 0,2 0-12 15,-3-2 42-15,-3 3 100 0,-1 0 144 0</inkml:trace>
  <inkml:trace contextRef="#ctx0" brushRef="#br0" timeOffset="141752.34">33316 264 298 0,'-4'-5'379'0,"-2"2"82"0,-1 3 27 0,1 0-34 16,-1 2-44-16,1 0-43 0,-2 5-60 0,4 2-73 16,-1 1-76-16,2 4-56 0,-2 1-40 0,0 4-26 15,-3 2-15-15,4 3-9 0,-3 0-6 0,1 3-6 16,-1 0-2-16,-2 3 0 0,-1 0 0 0,1 2 0 15,-3-1 2-15,0 1 2 0,-3-2 1 16,-1-1-1-16,0-1 5 0,-2-3 0 0,3-3 3 16,-1 0 3-16,2-5 1 0,3 0 4 0,1-5 3 15,-2-1 4-15,5-4 0 0,2-1 1 0,0-6-1 16,5-1-5-16,0-5-6 0,4-4-6 0,0-1-1 16,5-6 7-16,1-1 19 0,2-3 29 0,-1-1 32 15,3-4 33-15,0-2 30 0,2-2 11 0,-2-1-2 16,3 0-13-16,-1-2-21 0,3 0-19 0,-3 2-21 15,0-1-12-15,-2 3-10 0,2 4-7 0,-5 3-6 16,1 2-4-16,-3 4-7 0,-1 2-9 0,-4 2-11 16,4 3-11-16,-5 3-7 0,0 3-8 0,1 3-4 15,-1 3 1-15,-2 6 1 0,3 2 2 0,-3 4-3 16,1 1-6-16,-1 2-10 0,3 3-15 16,2 2-18-16,-2-1-15 0,3 1-17 0,2-1-9 15,4 1-6-15,0-2 4 0,1-2 10 0,-2-1 10 16,1-1 16-16,0-3 14 0,-5 0 14 0,0-2 10 15,-1-1 7-15,-4-2 7 0,1-2 5 0,-4 1 5 16,-4-2 8-16,0 1 6 0,-5-1 7 0,-1 0 6 16,-6 2 5-16,2-2 4 0,-5-2-1 0,0 4-1 15,-3-2-4-15,0 0-7 0,1 1-6 0,-3-1-7 16,2 0 0-16,2 1-5 0,1 0-6 0,3-3-11 16,3 2-30-16,-1-1-49 0,8-2-62 15,-1 0-85-15,4-2-126 0,5 1-134 0,3-4-98 16,4 1-57-16,5-2-33 0,1-2 30 0,3-1 102 15,3-1 129-15,-2-1 116 0</inkml:trace>
  <inkml:trace contextRef="#ctx0" brushRef="#br0" timeOffset="142167.81">33448 578 40 0,'8'-19'245'0,"-1"0"65"16,1 0 33-16,-1 0 27 0,-2 1 26 0,-1 1 19 16,4 3 2-16,-5-1-8 0,0 1-23 0,1 4-35 15,-3-1-42-15,1 2-45 0,-1 3-47 0,-1 0-49 16,2 3-51-16,0 2-44 0,-1 2-33 0,1 4-16 15,-2 2-11-15,1 2-9 0,1 3-6 0,0 2-18 16,2 2-34-16,1-1-43 0,0 2-42 16,-1-2-30-16,3-1-24 0,-1 2 1 0,2-4 25 15,-5-1 35-15,0-1 40 0,0-3 31 0,1 1 27 16,-3-5 17-16,1-2 10 0,0-1 5 0,1-1 6 16,-3-2 5-16,1-4 9 0,2 0 12 0,-1 0 14 15,1-4 20-15,-2 2 22 0,3-1 23 0,-1-1 14 16,-2-1 14-16,4 2 7 0,-1 1-2 0,0 0-15 15,1 1-18-15,-2 4-21 0,-2-3-20 0,3 6-23 16,-1 0-18-16,0 2-13 0,0 0-7 0,1 6-5 16,-1-1-1-16,-2 2-1 0,7 2-3 0,-5 0-2 15,2 1-4-15,1-1-5 0,1 1-8 0,0-2-5 16,0-2 2-16,1 0 4 0,-2-2 0 0,1-2 11 16,2-1 14-16,-3-2 8 0,2-3 5 0,0-2 3 15,1-1 5-15,-1-1-3 0,-1-3-4 0,-1 2-8 16,2-3 0-16,-2 1-6 0,-1-2-5 0,-2-1-7 15,1 2-10-15,-1-1-33 0,-2 0-57 0,-1-2-78 16,0 4-114-16,-1-1-137 0,-2 1-128 16,-1 2-96-16,-2 2-30 0,-5 3 35 0,-2 3 94 15,-1 3 130-15</inkml:trace>
  <inkml:trace contextRef="#ctx0" brushRef="#br0" timeOffset="143440.1">25604 4416 64 0,'-18'-8'258'0,"1"-1"57"0,3 0 35 16,-2 0 14-16,3-1 19 0,1-2 18 15,2 1 12-15,1-1 11 0,2 0-9 16,1 2-29-16,2-1-34 0,0 1-40 0,3 2-38 16,1 4-43-16,5 1-45 0,-1 3-36 15,9 3-27-15,1 6-20 0,8 4-20 16,5 5-21-16,6 4-14 0,9 6-15 0,3 1-19 15,3 6-30-15,4 1-41 0,1 2-48 16,3 2-44-16,-4-1-30 0,3 3-24 16,1-3-2-16,-3 2 15 0,-3-5 31 15,-8 0 36-15,-9-5 27 0,-10-1 30 0,-13-3 40 16,-8-1 51-16,-13-5 49 0,-6 0 42 16,-12-4 28-16,-6-6 21 0,-9-2-6 15,-2-5-24-15,-6-4-30 0,1-4-34 0,-1-3-26 16,2-6-18-16,2-4-7 0,7-1-5 15,7-5-4-15,5-1-1 0,10-3-10 16,7 0-31-16,12 0-54 0,9-1-69 0,8-1-83 16,12 4-116-16,6-2-129 0,9 4-94 15,3 4-57-15,9 1-42 0,0 1 23 16,3 4 82-16,1 2 121 0,-6 4 114 0</inkml:trace>
  <inkml:trace contextRef="#ctx0" brushRef="#br0" timeOffset="143700.88">26450 4273 146 0,'-4'-21'326'0,"1"0"77"0,2 5 34 0,-4 1-35 15,4 4-47-15,1 2-45 0,1 4-54 16,4 4-58-16,-1 6-51 0,4 4-35 16,1 6-22-16,0 3-17 0,0 4-16 0,4 2-19 15,-1 5-11-15,0-1-9 0,-3 1 5 16,5-2 22-16,-2-2 34 0,0-2 51 0,-1-5 43 15,5-5 33-15,1-2 9 0,2-7-14 16,1-4-30-16,2-3-49 0,1-4-57 16,2-4-55-16,-2-2-61 0,0-4-61 0,-1-1-80 15,-1-1-117-15,0-1-128 0,-3-1-102 16,-1 1-78-16,-4 1-45 0,0 1 25 0,-3 3 86 16,-3 3 121-16</inkml:trace>
  <inkml:trace contextRef="#ctx0" brushRef="#br0" timeOffset="144637.62">26170 4539 56 0,'-13'-12'204'0,"5"0"21"15,4 0 15-15,0-2 34 0,4 2 50 16,4 0 59-16,2 0 41 0,6 2 31 16,4-1 19-16,6 1-5 0,7-1-31 15,2 0-51-15,8 0-53 0,3-1-60 0,7 1-63 16,2-1-62-16,0 0-50 0,1 0-36 15,0-1-25-15,-5-1-16 0,0-1-9 16,-4 0-4-16,-5 0-5 0,0 0-5 0,-6 0-2 16,-2 0-3-16,-6 0-4 0,-2 2-7 15,-3 2-8-15,-7 1-8 0,0 1-12 0,-3 3-20 16,-3 0-14-16,-3 3-18 0,-1 1-3 16,-4 5-11-16,-1 2-11 0,-2 2-15 0,-1 4-17 15,-2 2-17-15,0 2-26 0,0 3-31 16,-2 2-42-16,0 0-41 0,2 2-41 15,1-1-30-15,0 0-14 0,2-2 5 0,0-1 30 16,2-1 55-16,0-3 61 0,1-1 61 16,1-3 54-16,-3-2 44 0,1-3 36 0,2-1 22 15,-4-3 17-15,1-2 5 0,-1-1 5 16,0-2 3-16,-2-2 5 0,-2 0 4 16,1-2 6-16,0 2 8 0,-1-2 11 0,-4 3 14 15,2 0 16-15,-1 2 23 0,0 0 25 16,0 2 26-16,-1 1 22 0,2 1 25 0,1 1 22 15,0 2 26-15,2 1 31 0,-1 0 25 16,5 5 20-16,-1 0 12 0,5 2 2 0,6 2-16 16,1 1-34-16,1 1-32 0,1 4-32 15,4 2-21-15,-2 2-13 0,1 1-11 16,1 4-4-16,0 3-7 0,1 2-12 16,1 4-19-16,-2 2-28 0,2 2-25 15,-1 0-20-15,-1 1-13 0,-5 0-5 0,-2-3 2 16,-5-1 5-16,-2-1 8 0,-7-5 7 15,-1-2 5-15,-7-2 2 0,-2-7-5 0,-4-4-3 16,-3-4-8-16,-3-7-11 0,-2-4-9 16,-2-6-11-16,-1-4-5 0,0-5-9 15,2-6-6-15,1-3-3 0,4-3-5 16,5-2-4-16,0-2-8 0,10-4-9 0,5 1-15 16,1 1-18-16,5 0-39 0,6 3-64 15,4 1-84-15,3 2-88 0,4 6-131 0,3 3-132 16,1 3-109-16,3 4-70 0,3 4 19 15,-2 6 62-15,-3 4 127 0,2 4 147 16</inkml:trace>
  <inkml:trace contextRef="#ctx0" brushRef="#br0" timeOffset="144918.17">26919 5239 7 0,'18'2'310'0,"-2"-2"70"0,1 0 64 15,1-2-8-15,-1-1-41 0,-3 0-50 0,2 0-47 16,-3 0-47-16,-3 1-42 0,-2 1-34 16,-1 1-23-16,-6 1-12 0,-1 3-6 15,-1 0 11-15,-7 4 12 0,-5-1 14 16,-3 2 17-16,-7 2 11 0,-4 2-3 0,-6 1-11 16,-9-2-24-16,-6 3-28 0,-8-1-34 15,-9 2-31-15,-7-1-22 0,-7 1-24 16,-6 1-15-16,-5-1-10 0,-3-1-20 0,-3 0-55 15,1 0-76-15,3-1-89 0,8-3-143 16,10 2-171-16,14-3-155 0,14-1-63 16,15 0 14-16,13 0 59 0,14-2 128 0,13 1 167 15</inkml:trace>
  <inkml:trace contextRef="#ctx0" brushRef="#br0" timeOffset="145320.38">25972 5788 231 0,'-38'-15'429'16,"2"0"85"-16,3 2 84 0,4-3-31 16,6 5-48-16,5-1-59 0,4 3-77 15,8 1-74-15,7 5-73 0,7 5-69 16,9 2-53-16,9 8-28 0,8 5-17 0,9 5-9 15,8 5-8-15,7 7-13 0,2 4-14 16,3 4-17-16,-1 0-16 0,-3 2-26 0,-8-1-11 16,-4-1-7-16,-8-3-4 15,-7-3 6-15,-8-3 14 0,-10-1 19 0,-9-7 16 16,-8-1 12-16,-12-1 30 0,-7-5 31 16,-9-3 31-16,-6-5 22 0,-4-2 13 15,-5-4 8-15,-1-5-22 0,-4-4-26 0,4-2-23 16,4-5-17-16,3-3-16 0,9-2-14 15,6-2-6-15,7-1-9 0,10-1-33 16,12-1-54-16,6-1-77 0,11 2-89 0,13 0-135 16,6 3-157-16,10 0-121 0,6 3-95 15,8 3-17-15,1 2 42 0,-2 1 108 16,-1 1 148-16</inkml:trace>
  <inkml:trace contextRef="#ctx0" brushRef="#br0" timeOffset="145818.53">26768 5745 128 0,'-10'-11'369'0,"-2"5"81"0,2 3 84 16,0 5-14-16,0 4-52 0,2 4-53 16,1 5-53-16,2 5-68 0,2 4-69 15,1 3-63-15,4 4-57 0,1 4-35 16,1 1-28-16,0 3-14 0,3-2-14 0,0 3-8 15,1 1-6-15,-1-2-9 0,-1 0-1 16,3-3-1-16,-1-2-6 0,0-2-16 16,-3-5-18-16,2-4-20 0,-3-4-42 0,-1-5-54 15,-1-4-53-15,-1-5-29 0,-1-5-12 16,0-5 8-16,0-4 34 0,0-6 49 16,-1-4 58-16,-4-4 51 0,-1-5 30 15,0-4 18-15,-2-1 14 0,-2-3 35 0,-1-1 46 16,2 2 55-16,-3 1 55 0,2 2 52 15,2 4 47-15,1 0 18 0,2 5-11 16,5 2-33-16,2 1-41 0,3 4-44 16,4 2-47-16,5 4-45 0,4 2-34 0,6 4-21 15,1 2-18-15,2 4-12 0,3 1-9 16,0 4-28-16,1 4-44 0,-3 1-51 16,2 4-50-16,-3 4-58 0,-2-1-41 0,-2 4 1 15,-5-1 29-15,-2 2 42 0,-7 0 52 16,-6 2 62-16,-6-3 62 0,-3 3 62 15,-9 0 55-15,-4-4 51 0,-6 2 39 0,-1-1 27 16,-5-4 0-16,0-1-29 0,-1-1-38 16,1-4-43-16,1-2-51 0,1-4-88 15,5-4-155-15,5-3-183 0,6-6-178 16,9-4-93-16,8-5-33 0,9-3 30 0,8-3 127 16</inkml:trace>
  <inkml:trace contextRef="#ctx0" brushRef="#br0" timeOffset="146350.9">27844 5245 283 0,'-43'-3'375'0,"3"0"96"15,3 2 16-15,7-1 2 0,3-1-17 16,10 2-43-16,4-2-70 0,12-1-87 0,11-1-82 16,8-3-77-16,14 0-58 0,9 0-46 15,6-2-44-15,9 0-43 0,2 0-59 16,2-1-69-16,-2 2-81 0,-3 0-65 16,-2 0-37-16,-2 2-15 0,-8-1 17 0,-7 1 46 15,-2 1 59-15,-8-2 60 0,-6 2 58 16,-4-1 44-16,-8-1 36 0,-5 1 35 15,-4-3 38-15,-4 2 39 0,-7-2 34 0,-1 0 37 16,-3 0 42-16,-2-2 45 0,0 1 39 16,-2 1 32-16,2-1 18 0,2 0-6 15,2 1-27-15,4 2-48 0,2 1-51 16,7 0-52-16,4 2-43 0,6 1-33 0,6 4-42 16,2 0-37-16,5 4-28 0,3 4-15 15,2 2-10-15,2 4 3 0,-3 2 25 0,0 2 28 16,-4 2 26-16,-5 2 19 0,-1 0 12 15,-6 1 14-15,-6 1 34 0,-4 0 46 16,-1 0 53-16,-4 0 50 0,-3-1 46 16,-3 1 27-16,2-3-6 0,-3 1-31 0,0-4-47 15,1 0-51-15,3-3-47 0,-1-1-40 16,0-4-55-16,5-1-95 0,-1-2-143 16,3 0-156-16,2-4-154 0,2 0-78 15,3-3-13-15,-1 0 58 0,5 0 126 0</inkml:trace>
  <inkml:trace contextRef="#ctx0" brushRef="#br0" timeOffset="147052.31">29498 4593 161 0,'0'-8'246'16,"-2"8"17"-16,1 5-6 0,-2 5 16 0,1 7 12 15,-1 4 1-15,2 9-17 0,1 4-27 0,1 7-37 16,2 5-47-16,0 7-45 0,0 4-41 16,1 3-27-16,-1 3-22 0,0 0-15 0,0-3-4 15,-1-2-3-15,0-4-1 0,-1-7-1 16,-1-5 10-16,-1-6 20 0,-3-5 23 15,1-8 15-15,-2-5 13 0,-3-8 2 16,-1-7-6-16,-1-7-15 0,1-10-22 0,-4-7-17 16,2-6-12-16,0-7-2 0,0-5-5 15,2-8-4-15,0-4 4 0,2-4 21 16,4-4 23-16,3-1 26 0,6-1 39 0,0-1 39 16,4 4 24-16,3 4 4 0,1 6-5 0,0 6-17 15,2 6-33-15,-2 6-33 0,3 6-27 16,2 6-25-16,-1 6-16 0,4 7-11 0,0 8-6 15,0 8-1-15,3 7-2 0,2 5 2 16,2 6-4-16,1 7-6 0,0 3-13 0,0 3-30 16,1 5-26-16,-2-1-21 0,1 1-10 15,-3-4 2-15,-2-2 12 0,-3-2 27 16,-3-6 26-16,-6-2 25 0,-5-4 19 0,-4-3 19 16,-5-1 21-16,-8-2 19 0,-6-5 17 15,-5-1 12-15,-9-1 11 0,-2-2-1 16,-4-2-13-16,-7 1-13 0,-1-4-15 0,-2 1-17 15,-1-2-16-15,0-2-16 0,2 2-9 16,5-3-10-16,4 2-30 0,5-2-66 0,5-2-131 16,9 1-186-16,6-4-181 0,9-1-146 15,8-1-56-15,9-4 25 0,11 1 107 16,8-4 174-16</inkml:trace>
  <inkml:trace contextRef="#ctx0" brushRef="#br0" timeOffset="147551.97">30228 4675 40 0,'-6'-37'331'0,"2"4"88"15,-3 3 97-15,1 3 26 0,-3 3-32 16,1 4-38-16,3 4-65 0,-2 2-73 0,4 7-90 16,0 2-84-16,1 8-66 0,1 6-37 0,-2 8-15 15,3 7-10-15,0 7-8 0,0 8 1 16,0 9-6-16,0 5-8 0,3 5-5 15,-2 4-6-15,2-2 2 0,2 1-5 0,2-2-1 16,-1-4 3-16,1-4 3 0,-1-4 2 16,-2-5 3-16,0-8 14 0,-3-4 18 15,1-7 11-15,-2-7 5 0,-2-7 1 16,1-7-6-16,-3-7-15 0,1-7-13 0,-2-5-13 0,1-5-7 16,1-5-2-16,0-3 3 0,-1-3 2 15,3-5 3-15,1-2 22 0,1-2 17 16,6-1 12-16,0-2 4 0,5 3 5 15,-1 4-5-15,4 5-21 0,3 5-14 0,1 3-15 16,3 8-9-16,0 5-6 0,4 4 0 16,-1 8-2-16,2 6-2 0,-2 6-2 0,2 3-5 15,-2 6-11-15,2 5-27 0,-2 2-30 16,-1 4-18-16,-1 1-16 0,-5 1-1 0,-1 0 14 16,-7 1 29-16,-4-3 41 0,-6-1 62 15,-4-1 69-15,-8-1 55 0,-6-2 35 16,-8-5 21-16,-4-1 1 0,-4-2-31 0,-5-3-47 15,-3-4-50-15,-4-5-39 0,1-2-46 16,-2-5-89-16,1-2-133 0,1-4-226 0,3-1-232 16,6-4-157-16,3 2-65 0,6 0 30 15,3 3 106-15,5 2 207 0</inkml:trace>
  <inkml:trace contextRef="#ctx0" brushRef="#br0" timeOffset="148272.51">29645 6252 36 0,'-16'-17'279'0,"3"2"50"16,3 5 63-16,0 2-7 0,4 7-14 16,2 4-17-16,4 6-19 0,5 4-30 15,3 7-53-15,8 6-72 0,3 8-58 0,6 3-47 16,2 6-35-16,0 4-21 0,0 3-11 16,-3 1-9-16,-4-2-6 0,-3 2 1 0,-7-3 1 15,-7 0 1-15,-7-4 6 0,-8-1 3 16,-6-4 1-16,-8-1 0 0,-4-4 0 15,-5-2 2-15,-4-4-3 0,-4-4-2 0,2-4 2 16,0-5-2-16,-2-6 3 0,4-5-4 16,4-2-2-16,3-5 1 0,4-6-4 15,8-2-7-15,3-1-23 0,7-4-22 0,7-2-19 16,6-3-14-16,6 0-9 0,4-2 5 16,4 1 17-16,-1-1 23 0,3 4 18 0,-2 1 18 15,1 3 10-15,-6 3 12 0,-2 3 17 16,-6 6 26-16,-4 3 23 0,-4 6 19 15,-7 3 17-15,-5 4 12 0,-6 5 16 0,-7 1 13 16,-1 4 23-16,-1 4 29 0,-4 0 28 0,2 2 21 16,-1 1 1-16,3 0-16 0,1-2-29 15,4 1-23-15,4-5-23 0,8-2-20 16,4-4-14-16,6-3-14 0,8-4-17 0,9-2-19 16,8-3-25-16,9-3-24 0,4-3-19 15,8-2-22-15,3-2-26 0,1-1-56 16,5-1-101-16,-7 0-131 0,2 0-204 0,-6 2-180 15,-4-1-151-15,-4 2-40 0,-7 3 53 16,-6 0 108-16,-6 5 193 0</inkml:trace>
  <inkml:trace contextRef="#ctx0" brushRef="#br0" timeOffset="149592.37">25414 7527 94 0,'-8'-5'140'0,"2"1"-53"0,3-1-39 0,4 0-27 16,4 1-29-16,5 1-35 0,4-1-48 15,3 1-24-15,2-1-12 0</inkml:trace>
  <inkml:trace contextRef="#ctx0" brushRef="#br0" timeOffset="158783.93">24575 7974 9 0,'-13'-30'211'0,"-3"0"39"0,3-1 1 0,-1 5 10 16,3 0 31-16,-1 2 36 0,2 3 31 16,2 5 12-16,0 1-15 0,0 3-39 15,0 4-38-15,4 4-14 0,-1 6-8 0,2 6 5 16,1 6 12-16,0 7 14 0,0 4-10 15,-2 8-48-15,4 6-50 0,-1 3-51 16,-1 6-41-16,2 4-30 0,2 7-20 0,-1 3-17 16,3 2-13-16,2 2-13 0,-3-1-19 15,2-2-26-15,-1-2-30 0,0-4-44 16,0-4-40-16,-2-5-44 0,0-6-35 16,-2-7-24-16,0-4-38 0,0-7-47 0,0-6-40 15,-4-8-16-15,-2-5 7 0,0-7 25 16,-2-5 57-16,-2-7 83 0,-1-2 83 15,0-7 67-15,-1-3 42 0,0-3 28 0,3-4 32 16,-4-3 35-16,5-3 39 0,0-2 49 16,2 1 58-16,5-1 51 0,1 2 29 15,1 2 14-15,5 1-1 0,2 3-22 0,5 3-36 16,4 1-42-16,3 5-40 0,3 2-36 16,2 4-29-16,5 4-27 0,4 4-21 15,1 2-13-15,1 7-9 0,5 4-8 16,2 3-4-16,1 6-1 0,3 2 1 0,2 6-3 15,1 6-3-15,-2 2 0 0,-2 4-1 16,-2-1-2-16,-7 4-2 0,-9-1 4 16,-6-1 4-16,-11 0 2 0,-7 0 2 0,-12-2 5 15,-9-2 3-15,-10-1 14 0,-10 1 13 16,-7-5 13-16,-8-2 7 0,-5 0 3 16,-5-6 1-16,1-1-12 0,-3-4-13 0,4-4-16 15,3-3-13-15,5-2-8 0,6-2-14 16,8-2-53-16,7-3-95 0,5-3-140 15,12-2-147-15,8-4-128 0,10 1-112 16,8-1-15-16,11 1 56 0,7 1 125 0,8 0 140 16</inkml:trace>
  <inkml:trace contextRef="#ctx0" brushRef="#br0" timeOffset="159384.72">25182 8574 175 0,'0'-3'410'0,"0"1"93"0,-4-1 87 0,0 3-28 16,2-1-55-16,-1-1-55 0,3 2-53 16,0 2-64-16,0 2-64 0,0 3-57 15,3 4-44-15,-1 3-50 0,2 4-43 0,0 3-29 16,-1 4-24-16,-2 2-11 0,3 5-10 16,-4 1 1-16,0 1-3 0,0-1-1 15,-2 0 1-15,0-3 1 0,2-4 1 0,0-2-1 16,0-5 5-16,0-4-2 0,2-4-3 15,1-5 0-15,2-6-2 0,1-6 3 16,7-5-5-16,-4-4 1 0,4-4 5 16,1-3-4-16,2-1 2 0,1-3-3 0,2 0 7 15,-1 0 1-15,1 2 1 0,-3 1 5 16,1 2 0-16,-1 6-1 0,0 3-8 16,-4 3 1-16,1 5-7 0,0 4-1 15,-4 4 0-15,2 5-1 0,-1 3 3 16,-2 2 1-16,1 1 1 0,-1 0-1 0,0 1 3 15,0-1 3-15,3-2 6 0,-2-2 12 16,4-3 12-16,0-6 5 0,1-2 2 16,2-2-2-16,0-6-2 0,2-3-15 0,0-2-13 15,-1-2-9-15,0-3-7 0,0 0-8 16,-2-3-6-16,-2 0-4 0,-1 0-3 16,1-1 0-16,-5-1 3 0,1 2 7 0,-2 0 2 15,-2 2 2-15,-2 2 5 0,-3 4 4 16,-3 1-1-16,-2 3 2 0,-2 4 4 15,-3 2 4-15,-2 3 2 0,-2 5 6 0,3 3 7 16,-2 5 10-16,1 3 4 0,2 4 2 16,2 4 0-16,1 1-1 0,4 2-6 15,-1 0-4-15,6 0-3 0,3-1-2 0,2-2 2 16,4-2-2-16,4-1-2 0,2-3-4 16,0-3-5-16,3-4-14 0,-2-4-35 15,2-4-69-15,-2-1-91 0,0-4-159 0,-2-2-191 16,-1-2-183-16,0-3-83 0,-1 0 6 15,-5-2 59-15,1 1 141 0,1 1 183 16</inkml:trace>
  <inkml:trace contextRef="#ctx0" brushRef="#br0" timeOffset="159889.44">26012 8656 439 0,'-10'-6'557'0,"2"3"79"0,0-1 81 16,4 2-55-16,-2 2-94 0,1 2-107 0,2 2-86 15,-2 4-66-15,2 4-71 0,-1 3-78 16,4 1-63-16,0 5-42 0,0 2-25 16,4 0-15-16,-3 2-12 0,2-1-4 15,2-2-4-15,-2-1-1 0,3-2-5 0,1-3-5 16,-1-3-17-16,1-5-24 15,1-2-25-15,-1-5-21 0,1-4-19 0,2-3-8 16,1-3 8-16,-2-1 18 0,3-6 29 16,-2 2 20-16,2-3 26 0,0-1 14 0,1 2 13 15,-2 1 7-15,1 0 3 0,0 3 4 16,-1 3 0-16,1 3 2 0,-1 3-3 16,1 4-4-16,-2 4-3 0,2 2 0 0,-3 4-7 15,4 2-1-15,-4 2 2 0,4 1 4 16,0 0 1-16,-1-1-1 0,1-2 15 15,0-2 19-15,0-4 22 0,-1-4 11 16,1-3 12-16,2-3 10 0,0-4 0 0,0-5-6 16,0-2-4-16,-1-4-2 0,-1-1 1 15,-3-4 4-15,1 0-3 0,-4-3-8 16,-2-1-13-16,1-2-8 0,-5-3-15 0,-1 1-14 16,2-2-14-16,-2 0-13 15,0 0-25-15,1 2-44 0,-1 1-70 0,2 4-87 16,0 2-135-16,1 4-164 0,2 4-133 0,3 3-104 15,1 1-10-15,2 4 44 0,2 0 115 16,4 4 158-16</inkml:trace>
  <inkml:trace contextRef="#ctx0" brushRef="#br0" timeOffset="160067.99">26799 8283 75 0,'7'-5'469'0,"-3"1"111"0,-1-2 83 16,4-2 35-16,1 1-92 0,1-4-132 0,5-1-137 15,2 0-105-15,3 0-84 0,1 2-80 16,1-3-78-16,1 3-69 0,0 0-72 0,2 1-98 16,-5 1-115-16,2 1-96 0,-5 2-66 15,-1 2-53-15,-2 3-4 0,-4 0 59 16,-2 5 97-16,-6 1 105 0</inkml:trace>
  <inkml:trace contextRef="#ctx0" brushRef="#br0" timeOffset="160251.6">26946 8322 59 0,'-6'10'331'0,"1"1"112"16,-1-3 96-16,4 2 21 0,2-3 3 16,4-1-20-16,5-1-59 0,0-2-85 15,4-2-93-15,4-1-82 0,2-1-66 0,1 1-55 16,1-3-40-16,0 0-27 0,-2-1-37 16,2 3-53-16,-1-2-69 0,-4 2-110 15,0-1-161-15,-2-1-169 0,-3 2-130 16,-2-1-35-16,-1 1 20 0,-1 1 85 0,-1 0 150 15</inkml:trace>
  <inkml:trace contextRef="#ctx0" brushRef="#br0" timeOffset="160936.15">27868 7864 140 0,'-22'-28'299'16,"4"2"88"-16,-1 4 40 0,7 2 19 16,-2 5 4-16,1 3-23 0,4 2-14 15,1 4-17-15,3 6-38 0,2 6-30 0,-1 4-21 16,4 8-11-16,0 6-34 0,4 5-55 16,0 5-51-16,6 3-42 0,2 7-36 15,6 3-25-15,2 4-18 0,6 3-13 0,-4 3-8 16,-1-2-5-16,-3-1 0 0,-3-3-5 15,-1-3-2-15,-6-7-1 0,-2-5-3 16,-2-8-1-16,-4-4 0 0,-4-9-1 16,-2-4 4-16,-2-9-3 0,-3-6 2 0,0-6 0 15,0-5-3-15,-2-5 4 0,5-6-2 16,2-3 3-16,-1-4 0 0,7-5 1 16,3-2 0-16,6-4 1 0,5-2-1 0,6-1-2 15,7 2 0-15,5 5 0 0,4 4 1 16,7 4-2-16,0 10 0 0,-1 4 1 15,4 9-1-15,-1 6-1 0,-2 7 0 0,-1 6 1 16,-2 6 1-16,-1 6-1 0,-5 4-1 16,1 3 1-16,-5 5 2 0,-1 2-1 15,-7 0 1-15,-5 0 2 0,-4 1 6 0,-5-2 7 16,-11-3 10-16,-6 0 12 0,-6-2 14 16,-9-3 7-16,-6-3 3 0,-8-4-5 0,-7-4-9 15,-5-2-10-15,-3-5-16 0,-6-3-9 16,3-3-9-16,-5-3-2 0,5-3-7 15,1-2-5-15,7-2-14 0,3-1-31 16,8-2-72-16,8-1-112 0,10-2-152 0,9-1-180 16,13 1-164-16,9-2-121 0,10 3-8 15,9 1 67-15,7 2 135 0,10 3 173 16</inkml:trace>
  <inkml:trace contextRef="#ctx0" brushRef="#br0" timeOffset="161488.51">28489 8683 210 0,'10'-18'392'0,"-1"3"98"16,-2 3 60-16,-1 2-18 0,1 1-30 15,-4 1-55-15,-2 2-62 0,-1 3-64 16,-1 2-71-16,-4 4-60 0,-3 4-49 0,-2 5-29 16,-4 3-30-16,-2 5-22 0,-3 2-4 15,2 5 9-15,-4 3 8 0,3 3 5 16,-2 2 4-16,6-1 7 0,3-1 3 16,5-1-1-16,1-4-3 0,10-2-3 0,1-5-6 15,5-3-14-15,5-7-17 0,3-3-16 16,3-5-14-16,3-4-9 0,1-7-2 0,-1-2-4 15,1-4-1-15,-3-4-2 0,-1-3 0 16,-6-3 0-16,-2-3 0 0,-3 0-4 16,-4-2 0-16,-6 0-3 0,-2 0 0 0,-4 2-6 15,-5 3-2-15,1 1-7 0,-5 5-29 16,-2 4-43-16,-2 2-59 0,1 4-65 0,0 3-79 16,3 4-107-16,1 1-109 0,3 3-82 15,5 2-58-15,3 2-29 0,6 1 29 16,4 1 87-16,3-2 121 0,5 1 122 0</inkml:trace>
  <inkml:trace contextRef="#ctx0" brushRef="#br0" timeOffset="161721.87">28763 8589 35 0,'8'-20'324'0,"-2"1"87"0,0 2 94 0,-1 4 18 16,-2 1-17-16,1 1-32 0,-4 2-46 15,1 3-50-15,-1 2-52 0,-1 1-57 0,-1 6-42 16,0 1-29-16,-3 5-21 0,2 3-30 15,2 5-35-15,-4 2-23 0,5 5-30 16,0 3-20-16,0 5-16 0,2 4-7 16,2 1-10-16,-1 2-12 0,4 0-6 0,-1 2-41 15,1-4-66-15,2-1-85 0,1-4-129 16,1-2-147-16,0-3-135 0,1-5-89 0,6-5-25 16,-1-6 36-16,2-3 105 0,3-5 139 15</inkml:trace>
  <inkml:trace contextRef="#ctx0" brushRef="#br0" timeOffset="162139.76">29193 8575 25 0,'0'-39'268'0,"-2"4"72"15,-1 4 65-15,-2 6 30 0,-1 4 13 16,2 3-6-16,-1 4-12 0,0 4-17 16,0 2-45-16,0 6-54 0,-1 6-38 0,5 3-34 15,-1 7-35-15,4 5-49 0,2 4-41 16,2 5-34-16,2 6-31 0,5 3-23 15,5 3-18-15,2 4-9 0,2 1-4 0,5 0-4 16,2-2-1-16,-3-1 4 0,0-4 1 16,-3-2 1-16,-3-6-3 0,-3-5 4 15,-3-2 0-15,-1-5 0 0,-5-6 0 16,-4-5 0-16,-2-4 3 0,-4-6-3 0,-2-4-1 16,-4-5-1-16,-3-6-3 0,-2-3 1 0,-4-3-1 15,1-4 2-15,-6 0-1 0,1-1 2 16,-1 0 5-16,0 2 2 0,-3 1 3 15,1 2 6-15,1 6 12 0,2 2 6 0,-3 5 5 16,5 4 3-16,-3 4 7 0,3 6 0 16,3 3-1-16,0 4-1 0,7 5-1 0,1 3-1 15,2 3-5-15,6 3-5 0,2 2-8 16,6 2-5-16,4 1-5 0,5-2-6 16,4 0-5-16,2-4-7 0,7-1-11 0,4-4-34 15,-1-5-59-15,2-2-70 0,4-5-96 16,-3-6-140-16,1-3-156 0,1-3-121 0,-3-5-69 15,-1-4 5-15,1-3 62 0,-4-3 124 16,1-3 157-16</inkml:trace>
  <inkml:trace contextRef="#ctx0" brushRef="#br0" timeOffset="162350.2">29648 8080 259 0,'-22'3'468'16,"3"0"96"-16,3 0 104 0,2 2 1 0,6-2-21 16,7 0-61-16,2 0-84 0,7-3-79 15,10 0-94-15,0-3-112 0,8 0-94 0,2-4-65 16,6 3-82-16,2-3-102 0,0-1-134 16,1-1-192-16,-4 2-197 0,-2-2-159 15,-1 1-41-15,-3 1 38 0,0 1 99 0,-2 1 175 16</inkml:trace>
  <inkml:trace contextRef="#ctx0" brushRef="#br0" timeOffset="163087.73">31062 7836 24 0,'-9'-20'299'0,"0"4"66"0,0 2 80 0,-2 4 7 16,1 4 6-16,1 6-2 0,-4 6-3 0,4 4-20 16,-1 5-45-16,-1 9-59 0,0 5-61 15,1 5-59-15,0 8-56 0,2 5-40 0,0 4-26 16,-3 6-14-16,3 1 0 0,0 0 9 15,0-2 8-15,-1-3 11 0,1-5 9 16,0-5 2-16,3-5-8 0,-3-7-10 0,5-5-8 16,-2-5-14-16,4-8-16 0,-3-7-14 15,4-6-14-15,0-7-15 0,0-7-11 16,0-5-3-16,4-7-1 0,-3-2 1 0,2-7 1 16,2-4 1-16,0-4-1 0,-1-4 0 0,3-4-2 15,-1-3-1-15,2-3 0 0,1-1-1 16,3-4 0-16,-1 4 1 0,5 2 0 0,-2 5-1 15,3 6 1-15,0 5-1 0,1 8 0 16,2 7 0-16,0 7-2 0,3 5 1 16,2 11 3-16,2 6 0 0,3 7 1 0,0 7 1 15,4 6-3-15,-1 6-5 0,2 3-5 16,0 3-5-16,4 4-2 0,0-1 0 16,-1 2 0-16,2 1 6 0,1-1 6 0,-5 2 5 15,-4-3 1-15,-4-1 1 0,-7-1 4 0,-4-4 0 16,-10-1-2-16,-9-3 1 0,-6-3 3 15,-11-1 0-15,-7-5-3 0,-8-3 2 16,-5-3 2-16,-7-4-2 0,-3-1-1 0,-2-6-2 16,2-2-4-16,0-4-21 0,5-2-62 15,3-4-90-15,6-4-102 0,7-3-153 0,12-1-169 16,8-5-125-16,8-2-67 0,9-1 4 16,12 0 59-16,4-1 128 0,9 1 160 15</inkml:trace>
  <inkml:trace contextRef="#ctx0" brushRef="#br0" timeOffset="163601.75">31663 7827 99 0,'14'-39'287'16,"-5"1"76"-16,-2 1 53 0,-2 1 29 15,-2-1 29-15,0 3 34 0,0 3 30 0,-3 1-2 16,-3 3-35-16,0 3-55 0,1 4-65 16,1 2-78-16,-3 5-82 0,1 3-59 15,-2 6-48-15,2 6-32 0,0 4-17 0,0 7-12 16,0 7-6-16,6 7-15 0,1 5-11 15,5 8-8-15,2 3-4 0,6 5-4 0,2 2-4 16,3 2-1-16,3 2-1 0,2 0-3 16,0-3-2-16,-2 0 2 0,-2-3-2 15,-4-4-2-15,-2-5-2 0,-4-5 0 16,-5-6-1-16,-4-3 2 0,-4-7 1 0,-3-6 3 16,-3-8 1-16,-6-4-3 0,-5-6-1 0,1-6-2 15,-4-3-2-15,0-6-2 0,2-3 0 16,-1-3 4-16,3-3 3 0,0-1 2 15,7-2 3-15,2-3 2 0,3 0 1 0,6 0 0 16,4-2 0-16,6 4-3 0,9 1-3 16,1 4-4-16,8 7-3 0,5 4-2 15,1 6-6-15,1 6-5 0,2 4-4 0,2 7-2 16,-1 5-5-16,-1 7-8 0,-1 4-2 16,2 3 0-16,-4 1 0 0,-3 5 6 0,1 0 6 15,-8 2 10-15,-2-4 11 0,-6 1 12 16,-4-1 14-16,-10-2 11 0,-4-3 16 15,-4-2 14-15,-7 1 12 0,-7-4 4 0,-2-4-4 16,-9-1-6-16,-1-3-14 0,-1-2-13 16,-6-4-13-16,1-2-11 0,-3-2-7 0,2-5-9 15,2 1-27-15,4-4-55 0,1 1-84 16,3-1-98-16,6-1-144 0,5 0-166 16,7 2-139-16,1 1-95 0,5 0 8 0,6 1 57 15,1 4 124-15,3 1 161 0</inkml:trace>
  <inkml:trace contextRef="#ctx0" brushRef="#br0" timeOffset="197801.24">11096 814 78 0,'0'-3'111'0,"0"2"-3"0,0-1-2 16,0 1 1-16,0-3-2 0,0 3-4 16,0 0-6-16,-2-1-10 0,2-1-4 0,0 2-3 15,0-1-4-15,0 1-4 0,0-2-2 16,0 1 0-16,0 0 0 0,0 1-1 0,0 0 6 16,0 1 11-16,0-2 18 0,0 2 20 0,0 0 23 15,-1 0 22-15,-1 0 21 0,2 0 10 16,-2 0 0-16,-1 0-11 0,2 0-21 15,-3-1-26-15,0-1-31 0,0 2-28 0,-2-1-22 16,0-1-14-16,0 1-8 0,-1-2-5 16,-2 1-5-16,-1 1-3 0,2 1-2 0,-1-2-2 15,-2 1-2-15,0 1 1 0,-2-2-3 0,2 2-2 16,0-1-2-16,-3 1-4 0,1 0 0 16,-3 0-3-16,2 0 2 0,-2 1 0 15,0-1 1-15,-1 2 2 0,1-2 1 0,-3 1-1 16,3 1-1-16,-1-2 0 0,1 1 0 15,0 1-1-15,2-1 0 0,-2 1 1 0,2-1 0 16,0 2 1-16,-1-1 0 0,2 1-2 16,0-1-2-16,-3 2-3 0,3-1-3 0,1 0-2 15,-1 1-1-15,0-1 3 0,1 2-1 16,2-1 1-16,-1 2 1 0,0-2 3 0,3 3-2 16,0-3-4-16,-1 2 2 0,1-1-1 15,0 1-1-15,3-2-1 0,-1 1 2 0,-2 1 1 16,3 0-2-16,-1 1 2 0,-1-1-2 0,3 2 1 15,-2-1 0-15,1 2 0 0,0 0 0 16,0 2 1-16,0-1 2 0,1 1-3 16,-1-1 1-16,-1 1-1 0,4 1 0 0,-1 0-1 15,0 1 1-15,1 1 1 0,-1 1 1 16,1-2 0-16,2 2 0 0,-1 0 0 0,-1 2-2 16,2-1 1-16,0 1 3 0,0 1-2 15,0 0 0-15,2 1 1 0,-1 1 2 0,1-1-4 16,1 2-1-16,0 0 1 0,1 0 0 15,-1 0-2-15,3 0 1 0,0 2 1 16,1-2 1-16,-1 1-2 0,1 2 1 0,-1-2 2 16,5 3-1-16,-3-1-1 0,0 1 0 15,1-1 1-15,-1 2-1 0,3-1-1 0,-2 1-1 16,1-1 2-16,-2 0 1 0,2 3 0 16,0-1 0-16,0 0 3 0,-2-2-1 15,1 0 0-15,-1 1-2 0,0-2 2 16,0 0-2-16,1-1-1 0,-2-2 2 0,-1 0-2 15,2 0 2-15,1-3-6 0,-2 0 3 16,-1 0-3-16,2-3-3 0,1 1-1 16,-2-4-5-16,4 2 2 0,-2-3-2 0,1 2-1 15,1-3 5-15,3-1 0 0,-1 0 2 16,3-1 0-16,-2-3 3 0,2 3 2 0,-2-2-3 16,-1 0 6-16,1 0-1 0,-1 0-1 15,1 0-4-15,-3-1-3 0,1 2-4 16,0-1-6-16,-1 2 0 0,0-2 1 0,-2 1 1 15,-1-1-1-15,3 0 4 0,-1 1 2 16,-1 0 2-16,-1-3 2 0,3 2 0 0,0-1 7 16,2-2 0-16,-2 1 0 0,0-1-2 15,5 0-1-15,-2-2 2 0,5 3-2 0,-3-4 3 16,1 0 0-16,4 0 0 0,-2-4 3 16,1 3-3-16,1-2 0 0,-2 0-3 0,0-1 1 15,-3-3 2-15,1 3-1 0,-3-3 2 16,2-1 2-16,-2-1-1 0,-1 0-1 15,-2-3-1-15,0 0 0 0,2-3-1 16,-4-2 0-16,1 0 1 0,2-3 1 0,-2-1 3 16,2-3 2-16,-2-1 1 0,-2-2 1 15,3-3 0-15,-3-2 6 0,-2-1 1 0,2-2 2 16,-3-1 0-16,1-1 0 0,0-2 1 16,-2 0-4-16,-1 0-3 0,-2 0-5 15,1 0-2-15,0 0-1 0,-1 0 0 16,-1 0-3-16,-1-1 4 0,-1 1 5 0,0-2-1 15,-1 2 3-15,0 0-1 0,-2 2-1 0,0-1 3 16,-1 2-2-16,0 0-1 0,-2 2 4 0,1 1 5 16,-3 1 9-16,-1 0 5 0,1 3 9 15,-2-1 7-15,-1 1 5 0,-1 1-3 16,1 2 0-16,-3 0-6 0,2 4-6 16,-2 1-7-16,0 0-6 0,-1 3-5 0,1 2-6 15,-3 0-2-15,1 2-5 0,-3 2-4 0,0 0-3 16,0 3-3-16,-1 1 0 0,-1 1 1 15,-1 2-2-15,0-1 3 0,0 3-1 0,-1 0 2 16,0 2 0-16,0-2-3 0,2 3-3 16,1 0-1-16,0 0-2 0,3 0-4 0,3 0-3 15,0 0-5-15,2 0-4 0,3 0-8 16,2 0-12-16,-1 0-9 0,4 1-13 16,1-1-9-16,0 0-6 0,2 0-3 0,-1 0-1 15,2 2 0-15,1-2 8 0,-1 1 8 16,2 1 10-16,0-2 10 0,0 1 13 0,2 0 11 15,-1 1 7-15,-1-2 6 0,0 2 6 0,0-1 3 16,0-1 1-16,0 2 2 0,0-1 0 16,0-1 2-16,0 0-1 0,0 0 2 0,0 0 1 15,0 0 0-15,0 2 2 0,0-2-3 16,0 0 0-16,0 0 0 0,0 0 2 0,0 1 0 16,0-1 3-16,0 0 1 0,0 0 3 15,0 0 0-15,0 0-1 0,0 0-1 0,0 0 1 16,0 0-3-16,0 0-1 0,0 0-2 15,0 0-3-15,0 0 2 0,0 0-3 0,0 0 2 16,0 0-1-16,0 0 1 0,0 0 3 16,0 0-3-16,0 0 1 0,0 0-1 15,0 0 0-15,0 0-1 0,0 0 0 0,0 0 1 16,0 0 1-16,0 0 0 0,0 0-2 0,0 0 2 16,0 0 1-16,0 0-2 0,0 0 0 15,0 0 3-15,0 0-3 0,0 0 1 16,0 0 0-16,0 0 0 0,0 0 0 0,0 0-3 15,0 0 2-15,0 0-2 0,0 0 1 16,0 0 3-16,0 0-3 0,0 0 4 0,0 0 0 16,0 0 2-16,0 0-3 0,0 0-2 0,0 0 0 15,0 0 0-15,-1 0 0 0,-1 0-2 16,2 0-1-16,-2 0 1 0,2 0 2 0,0 0-2 16,-1 0-1-16,-1 0 1 0,2 0 2 15,0 0 0-15,0 0-3 0,0 0 1 0,0 0 0 16,0-1-2-16,0 1 1 0,0 0 1 15,0 0-2-15,0-2-6 0,0 2-13 0,0-1-19 16,0-1-36-16,0 2-67 0,0 0-88 16,0 0-95-16,0 0-81 0,0 0-73 0,0 0-34 15,0 0 30-15,-2 2 71 0,-1 2 91 16</inkml:trace>
  <inkml:trace contextRef="#ctx0" brushRef="#br0" timeOffset="-181404.46">24113 9625 226 0,'-3'-9'288'16,"-4"1"10"-16,6 3-21 0,-1 0-126 15,2 2-74-15,2 0-40 0,2 3-22 16,8 2-10-16,2-1-2 0,3 2-1 0,9-1 1 15,4-2 1-15,4-2 4 0,9 1 26 16,9-4 30-16,7 0 35 0,7 0 40 16,13-1 35-16,8-1 31 0,6 0 11 0,10 0 9 15,3 1-2-15,10 3-15 0,4 0-9 16,6 3-22-16,10 3-22 0,7 0-27 16,5 1-14-16,9 2 1 0,7 2-10 15,7-1 2-15,3 2-2 0,5 0-5 0,2 0-17 16,17 2-25-16,0-1-22 0,5-1-10 15,3 0-12-15,5-1-7 0,2-1-4 0,4-2-1 16,2 1-2-16,-4-2-7 0,-3 2 0 16,-3-1 0-16,-1-1 0 0,-3 2-3 0,-3-1 6 15,-4 2 2-15,-6-1 0 0,-5 2 6 16,-9-2-4-16,-3 0 5 0,-3-2-1 16,-6 0-5-16,0 0 3 0,-7-3-4 0,-2 1 5 15,-5-4-3-15,-2 1 1 0,-7-3 1 16,-5 2-3-16,-6-3-3 0,-6-1-1 0,-4 1 1 15,-7-2-2-15,-5 0-2 0,-8-2 0 16,-7 0-2-16,-8-2 2 0,-8 1-1 0,-5-4 6 16,-9 1 4-16,-6 0 3 0,-7-1 1 0,-5-1 1 15,-7-2-1-15,-5-1-1 0,-5-1-3 0,-7-2-2 16,-2 0-1-16,-7-4-5 0,0-1-5 16,-6-1-18-16,0-3-27 0,-1-3-25 0,-1-5-35 15,-3-2-61-15,0-7-59 0,-1-7-22 16,-1-3 1-16,-1-6 17 0,0-3 29 0,0-4 61 15,0-4 58-15,2-2 40 0,0-2 26 0,1-4 13 16,0-1 7-16,-1 0 7 0,1-2 4 16,-3-1 3-16,-2 2-1 0,1 0-1 0,-3-1 1 15,0 4-1-15,-1 2-2 0,-2 2-3 0,0 4 0 16,0 3-2-16,3 4-1 0,0 2 0 16,1 2-2-16,1 4 2 0,2 1-2 0,2 1 2 15,1 3 1-15,2 4-2 0,0 3 3 0,0 5-1 16,1 4 2-16,-3 5-1 0,-2 4 0 15,1 4 2-15,-2 4-1 0,-3 4 1 0,-3 1-2 16,-4 4 1-16,-3 4-1 0,-7 1-1 16,-3 3 2-16,-9 3-1 0,-5 1 1 0,-6 2 1 15,-7 2-1-15,-5-1 1 0,-7 1 1 0,-3-1-1 16,-4-1-1-16,-5-3-1 0,-4 0-20 16,-7-1-21-16,-5-4-14 0,-4 1-4 15,-4-2-4-15,-5 1 0 0,-2-3 18 0,-2 3 22 16,0-1 12-16,3 1 7 0,-4 1 4 0,4 2 3 15,-1 1 3-15,-2 1 0 0,2 0 1 16,-3 0-2-16,1 0 2 0,-5 0-1 16,1-2-3-16,-2 1 0 0,-1-2 0 0,-1 1 0 15,0-1-1-15,-1-1 13 0,-1 1 21 16,-2-2 18-16,1 2 17 0,-1-2 18 16,0 3 17-16,1-3 0 0,1 2-11 15,1 0-6-15,4 0-11 0,5 0-14 0,0 0-13 16,8 2-10-16,1-2-10 0,5 1-9 15,0 1-5-15,4-2-5 0,5 0-4 16,-3-1-3-16,2 2-2 0,-2-1-2 0,-2 0-2 16,2-2 0-16,-3 2-1 0,0-1 1 15,-4-2-1-15,3 1 4 0,-3-1 0 16,1-1 25-16,0 1 28 0,1-2 19 0,1 1 13 16,2-1 6-16,2-1 2 0,4 0-20 15,2 2-28-15,2-2-20 0,3 1-12 16,-2 1-10-16,5-3-4 0,1 3-3 15,1 0 0-15,3-1-1 0,-5-1-1 0,4 3 0 16,-3-1 1-16,-3 2-1 0,-1-1-1 16,-5 0 1-16,2 0 5 0,-5 0 0 15,-1 2 1-15,1-4-1 0,-3 2 0 0,-2-1 0 16,4 1-2-16,1-2-1 0,3 1 0 16,1-1 3-16,5 1 0 0,0-1 0 15,4 0 0-15,1 3 0 0,1-3 0 16,1 2 0-16,-1 2 1 0,5 1 4 0,-1 0-1 15,1 1 0-15,3 1 0 0,1 1 0 16,3 1-2-16,3 1-2 0,3 1-4 16,3 0 0-16,5 1 4 0,3 1-1 15,7-1 1-15,3 1-2 0,5-1 2 0,6 1 1 16,2 1-1-16,2 0-1 0,4 3 2 16,3 1 1-16,3 4 1 0,2 2-2 15,3 2-2-15,0 5 2 0,3 1 0 0,1 6 1 16,1 3 3-16,2 4 11 0,-1 7 20 15,2 3 12-15,2 7 7 0,2 8 6 16,-2 6 2-16,0 7-13 0,0 4-17 16,-1 8-14-16,-3 5-6 0,0 4-4 0,0 2-6 15,-3 3 6-15,2 3 11 0,0 1 19 16,-2 1 13-16,1 1 14 0,-3 4 11 16,-1 0 1-16,-1 3-6 0,-1-2-13 15,-3 1-14-15,0-1-11 0,-1-4-7 0,-2-3-4 16,4-4-4-16,-3-4-2 0,1-4 6 15,-1-6 17-15,0-3 10 0,0-4 8 0,1-4 2 16,-1-4 6-16,-2-4-9 0,3-2-17 16,-1-5-12-16,1-4-9 0,1-6-6 15,-1-3-6-15,3-4-2 0,0-4-2 16,1-4-4-16,1-2 1 0,-1-5-3 0,2 0 0 16,0-7-3-16,2-1 2 0,-2-1 0 15,1-4-1-15,3-3 4 0,0-2 2 16,2 0-1-16,2-5 0 0,5-2-1 15,3-4 1-15,1-3-10 0,10-3-9 0,6-6-9 16,8-3-7-16,9-4-4 0,6-4-16 16,9-2-20-16,11-2-30 0,10-3-41 0,11 0-56 15,11-1-84-15,6 3-88 0,7 1-73 16,4 3-53-16,5 3-23 0,1 0-10 16,2 5 21-16,-2 1 66 0,1 3 80 15,-3 3 81-15</inkml:trace>
  <inkml:trace contextRef="#ctx0" brushRef="#br0" timeOffset="-174159.95">10980 2440 22 0,'-7'5'79'0,"2"-1"-2"16,1 1 0-16,1-2 0 0,0 0 1 15,1-2 1-15,-1 1-6 0,3-1-5 16,0-1-10-16,0 0-11 0,3 0-14 15,5-1-10-15,2-4-2 0,7-1-4 0,5-1-3 16,4-2 0-16,4-2-1 0,9-2 0 16,4-3-4-16,7 0-2 0,1-2-3 15,3 2-3-15,1-2-1 0,-1 3-1 0,-5-2-2 16,0 3-1-16,-6 3 2 0,-5-1-1 16,-4 3 1-16,-4 1-3 0,-9 1 0 15,-2 2 0-15,-5 2-1 0,-4 3 2 0,-9 1 1 16,-4 6 2-16,-8 2 1 0,-8 3 1 15,-5 1 0-15,-9 4 1 0,-6 1 0 0,-4 3 0 16,-7 3 1-16,-3 0 1 0,-7-1 8 16,0 5 10-16,-7-3 8 0,-5 4 17 0,-4-1 17 15,-6 2 14-15,-3 2 14 0,-4 2 16 16,-3 2 21-16,3-1 13 0,6-1 2 16,8-4 0-16,9-3-10 0,15-6-21 0,12-3-25 15,17-6-27-15,9-4-20 0,19-7-14 16,10-4-14-16,13-6-8 0,9-3-8 0,12-4-10 15,9-4-5-15,6-2-9 0,6-2-9 16,8-2-8-16,2-1-6 0,4 0-6 16,2 2-8-16,0-2-4 0,-2 3 3 0,-2 1-1 15,-6 2 4-15,-6 3 8 0,-8 3 9 16,-7 1 6-16,-9 6 3 0,-6 2 6 16,-8 1 6-16,-7 2 7 0,-9 3 5 0,-8 5 7 15,-7 1 8-15,-8 4 0 0,-8 2 3 16,-10 3 0-16,-6 3 0 0,-7 3 0 0,-10 3-1 15,-2 2 2-15,-9 2-1 0,-3 2-2 16,-5 3-2-16,-4 2 2 0,-2-1 1 0,-1 4 20 16,-1-2 23-16,4 0 25 0,5-2 24 15,7-4 9-15,9-3 7 0,6-3-15 16,13-6-20-16,11-3-22 0,10-5-18 16,15-3-12-16,13-7-4 0,13-5-2 0,13-5-6 15,15-7-5-15,10-4-2 0,15-4-3 0,10-2-5 16,8-3-4-16,4 0-3 0,1-1-6 15,-2 5-18-15,0-2-22 0,-8 7-31 16,-6 3-30-16,-9 5-20 0,-13 4-6 16,-10 6 9-16,-15 8 20 0,-14 4 32 0,-14 7 32 15,-13 7 24-15,-16 4 15 0,-10 4 8 16,-14 7 5-16,-11 1 1 0,-15 1 1 0,-11 4 4 16,-12-1 27-16,-7 1 54 0,-6 1 54 15,0-2 60-15,1-1 52 0,3-3 26 0,7-3-7 16,9-3-45-16,9-5-53 0,10-3-56 15,12-4-59-15,7-6-37 0,12-2-24 16,15-2-22-16,10-4-23 0,13-4-22 0,13-3-15 16,12-3-25-16,15-4-33 0,14-1-35 15,10-4-33-15,12 0-38 0,5-1-34 0,6-2-35 16,1 1-38-16,-2 3-17 0,2 3 17 16,-9 0 37-16,-2 4 47 0</inkml:trace>
  <inkml:trace contextRef="#ctx0" brushRef="#br0" timeOffset="-146444.28">21624 1963 122 0,'-5'-1'150'0,"1"1"-15"0,0 0-10 16,1 0-6-16,0 0-5 0,0 0-5 15,2 0-6-15,1 1-8 0,0-1-8 16,1 1-10-16,-1-1-12 0,5 2-15 0,-4-2-14 16,1 0-10-16,-1 2-8 0,3-2-4 15,0 1 15-15,1 1 11 0,3 1 7 16,5-2 3-16,-4 1 2 0,5 1-1 0,2-1-18 16,3 2-13-16,-1-1-7 0,4 1-6 15,-2 1-2-15,3 0-3 0,-1 2-1 0,1 0-1 16,-2 4 0-16,0-2 0 0,-3 3 0 15,-2 0 1-15,0 1 1 0,-5 1-1 0,2 2 1 16,-5 1 11-16,-4 1 21 0,0 0 17 16,-6 3 18-16,-3 0 16 0,-3 0 16 15,-3 1 11-15,0 0 0 0,0 1-4 0,-1 0-5 16,-1-4-10-16,5-1-12 0,-1-1-16 16,2-2-21-16,2-3-14 0,4-2-11 0,1 1-4 15,5-2-3-15,1-3-4 0,6-2-3 16,3-1 2-16,5-1-3 0,3-2-4 15,4-2-2-15,1 0 1 0,0 1 0 16,1-2-3-16,-2 3 1 0,-2-1-3 0,-3 1 1 16,-1 0-2-16,-3 1 0 0,-5 1 1 15,1 0 2-15,-4 2 0 0,0 0 1 16,-6 1 3-16,2 2 0 0,-3-1 2 0,1 2 1 16,-4 1-1-16,0-2 0 0,0 2 2 15,0 0-2-15,0 0 0 0,0-1-3 0,1 1 3 16,1-2 1-16,1 1-2 0,0-3 3 15,2 3-2-15,4-2 4 0,-1-2-4 16,4 3-3-16,0-4 1 0,2 1-1 0,-1-1 1 16,3 0-3-16,-2 0 1 0,0 0 2 15,-1 0-2-15,-1 0-4 0,1 2 0 0,-3-1 2 16,1 4 0-16,-5-1-2 0,2 1 3 16,0 2 3-16,-4 1 0 0,1-1 0 0,0 4 1 15,-2-2 3-15,2-1-2 0,-2 3-4 16,3 0 1-16,-2-2 1 0,2 0 0 15,-1 0-1-15,1-2 2 0,3 1 2 0,3-3 0 16,0 2 0-16,2-3 0 0,3 1 0 16,1-4-1-16,0 2 0 0,2-3-2 15,-1-1 0-15,-1 1 0 0,2-2 0 0,-3 1-2 16,1 1-2-16,-2-2 2 0,-2 4-2 16,2-1 0-16,-5 2 0 0,0 0 1 15,0 2 0-15,-2 1 2 0,0 1 1 0,0 1 0 16,-5 1 2-16,3-2 1 0,-1 2-1 15,1 0-1-15,0-1 0 0,0 1-1 0,-2-2 0 16,1-1 0-16,0 0 3 0,0-1-2 16,2-1 0-16,-3 1 1 0,2-2-2 15,-3-2 0-15,1 2-1 0,1-1 1 0,1-2 0 16,-4 1 0-16,2-1-1 0,0-2-1 16,-4 1-21-16,2 0-14 0,2-1-7 15,-4 1-5-15,-1-2-3 0,2 0-1 0,-2-2 18 16,0 1 11-16,0-3 7 0,0 0 9 15,-2 1 1-15,1-3 3 0,-1 0 3 0,-2-1 3 16,1-3 1-16,-2 2-3 0,0-4 0 16,0 0 0-16,0-2 1 0,-1 1-2 0,0-3 2 15,-1 3 2-15,3-2 0 0,-3 2 4 16,0-1-2-16,0 2 2 0,2 0 1 16,1 0 11-16,-1 2 19 0,1 1 14 0,0 0 17 15,-1 1 19-15,4 2 15 0,-1 0 5 16,1 2-6-16,-1-1-10 0,2 2-11 15,0 0-17-15,0 0-18 0,0 2-16 0,2 1-12 16,-1 0-6-16,2 0-6 0,3 3-2 16,-1 1-2-16,2 4 2 0,-1 1-1 15,2 3-1-15,3 0-1 0,-2 4 1 0,-1 2-2 16,3 3-2-16,-3 2-1 0,0 1-1 16,0 0 1-16,3 0 2 0,-3 0 1 0,0-3 0 15,1-2 2-15,-1 1-1 0,0-4 2 16,0-1-3-16,1-2 2 0,1-2 1 15,-3 0 0-15,-1-2 3 0,1-2-1 0,-2-1 0 16,-1-1 2-16,0-1 9 0,0-1 22 16,-3 0 35-16,-1-1 37 0,2-1 22 0,-2-1 12 15,-2-1 0-15,1-1-15 0,-3 0-28 16,0 1-33-16,-1-2-21 0,-3 0-9 16,-1 2-10-16,-4 1-9 0,-1 0-8 0,-1 0-1 15,-3 1-3-15,-2 4-5 0,-2-1-1 16,0 2 1-16,-1 0-1 0,0 2 0 15,0-1 0-15,1 0 3 0,1 1 0 0,3-2 2 16,1 0 2-16,4-1-1 0,4-1 3 16,0-1 0-16,2-1 8 0,4-2 21 0,1 0 17 15,1 0 7-15,1-3 5 0,1-2 1 16,1-2-9-16,1-2-20 0,0-3-18 0,2-5-8 16,3 0-5-16,-2-2-3 0,1-3-2 15,-2-2 0-15,2-3-2 0,-2-2-2 16,0 0-1-16,-1 0-1 0,0 0-2 0,-1 2-4 15,0 0-7-15,-1 2-63 0,-1 2-87 16,4 4-137-16,-4 1-174 0,6 4-152 16,-3 4-138-16,3 2-13 0,-1 4 47 15,3 4 116-15,-2 4 166 0</inkml:trace>
  <inkml:trace contextRef="#ctx0" brushRef="#br0" timeOffset="-141177.28">11371 8242 3 0,'0'-2'90'0,"-2"0"-2"15,2 0-2-15,-1 1 2 0,-1-2 0 0,2 3-1 16,0-2-1-16,0 2-2 0,2-3-2 16,-1 3-3-16,1-1-3 0,1-1-2 15,0 2 0-15,3-2 3 0,1 2 0 16,1 0 6-16,0 0 3 0,2 0 1 0,0 0-2 16,3-1-6-16,3 0-11 0,0-1-12 15,2-1-12-15,3 0-11 0,0-1-10 16,1-1-4-16,1 1-6 0,-1-2-3 15,-1 0-4-15,1 0-2 0,0 1-3 0,-4 1 0 16,-1-1-1-16,1 1 0 0,-3 1 0 16,-2-2 0-16,-1 2 0 0,-2 0 1 15,0 0 0-15,-1 0 0 0,-3 2 0 16,1-2 11-16,-4 1 17 0,2 1 22 0,-2-1 25 16,0 2 24-16,-2-1 14 0,-1 1 1 15,-1 0-11-15,-4 0-16 0,2 0-22 16,-3 0-20-16,-2 0-13 0,-5 1-8 0,0-1-7 15,-4 2-4-15,-4 1-2 0,-2 1-4 16,-6 0-2-16,-4 1 0 0,-3 1-1 16,-2 0-2-16,-1 0 0 0,-4 2-1 15,1-3-1-15,-2 3-2 0,3 0 1 0,-1-2 2 16,2 1-1-16,4-1 9 0,2 0 13 16,4-1 16-16,3-1 12 0,5 1 5 15,3-3 3-15,5 0-5 0,6 1-9 16,2-3-11-16,6 0-11 0,6 0-6 0,5-1-2 15,8-3 0-15,6 2-4 0,5-4-2 16,5 0-3-16,7 0 1 0,3-2-4 16,1 2-3-16,1-1-1 0,1 1-2 0,-1 1-2 15,-2 0-5-15,-3 1-2 0,-2 0-3 16,-4 2-3-16,-1-1-6 0,-5 2 1 16,-3-1-3-16,-5 2 1 0,-3 0 3 15,-1 0 6-15,-6 0 6 0,-1 0 7 0,-3 0 9 16,-3 0 9-16,-2 0 9 0,-3 0 6 15,-5 0 6-15,-1 2 1 0,-5-1 1 16,-6-1-1-16,-5 3-2 0,-4-1 0 16,-7 1-1-16,-2 0 1 0,-6-1-1 0,-5 2-2 15,0 0 1-15,-3-1 0 0,0 2 0 16,-1-1 3-16,2 2 4 0,2-1 5 16,2-2 1-16,2 1 3 0,3-1 1 15,6-1 2-15,3-1 5 0,7-1 6 0,3 0-2 16,3 0-3-16,4-1-7 0,4-1-8 15,6-1-14-15,8 2-12 0,7-4-7 16,7 1-6-16,10-1-4 0,7-1 0 0,8 0-7 16,8 0-11-16,4 1-17 0,4 1-26 15,3 0-20-15,-3 2-21 0,2-1-15 16,-5 0-5-16,-2 0 5 0,-3 2 17 16,-6-2 20-16,-6 1 18 0,-3 1 24 0,-8-1 26 15,-8 2 21-15,-4-1 22 0,-9 1 14 16,-5 0 19-16,-6 0 11 0,-7 1 9 15,-10-1 7-15,-4 0 7 0,-7 0 3 0,-9 0-1 16,-6 0 0-16,-6 2-1 0,-8-1 5 16,-2 2 6-16,-1 0 7 0,-2 0 5 15,2 2-2-15,1-2-4 0,7 1-13 16,3 0-18-16,9-2-19 0,5 1-17 0,8 0-13 16,6-1-10-16,4-2-7 0,10 1-6 15,10-1-1-15,8-1-3 0,11-1-1 0,11-2 2 16,11-2-3-16,11 0-2 15,8-2-5-15,7 1-8 0,6-2-16 0,2 0-42 16,-2 1-56-16,0 0-64 0,-2 3-73 16,-8-3-102-16,-7 2-108 0,-9 3-84 15,-5 0-47-15,-8 2-57 0,-8 1 10 0,-8 3 71 16,-5-2 109-16,-4 2 112 0</inkml:trace>
  <inkml:trace contextRef="#ctx0" brushRef="#br0" timeOffset="-131260.02">12553 7560 116 0,'12'-11'212'0,"0"2"-4"0,6-2 0 16,3 0 6-16,2 0 12 0,5-2 15 15,3 1 16-15,2-2 19 0,3 0 7 0,-2 3-4 16,1-1-13-16,2-2-17 0,-1 2-22 16,-1 2-29-16,-2-2-25 0,-1 1-18 15,-4 2-18-15,-1 2-21 0,-5-1-20 16,-3 2-17-16,-3 2-17 0,-5 1-14 0,-2 0-11 15,-5 3-8-15,-6 1-9 0,-7 4-15 16,-4-1-25-16,-10 4-23 0,-6 0-22 16,-6 3-20-16,-8 1-13 0,-4 2 3 15,-2 1 10-15,-6-2 15 0,-1 2 15 0,-2 0 15 16,1 0 16-16,3 0 14 0,2-1 18 16,3-1 17-16,6-1 9 0,5 0 8 15,5-1 5-15,6-2-3 0,3-2-7 16,7 1 5-16,4-1 12 0,5 2 19 0,5 2 29 15,3 1 30-15,7 1 30 0,4 2 9 16,4 2 5-16,2 4-10 0,5 1-16 16,-1 5-20-16,0 5-23 0,1 3-20 15,2 8-18-15,-5 5-12 0,-2 7-11 16,-4 8-11-16,0 6-7 0,-4 6-11 0,-1 2-3 16,-2 0-1-16,-1 0 7 0,0-2 9 0,0-4 9 15,1-4 15-15,2-4 8 0,1-5 3 16,-1-6-4-16,2-6-5 0,4-5-3 15,0-7-6-15,4-4-1 0,2-6-4 16,3-6-6-16,5-4-6 0,2-7-9 0,3-5-11 16,4-4-14-16,2-5-16 0,0-2-14 15,1-3-21-15,-1-2-27 0,-1 1-33 16,-3-2-54-16,0 1-84 0,-5 0-82 0,-1 3-103 16,-6-1-113-16,-2 1-90 0,-2-1-47 15,-4 1 0-15,-5 0 11 0,-2-1 74 16,-5-1 116-16,-3 0 114 0</inkml:trace>
  <inkml:trace contextRef="#ctx0" brushRef="#br0" timeOffset="-131040.75">12541 8436 164 0,'-18'-8'291'0,"4"1"38"0,6-1-8 16,3 1-30-16,5-2-11 0,5 0 1 15,5 0 12-15,4-3 17 0,4 0 3 16,4-2-7-16,4-1-27 0,4-3-41 16,5 0-46-16,0-1-48 0,3 1-47 0,3-2-63 15,-3 2-88-15,0 2-141 0,-1 0-164 16,-6 3-153-16,-1 1-124 0,-3 1-42 16,-5 3 27-16,-2 0 104 0,-4 2 141 0</inkml:trace>
  <inkml:trace contextRef="#ctx0" brushRef="#br0" timeOffset="-130710.4">13126 8015 68 0,'3'-1'358'0,"-3"0"47"0,2 1 36 16,-1 1-13-16,1 2-62 0,4 3-66 16,0 2-47-16,6 4-23 0,1 3-19 0,4 3-30 15,1 3-38-15,2 4-34 0,0 2-25 16,0 5-16-16,-2-1-12 0,1 4-6 0,-5-1-4 15,0 0 3-15,-1 0 11 16,-2-1 17-16,-3-3 33 0,-2-3 29 0,-1-2 36 16,0-4 29-16,-1 0 16 0,-1-6 2 15,-3-1-19-15,-1-4-30 0,-1-2-37 0,-2-7-34 16,-1-2-33-16,0-7-24 0,2-2-16 16,0-5-10-16,0-5-9 0,1-5-8 15,0-4-6-15,2-2-13 0,0-5-13 16,0-3-18-16,2 0-27 0,1 0-51 0,1 1-78 15,-3 4-97-15,4 1-148 0,0 4-149 16,4 5-124-16,-1 6-63 0,0 3 18 16,4 6 74-16,1 5 144 0,3 4 158 0</inkml:trace>
  <inkml:trace contextRef="#ctx0" brushRef="#br0" timeOffset="-130344.05">13602 8058 131 0,'-14'-12'387'0,"2"-1"86"0,3 3 69 16,-2 2-50-16,5 1-68 0,-1 3-74 15,5 2-72-15,2 2-64 0,5 6-54 16,5 3-33-16,4 6-22 0,2 3-20 0,8 4-24 16,1 6-26-16,2 0-9 0,1 4-12 15,-4-1-5-15,3 2 1 0,-5 1 7 0,-2-2 22 16,-2-2 37-16,-2-1 46 15,-5-2 48-15,-3-2 40 0,-2-2 33 0,-3-4 9 16,-3-2-16-16,-3-4-30 0,0-4-38 16,-5-3-42-16,0-6-38 0,-3-3-28 0,2-4-23 15,-1-4-15-15,0-4-14 16,-2-6-10-16,6-3-8 0,1-4-14 0,1-5-14 16,4-3-18-16,2-2-21 0,5-2-34 15,1-1-54-15,7 1-68 0,1 1-77 0,5 3-109 16,2 4-115-16,4 5-90 0,0 6-52 15,5 5-25-15,2 4 37 0,1 6 97 16,0 4 124-16,1 4 119 0</inkml:trace>
  <inkml:trace contextRef="#ctx0" brushRef="#br0" timeOffset="-129977.89">14414 7956 211 0,'-3'-16'437'0,"-3"0"89"16,-2 3 72-16,-3-2-49 0,1 2-67 0,-2 0-79 16,1 3-81-16,-2-1-63 0,-1 4-56 15,1 1-40-15,-2 3-38 0,0 6-28 16,0 3-23-16,-2 6-22 0,4 4-14 16,-2 7-9-16,1 2-5 0,4 5-7 0,2 5-4 15,4 2-5-15,0 2-8 0,8 2-9 16,0-2-8-16,6 0-7 0,4-3-2 0,2-3 1 15,4-4 3-15,1-4 3 16,1-6 9-16,2-2 21 0,-1-8 27 0,-2-5 31 16,1-4 32-16,0-6 29 0,-4-5 23 15,-1-2 5-15,-4-5-14 0,-2-4-21 0,-5-2-25 16,-3-5-25-16,-3 1-27 0,-3-4-32 16,-5-1-35-16,-2-1-43 0,-3-1-61 15,-3 3-72-15,0 3-84 0,-4 2-109 0,2 4-125 16,-2 5-95-16,1 3-54 0,3 6-35 15,0 2 27-15,5 4 93 0,3 1 130 16,3 2 121-16</inkml:trace>
  <inkml:trace contextRef="#ctx0" brushRef="#br0" timeOffset="-129610.47">14588 7780 332 0,'10'-4'511'0,"-2"0"95"16,3 4 87-16,-5 4-21 0,4 0-68 15,-1 4-84-15,0 4-82 0,3 3-73 16,-3 3-76-16,4 4-85 0,-2 2-76 0,1 3-49 16,0 3-32-16,-3 2-21 0,3-1-12 15,-2 3-7-15,-2-2-3 0,-1 1 0 16,0-1-1-16,-2-2 4 0,1-3 6 16,-2-2 12-16,0-4 13 0,-2-1 18 0,1-4 19 15,0-4 8-15,-1-4 2 0,-2-2-3 16,1-6-8-16,-1-5-16 0,3-4-17 0,-1-3-8 15,3-7-7-15,0-4-7 0,1-5-5 16,5-6-1-16,0-6-3 0,0-3-2 16,5-7-1-16,0-4-2 0,4-4-2 15,4-1-3-15,0-1-4 0,1 5-8 16,1 2-12-16,0 5-13 0,1 6-13 0,-5 6-21 16,-1 5-24-16,-1 3-31 0,-4 9-57 15,-2 4-77-15,-6 6-99 0,0 6-138 16,-5 5-130-16,-3 4-108 0,-6 6-52 0,-2 4 29 15,-3 4 80-15,-6 5 140 0,1 5 149 16</inkml:trace>
  <inkml:trace contextRef="#ctx0" brushRef="#br0" timeOffset="-127169.18">15253 7642 103 0,'0'0'184'0,"0"2"-17"0,4 1-29 0,2 1-13 16,2 2-8-16,5 0-7 0,1 2-3 0,-1-1 0 15,6-1 0-15,-3 0 2 0,1-1 5 16,2-3 7-16,-2 0 0 0,2-5 1 16,-1-1-2-16,-1-4-10 0,-1-5-13 15,1-2-15-15,-2-3-12 0,-3-3-10 0,-1-2-11 16,-1-1-5-16,1-3-6 0,-3 2-5 15,-2-3-1-15,1 2-1 0,0 2 1 16,1 1 3-16,0 2 2 0,3 2-1 16,0 2-2-16,2 4-8 0,4 2-8 0,1 4-5 15,4 2-6-15,2 2 0 0,1 4-4 16,2 3-4-16,-2 0-1 0,5 1-5 16,-1-2-2-16,1 1-4 0,0-2-5 0,-2-1-8 15,2-4-14-15,-1 0-17 0,-3-3-22 16,1-3-21-16,-3-1-20 0,-2-2-15 15,-3-5-14-15,-2 1-11 0,-2-4-5 16,-4-2 0-16,1 1 6 0,-2-3 11 0,-2 1 17 16,0 2 17-16,-2 0 12 0,-1 5 5 15,-2 2-2-15,2 2-7 0,-3 3-12 16,-2 5-12-16,0 2-10 0,0 2-1 0</inkml:trace>
  <inkml:trace contextRef="#ctx0" brushRef="#br0" timeOffset="-126844.68">16119 7097 30 0,'-10'-1'154'0,"1"-3"0"0,-2-1-9 16,3-1-4-16,2-1 0 0,-1-1 0 0,2-1 3 16,-1 0 2-16,5-1-2 0,1 1-6 15,1 0-8-15,5 1-9 0,1-1-9 16,2 3-14-16,5 0-13 0,-1 3-15 0,6 0-12 16,-1 3-14-16,4 3-14 0,0 0-12 15,0 0-13-15,0 2-12 0,3-2-8 0,-3 1-4 16,1-1-2-16,-3 0 2 0,-1 0 8 15,-5-1 20-15,-2 1 27 0,-2-3 34 16,0 1 36-16,-3-1 29 0,-4 1 19 16,-2 1 10-16,2 0-9 0,-6 1-18 0,2 0-20 15,-2 3-18-15,-1 1-10 0,-1 4-8 16,-1 1-3-16,0 4-8 0,0 2-6 16,1 3-11-16,0 0-7 0,2 2-14 15,0 0-11-15,1 2-9 0,0-4-33 0,2 0-63 16,2-3-120-16,-2-2-134 0,3-4-135 15,0-1-114-15,1-4-38 0,1-6 29 16,4-2 98-16,0-5 124 0</inkml:trace>
  <inkml:trace contextRef="#ctx0" brushRef="#br0" timeOffset="-126458.18">16608 6474 63 0,'-23'0'445'0,"1"0"82"0,3 0 55 16,3 1 38-16,2 2-121 0,5 5-120 15,2 1-99-15,4 1-64 0,5 5-44 16,2 0-35-16,4 3-33 0,8 1-28 0,0 1-22 15,4 1-15-15,1 0-13 0,1 0-10 16,0 0-7-16,0-1-2 0,-6-2 1 16,2-3 1-16,-6-2 12 0,0-2 27 15,-3-1 30-15,-3-4 14 0,-3-1 4 0,-1-5-1 16,-4-2-9-16,-1-4-26 0,0-3-30 16,-2-3-15-16,-2-3-14 0,0-4-12 15,2-4-17-15,-1-1-23 0,3-3-38 0,1-1-50 16,4-4-57-16,1 2-90 0,3 0-101 15,1 4-95-15,4 1-68 0,1 3-56 16,6 4-5-16,-1 3 60 0,4 4 100 16,1 5 107-16</inkml:trace>
  <inkml:trace contextRef="#ctx0" brushRef="#br0" timeOffset="-125743.85">17014 6463 280 0,'-5'-3'347'15,"0"-1"57"-15,-3-4-10 0,2 1-38 16,-2-2-40-16,0 1-35 0,0-1-32 0,0 0-37 16,-2 2-35-16,1 1-39 0,1-1-33 15,-1 3-32-15,0 4-24 0,-3 2-21 16,0 4-14-16,2 3-7 0,-1 4-3 0,-3 4-2 16,5 2-2-16,-1 4 0 0,1 2 0 15,2-1-3-15,4 2 3 0,2-2 1 16,2-2-1-16,2-1-1 0,2-1-6 15,4-6-6-15,-1 0-10 0,4-3-7 0,0-5-3 16,1-5 0-16,0-2 4 0,1-5 6 16,0-5 10-16,-2-1 13 0,-2-4 12 15,-2-2 6-15,1-3 2 0,-6-2 2 0,1-1-2 16,-3 2-4-16,1-1-10 0,-1 2-4 16,-1 3-3-16,2 3-19 15,-2 3-20-15,3 3-13 0,-1 3-20 0,1 5-26 16,0 2-35-16,2 5-19 0,-1 2-16 0,0 4-19 15,2 0-5-15,-1 1 8 16,0 1 22-16,1-3 25 0,-2 2 29 0,1-4 30 16,-1-2 29-16,-1-1 22 0,-2-3 21 15,1-3 23-15,0-3 24 0,-2-3 18 0,0-3 19 16,0-1 19-16,0-2 9 0,0-2 3 16,0-1-4-16,1-1-8 0,1 1-13 15,1-2-15-15,3 2-14 0,-3 2-9 16,4 1-10-16,-3 3-9 0,4 1-7 0,0 5-4 15,2 3-4-15,-4 3-3 0,4 6-2 16,0 3-5-16,-2 2 1 0,1 2-4 16,0 2-1-16,-5 0-1 0,1 0 1 0,0 0 9 15,-2-1 12-15,1-4 25 16,-3 1 33-16,1-6 22 0,-1-1 10 0,-1-3 0 16,-1-4-13-16,1-4-24 0,0-3-38 15,0-3-32-15,1-2-25 0,-1-3-18 16,5 0-10-16,-4-3-8 0,2 2 3 0,1-1 7 15,-1 2 11-15,0 1 8 0,0 4 10 16,1 2 7-16,-3 4 5 0,2 4 5 16,3 3 3-16,-3 5 2 0,2 3 0 0,0 3-4 15,2 3-15-15,-1-1-20 0,1 2-24 16,2-1-23-16,0 1-27 0,4-2-25 16,-4-2-17-16,2-2-18 0,2-4-16 15,-2-1-17-15,-1-6-13 0,0-2-12 0,0-6-20 16,-2-1-17-16,0-6 11 0,-4-3 26 15</inkml:trace>
  <inkml:trace contextRef="#ctx0" brushRef="#br0" timeOffset="-125325.83">17333 5972 24 0,'0'-14'207'0,"-2"2"34"0,2 6-9 15,-1 4-26-15,1 5-15 0,1 3 4 16,1 5 8-16,4 2 9 0,1 4 7 0,4 2-1 15,1 2-3-15,1 2-5 0,6 1-6 16,0 1-13-16,2 1-9 0,1-1-4 16,1 1-4-16,-2-2-12 0,1-2-16 0,-1 1-9 15,-4-4-13-15,2-2-19 0,-6-1-17 16,1-4-12-16,-3 0-7 0,0-3-12 16,-5-1-14-16,-1-5-9 0,-2-2-7 15,-3-2-8-15,0-4-10 0,-4-1-9 16,-1-3-6-16,-3-2-4 0,-1 0-9 0,-4-3-8 15,0 0-8-15,1 3-11 0,-6-1 0 16,4 1 3-16,-2 4 6 0,0-1 8 16,-1 4 9-16,4 2 10 0,-4 2 3 0,4 6 0 15,0 2 10-15,-1 2 15 0,3 2 15 16,0 5 13-16,2-1 11 0,-1 2 8 16,5 2 1-16,-1-2-5 0,5 1-9 15,1-1-9-15,1 0-6 0,5-3-11 16,1-1-35-16,6-5-57 0,0-2-77 0,4-4-95 15,1-4-106-15,0-4-93 0,2-1-56 16,-1-3-17-16,1-1 10 0,-2-4 46 0,-2-1 61 16,3-1 57-16,-3-4 50 0,-2-1 47 15,-1-1 43-15</inkml:trace>
  <inkml:trace contextRef="#ctx0" brushRef="#br0" timeOffset="-125060.29">17681 6166 17 0,'3'-21'172'0,"-1"3"47"0,-1 0 36 15,-1 3 34-15,-1 3 36 0,-1 2 31 16,1 1 18-16,-1 1-6 0,0 2-20 15,-1 2-36-15,-2-1-48 0,2 4-49 0,-2 1-43 16,-1 3-29-16,0 1-20 0,0 4-15 16,-1 1-12-16,2 4-10 0,-1 1-9 15,3 4-11-15,-2 1-15 0,2 1-10 0,2-1-6 16,1 1-9-16,0-1-5 0,4-2-6 16,1-3-5-16,0-1-26 0,4-3-36 15,2-4-33-15,3-1-33 0,-2-5-30 16,0-3-23-16,1-2-3 0,-2-3 3 15,0 0 2-15,-2-4-5 0,-1-2-12 0,-3-1-21 16,2-1-25-16,-1-2-30 0,-3-2-25 16,0 1-16-16,0-2-1 0,-1 1-1 15,-1 1 9-15,1 2 2 0,1 2 28 0,-1 3 37 16</inkml:trace>
  <inkml:trace contextRef="#ctx0" brushRef="#br0" timeOffset="-124560.27">17795 6000 124 0,'1'-2'313'0,"-1"2"91"15,2 0 47-15,0 0 28 0,-2 0 18 16,1 0 7-16,1-3-11 0,1 0-39 0,0 0-62 16,0 2-70-16,3-2-65 0,-3 3-70 15,2 0-66-15,0 3-51 0,3 2-43 16,-3 3-40-16,1 1-45 0,-1 3-45 16,0 0-43-16,-1 1-32 0,1 0-13 0,-2-1 3 15,1 0 23-15,-3-3 28 0,2-2 35 16,-1-1 22-16,-2-1 14 0,0-4 10 15,-2-2 6-15,2-2 4 0,0-2 3 0,2-2 7 16,-1-3 3-16,1 0 11 16,1 0 5-16,0-4 6 0,2 1 10 0,2 1 8 15,2-2 7-15,-3 2 1 0,0 2 4 16,3 1-1-16,0 3-5 0,-3 1-4 0,0 5-4 16,3 1 0-16,-3 4-3 0,3 3 3 15,-2-1-2-15,-3 2 1 0,0 0 1 16,-1 2 11-16,-2-3 13 0,1 2 10 15,1-3 12-15,-2-1 14 0,-1 0 6 0,2-4-10 16,-1-4-15-16,1-1-17 0,1-5-17 16,2 0-23-16,2-3-17 0,-1-2-7 0,3-2-2 15,-1-3 3-15,3 0 2 0,3 0 11 16,-1 0 12-16,1 0 10 0,1 0 8 16,0 3 9-16,-2 3 5 0,3 3 2 15,-3 1-2-15,-2 5-5 0,3 3-4 0,-1 2-5 16,-3 4-6-16,2 2-2 0,-1 3-4 15,0 1-3-15,-3 1-7 0,-2 3-7 16,0-3-10-16,-1 1-14 0,1-2-26 16,-3-3-51-16,1 0-74 0,-1-2-107 0,0-2-117 15,0-4-109-15,-3-1-36 0,4-1 19 16,-3-1 62-16,7-1 104 0</inkml:trace>
  <inkml:trace contextRef="#ctx0" brushRef="#br0" timeOffset="-122844.27">17790 6558 65 0,'-6'-4'84'0,"1"2"-3"16,0-3 4-16,2 1 3 0,-2 1 5 16,2-2 1-16,1 2 3 0,-1-1 0 15,2 1 1-15,-4-2 3 0,4 2 4 16,-1 0 6-16,1 2 5 0,1-1 3 0,-2 1 3 16,0 1 0-16,2-2-2 0,-1 1-3 15,-1 1-5-15,2 0-7 0,-2 0-6 16,2 1 5-16,0 1 6 0,2-1 4 15,0 2 5-15,1 0 8 0,3 2 1 0,3-2-13 16,1 1-16-16,6-1-19 0,1 0-17 16,5-2-21-16,4-1-17 0,-2 0-10 15,4-1-13-15,2 1-8 0,0-1-7 0,-1-2-7 16,-1 3-5-16,-3-2-8 0,-3 1-8 16,-3 1-6-16,-1 0-1 0,-9 3 0 15,-1 0 3-15,-2 3 6 0,-6 1 12 16,-1 4 13-16,-7 2 4 0,0 2 6 0,-2 2 2 15,-4 1 1-15,3 1 0 16,-3 2-2-16,1-1 2 0,2-1 0 0,2 2 2 16,1-2 3-16,0 1 2 0,3-2 1 15,0 0 2-15,1-1 1 0,1-1 4 0,1 1 3 16,1-2 6-16,-1 0 8 16,0-1 7-16,2 0 5 0,-1 0 2 0,-1-3 0 15,1 3-1-15,-1-3-8 0,0 0-2 16,-1 2-6-16,1-3-6 0,-1-1-7 0,-3 0-3 15,5-1-2-15,-1-2 2 0,1 0 3 16,-1-2 12-16,0 1 14 0,2-2 9 16,-1-2 8-16,-1-1 0 0,2-1-5 0,-2-2-8 15,2-2-8-15,-1-1-11 0,-1 0-5 16,2-1 1-16,-1-2-2 16,-1 0-3-16,0-2-9 0,-1 1 2 0,2-1-4 15,-4 1-5-15,2-1 0 0,2 0 1 0,-4 3 0 16,0-1-1-16,0 0 0 0,0 0-2 15,-2 1-3-15,0 2 0 0,2 2 0 16,1-1-3-16,-3 4 0 0,1 1 0 16,1 1 2-16,2 0 1 0,0 4 3 0,1 0 2 15,1-1 3-15,1 2 1 0,1 3 0 16,4-1 2-16,0 2-1 0,6-1 4 16,0 2 3-16,3 1 1 0,0-2 1 0,5 2-2 15,-3 0-1-15,5 0-4 0,-4 0-4 16,4-1 1-16,-4 1-1 0,-3-2-1 15,2-1 4-15,-5 0 2 0,-3-1 12 16,0-2 20-16,1-2 35 0,-2-1 52 16,-2 0 40-16,-2-1 22 0,-1-4 1 0,-1-1-12 15,-1-4-33-15,0-2-50 0,0-3-41 16,0-3-23-16,0-3-12 0,2-3-12 16,-1 0-3-16,-1 0-3 0,5-3-3 0,-4 3-7 15,2-2-10-15,-1 4-15 0,3 1-22 16,-2 1-40-16,0 4-65 0,-1 1-81 15,1 3-139-15,-3 3-152 0,0 1-145 16,0 5-76-16,-3 3 5 0,-2 3 55 0,-3 2 131 16,-3 4 159-16</inkml:trace>
  <inkml:trace contextRef="#ctx0" brushRef="#br0" timeOffset="-120827.1">17378 7602 33 0,'0'-3'60'0,"-2"0"5"0,0 0 1 16,2-2 0-16,-1 2 0 0,-1-1 2 0,0 1 1 16,2 0 2-16,-1 1 0 0,-1-1 1 15,1 0-1-15,-1 1 1 0,2 1 2 16,-2 0 1-16,2-2 4 0,-1 1 3 15,-1 1 6-15,1-2 5 0,-1 1 6 16,-2 1 6-16,2-1 7 0,1-1 5 0,-3 2 5 16,3-2 5-16,-1 0 3 0,-1 0 3 15,1 0 3-15,-1-1 4 0,1 3-2 16,2 0-3-16,-1-1-7 0,-1-1-8 0,2 3-12 16,0-1-15-16,0-1-13 0,0 2-14 15,0 0-12-15,0 0-2 0,0 3 5 16,2 0 4-16,-1 3 8 0,1 2 9 15,1 2 6-15,-1 2 6 0,-1 2 3 0,1 1 4 16,1-1 2-16,-1 3-2 0,0 0-3 16,-1-2-14-16,2 0-14 0,2-2-12 15,-4 1-6-15,1-4-5 0,-1-2 3 0,1-1 10 16,1-2 8-16,0-1 3 0,1-2 0 16,1-2-3-16,1-3-9 0,1-2-14 15,2-3-12-15,-1 1-9 0,1-2-8 16,-1 0-6-16,-2 0-5 0,2-1-1 15,-1 2-2-15,0 1-2 0,-2-1 0 0,-2 4 1 16,0 0-1-16,1 0 1 0,-3 1-2 16,2 2 3-16,-3-1-2 0,2-1 4 15,-2 3 5-15,2-1 4 0,0-1 12 0,-2 2 8 16,0-2 10-16,0 1 5 0,0 1 5 16,0 0 2-16,0-1 0 0,2 1-5 15,0-2-6-15,-2 1-7 0,1-2-6 16,-1-2-8-16,3 2-6 0,-3-1-6 0,2 1-2 15,0-2-2-15,-2 2-1 0,1-1 0 16,-1 0-1-16,2 0-1 0,-1 0 0 0,-1 1 0 16,2-2 0-16,-2 2-2 0,2-1 1 15,-1 1 2-15,-1-2 0 0,2-1 0 16,-2 2 0-16,0-2 5 0,0-1 1 16,0 2 3-16,0-1 2 0,0-2 3 0,0 2 1 15,-2-1-1-15,2 0-2 0,-1 0 0 16,-1 1-2-16,2 1-3 0,-2 0-2 15,2 0-2-15,0 1-2 0,-1-1-2 0,1 2-1 16,0-1 1-16,0 1 0 0,0 1 1 16,0-1-1-16,0 0 1 0,0 1 0 15,-2 0-1-15,2-1 0 0,0 0 0 16,-1 0 0-16,1 0 0 0,-2-1 0 16,0 2 0-16,2-1 1 0,-3 1 0 0,3 1-2 15,-1-1 1-15,1-1 2 0,-2 2-1 16,0-1-1-16,2-1-1 0,-2 2 2 15,0 1 1-15,2-2-2 0,-2 1 0 0,2 1 1 16,0-2-1-16,0 1 0 0,0 1 0 16,0 0-2-16,0 0 0 0,0 0-1 15,0 0 0-15,0 0-2 0,0 0-1 0,0 0-1 16,0 0 0-16,0 1 0 0,0 2 1 16,0 0 2-16,2 3 1 0,2 2 2 15,0 2 1-15,0 1 0 0,1 4 2 16,2 1 1-16,-1 2-2 0,3 2 0 15,-1 2-1-15,4 2 2 0,-2 2 1 0,0 1-2 16,0 1 0-16,3 1-1 0,-3-1 0 16,0 1-1-16,0-1-2 0,-1-2 3 0,-1 1 3 15,-2-3-1-15,1 0 1 16,-2-1 2-16,0 0 2 0,0-2 0 0,-2 2 0 16,0-2 1-16,-1 1 1 0,-2-1-1 0,0 0-3 15,0 0-2-15,-2 0 0 0,-1-1 1 16,-2-1-4-16,2-1 3 0,-2 0 2 15,-1-3 2-15,-2 1 0 0,0-2-1 16,0 0 2-16,0-4-2 0,-1 1-1 0,0-1-1 16,-1-2-1-16,-2 0 0 0,0-1 0 15,1-3 0-15,-3 1 1 0,1-4-1 0,-1 0 0 16,1-2-2-16,-4-2-1 16,1-1 1-16,-1-4-3 0,1 1-2 0,-1-4-1 15,1-1 1-15,-2-3-1 0,1 0-10 16,1 0-7-16,2 0-13 0,1 0-25 0,1 2-43 15,1 1-82-15,1 0-87 0,4 1-146 16,1 2-172-16,1 1-153 0,4 3-80 16,4-1 19-16,-1 0 59 0,0 1 137 15,4 1 175-15</inkml:trace>
  <inkml:trace contextRef="#ctx0" brushRef="#br0" timeOffset="-119231.38">17366 7170 21 0,'2'0'112'0,"-1"-2"-7"0,-1 1-4 16,2-1-2-16,-2 1 1 0,2-1 5 16,-1-1 9-16,-1 2 10 0,0-1 9 15,0 2 9-15,0-2 7 0,0 1 3 16,0 1 2-16,0-1-1 0,-1 1-3 0,-1 0-4 15,2 0-2-15,0 0-8 0,-2-2-12 16,2 2-17-16,-1 0-20 0,-1 0-17 16,1 0-19-16,-1 0-15 0,0 0-9 15,2 0-5-15,-1 0 1 0,-1 0-5 0,2 0-2 16,-1 2-1-16,1-2 2 0,-2 1 1 16,-2 2 4-16,2 2 11 0,-1-1 10 15,0 2 10-15,-1 0 8 0,1 2 9 16,-2 1 3-16,2-2 0 0,-3 1 0 0,3-1-5 15,-2 1-5-15,2-1-7 0,-2 1-4 16,2-4-4-16,0 2-6 0,1-1 0 16,1-2 4-16,-1 0-2 0,-1-2-1 0,3 2-2 15,0-3-6-15,0 0-3 0,0 0-9 16,3-1-4-16,-1-1-7 0,-1-1-5 16,2-1 0-16,1 1 0 0,-3-2-1 15,2-1-1-15,-1 2 2 0,1-1 0 0,-1 1 0 16,-1-2-3-16,3 0-2 0,0 0 0 15,-1-2-2-15,0-1 1 0,1-1 4 16,0-1 5-16,0 1 5 0,1-2 4 16,-1-2 2-16,2 1-2 0,-1-2-2 0,1 1-4 15,-1 0 0-15,0 1-5 0,3 1-1 16,-4 0 0-16,0 3-5 0,1 0-1 16,-2 3-3-16,0 0-4 0,-1 2-3 15,1 0 4-15,0 3 2 0,1 2-2 0,1 3 4 16,2 0 1-16,-3 4 6 0,4 2-4 15,2 0 1-15,-4 3-1 0,2 2-1 0,0 0-1 16,1-1 0-16,-1 3 0 0,-1-2 7 16,-1-1 12-16,2 1 16 0,-4-2 20 15,1-2 20-15,0 1 20 0,-2-3 8 16,1-2 2-16,-3-1-4 0,2 0-10 0,0-1-12 16,-1-1-14-16,-2 1-12 15,1-2-6-15,-1-2-11 0,2 1-3 0,-1-1-4 16,-1-1-6-16,0 0-3 0,0 0-6 0,0 0-1 15,0-3-5-15,0 2-6 0,0-1 0 16,0-1 1-16,0 0-3 0,0 0 0 16,0 0 0-16,-1 0 0 0,-1-1 0 15,-1 1 0-15,-1-3 2 0,1 1-1 0,-4-1 0 16,2-2 1-16,0 1-1 0,1-2-2 16,-2 0-1-16,1 0 1 0,0-1-1 0,0-1 1 15,0 1 1-15,-1-1-2 16,0 1 1-16,1-1 0 0,0 2 1 0,2-1-4 15,-2 2-1-15,2 1-1 0,-2-2-3 16,1 3-4-16,-1 0-2 0,2 1-5 0,0 2-1 16,0 0-1-16,-1 0 1 0,1 0-1 15,1 3 2-15,-1 0 6 16,-1 0 1-16,2 1 5 0,-1 3 2 0,0 0 4 16,-2-1 1-16,2 3 1 0,-2 0-1 0,0 2 0 15,-1 1-2-15,2 0 3 0,-3 1 0 16,2 2 1-16,0 0 0 0,-1 2-2 15,-1 1 2-15,0-2-1 0,1 2-2 0,1-1-1 16,0-1 0-16,-1 1 2 0,3-2 1 16,0-2 0-16,-1 1 0 0,1-4 0 15,2 1 0-15,-3-2 2 0,4-2 1 0,-1-1 4 16,-1 0 3-16,2 0 4 0,0-1 6 16,0 1 1-16,0-3 0 0,0 0-7 15,0 0-18-15,0-3-39 0,0 1-64 16,2-1-82-16,-1 0-125 0,1-1-174 0,1 1-162 15,0 0-105-15,-1 0-15 16,-2 3 39-16,0 0 102 0,0 0 166 0</inkml:trace>
  <inkml:trace contextRef="#ctx0" brushRef="#br0" timeOffset="-117843.53">17916 7789 170 0,'0'-1'215'15,"-1"1"-19"-15,-1-2-14 0,2 2-8 16,-1-1-4-16,1-1 4 0,-2 2 2 0,-1 0 0 16,3 0 4-16,-1 0 4 0,-1 0 8 15,2 0 4-15,-1 0 7 0,1 0 6 16,-2 0-4-16,0 2-8 0,2-1-15 15,-3-1-14-15,1 0-24 0,-1 0-26 0,0 0-21 16,-2 0-19-16,-4 2-13 0,1-2-6 16,2 1 4-16,-2-1 10 0,0 0 10 15,2 1 12-15,-1-1 9 0,4 0 0 16,0 0-4-16,-1 0-4 0,3 0-10 0,-1 0-9 16,2 0-14-16,2 0-6 0,1-1-4 15,4 0-5-15,2-1-3 0,4 1 0 16,1-2-3-16,3 0-2 0,3 0-6 15,1-2-6-15,5 1-7 0,0 1-7 0,1-2-2 16,1 2-6-16,2 2-3 0,0-2-1 16,1 0 0-16,1 1 1 0,-2-1-1 0,0 0 0 15,-2 0 0-15,-1 0-2 16,0 1-5-16,-2 0-9 0,-3-3-9 0,-1 2-14 16,0-1-18-16,-7 0-28 0,3 0-33 15,-4 0-34-15,1 1-31 0,-3-2-29 0,2 2-30 16,-5 0-38-16,-2 0-51 0,1 0-54 15,-3 2-52-15,1-1-35 0,-1-1-19 16,1 2 5-16,-2-1 21 0,-1 1 60 16,-2 1 72-16,0 0 69 0</inkml:trace>
  <inkml:trace contextRef="#ctx0" brushRef="#br0" timeOffset="-117444.53">18473 7645 141 0,'-11'-5'221'0,"0"0"-3"0,1-1 0 16,-2-1 15-16,4 2 18 0,-2-3 22 15,2 2 20-15,-1 2 19 0,1-2 8 16,2 1-2-16,-1 0-12 0,1 1-19 0,2 0-24 16,0 2-30-16,1-1-35 0,2 0-37 15,1 3-29-15,0 0-22 0,4 0-22 16,1 3-18-16,7 0-10 0,-2 0-6 16,6 2-6-16,1-1-15 0,2 2-9 0,0-1-9 15,3 1-4-15,-1 0-4 0,0 0-4 16,-1 0 0-16,0-2 0 0,-2 1-2 15,1-1 4-15,-5 1 3 0,0-3 1 16,-1 2 6-16,-5-3 5 0,1 2 5 0,-4-1 5 16,0 1 9-16,-2 0 10 0,-1 1 3 15,-4 2 2-15,-1 2-4 0,-2 1-4 16,-3 1-13-16,-4 2-13 0,-3 3-6 0,-2 0-7 16,1 2-5-16,-6 1-6 0,2 0-8 15,-1 0-8-15,-1-2-13 0,0 2-13 16,3-1-13-16,-2-4-19 0,4 0-21 0,4-2-27 15,2-2-32-15,0 0-44 16,5-4-85-16,-1-1-111 0,2-3-99 0,2-1-80 16,2-1-72-16,1-3-3 0,0-1 66 15,-3-4 115-15,1 2 117 0</inkml:trace>
  <inkml:trace contextRef="#ctx0" brushRef="#br0" timeOffset="-116892.23">17994 7749 83 0,'-11'-3'143'0,"1"0"-26"0,1 0-23 15,1-2-14-15,2 1-9 0,1-1-6 16,0-1-5-16,-1 1-3 0,5-2 4 15,-3 1 10-15,-1-1 10 0,4-1 11 16,-1-1 11-16,1 2 6 0,1-1-3 0,1 1-1 16,-1-1-7-16,3 2-4 0,1-1 1 15,-1 1 7-15,0-1 8 0,3 3 12 16,-3 0 12-16,0-1 10 0,-1 2 7 0,1 0-2 16,0 2-2-16,-3 1 2 0,2 0-2 15,-2 0-3-15,0 2-5 0,-2 3-7 16,1 0-8-16,-2 1-16 0,-1 0-16 15,0 1-16-15,-4 2-14 0,2 0-14 0,-2 0-9 16,0 2-8-16,-1-1-9 0,-1 2-8 16,0-1-6-16,-4-1-2 0,5 1-2 15,-3-3-4-15,0 2 0 0,2-1 4 16,1-2 0-16,0 1-1 0,2-3-3 0,2 0 3 16,0-2-2-16,2 2-5 0,2-2-3 15,-2-1 0-15,3 2 3 0,3-1 3 0,-2 0 8 16,2 1 12-16,4-1 13 0,-1 2 13 15,2 1 11-15,3 1 12 0,0 1 12 16,3 1 12-16,-1-2 6 0,2 2 1 16,0 0-3-16,-2 0-8 0,3 0-15 0,-3-1-15 15,-1 1-18-15,-1-2-13 0,-3 1-18 16,3-1-34-16,-5-1-62 16,1-1-72-16,-2 0-99 0,-1-1-148 0,2-1-161 15,-3-2-142-15,2 1-36 0,0-2 21 0,2-2 74 16,-1-1 135-16</inkml:trace>
  <inkml:trace contextRef="#ctx0" brushRef="#br0" timeOffset="-116061.04">18772 7488 117 0,'4'-5'116'0,"0"-1"-2"0,-1 1 2 16,0 0 7-16,0-3 8 0,1 2 13 15,-3-1 13-15,2-1 15 0,-1 1 23 16,2-1 22-16,-4-1 22 0,0 2 17 0,0-1 18 16,-4 1 5-16,2 1-4 0,-1-2-13 15,0 4-18-15,-2-2-20 0,2 1-23 16,-2 0-21-16,2 3-21 0,-3 2-17 15,0 0-24-15,1 1-16 0,2 2-18 0,-2 5-19 16,1 1-14-16,4 1-13 0,0 2-5 16,0 2-8-16,4 1-8 0,1 1-7 15,-1 1-7-15,6-2-7 0,1-1-10 0,0-1-5 16,1-3-3-16,3-2-7 16,0-2 1-16,-2-4-2 0,3-2 1 0,-2-2 1 15,-1-3 0-15,3-2 5 0,-3-1 3 16,-3-2 6-16,0-2 6 0,0-2 8 0,-4-1 17 15,0 0 16-15,-3 0 20 0,0-1 17 16,1 1 21-16,-4-2 15 0,0 2 5 16,0 2 1-16,-2 1-2 0,0 1-10 0,2 2-20 15,-1 3-18-15,1 0-16 0,0 4-12 16,1 4-11-16,1 4-5 0,1 3-4 16,0 6 0-16,2 3 2 0,4 5-4 15,-1 4-5-15,0 2-5 0,0 6-5 0,3 3-7 16,0 1-7-16,1-1-3 0,0 1 0 15,-2-1 1-15,-1-2 8 0,0-1 10 0,-4-1 12 16,0-2 11-16,-3-4 12 0,-2-1 7 16,-2-4 6-16,-3-1 5 0,0-2-3 15,-1-2-5-15,-5-3-6 0,2-2-8 0,-4-2-10 16,0-1-5-16,-3-2-4 0,1-3-4 16,0 0-3-16,-2-2-4 0,0-1-5 15,1-4-9-15,0-1-5 0,2 0-7 16,-2-1-3-16,3-1-5 0,1 1 1 0,-1-1-6 15,4 1-12-15,1-2-17 0,0 1-34 16,2 1-50-16,2 0-67 0,0-1-68 16,0 0-100-16,1 1-133 0,3-1-118 15,-1 1-88-15,-3-1-7 0,4-1 39 0,-4 0 95 16,4 0 145-16</inkml:trace>
  <inkml:trace contextRef="#ctx0" brushRef="#br0" timeOffset="-113122.14">17281 8556 78 0,'-6'1'105'0,"2"0"-26"0,1-1-17 0,2 2-8 16,2-2 3-16,2 0 4 0,5 0 1 16,2 0 0-16,6 0 2 0,4 0-2 0,3-2-6 15,3 1-8-15,8 0-8 0,0-2-6 16,6 1-10-16,2-1-9 0,7 0 1 16,2 0 4-16,6 1 5 0,3 1 4 15,8 0 3-15,6-2 1 0,2 3-4 16,6-2-7-16,-1 1-8 0,1 1-6 0,0-2-2 15,-2-1-5-15,-1 0-1 0,-3 0-1 16,-2 2 1-16,-6-2 1 0,-5 1 0 16,-4 1 2-16,-9-1-1 0,-6-1 5 0,-7 3 13 15,-7-1 6-15,-6-1 11 0,-10 2 9 16,-5 0 7-16,-6 0-1 0,-8 0-11 0,-8 0-8 16,-7 0-8-16,-5 0-11 0,-7 0-7 15,-2 0-2-15,-9 0-4 0,-3 0-1 16,-8 0-14-16,-6 0-14 0,-8 0-8 15,-6 0-7-15,-7 0-1 0,-5 2-3 0,-8-1 15 16,-1 1 17-16,-4-1 22 0,-4 1 27 16,2 1 32-16,1 1 39 0,5-1 50 15,3 3 47-15,7-1 38 0,8-1 15 0,11-1-8 16,10 2-24-16,13-2-38 0,12 0-45 16,12-2-47-16,14 1-32 0,14-2-21 15,12-2-17-15,12 1-10 0,15-2-12 16,8-2-5-16,8 2-12 0,9-1-13 15,7-2-19-15,7 1-23 0,6-1-25 0,4 2-25 16,2-1-12-16,0-1-5 0,0 1 2 16,-3 0 11-16,-7-1 15 0,-2 1 15 15,-6-1 7-15,-8 0 5 0,-9 2 4 0,-5-1 1 16,-9 1 7-16,-8 1 14 0,-9-2 14 16,-8 2 15-16,-5 0 14 0,-12 2 10 15,-8-1 5-15,-9 1-1 0,-12 1-6 0,-5 0-9 16,-14 0-21-16,-12 0-15 0,-13 3-9 15,-10-2-5-15,-13 2 2 0,-9 0 9 16,-6 2 24-16,-7-1 24 0,-2 0 22 0,-2 1 25 16,3 1 26-16,-1 0 32 0,4 0 34 15,6 0 31-15,9-1 28 0,9-1 21 16,10-1 13-16,14 0-6 0,15-1-21 16,13-2-31-16,19-2-31 0,14-2-34 0,19-2-32 15,15-3-24-15,14 0-13 0,14-3-4 16,12 0-6-16,10 1-8 0,12-1-4 0,10 2-5 15,6-1-9-15,3 1-11 16,3-1-20-16,-1 2-23 0,-5 2-24 0,-6-1-32 16,-7 1-29-16,-5-1-23 0,-11 2-8 15,-8 0 8-15,-9 2 17 0,-11 0 33 0,-9 2 35 16,-9-1 36-16,-11 3 34 0,-8 1 23 16,-13 1 15-16,-9 0 9 0,-11 3 5 15,-8-2 1-15,-10 3-2 0,-9-2 7 0,-6 3 2 16,-12-3 3-16,-6 2-2 0,-9 0-7 15,-8 0-9-15,-7 0-9 0,-4 0 1 16,-2-1 9-16,-1 1 24 0,3-2 22 16,5 1 21-16,6-1 14 0,9-1 4 15,12 0-1-15,5-1-11 0,14-1-18 16,12-1-19-16,11-1-15 0,14-2-16 0,11-2-12 0,12-1-13 16,16-1-8-16,8-2-6 0,14 1-11 15,8-2-13-15,10 1-19 0,7 0-19 16,6-2-19-16,-2 2-22 0,5 2-17 15,-3-2-14-15,-1 1-11 0,-4 1-3 16,-8-1 5-16,-4 4 15 0,-8-2 23 0,-9 3 24 16,-8-2 35-16,-6 2 41 0,-9 1 41 15,-9 2 39-15,-6-1 30 0,-10 0 25 16,-7 1 9-16,-9-2-8 0,-9 2-19 16,-9 0-22-16,-7 0-23 0,-11 2-23 0,-9-2-17 15,-12 2-13-15,-8 0-8 0,-9 1-5 16,-7 0-3-16,-4 2 10 0,-2 1 17 15,0 1 33-15,4 1 45 0,7-1 47 0,10 1 31 16,9-2 10-16,11-2 1 0,13 1-5 16,12-1-20-16,13-2-25 0,16-2-14 0,14-2-10 15,16-2-12-15,16-3-24 0,17-1-26 16,13-2-22-16,13 0-17 0,13-2-15 16,5 0-29-16,3 2-63 0,0-1-96 15,-3 2-150-15,-6 0-204 0,-8 2-210 0,-11 1-93 16,-7-2-6-16,-11 4 63 0,-10-2 135 15,-9 0 195-15</inkml:trace>
  <inkml:trace contextRef="#ctx0" brushRef="#br0" timeOffset="-108006.28">16441 5895 194 0,'2'-5'388'0,"-2"2"79"0,0 0 60 0,-2 2-24 15,1-1-39-15,-1 2-46 0,0-3-41 16,2 2-40-16,0-2-53 0,0 1-55 16,-1 1-48-16,1 1-47 0,0 0-39 0,1 1-22 15,1 2-5-15,1 3-2 0,1 5 2 16,2 2 5-16,0 5 2 0,3 5-7 16,0 2-11-16,-1 2-8 0,2 3-8 15,0 2-6-15,1 1-7 0,3-2-5 0,-1-2-2 16,3-1-2-16,-2-4 1 0,3-3 2 15,1-4 5-15,-1-4-4 0,-1-4-1 16,1-6-2-16,-1-4-3 0,2-7-4 0,-4-2-6 16,-2-7 1-16,0-1-1 0,-3-4 0 15,0-2 0-15,-5-2-1 0,-3-1 1 16,-1-2-1-16,0 0 0 0,-3-1 0 0,-2 1 0 16,2 1-2-16,-3 2 2 0,1 4 1 15,2 2-2-15,0 4-3 0,0 4-2 16,1 4 0-16,2 5-2 0,2 6-1 15,-1 5 0-15,4 7 3 0,3 3 2 0,4 6-2 16,0 3 1-16,3 0-1 0,5 1 2 16,2 1-1-16,3-3 1 0,0-1 3 0,1-1 2 15,2-5 4-15,-1-2 6 0,0-4 5 16,0-2 10-16,-4-7 3 0,1-4 3 16,-5-3 2-16,1-4-3 0,-4-4-3 15,2-5-1-15,-5-4 0 0,-3-4 0 0,-2-4 0 16,-1-4 0-16,-4-2-2 0,-3-5-3 15,-2-2-7-15,-3-2-5 0,-3-4-4 16,-4 1-6-16,-1-2-4 0,-2 1-2 16,0 4 1-16,-4 1-2 0,3 3-2 0,-1 3 0 15,1 5-1-15,1 5-9 0,0 3-19 16,1 7-23-16,3 2-33 0,0 7-64 0,0 4-94 16,4 4-120-16,3 7-161 0,4 2-153 15,3 7-137-15,3 2-29 0,8 5 48 16,-1 3 105-16,4 3 163 0</inkml:trace>
  <inkml:trace contextRef="#ctx0" brushRef="#br0" timeOffset="-104310.68">17701 7156 23 0,'-1'-6'171'15,"-1"0"-6"-15,1 0-23 0,-4 2-17 16,2-2-13-16,0 0-10 0,0 1-9 16,-1-1-11-16,1 0-11 0,2 0-11 15,-3 0-11-15,1 0-13 0,2-2-10 16,-1 1-8-16,0 0-5 0,2-2-6 0,0 1-5 16,0-1 2-16,0 0 2 0,0 0 9 15,0 2 15-15,0-3 21 0,-4 2 16 16,2 0 19-16,-1 1 19 0,0-2 13 0,-2 1 7 15,0-1 0-15,0 0-1 0,-2 0-1 16,1 1-3-16,-2 0-3 0,-1-1-9 16,0 0-9-16,0 1-7 0,-1 1-11 0,-1-1-13 15,3 0-12-15,-1 3-8 0,-1-3-7 16,-2 2-8-16,2 2-6 0,-1-1-7 16,0 2-4-16,1 0-6 0,-2 0-5 15,2 2-2-15,-1-1-1 0,0 1 0 16,0 1 0-16,0 0 2 0,0 0 3 0,0 0 4 15,0 1 3-15,-2 1 3 0,2-2 5 16,0 0 2-16,0 0 1 0,1 0-5 16,0 1 1-16,-2-1-4 0,1 3-4 0,-1-1-6 15,1 1-4-15,-5 0 0 0,5 1-2 16,-2 0 0-16,-1 3-3 0,-1-1 2 16,2 1 1-16,0 1 1 0,-1-1-3 15,2 1 0-15,1 1 1 0,-3-2-1 0,5 2-1 16,-4 2 1-16,4-1 0 0,-1 1 0 15,-2 2 2-15,2-1-1 0,0 2 0 16,-2 2 2-16,2-1 6 0,-1 1 3 0,0 3 0 16,2 0 5-16,-3 0 2 0,3 4 0 15,0-2-2-15,-1 2 0 0,4 1-2 16,-3 0-1-16,2 0-1 0,1 1 1 16,1-1-2-16,2 2 2 0,-3-2 1 0,2 1 2 15,1-1 4-15,0 2 5 0,0-1 7 16,0 1 4-16,1-1 3 0,0 1 3 15,-1 1-3-15,0-1-5 0,-1 2-5 0,0 0-6 16,1 2-6-16,0 0-5 0,0 0-4 16,0 0-7-16,-1 1 0 0,1 0 0 15,0-1-1-15,1 1 1 0,1-2 3 16,1-1 0-16,1 1-2 0,1-2 0 0,1-2-1 16,2-1 1-16,0 1 2 0,1 0 3 15,1-3 3-15,0 1 2 0,1 1 1 16,3-2-1-16,-1 1-3 0,-1-1-3 15,3 2-3-15,-2-2-1 0,1 1 0 0,-1 1 0 16,1-1 3-16,0-2-2 0,-1 1-1 16,0-3 0-16,0 1-1 0,3 0 0 15,-1-2-1-15,-2-1-1 0,4-1 1 0,-1-1 2 16,0 0-1-16,1-2-2 0,0-1 0 16,3 0 0-16,-1-2-2 0,3 1 0 15,-2-2-1-15,3 0 0 0,-2-1-2 16,0-1-1-16,2-1 1 0,-1 0-1 15,0 0 0-15,0-1-1 0,2-1 3 0,-4-2 2 16,2 0-3-16,0-2-1 0,-1 0 2 16,0 0 1-16,-2-2 2 0,2 0 1 15,-4-2 3-15,2-1-1 0,-2-1-1 0,2-1 0 16,-4-1-5-16,1 1-3 0,3-4-6 16,-3 1-5-16,1-1-3 0,0-1-5 0,2-1 1 15,-3-1-1-15,2 1 2 0,-2-1 4 16,1-1 3-16,-1 1 5 0,-2 1 2 15,1 0 3-15,-2 0 3 0,1 0 4 16,0 0 2-16,-1-2 0 0,-1 1-1 0,0-2-1 16,1 1 2-16,-2 0-2 0,0 0 0 15,-2 0 1-15,1-2 4 0,-3 1 2 16,1-1-1-16,0 2 1 0,-1-3-2 16,0 2-1-16,-1-2 4 0,-2-2-1 0,3 1 0 15,-3-2-4-15,1 0-2 0,-1 0 0 16,1 0-2-16,0-1-3 0,-1 0-1 15,2 1 5-15,-1-1 1 0,0 1-2 16,-1 0 2-16,2 0 0 0,-1-1 2 0,-1 2-2 16,-1-1 2-16,0 1 5 0,-1-1 3 15,-1 2 6-15,-1-1 4 0,0-1 5 16,1 3-2-16,-1-1 1 0,0-1-2 0,1 1-4 16,-2-1-3-16,0-1-4 0,0 1 0 15,-2 1-4-15,1-2-4 0,-2-1-1 16,-1-1-2-16,2 1-3 0,-2-3 0 15,0 2 1-15,4-1 2 0,-5-2 0 0,5 2-2 16,-4 0 2-16,2 0 1 0,-1 1 4 16,2 2 7-16,-4 1 15 0,1 0 14 15,0 2 13-15,0-1 15 0,-1 2 8 16,-1 0 3-16,-1 3-1 0,0-1-7 16,0 3-5-16,2-2-10 0,-5 2-12 0,2-1-11 15,0 0-12-15,2 2-8 0,1-1-7 16,-2-2-4-16,3 1-5 0,0-1 1 15,1 1 0-15,-2-1-3 0,5 1-6 0,0 2-12 16,1 1-32-16,0 1-53 0,1 1-92 16,1 2-150-16,1 2-142 0,1 4-124 15,-1 0-77-15,3 2-6 0,4 6 62 0,1 2 136 16,6 6 139-16</inkml:trace>
  <inkml:trace contextRef="#ctx0" brushRef="#br0" timeOffset="-102591.89">19175 6900 98 0,'-3'-5'125'0,"-2"2"-10"15,2-1-6-15,-2-1-4 0,1 1 1 16,0-1-1-16,-1 1 1 0,2-2 2 16,-1 1 2-16,1 2 2 0,0-1-1 15,-1 1 1-15,1 0-8 0,2 0-10 0,-4 1-13 16,0-1-10-16,-1 3-10 0,0 0-11 16,-1 0-4-16,-1 0 1 0,-3 3 2 0,2-1 7 15,-1-1 9-15,-1 2 10 0,2 0 12 16,-4 0 12-16,0 0 9 0,1 0 3 15,-1-1-2-15,-3 1-6 0,3 0-9 16,-1 1-15-16,1-1-15 0,1 2-12 0,-1-2-12 16,-1 3-9-16,3-2-9 0,1 2-6 15,-2-1-4-15,2 1-5 0,1 1-3 16,-2-1-1-16,5-1-3 0,-2 2 1 16,0-1-1-16,-2 1-1 0,4 0 1 15,0 0 0-15,-3-1 0 0,5 2 0 0,-5-1 0 16,1 1 5-16,1 1 3 0,1-2 3 15,-3 4 9-15,0-1 6 0,1 2 6 16,-1 0 0-16,1 2-2 0,-1-1-2 16,1 4-6-16,-5-2-5 0,5 0-8 0,0 0-3 15,-1-1 2-15,1 3-2 0,0 0 0 16,2-1 0-16,-2-1 1 0,2 2 0 0,1 1 0 16,0-2-1-16,0 2 3 15,0 0 2-15,-1 2 6 0,3-1 3 0,2 2 1 16,-3 0 1-16,1 0 4 0,3 2-1 15,-1 0-4-15,1 2 3 0,0 0-1 16,1-1 0-16,1 2 0 0,-1-1-4 16,3 0 0-16,-1 1-5 0,0 1-3 0,1 0-3 15,1-1-5-15,-2 1 2 0,1 0-2 0,-1-1 1 16,2 3 2-16,-2-2 1 16,0 0 2-16,3-1 3 0,-3 1-2 0,2 0 3 15,-2-2-6-15,4 1 4 0,-3-1-1 16,1 1-2-16,1-1 2 0,1 1 1 15,-1-1 5-15,1-1-1 0,3 2 1 0,-2-1 2 16,0 1 1-16,3-2 7 0,-1 0 3 16,3-2 5-16,-3 2 2 0,2-1 11 15,0-1 3-15,-1 1 0 0,0-2 2 0,1 0-4 16,2-2 2-16,-5 1-11 0,4-2-7 16,-4-2-9-16,2-1-6 0,2-1-2 15,-4-1-8-15,1-1-2 0,4 0-3 0,-3-1-2 16,2-2-4-16,-2 1-7 0,2-2-9 15,1 1-6-15,-1-2-7 0,2 1-2 16,0-2-4-16,0 0 0 0,0-2 8 0,0-1 7 16,-2-1 7-16,4-2 3 0,-2-3 6 15,0-1 5-15,0-1 2 0,0-3-3 16,-2-1 3-16,4-1-1 0,-4-2 0 0,0-2-1 16,1-1 2-16,-3 0 1 0,2 0-6 15,-2-1-1-15,0-1-8 0,1-2-6 16,-2 1-9-16,0-3-5 0,0 0-1 15,0-2-1-15,0-2 6 0,0-2 1 16,2-2 3-16,-3-1 2 0,2-3 0 0,-3-1-2 16,2-2-1-16,1-3-2 0,-2 0 2 15,-1-2 4-15,0 2 3 0,0-1 6 16,0-1 2-16,-2 2 9 0,-1 1 4 0,-2 2 3 16,2 1 0-16,-4 0 2 0,1 2 1 15,-2 2 1-15,-2-1-2 0,1 1 0 16,-4-1 5-16,0-1-1 0,-1 0 5 15,0-3 4-15,-2-1 8 0,-2-2 2 0,1-4-2 16,-1 0 6-16,-1-2-1 0,0-3-10 16,1 2-5-16,-2-1-4 0,-1 2-1 15,-1 0-5-15,3 2-6 0,-2 1 1 16,-2 3-1-16,2 1-2 0,-3 7-2 0,0 2-1 16,-3 4-2-16,-1 2-7 0,-1 5-7 15,-4 3-12-15,-2 3-15 0,0 5-18 16,-1-1-25-16,1 5-34 0,-1 0-51 0,3 1-62 15,-1 2-66-15,1 2-71 0,3 1-59 16,2 0-62-16,1 0 0 0,2 0 42 16,1 0 67-16,3 0 80 0</inkml:trace>
  <inkml:trace contextRef="#ctx0" brushRef="#br0" timeOffset="-98110.33">12920 9306 13 0,'-16'4'126'16,"2"-1"-34"-16,-2 0-37 0,2 0-25 0,-2-1-11 16,4 1-6-16,-4-2 2 0,1 0 2 15,2-1 8-15,1 2 9 0,-2 0 10 16,3-1 12-16,1 2 6 0,0-3 7 16,2 2 3-16,1-1 1 0,2-1-5 0,1 2-9 15,-1-2-13-15,5 0-10 0,0 0-10 16,3-2-8-16,0 1 3 0,5-2 10 15,2-2 14-15,5 1 18 0,6-1 18 16,3-4 17-16,6 2 9 0,6-4 1 0,8-1-5 16,4-3-11-16,7-1-16 0,5-4-16 15,7 1-18-15,5-4-6 0,6 1-9 0,4-3-7 16,2 2-4-16,6-3-3 0,5-1-4 16,6 0-6-16,4 0-1 0,3-1-2 15,0 1-3-15,4-2-1 0,-1 2 3 0,3 0 0 16,0 2 1-16,-2-1 0 15,2 4 0-15,0-2-1 0,-1 3-3 0,0 0-3 16,-3 1 0-16,-3-1-2 0,-5 3-2 16,-7 2-1-16,-8-1-9 0,-8 4-11 0,-8 0-16 15,-9 2-22-15,-12 2-13 16,-10 1-9-16,-10 2 1 0,-11 3 5 0,-14 3 8 16,-12 3 15-16,-11 3 14 0,-16 0 11 15,-10 3 13-15,-15 0 21 0,-10 3 24 0,-12 0 22 16,-9 0 18-16,-6 2 21 0,-10 1 11 15,-5-1 5-15,-6 3-1 0,-8 0-4 16,-5 2-2-16,-7 1-4 0,-1 0-4 16,0 3-1-16,-2 1 3 0,1 2 5 0,3-2-2 15,6 1-3-15,1 2-6 0,7-1-5 16,3-2-10-16,7 0-12 0,3 0-4 16,11-2-4-16,8-1-1 0,11-3-1 0,11-1-6 15,9-2 2-15,12-5-5 0,14-1-2 16,11-4-6-16,15-4-6 0,12-1-4 15,17-6-6-15,11-1-4 0,13-5-4 16,13-2-2-16,10-4-4 0,11-1-1 0,8-4-6 16,10 0-10-16,9-2-12 0,6 0-16 15,9-1-18-15,5-1-11 0,5 2-9 16,1-1-4-16,1 1 5 0,-3-1 11 16,0 2 17-16,-2 0 10 0,-3 2 14 0,-3-1 11 15,-6 3 4-15,-1 0-4 0,-9 0 0 16,-6 2-2-16,-7 1-2 0,-10 3-3 15,-10 0-5-15,-9 1-5 0,-12 2-23 16,-12 2-25-16,-14 2-21 0,-11 0-15 0,-16 5-9 16,-12 2 3-16,-17 1 19 0,-12 4 28 15,-14 2 29-15,-12 2 31 0,-12 5 34 16,-8-1 37-16,-9 4 32 0,-9 1 28 0,-8 3 22 16,-7 1 9-16,-9 3 0 0,-4 1-11 15,-7 3-15-15,-1 2-13 0,-3-1-12 16,1 2-2-16,0 1 6 0,2 0 10 0,5-2 13 15,5 1 10-15,8-4 13 0,9 1 8 16,11-4-1-16,13-2-3 0,14-4-7 16,14-4-15-16,18-4-23 0,17-6-21 15,18-3-23-15,18-5-19 0,20-6-18 16,18-4-6-16,15-8-6 0,18-5-2 0,15-2-2 16,15-7-10-16,13-3-13 0,14 1-22 15,7-3-16-15,5 1-20 0,0 3-14 16,2 0-3-16,-1 0-1 0,-1-1 9 0,0 3 12 15,-7 1 9-15,-3 3-2 0,-4 2-20 16,-9 1-27-16,-11 3-36 0,-12 4-42 16,-11 1-34-16,-15 4-18 0,-17 1 6 15,-13 4 23-15,-19 2 43 0,-16 4 47 0,-19 4 50 16,-16 1 55-16,-19 2 53 0,-17 6 52 16,-12 0 41-16,-14 3 41 0,-13 3 35 0,-13 3 21 15,-8 2 7-15,-15 2-2 0,-7 3-10 16,-6 3-15-16,-6 1-18 0,0 2-6 15,-1 0-1-15,6 2 5 0,8-1 31 16,6-2 35-16,12-2 32 0,15-2 4 0,12-4-3 16,18-4-22-16,17-4-45 0,20-7-58 15,19-4-48-15,18-9-40 0,22-4-27 16,17-8-17-16,18-6-8 0,16-5-9 0,15-1-11 16,13-4-13-16,14-2-27 0,4 0-33 15,9 0-60-15,4 0-70 0,-1 1-103 16,-1 4-146-16,-2 1-143 0,-7 4-129 15,-1 2-32-15,-9 5 32 0,-7 2 84 16,-11 2 148-16</inkml:trace>
  <inkml:trace contextRef="#ctx0" brushRef="#br0" timeOffset="-95309.91">11425 10389 58 0,'0'0'70'0,"0"0"3"0,1 0 0 15,-1 1 4-15,3-1 3 0,-1 2 2 16,4-2 2-16,0 0 1 0,-1 0-3 0,3 0-1 15,0 0 0-15,1 0-3 0,3 0-3 16,0 0-4-16,2 0-4 0,1 0-7 16,0 0-7-16,2 0-8 0,1 0-6 0,0 0-8 15,2 0-7-15,-1 0-7 0,0-2-4 16,0 1-4-16,0-1-4 0,-3 1 4 16,1-2 9-16,-4 1 14 0,1 1 15 15,-4-1 21-15,-2 2 24 0,-2-2 23 16,2 1 21-16,-4 1 21 0,1 0 16 15,-1 0 13-15,-3 0 5 0,1 0-9 0,-2 0-19 16,-2 0-26-16,1 0-30 0,-6-1-30 16,-2-1-25-16,-1 2-14 0,-3-1-11 0,-4 1-2 15,-5 0-7-15,-2-2 3 0,-6 2-4 16,-5 0-2-16,-4 0 1 0,-1 0-1 16,-4 2 6-16,-3-1-1 0,-2-1 5 0,0 3 3 15,-2-2 5-15,3 3 4 0,-3-1 3 16,2 0 2-16,1 0 1 0,2 1-1 15,4-1 0-15,0 3-5 0,3-3 2 16,6 2 12-16,1-3 5 0,5 2 4 0,6-1 3 16,3-2 3-16,5 2-6 0,2-3-14 15,6 0-12-15,5 0-7 0,5 0-8 16,7-3 0-16,5 0-2 0,6 0 3 16,7-1-1-16,8-2-3 0,6 1-2 15,4-1-7-15,7 0-2 0,5 2-9 0,7-1-2 16,1 2-1-16,3 0-2 0,-2 0-1 15,-1 2-11-15,1-2-23 0,-8 3-23 16,-1-2-25-16,-3 1-13 0,-5 1-8 0,-7 0 9 16,-5 0 22-16,-8 0 25 0,-5 0 24 0,-3 0 16 15,-7 0 11-15,-6 1 7 16,-3 1 7-16,-8 1 4 0,-3-2 1 0,-7 2 2 16,-4 0-2-16,-8 0-2 0,-5 0 1 15,-6-1-4-15,-4-1-1 0,-5 1 0 16,-2-1 0-16,-5 1-3 0,-1-2-4 15,-3 0 0-15,-2 0 1 0,1 1-1 0,1 1-2 16,-2-1 3-16,3 2 2 0,0 0 7 16,1 0 11-16,4 2 15 0,4 0 17 0,5 2 10 15,6 0 6-15,2-1-1 0,5 0-8 16,7 2-3-16,8-3-3 0,5 2-1 16,10-1-2-16,6-3-2 0,9-1-7 15,7 2-7-15,8-4-13 0,6-2-9 0,8-1-7 16,3-1-4-16,4-1 4 0,4-3-6 15,-1 1-4-15,-3 0-1 0,-2-1-6 16,-6 2-8-16,-6 0-39 0,-9 1-42 16,-4 1-62-16,-10 1-105 0,-5 0-134 0,-8 2-126 15,-6 1-103-15,-3-2-42 0,-5-1 17 16,-3 0 82-16,-1 0 125 0</inkml:trace>
  <inkml:trace contextRef="#ctx0" brushRef="#br0" timeOffset="-94040.35">14699 8827 48 0,'-8'-12'175'0,"0"0"-13"0,2 3-11 16,-2-2-1-16,2 3-2 0,-1 0-2 16,4 4-7-16,0-2-12 0,1 3-16 15,-1 0-12-15,3 1 19 0,2 2 24 16,-1 5 31-16,2 2 38 0,2 4 33 0,3 2 13 16,0 3-14-16,1 4-21 0,1 4-28 15,0 0-25-15,2 3-21 0,-1 0-15 16,3 3-7-16,-1-1 3 0,-2-1 9 0,2 1-5 15,-4-1-2-15,1 1-3 0,-1-1-7 16,-1 1-15-16,-3-2-26 0,2 0-14 16,-4-2-14-16,1 1-13 0,-2-2-15 15,-1-2-11-15,1 0-4 0,-1-2-6 0,1 0-3 16,-2-4-4-16,0-1 4 0,2 0-2 16,-1-3-3-16,-1-1 2 0,2-1 1 0,-1-1 1 15,-1-1-5-15,2-2-1 0,-2-2 6 16,2 0-3-16,-2 1-1 0,0-2 2 15,0 0 4-15,0-1 5 0,0-1 0 16,-2 1 2-16,0-2 0 0,1 0-1 0,-2-2-3 16,-2 1 3-16,0-1-7 0,-2-1 0 15,0 2 2-15,2-2 0 0,-1-1-1 16,-2 0-3-16,3 1 1 0,-3-1 0 0,2-1 0 16,1 2 1-16,0-1 0 0,-1-1-2 15,2 1-1-15,0-2 1 0,0 0 2 16,-3-2 0-16,2 1 0 0,1-1 0 15,-1-2 8-15,2-1 10 0,-2 1 5 16,4-1 8-16,-3 2 7 0,1 0 8 0,1 0-3 16,2 3-5-16,-1 0-8 0,-1 2-7 15,2-1-7-15,0 2-7 0,2 2-1 16,-1 1-4-16,3 1-3 0,1 4 1 16,1 2 3-16,0 2 0 0,3 3-3 0,0 5 6 15,-3-1 4-15,2 3 0 0,0 3 1 16,-4 0 4-16,0 2 3 0,0 0 1 0,-2 2 2 15,-2-2 0-15,0 1-1 0,0-1-2 16,-2-3-2-16,1 0-6 0,-1-3-2 16,-1-3-1-16,3 0-2 0,-2-3-2 0,2-1 2 15,0-2 1-15,0-4 3 16,0 2-1-16,0-3 2 0,4-2-2 0,0-1 0 16,4-1-3-16,3-1-4 0,2-2-2 15,1-2-3-15,5-1 2 0,0-1 0 0,5-3 0 16,0 0 1-16,3 0 4 0,1-4 0 15,2 2-2-15,0-1 0 0,-2-1 0 16,-1 4-3-16,0-2-4 0,-4 3-1 16,-3-1-4-16,-3 5-14 0,-4 0-37 0,-5 2-90 15,-2 3-113-15,-6 2-190 0,-4 2-185 16,-3 2-162-16,-2 2-56 0,-4 1 39 16,0 1 89-16,-1 3 178 0</inkml:trace>
  <inkml:trace contextRef="#ctx0" brushRef="#br0" timeOffset="-93210.49">13050 9775 112 0,'-17'-6'187'16,"2"2"-23"-16,1-1-18 0,3 1-9 15,1-1-5-15,0 2-6 0,3-3-2 16,2 1 1-16,2 1-1 0,3 0 5 16,0-1 14-16,2 0 21 0,1 3 29 0,2-1 26 15,1 1 20-15,3 1 14 0,1 2 1 16,1 1-5-16,3 2-12 0,2 2-8 16,1 0-5-16,1 1-10 0,4 4-8 0,0-1-12 15,3 4-17-15,-1 0-18 0,3 1-25 16,3 1-24-16,0 2-20 0,4 3-20 15,2 0-13-15,3 2-16 0,-1 1-11 0,3 3-4 16,2 1-5-16,-4 2-4 0,0 2 3 16,-6 1 4-16,-3 0 3 0,-5 0 4 15,-3 0 4-15,-7-2 6 0,-2 1 1 0,-8-1 1 16,-3-2 1-16,-5-1 2 0,-4 1-3 16,-7-4-3-16,-2-1-7 0,-6-1-5 15,0-4-7-15,-5-1-6 0,-1-4-5 16,-2-3-3-16,-2 0-4 0,2-5-3 15,0-1-3-15,1-5 0 0,2-2-1 0,-1-2-1 16,3-4 1-16,1-2-2 0,1-4 0 16,3-2-1-16,3-4 0 0,1-3-1 15,2-2 0-15,6-3 2 0,3-4 0 0,4-1 1 16,4-1 0-16,5-1 1 0,6 1 0 16,2-1 0-16,4 2-1 0,4 2 3 15,0 2-1-15,3 2 3 0,-2 3-4 0,2 5-4 16,-3 2-23-16,-4 3-55 0,-1 4-104 15,-3 2-127-15,-2 6-177 0,-6 2-164 16,-1 2-134-16,-4 3-54 0,0 1 45 0,-2 3 96 16,-1 2 164-16,5-1 160 0</inkml:trace>
  <inkml:trace contextRef="#ctx0" brushRef="#br0" timeOffset="-92626.85">13991 9892 28 0,'12'-15'204'0,"-1"2"19"16,1 0-26-16,2 0-41 0,0 3-33 15,2-2-19-15,0 1-12 0,1 2-5 16,-1-1 1-16,1 0 6 0,-4 3 15 0,1 1 21 15,-3 0 25-15,-2 2 26 0,-1-1 26 16,-3 2 18-16,-2 0 7 0,-3 3-8 16,0 0-16-16,-3 0-20 0,-3 3-29 0,-5 0-29 15,-2 0-24-15,-1 3-20 0,-7 0-18 16,-1 3-15-16,-4-1-16 0,-1-1-11 16,-3 2-10-16,-2 2-7 0,2-2-5 15,0 0-3-15,0-2-1 0,4 2 0 0,-1-1 1 16,7-2 3-16,1-2-4 0,5 1-2 15,3-2-4-15,1-1-1 0,4 2 0 16,4-1 0-16,4 0 3 0,3 0 4 16,2 1 2-16,3 2 1 0,3 2 0 0,2 1 1 15,1 1 0-15,2 5-1 0,-1 3 11 16,0 3 22-16,1 3 33 0,-2 5 37 16,-1 2 43-16,-3 2 37 0,-4 3 17 0,-4 2-3 15,0-1-12-15,-4 2-25 0,-2 0-29 16,0-1-26-16,-1-1-19 0,2-1-14 15,-1-3-17-15,0-1-12 0,4-4-13 16,0-2-7-16,2-4-6 0,4-4-5 16,0-1-1-16,5-5-4 0,4-2-5 0,-1-4-8 15,6-4-11-15,0-2-19 0,3-2-26 16,-1-4-40-16,0-2-62 0,0 1-75 16,-1-4-86-16,-4 0-106 0,0-1-99 15,-3-2-72-15,-2 1-29 0,-2-1-3 0,-5 2 9 16,-4 0 76-16,-3 0 101 0,-3 1 101 15</inkml:trace>
  <inkml:trace contextRef="#ctx0" brushRef="#br0" timeOffset="-92424.92">13907 10345 173 0,'-13'-4'285'15,"2"0"41"-15,3 2 8 0,2-3 5 0,1 2 7 16,4-1-1-16,2-1-14 0,4-1-27 15,4 0-35-15,2-1-43 0,4-1-49 16,4-1-48-16,1 0-45 0,1 2-35 16,3-2-33-16,-1 0-53 0,1 0-89 0,-3 1-107 15,-3 2-108-15,1 0-94 0,-6 2-76 16,0-1-29-16,-1 4 29 0,-4-2 76 16,-1 3 92-16</inkml:trace>
  <inkml:trace contextRef="#ctx0" brushRef="#br0" timeOffset="-92159.63">14193 10225 173 0,'6'6'204'0,"1"2"17"16,2 1 15-16,1 0 14 0,-1 3 13 16,2 0 14-16,0 1 10 0,2 2-1 0,-1-1-6 15,0 0-13-15,-1 3-14 0,1-2-17 16,-4-1-11-16,0 1 3 0,0-3 5 16,-3 0 6-16,-2-2 6 0,0-1 3 0,-3 0-16 15,0-1-28-15,0-2-34 0,-3-3-31 16,0-2-38-16,-1-2-28 0,0-2-25 15,-1-5-21-15,2-2-14 0,0-4-9 16,1-4-9-16,2-2-6 0,0-2-6 16,2-3-6-16,3-3-17 0,1 0-35 0,0 1-62 15,2 2-72-15,-1 1-83 0,1 3-115 16,1 3-126-16,-1 4-93 0,1 3-55 16,2 4-14-16,0 4 39 0,-1 3 100 0,2 5 128 15</inkml:trace>
  <inkml:trace contextRef="#ctx0" brushRef="#br0" timeOffset="-91841.45">14489 10218 16 0,'-5'-8'306'0,"2"-1"63"0,0 0 64 0,1 2-4 16,0-2-21-16,2 1-29 0,0 2-36 16,2 0-28-16,0 1-37 0,1 3-46 15,0 2-40-15,2 1-34 0,1 4-33 0,0 2-34 16,1 4-21-16,-1 1-20 0,3 1-17 15,-1 4-16-15,-1-1-4 0,-1 2 2 16,1-1 2-16,-1 1 19 0,-2-3 23 16,0 0 28-16,-3 0 27 0,1-2 31 0,-1-1 15 15,1-3 2-15,-2 0-9 0,0-3-17 16,0-3-25-16,0-1-29 0,0-4-24 16,0-3-26-16,0-2-22 0,3-3-21 15,0-4-27-15,1-4-48 0,2-1-66 0,-2-4-69 16,4-2-78-16,0-1-109 0,3 1-112 15,0 1-76-15,2 1-46 0,3 2-32 16,-2 3 30-16,4 3 86 0,-1 3 120 16,0 3 114-16</inkml:trace>
  <inkml:trace contextRef="#ctx0" brushRef="#br0" timeOffset="-91506.26">14896 10057 210 0,'-1'-6'343'0,"-1"0"75"15,2 2 35-15,-1-2 0 0,-2 0-6 0,1 1-13 16,-1 0-8-16,0 0-23 0,-3 2-47 16,-1 0-56-16,2 1-59 0,-4 4-55 15,1 2-60-15,0 1-46 0,-3 5-34 0,3 2-22 16,-1 5-9-16,1 2-6 0,-2 2-2 16,2 5-7-16,2-1-4 0,1 2 3 15,4 0-3-15,-1-2-1 0,2-2 2 16,2 1 3-16,2-3 0 0,1-3-3 0,0-3 1 15,5-3-2-15,0-3 1 0,0-3 0 16,0-5 3-16,2-2 2 0,-2-5 2 16,-1-1 1-16,2-4 1 0,-4-1-3 15,1-3 0-15,-5-3-4 0,0 0-3 0,-3-1-3 16,0-1-4-16,0 1-30 0,-2 1-60 16,-1 1-67-16,-2 4-94 0,1 1-125 0,0 1-118 15,1 4-71-15,1 2-33 0,2 2-14 16,0 3 47-16,2-3 97 0,0 2 110 15</inkml:trace>
  <inkml:trace contextRef="#ctx0" brushRef="#br0" timeOffset="-91193.93">14925 10078 59 0,'5'-9'281'0,"0"2"66"0,-1-2 36 16,1 0 16-16,0 0 4 0,3 1-7 16,-2 0-22-16,0 1-32 0,2 0-39 0,0 1-48 15,-2 3-35-15,2 1-33 0,1 4-33 16,0 3-29-16,-3 6-23 0,2 1-25 15,-1 6-31-15,-3 3-19 0,1 2-15 0,-2 2-5 16,-2 2-5-16,1-1 1 0,-2 1 12 16,-2-2 21-16,2-2 29 0,-3-2 33 15,2-3 28-15,-1-3 21 0,2-3-1 0,-3-5-16 16,3-4-24-16,3-4-31 0,-1-4-30 16,2-5-26-16,1-5-12 0,3-3-8 15,0-6-6-15,1-5-2 0,1-1-1 16,3-3-5-16,-1-1-5 0,0-1-18 0,2 2-28 15,-2 3-49-15,0 3-54 0,0 3-61 16,1 5-83-16,-2 2-115 0,-2 7-110 16,-1 2-83-16,0 5-61 0,1 3 5 0,-4 6 57 15,-2 3 115-15,1 5 134 0</inkml:trace>
  <inkml:trace contextRef="#ctx0" brushRef="#br0" timeOffset="-90608.27">15508 10500 160 0,'8'-2'223'0,"-3"-1"3"0,0 2-2 15,1-1 7-15,-2 2 19 0,0-1 25 16,-1 1 27-16,-3 0 20 0,0 0 6 15,0 0 3-15,0 0-11 0,-3 0-7 0,1 0-16 16,-4 0-25-16,2 0-20 0,-3 0-19 16,-3 0-17-16,-2 0-35 0,-2 1-31 15,-3 2-30-15,-4 0-27 0,-3 0-29 16,-4 1-27-16,-4 3-13 0,-3 0-12 16,-7 0-5-16,-4 1-4 0,-8 2-1 0,-4 1 3 15,-6 1-2-15,-4 0 3 0,-5 3 0 16,-4-1 1-16,-5 1 0 0,-4 1-3 15,-5 2-2-15,-9 0-2 0,-6 0-1 0,-4 1-1 16,-8-1 1-16,-3 4 1 0,-9-3 3 16,-1 1 6-16,1-1 15 0,0 2 13 0,5-1 8 15,5-1 11-15,8-1 5 0,14 0-3 16,10-3-10-16,12-1-12 16,12-2-8-16,12-5-13 0,13 1-7 0,9-5-5 15,11-2-7-15,9-2-7 0,9-1-34 0,5-2-76 16,8-2-121-16,5 0-204 0,5-2-224 15,4-1-174-15,5 2-66 0,2-4 26 16,1 2 96-16,0-1 190 0</inkml:trace>
  <inkml:trace contextRef="#ctx0" brushRef="#br0" timeOffset="-88427.01">13216 11125 120 0,'-2'-7'223'15,"-1"-1"12"-15,0 1-14 0,3-1-4 16,0 4 0-16,2-2 13 0,2 3 21 15,1 0 18-15,4 1 15 0,-1 2 4 0,5 2-4 16,1 2-16-16,1 0-31 0,3 6-36 16,3 0-35-16,3 2-33 0,3 3-24 15,3 0-16-15,1 3-8 0,1 2 1 0,3-1 4 16,-2 2 1-16,2 0-3 0,-3 0-11 16,-1 2-11-16,-1-3-7 0,-3 3-2 15,-3-2 13-15,-4 3 18 0,-4-1 15 16,-2-1 11-16,-6 1-1 0,-3-1-6 15,-3 2-15-15,-4-1-22 0,-4-1-19 0,-3 1-14 16,-3-1-11-16,-2-2-10 0,-2-1-6 16,0-1-3-16,-4-3-3 0,2 2-3 15,-4-5-2-15,3 0 2 0,-2-4 0 0,3 0-2 16,-1-2-2-16,-1-3 1 0,2-3 3 16,-3-3-1-16,5-3 0 0,-1-3 6 15,1-3 6-15,2-4 2 0,3-4-1 0,1-6 1 16,3-2-1-16,3-3-3 0,6-4-5 15,4-1-4-15,4 0-1 0,2 2-5 16,6-1-1-16,2 2-2 0,3 5-8 0,-2 4-24 16,1 3-77-16,-1 4-116 0,0 7-206 15,-2 5-219-15,-3 7-163 0,-1 5-65 16,-4 5 30-16,-2 4 92 0,-2 4 195 0</inkml:trace>
  <inkml:trace contextRef="#ctx0" brushRef="#br0" timeOffset="-87610.06">14131 11203 170 0,'-8'-12'313'15,"-1"1"60"-15,1 3 17 0,2 0-19 16,-1 2-22-16,-2 3-30 0,3 0-21 0,1 5-25 16,0 2-31-16,0 5-30 0,4 3-21 15,1 6-5-15,3 3-2 0,3 5 1 16,2 2-4-16,6 5-6 0,-1 0-15 16,6 3-21-16,2-1-31 0,1 1-30 0,3-2-24 15,-1 1-16-15,0-4-6 0,-1-3 5 16,-1 0 2-16,0-6 13 0,-6-2 7 0,1-5 4 15,0-6-2-15,-2-3-12 16,-2-6-7-16,1-6-14 0,-3-5-14 0,-1-4-8 16,-1-4-5-16,-3-5-5 0,1-3-4 15,-4-5-2-15,0-2 0 0,1-2 2 16,-4-2 1-16,1 2 2 0,1 2 0 16,-1 3 1-16,2 5 0 0,0 3-2 0,0 7-1 15,1 4 3-15,0 6 4 0,3 7 2 16,1 6 3-16,1 7 3 0,-1 4-1 0,3 5-3 15,2 2-2-15,-2 2-2 0,3 2 3 16,-1-2 0-16,2 0 3 0,1-3 2 16,2-3 3-16,-4-2 0 0,3-4 1 15,3-3 3-15,-3-4 4 0,2-4 5 0,1-5 3 16,-1-4 8-16,2-4 3 0,-1-3 2 16,-1-4 3-16,1-2-3 0,-2-3-3 15,-2-3 0-15,-2-2-1 0,1-1-2 0,-3-1-2 16,-1-3 3-16,-1 2 2 0,-1-1 3 15,-4 1 6-15,-2-1-1 0,-3 0 2 16,-1 0-3-16,-4 1-3 0,-2 0-6 0,-2-1-11 16,0 0-5-16,-4 0-6 0,-3 0-5 15,3 3-1-15,-1-1-3 0,3 5 0 16,-3 0 1-16,6 5-3 0,0 2-3 16,2 2-6-16,-2 2-7 0,3 4-21 0,0 3-35 15,2 2-58-15,0 1-125 0,1 5-178 16,2 3-227-16,0 3-197 0,2 3-83 15,3 5-1-15,0 2 95 0,4 4 165 16,4 2 224-16</inkml:trace>
  <inkml:trace contextRef="#ctx0" brushRef="#br0" timeOffset="-82994.11">23186 3117 79 0,'-1'1'178'0,"-1"1"-22"0,-1-1-16 0,1 1-15 16,1-1-7-16,-4-1 1 0,4 1 5 16,-1 1 7-16,2-2 9 0,-1 2 15 15,1-2 16-15,-2 0 6 0,2 0 2 0,0-2-2 16,0 0-9-16,0-2-15 0,2 0-15 15,-1-2-9-15,2-2-9 0,2-2-6 0,1-1-3 16,1-2-2-16,-1-2-7 0,0-2-10 16,3-1-5-16,1-1-2 0,0-2-4 15,0-3-7-15,-1 0-5 0,0 0-7 0,2-3-5 16,-1 0-11-16,-2-3-6 0,0 0-6 16,-1-2-6-16,1-1-4 0,0-1-4 0,0-3-4 15,0 3-7-15,-2-3-2 0,2 1-2 16,-1 0-1-16,2 0 1 0,-3 1-2 15,2-1-1-15,-1 2-1 0,0 0-2 0,1 3-2 16,-1 1 1-16,-1 0 0 0,2 3-1 16,-4 0 1-16,1 3 2 0,-1 0 0 15,0 3 0-15,0 3 0 0,0 0 1 0,0 5 2 16,-2-1-2-16,0 4 0 0,0 1-1 16,-2 1-1-16,1 4-2 0,-1-2 0 0,2 2 0 15,-2 2 3-15,0 0 4 0,0 5 2 16,0 0 2-16,0 5 5 0,0-1 0 15,0 5 0-15,0 2 2 0,0 0 3 0,-2 4 4 16,2 4 0-16,-1 0 2 0,-3 4 0 16,-2 2 2-16,2 4 2 0,-1 2 0 15,-2 5 5-15,-1 3-1 0,-1 3 2 0,-2 3 5 16,-3 3-2-16,0 3-3 0,-4 5-8 16,1 2-4-16,-4 5-6 0,-1 0-3 0,1 2-6 15,-1-1-1-15,-1 2-2 0,0-3 0 16,0-2 0-16,1 0-4 0,-2-3 4 0,3-2 2 15,2-2 1-15,-1-3-2 0,2-2-3 16,1-2 2-16,3-4-1 0,-2-1 4 0,2-1-2 16,1-5 4-16,2 0 2 0,1-3-1 15,-2-2-1-15,2-1-4 0,2-1 1 16,-1-4-4-16,1-1 2 0,0 0-3 0,0-4 0 16,2-1 1-16,0-2 1 0,-1-4 1 15,3-1-2-15,0-1 1 0,1-4-3 16,-2-1 1-16,3-1 2 0,0-1-2 0,0-3 5 15,2 0 7-15,-1 0 5 0,1-1 4 16,0-3 4-16,1 0 2 0,-1-1-1 16,4-2-3-16,-2 0-1 0,2-3-3 0,-1 0-1 15,2-2-4-15,-2-1 0 0,2-1-2 16,-1-2-4-16,1-3-1 0,4-2 0 0,-1-4 1 16,4-1-2-16,0-4 0 0,-1-2-1 15,3-4-2-15,1-3-1 0,0-4-3 16,1-4 1-16,1-3 1 0,0-4 0 0,0-2-1 15,-1-4-2-15,-1-1-3 0,1-1-3 16,2-5-3-16,-4-2 1 0,3-1-2 0,-2-3 2 16,2 0-1-16,-1 2 2 0,1 1-2 15,0 0 1-15,-1 1 0 0,3 4 0 16,-3 1 0-16,3 3 0 0,-1 0 4 0,0 3 2 16,0 4 1-16,-2 4 0 0,-1 2-1 15,1 5-1-15,-2 3-2 0,-2 5-1 0,-1 4 4 16,0 3-4-16,-3 4 7 0,-4 4 0 15,1 2 0-15,0 4 1 0,-2 1-2 16,0 3 0-16,-1 1-4 0,-2 4 4 0,-2 4-1 16,-2 1 0-16,0 5 0 0,0 3 3 15,-3 3-1-15,2 6-1 0,-3 3 3 0,1 3 2 16,-3 4-1-16,4 4-1 0,-5 3 1 16,1 4-1-16,1 3-1 0,-4 6-1 15,1 6 3-15,-4 6-1 0,-2 6 3 0,1 3 2 16,-4 4-1-16,-2 4 2 0,-3 2-1 15,0 1 2-15,-3 1 1 0,1 0 3 0,-1-3-2 16,2-2-3-16,0-2 2 0,2-7-2 16,1-2-4-16,2-7-4 0,5-5 2 0,1-7 0 15,5-5 4-15,1-5 1 0,0-9 6 16,3-3 10-16,1-5 5 0,2-5 3 16,1-5 1-16,2-5 3 0,2-4-2 0,2-6-10 15,2-6-2-15,2-4-4 0,-1-8-5 16,6-3-5-16,0-6-2 0,2-6-1 15,2-8-5-15,2-4 1 0,0-7 1 0,6-5-1 16,-1-5-2-16,3-2-3 0,-2-5-1 0,3-3-5 16,-1 0-4-16,0 0-1 0,0 0-2 15,1 4 3-15,-4 4-3 0,0 5 1 16,-4 8 0-16,-3 6-23 0,0 8-52 0,-7 5-75 16,-1 8-95-16,0 6-117 0,-3 5-122 15,-5 8-97-15,0 5-52 0,-4 8-24 0,0 4 43 16,-4 5 93-16,2 8 111 0,-2 5 112 15</inkml:trace>
  <inkml:trace contextRef="#ctx0" brushRef="#br0" timeOffset="-81309.91">23055 3172 68 0,'-2'-3'97'0,"2"0"-14"15,-2 0-11-15,0 0-7 0,-1 0-8 0,1 2-4 16,2-1-9-16,-1 1-4 0,1-1-2 15,-2 1-4-15,0-1 0 0,2 1 2 16,-1-1 5-16,-1-1 9 0,1 0 10 0,-1 2 14 16,-1-4 15-16,-1 1 14 0,1 0 12 15,2 0 4-15,-4 1 8 0,2-1 5 16,0 1 4-16,0-2 1 0,0 2 1 0,-2 0-2 16,1 0-8-16,0 2-10 0,-1-2-10 15,1 1-11-15,-1 2-9 0,0-2-9 0,0 2-10 16,0 0-9-16,-4 2-13 0,4 0-9 15,-1-1-14-15,-1 4-9 0,3-2-6 16,-4 2-4-16,2 2-3 0,-2 0-1 0,1 4 1 16,0-1 1-16,0 2 0 0,-1 2 3 15,2-1 5-15,-3 4 1 0,1 1 0 16,0 0 4-16,-1 0 7 0,0 1 3 0,1 1 6 16,0 2 2-16,0 1 4 0,-2 1 2 15,1 0-3-15,-2 1-2 0,1 1-5 16,-2 1-5-16,3 1-5 0,-2-1-6 0,1 2-2 15,2-2-4-15,1 0-5 0,-1-2 1 16,1 0-3-16,2 0-1 0,1-3-1 0,-2 1-3 16,2-4 4-16,3 1 0 0,-1-4 1 15,2 1 1-15,0-4 0 0,0 0 1 16,2-2 2-16,-1 0 1 0,-1-2 2 0,0-3 7 16,0 0 6-16,0-2 10 0,0 1 11 15,0-2 15-15,0-1 10 0,0 0 9 0,0-2 9 16,0-2 8-16,0 0 5 0,0-1-1 15,0-3-6-15,0-1-6 0,-1 0-12 0,-1-3-16 16,2-1-17-16,-1-1-15 0,-1-1-5 16,0-2-9-16,-1-3-5 0,2 0-3 15,-3 0-1-15,-1-3-2 0,2 1-4 0,-3 1 2 16,3 1 2-16,0 1-1 0,0 2 2 16,0 2-4-16,-1 1 4 0,1 1-1 15,0 2-2-15,0 2-1 0,-2 1-1 0,2 0 3 16,2 2-3-16,-3 0-1 0,3 1 1 15,-2 3 2-15,1 0-3 0,0 2 3 0,1 2 1 16,1 1 1-16,0 2 0 0,0 4-2 16,1-1 4-16,1 2-1 0,1 3-1 15,2 0 0-15,0 2 1 0,1 1 2 0,-2 1-2 16,1-1 3-16,0 2 4 0,-2-2 6 16,2 0 8-16,-2-3 6 0,3 1 5 0,-3-2 8 15,-1-4 4-15,1 1 4 0,1-4 3 16,0-1-1-16,1-3-2 0,2-1-6 15,2-5-7-15,4-2-10 0,1-4-14 0,2-1-9 16,2-6-9-16,2 0-14 0,3 0-69 16,-1-2-89-16,2 0-151 0,-2 0-172 15,0 3-169-15,-3 3-104 0,-3 3 5 0,-2 4 58 16,-6 4 134-16,-5 4 167 0</inkml:trace>
  <inkml:trace contextRef="#ctx0" brushRef="#br0" timeOffset="-80559.9">22685 3789 15 0,'-2'-8'188'16,"0"1"19"-16,-2 2-32 0,3 0-34 16,-1 1-27-16,1 3-16 0,-3-2-10 0,1 3-5 15,0 0-1-15,0 0 4 0,-1 0 9 16,1 1 14-16,-1 1 16 0,1-1 18 0,0 2 19 16,-1-2 28-16,1 1 24 0,-2 1 15 15,0-1 6-15,1-1-4 0,-5 1-14 16,1 1-33-16,-2-2-25 0,-1 1-28 0,1-1-24 15,-1-1-21-15,-1 3-17 0,1-1-5 16,-2-1-17-16,2 2-10 0,0-1-9 16,0 1-8-16,1 1-7 0,-1 2-10 0,0 0-4 15,3 1-1-15,0 4-3 0,0 0 2 0,1 2 0 16,0 2 2-16,3 2 0 0,-1-1 1 16,1 2 1-16,1 2 2 0,2-2 2 15,-4 1 3-15,5-1 3 0,-1 0 6 0,-1-1 13 16,2-3 17-16,0 2 26 0,0-4 25 15,-1-2 27-15,1-1 26 0,-2-1 14 16,0-2 1-16,2-2-15 0,-1-2-20 0,-1-4-26 16,0-1-30-16,-2-3-28 0,2-1-19 15,0-4-11-15,-1-1-10 0,3-1-6 16,-1-2-2-16,1-1 0 0,0 0-1 0,0 0-1 16,0 1 1-16,1-2 1 0,-1 2 0 15,0 1-1-15,0 3 1 0,0 0-1 16,0 4 1-16,0-1-2 0,-1 2-1 0,1 2 0 15,0 1 0-15,-2 0 1 0,-1 3-2 16,3 0 2-16,-1 1 0 0,-1 2 1 16,1 2 2-16,-3-1-2 0,3 4 1 0,-3-1-1 15,1 1 1-15,0 1 1 0,0-2-1 16,0 2 1-16,1 0-1 0,-1-1 0 0,0-1 1 16,3-1-2-16,0 0 1 0,0-1 0 15,0-1 1-15,3-1 1 0,2 0-3 0,-1-1 2 16,3-2 0-16,3-2 0 0,2-2-2 15,4-1-4-15,1-2-4 0,2-1-13 16,0 1-43-16,2-4-74 0,-1 2-84 0,-1 0-106 16,0-1-137-16,-5 2-128 0,-1 1-91 15,1 1-40-15,-6 1 24 0,-1 3 76 0,-4 4 124 16,0 0 130-16</inkml:trace>
  <inkml:trace contextRef="#ctx0" brushRef="#br0" timeOffset="-79892.42">22461 4069 131 0,'-2'-12'242'15,"1"0"25"-15,-1 2-35 0,-1-1-47 16,0 2-37-16,-1 1-27 0,3 1-19 0,-3 3-15 15,3-1-13-15,-1 1-6 0,1-1-3 16,1 4 1-16,-3-2 6 0,1 1 7 16,2 1 4-16,-3 1 5 0,2 1 4 0,-3 2 6 15,1 0 4-15,0 3 3 0,0 2-1 16,-4 1-5-16,-2 1-4 0,3 2-16 0,-6 2-13 16,0 1-15-16,1 0-10 0,-2 1-1 15,-3 1 0-15,-1 1 7 0,1-2 11 16,-1-1 7-16,1 2 16 0,-3-5 7 15,5 1 7-15,-2-2-1 0,3-2-1 0,2-2-2 16,0-1-11-16,2-2-6 0,1 0-7 16,0-3-6-16,5-1-10 0,0-1-14 0,1-4-6 15,0-1-8-15,2-1-10 0,4-4-2 16,-3-1 0-16,4-1 6 0,-2-4 0 16,3 1 9-16,1-4 7 0,-4 4 5 0,0-1 4 15,0 1 7-15,-1 2 3 0,0 4 5 16,-2-1 3-16,0 2 5 0,0 2 1 0,-2 2-9 15,-1 2-8-15,-1 3-13 0,0 0-13 16,-3 3-10-16,1 2-8 0,0 1-3 16,-1 1-1-16,3 2 0 0,-4 2 0 0,2-1 1 15,-2 4-2-15,1 0-2 0,2 4 4 16,2 4-1-16,0-1 1 0,1 3-2 0,0-2 3 16,2 3 0-16,0 1-3 0,2 0 0 15,0-1 1-15,1-2 0 0,0 1-1 16,2-3 3-16,0-2 4 0,1-2 0 0,-1-2 5 15,0-3 5-15,-1-2 5 0,0-1 4 16,-3-1 3-16,2-2 2 0,-1-2-2 0,0 1-2 16,-1-2-3-16,-1 0-7 0,0-2-9 15,0 1-5-15,0-2-15 0,-1 0-57 0,-1-2-82 16,-1 1-103-16,0-2-135 0,-1 0-135 16,1 0-106-16,2 1-48 0,1-1-17 15,-2-1 52-15,-1 1 111 0,3 0 121 0</inkml:trace>
  <inkml:trace contextRef="#ctx0" brushRef="#br0" timeOffset="-79176.5">22053 4482 68 0,'-2'-2'91'0,"1"1"-12"15,1-3-9-15,-2 0-1 0,2 1-2 0,0-1 0 16,0-3-1-16,0 2-2 0,0-1-7 16,0-2-8-16,0 2-10 0,0-1-8 0,0-1-11 15,-2 1-9-15,2-3-5 0,0 3-5 16,-1 1-1-16,1-1-1 0,-2 2 1 16,0-1 0-16,2 2 2 0,-1-1-2 0,-1 2 0 15,1 0 0-15,1 2 3 0,-5-1-1 16,2 1 1-16,3-1 3 0,-1 2 4 15,1-1 8-15,-2 1 6 0,2-2 11 0,0 2 13 16,0 0 15-16,0 0 15 0,0 0 15 16,0-2 12-16,0 1 8 0,0 1 6 15,2-1 5-15,-2 1 1 0,1-3 3 0,-1 1 8 16,2 1 12-16,-1-2 10 0,-1 3 9 16,0-2 4-16,-1 2 1 0,-1 0-8 0,1 0-14 15,-1 0-23-15,-1 2-18 0,0 1-22 16,-2 1-26-16,0 2-19 0,-3 0-16 15,4 2-8-15,-5 1-10 0,1 0-3 0,2 1-2 16,-1-1 0-16,0 0-1 0,1-1-1 16,1-1 4-16,2 1-2 0,-5-4 3 0,5 2 6 15,0-3 6-15,1-1 3 0,0-2 0 16,-1 0 3-16,3-3-2 0,-1-2-2 16,1-2-7-16,-2-1-3 0,0-1-1 0,2-2 2 15,0 0 1-15,-1-3-2 0,-1 0 1 16,2 1-1-16,-1-2-2 0,1 2-2 15,-2 0-3-15,0 2 0 0,2 1 1 0,-2 3-2 16,2 1 0-16,-2 1-2 0,0 3 3 16,-1 0-1-16,2 2-5 0,-1 2 0 15,-3 2 2-15,4 1 0 0,-3 2-2 0,1 2 0 16,1 0 2-16,1 2 3 0,-1 1-2 16,1 0 4-16,-2-2-3 0,1 2 3 15,2-1 1-15,0-2-1 0,0 1 2 0,2-2 2 16,1-1 7-16,-2 1-2 0,2-4 4 15,2-1-1-15,0 0-1 0,3-1-4 0,1 1-1 16,1-3-3-16,0 0-9 0,4 0-10 16,-2 0-39-16,0 0-85 0,2 0-147 0,-1 0-146 15,-1 0-151-15,1 1-72 16,2 1-6-16,-2-2 62 0,4 1 133 0</inkml:trace>
  <inkml:trace contextRef="#ctx0" brushRef="#br0" timeOffset="-77488.81">15636 10380 170 0,'-12'0'173'0,"4"0"-8"0,2-2-14 0,2 2-8 15,1-2-2-15,5 1-6 0,1-2 4 16,5 2 9-16,3-2 19 0,5 0 19 16,0 0 11-16,6 0 0 0,0-1-13 0,2 0-21 15,-2 1-30-15,5-1-32 0,-2-1-31 16,0 1-24-16,2-1-18 0,-3-1-9 16,0 1-8-16,-2 1-6 0,0 1-4 0,-3-1-3 15,1 1-3-15,-2-2-10 0,-6 2-70 16,0 2-106-16,-2-1-111 0,-5 2-115 15,-1 2-56-15,-4 1-28 0,-4 3 53 16,-1-2 98-16</inkml:trace>
  <inkml:trace contextRef="#ctx0" brushRef="#br0" timeOffset="-77276.11">15730 10596 202 0,'-11'13'295'0,"1"1"57"0,2-4-1 15,5 1 16-15,1-2 17 0,2 0 5 0,5-2 0 16,3-1-23-16,4-3-47 0,3 0-70 16,1-3-68-16,6-1-60 0,0-1-49 15,2-1-35-15,-2 0-25 0,4-1-25 0,-3 1-59 16,-1-2-125-16,-1 2-156 0,-1 1-160 16,-1 1-108-16,-3 2-48 0,-2 3 22 15,-3-1 107-15,-1 3 148 0</inkml:trace>
  <inkml:trace contextRef="#ctx0" brushRef="#br0" timeOffset="-76322.24">15847 10787 116 0,'-13'-1'114'0,"2"-2"-11"0,0 0-5 15,0 0-4-15,1-1-2 0,-2 0 6 16,4 0 8-16,-2 1 8 0,4-1 7 16,-2 1 0-16,4 0-3 0,0 1-9 0,1 1-6 15,3-1 13-15,3 2 22 0,2 0 31 16,3 0 30-16,6 0 28 0,2 0 7 16,6-1-15-16,3-1-37 0,4-1-38 15,1 0-43-15,3-3-33 0,4 0-23 0,-1-1-21 16,3-1-9-16,-1 1-9 0,-1-1-3 15,-2 1-3-15,-4-1-4 0,-2 2-3 16,-2 0-13-16,-6 0-96 0,-4 2-145 0,-5-1-171 16,-2 4-94-16,-6 1-49 0,-4 0-13 15,-4 2 81-15</inkml:trace>
  <inkml:trace contextRef="#ctx0" brushRef="#br0" timeOffset="-73660.02">16593 10405 25 0,'-2'0'33'0,"-1"0"1"0,0 2 4 16,0-2 5-16,0 1 8 0,2 1 9 15,1-1 6-15,-2 0 8 0,0 1 5 16,1 0 3-16,-1-1 8 0,2 1 7 0,-2-1 11 16,2-1 14-16,-1 2 18 0,-1-1 22 15,2-1 22-15,0 2 20 0,-1-1 18 16,-1-1 16-16,2 2 4 0,-2-2-11 15,-2 1-17-15,-1 0-22 0,1-1-25 16,-5 2-30-16,3 0-17 0,-2-2-14 0,-3 1-11 16,2-1-6-16,1 2-4 0,-2-1-3 15,2-1-11-15,4 0-3 0,0 0-3 16,4 0-2-16,5 0 4 0,5 0 12 0,9 3 12 16,9-1 5-16,10 1 0 0,9-2-4 15,9 2-18-15,12-2-19 0,1 3-21 16,7-4-17-16,0 0-11 0,0 0-9 15,0 0-7-15,-5-4-3 0,-3 2-3 0,-5-3 1 16,-7 2 1-16,-6-3-8 0,-9 3-29 16,-6-1-39-16,-8 2-53 0,-5-1-58 0,-11 0-73 15,-6 0-79-15,-5 2-64 0,-5-1-44 16,-3 0-25-16,-3 0-16 0,-5-1-4 16,-1 0 48-16,1-2 70 0,-4-2 79 15</inkml:trace>
  <inkml:trace contextRef="#ctx0" brushRef="#br0" timeOffset="-73293.94">17275 10200 55 0,'0'0'221'16,"0"1"42"-16,0 4-7 0,0-1 3 16,0 2 14-16,0 0 16 0,0 2 9 0,1-1 0 15,1 2-15-15,1 0-19 0,3-2-27 16,4 1-40-16,-1 0-40 0,6-2-41 15,3-2-33-15,3 1-30 0,1-2-26 16,4 0-13-16,0-1-7 0,3 2-1 0,-1-1-5 16,-3 0 0-16,1 0 2 0,-5 2 0 15,-1 3-3-15,-4 1 0 0,-2 2 0 0,-4 1-2 16,-4 3 1-16,-2 3-2 0,-4 2 2 16,-4 2 3-16,-1 2 0 0,-4 3 6 15,-1 1 19-15,-2 2 24 0,0 2 33 16,-3-1 36-16,2 0 41 0,0 0 33 0,-3-1 12 15,4-2-4-15,-1-2-20 0,0-4-31 16,1-1-38-16,2-1-34 0,2-4-34 16,0-3-31-16,2-2-52 0,0-4-112 15,3 0-195-15,3-6-222 0,1-1-182 0,6-4-89 16,2-4-13-16,1-2 76 0,2-4 176 16</inkml:trace>
  <inkml:trace contextRef="#ctx0" brushRef="#br0" timeOffset="-72293.23">18535 10309 20 0,'-22'-9'236'0,"-2"2"36"0,2-1 24 16,-2 1-35-16,2 2-6 0,0 1 1 15,4 1-4-15,1 3 7 0,4 1 3 0,1 4-4 16,2 4-8-16,4 3-13 0,1 3-10 15,5 4-12-15,0 2-13 0,5 3-13 16,1 2-20-16,2 2-27 0,3 1-22 16,0 1-23-16,3 0-27 0,-1-1-25 0,0 0-15 15,3-2-5-15,-5-1-1 0,1-5-3 16,-2-2 2-16,-1-2 7 0,-1-6 5 16,-2 0-3-16,-1-6-5 0,0-5-4 0,0-6-4 15,0-5-8-15,1-4-10 0,0-4-4 16,-1-4-1-16,0-1-1 0,0-3 0 15,-1 2-3-15,2-2 1 0,1 3-1 0,-1 0 1 16,2 4 1-16,0 4-1 0,-2 4 3 16,2 4 2-16,2 5 1 0,2 5 1 15,-2 4 0-15,1 3 1 0,1 4 2 0,1 2-1 16,1 1 0-16,-3 2 3 0,2 1 2 16,0-1 0-16,-4-3-2 0,2 0 2 15,-3-3 2-15,0-3 1 0,-1-3-3 16,-1-5-2-16,1-4 1 0,-2-4-6 0,2-5 1 15,-1-2-1-15,2-2 0 0,-4-6 0 16,1 1 0-16,0-2 4 0,-2 0-6 16,2-1 0-16,-2 1 1 0,3 4 1 15,-1 2-2-15,2 4 0 0,-3 4 3 0,1 3 0 16,4 5 1-16,-1 5 0 0,0 4-1 16,4 2-2-16,2 7-1 0,-3-1-1 0,4 4 0 15,-2-1 2-15,1 1 1 0,2-1 0 16,-2-1 2-16,-2-3 0 0,-1 0-2 15,1-4 0-15,-4-2 2 0,-1-3-1 16,-1-5-1-16,-2-2 0 0,1-5 0 0,-2-3 1 16,-1-2-1-16,0-2 1 0,-2-2-1 15,0-3 2-15,0 0 1 0,0-2-3 16,1 1 0-16,1-2 0 0,1 3-3 16,0 1-1-16,2 2-3 0,3 5 0 0,-4 2 6 15,4 4 1-15,1 4 2 0,1 4 3 16,0 7 1-16,1 1 1 0,5 5-1 15,-2 5-5-15,3 2-2 0,1 1-2 16,-1 2-1-16,0 2-3 0,-1 1-4 0,-3-1-13 16,0 0-45-16,-2-1-64 0,-5-2-86 15,0-3-124-15,-3-4-135 0,-1-4-116 16,-4-3-81-16,-1-6-4 0,0-3 50 0,-3-7 109 16,1-5 127-16</inkml:trace>
  <inkml:trace contextRef="#ctx0" brushRef="#br0" timeOffset="-72108.47">19068 10216 91 0,'-8'-18'342'0,"1"5"66"0,0 4 70 15,3 2-23-15,0 6-42 0,0 2-49 16,4 4-46-16,0 3-51 0,2 4-57 16,1 3-55-16,4 1-47 0,2 3-39 15,0 4-32-15,4 1-19 0,3 2-21 0,-2 1-66 16,4-2-126-16,-1-1-144 0,-1 0-151 15,2-1-95-15,-3-4-40 0,1-1 30 16,-4-3 109-16</inkml:trace>
  <inkml:trace contextRef="#ctx0" brushRef="#br0" timeOffset="-71825.95">18966 10123 34 0,'-3'-11'204'0,"3"3"27"16,3-3-11-16,1 4-17 0,0-3-4 15,3 2-2-15,0 0-1 0,1 1-14 16,-1-1-27-16,-1 0-36 0,1 4-40 0,0-2-36 15,0 3-27-15,-3 0-56 0,1 1-78 16,-2 2-88-16,2 4-103 0,0-1-51 16,-2 3-23-16,0 3 27 0,0 1 64 15</inkml:trace>
  <inkml:trace contextRef="#ctx0" brushRef="#br0" timeOffset="-71505.3">18938 10099 15 0,'-5'-7'48'0,"0"1"-17"0,4-2-15 16,1 2-6-16,0 2-1 0,1 1-2 0,2-2-3 16,-1 2-1-16,3 0 0 0,0 2-2 15,0-1-2-15,-1 1 1 0,2-1-4 16,-1 2-25-16,0 0-32 0</inkml:trace>
  <inkml:trace contextRef="#ctx0" brushRef="#br0" timeOffset="-70892.95">19306 10335 168 0,'-8'-12'210'0,"-1"-2"-13"15,4 2-36-15,0 0-21 0,2 0-9 16,0 0 0-16,1 2 5 0,1 1 7 16,1 0-1-16,0 2-5 0,1 2 17 0,1 2 23 15,1 1 14-15,0 5 8 0,2 2 8 16,2 2 1-16,2 4-24 0,-1 1-36 16,0 3-31-16,3 1-22 0,-3 2-13 15,1 2-6-15,-1-1-6 0,1 1-3 0,-4 1 7 16,2-2 4-16,-2-2 4 0,1-2 10 15,0-2 18-15,-3-1 19 0,0-3 19 16,1-1 16-16,-3-2 4 0,1-1-12 16,-1-3-23-16,-1-2-28 0,0-3-31 0,-1-3-34 15,-1-1-21-15,2-4-13 0,0-2-10 16,2-1-4-16,-1-2-1 0,3-1-1 16,0-1 3-16,1 2 0 0,1 1 4 0,2 1 0 15,-1 2 3-15,1 4 0 0,2 3 0 16,0 5 1-16,1 3 0 0,3 4 1 15,-2 5 0-15,3 2 2 0,-2 2-1 0,2 2 2 16,0 2-5-16,1 1 3 0,-4 0 0 16,2-2-3-16,-1 1 0 0,-2-4-5 15,0-1-4-15,-3-1-16 0,0-4-52 0,-1-2-73 16,-1-4-85-16,-2-4-117 0,0-3-123 16,-3-2-108-16,-1-3-51 0,-1-4-21 15,-1-2 22-15,-1-4 85 0,-2-1 113 16,-2-3 110-16</inkml:trace>
  <inkml:trace contextRef="#ctx0" brushRef="#br0" timeOffset="-70733.21">19619 10234 87 0,'2'-3'234'15,"0"6"30"-15,1 2 22 0,0 5 22 0,5 2 19 16,0 3 12-16,1 2-14 0,2 1-32 16,0 1-48-16,1 2-53 0,3 0-56 15,0-1-53-15,-2 0-39 0,0-2-29 0,1 1-44 16,-2-4-94-16,0-2-114 0,-1-3-134 15,-4-2-108-15,-1-2-53 0,-1-4 0 16,-2-1 69-16,0-2 103 0</inkml:trace>
  <inkml:trace contextRef="#ctx0" brushRef="#br0" timeOffset="-70539.72">19632 9994 228 0,'-21'-10'477'0,"-1"1"89"0,2 1 68 0,-1 2-40 16,4 2-85-16,1-1-118 16,2 1-108-16,4 0-82 0,2 2-70 0,2-1-59 15,3 0-64-15,3-2-98 0,3 2-155 16,3 1-170-16,2 0-164 0,4 0-80 16,3 2-20-16,1 2 47 0,5 2 131 0</inkml:trace>
  <inkml:trace contextRef="#ctx0" brushRef="#br0" timeOffset="-69838.61">19838 10228 384 0,'-5'6'582'0,"0"-1"114"16,-1-2 92-16,1-1-41 0,0 2-121 16,2-3-147-16,2 2-124 0,1 2-102 15,0 0-88-15,1 5-62 0,2 2-41 16,2 0-26-16,0 4-18 0,-1-1-11 0,1 2-9 15,-2 1-11-15,2-2-3 0,-1 0-10 16,-1 0-16-16,-2-1-29 0,4-5-28 16,-4 1-35-16,1-4-39 0,-1-2-20 15,3-4-6-15,-4-1 9 0,1-4 23 0,1-2 31 16,-1-2 39-16,1-3 31 0,3-2 23 16,-2 0 21-16,0-2 11 0,3-2 9 15,-1 2 7-15,0 2 0 0,1-1 2 16,-1 3-1-16,3 3 3 0,-2 2-1 0,2 4-1 15,-1 4 0-15,2 4-2 0,-5 2 3 16,3 3-6-16,-1 4 1 0,-1 0 3 16,-2 3 4-16,1-2 5 0,-2 2 0 0,2-1 8 15,-4-2-1-15,1-1-1 0,-1-3-4 16,2-3-8-16,-1-2-3 0,1-4-6 16,0-2-4-16,1-5-4 0,2-4-1 15,-1-1 0-15,1-4 1 0,3-1-2 16,-2-3 2-16,1 0 1 0,-1-3 0 0,2 1 6 15,0 1-4-15,-2 1 3 0,2 3 3 16,0 3 0-16,-4 2 1 0,1 4-4 16,0 3 2-16,2 4 1 0,-1 2-1 0,1 5 0 15,-2-1 0-15,0 3 0 0,0 3-2 16,-2-3 2-16,2 2 0 0,-1-3 2 16,-1 0-2-16,1-3 1 0,-3-1-1 15,1-2 0-15,-2-3-1 0,0-2-1 0,0-2 2 16,0-4 0-16,-2 1 1 0,2-4-1 15,0-1-1-15,0-1-1 0,0-2-1 16,0 0 1-16,2 0 0 0,0-2 2 16,-1 2-1-16,1 2 2 0,1 2 2 0,0 2 2 15,0 2-3-15,3 4-1 0,-1 4 4 16,2 4 2-16,-3 4-4 0,4 4-2 16,2 2 0-16,-1 5 3 0,2 1-4 0,3 3-3 15,-1 0-2-15,1 1 4 0,-1 2 1 16,3-1-2-16,-3-2 2 0,-2-3-13 15,1 0-46-15,-4-5-81 0,-1-2-115 16,2-4-122-16,-4-2-128 0,-1-4-75 0,1-2-2 16,0-2 53-16,-2-5 101 0</inkml:trace>
  <inkml:trace contextRef="#ctx0" brushRef="#br0" timeOffset="-69642.13">20269 10048 42 0,'-13'-13'464'0,"1"1"114"0,2 3 85 16,2 1 75-16,-2 1-46 0,3 2-91 16,1 2-106-16,-1 3-81 0,4 0-69 0,0 2-78 15,1 1-89-15,4 2-70 0,1 3-49 16,4 2-36-16,-1 4-39 0,2 0-118 16,1 1-175-16,1 3-237 0,0 0-221 15,0 0-112-15,1 0-41 0,2-1 73 0,0 1 155 16,0-2 226-16</inkml:trace>
  <inkml:trace contextRef="#ctx0" brushRef="#br0" timeOffset="-69209.01">20656 10017 437 0,'0'-9'572'0,"0"2"118"0,-3 2 118 0,2-1-42 16,-5 1-105-16,-1 1-116 0,-2 1-101 0,-5 0-101 16,-1 1-107-16,-4 2-82 0,0 2-54 15,-1 1-33-15,-4 1-25 0,3 2-15 16,-4 3-11-16,1 3-7 0,3 2-4 16,1 0-3-16,1 3-2 0,5 3-1 0,2 0-2 15,0 3-4-15,8 0-2 0,2 1-3 16,4-2-2-16,1 1-2 0,6-2-1 15,1-2-2-15,6-1 3 0,-2 0 4 0,3 0 1 16,4-2 1-16,-4 1 4 0,4-2 3 16,-2 2 2-16,0-1-1 0,-1 2 5 15,-1-1 2-15,-2-1 4 0,-2 4 4 16,-5-2 2-16,0 1 4 0,-8 2 0 16,-2 0 1-16,-6 2-2 0,-3-1-3 0,-2 2-1 15,-4-1-7-15,-3 1-6 0,-1-3-9 0,-4-2-26 16,-1-2-64-16,3-2-115 0,2-5-172 15,2-4-212-15,10-3-191 0,-1-6-101 16,7-3 0-16,5-6 78 0,5-3 156 16,5-6 205-16</inkml:trace>
  <inkml:trace contextRef="#ctx0" brushRef="#br0" timeOffset="-68870.42">20718 10341 336 0,'8'-6'528'0,"-1"1"106"0,-4 2 106 15,0 0-11-15,-1 2-75 0,0-3-99 16,-2 0-104-16,-2 0-94 0,2-2-104 0,-2-3-100 16,0-3-76-16,2-3-43 0,0-3-27 15,0-3-16-15,0-3-8 0,2-2-3 16,0-1 0-16,-2-1 1 0,0 2 0 0,0 1 6 16,-4 2 6-16,1 5 4 0,0 2 3 15,-3 5 6-15,-1 4 6 0,-4 5 6 16,2 6 5-16,-1 6 17 0,-1 5 16 15,3 4 15-15,-1 7 13 0,2 4 11 0,4 3 7 16,0 2-3-16,3 2-10 0,6-1-15 16,2-2-16-16,5-1-15 0,3-1-15 15,6-5-15-15,-1-3-10 0,2-4-8 16,4-4-10-16,1-6-13 0,1-4-27 0,1-4-40 16,-2-5-63-16,0-3-92 0,-2-3-116 15,0-2-169-15,-4-4-161 0,-2-1-133 16,-4-2-26-16,0-2 47 0,-3-1 96 0,-4 3 167 15</inkml:trace>
  <inkml:trace contextRef="#ctx0" brushRef="#br0" timeOffset="-67192.22">18952 11140 163 0,'6'-9'284'0,"-1"1"44"16,-3 4-28-16,-2-2-22 0,-4 3-23 0,0 2-22 16,-5 1-16-16,-3 0-13 0,-2 0-6 15,-2 0-4-15,-4 1-1 0,1 1-8 16,-7 1 5-16,3 1 2 0,-2 0 13 16,-2 3 17-16,-2 2 13 0,4 4 12 0,-4 5-5 15,-1 6-6-15,0 6-21 0,5 6-30 16,0 6-28-16,3 6-27 0,4 5-28 15,6 4-22-15,5 4-21 0,7 4-15 0,8-1-14 16,8-1-18-16,9-1-15 0,8-5-13 16,7-5-19-16,7-8-28 0,7-6-68 0,3-9-74 15,5-8-76-15,0-7-89 0,-1-8-100 16,1-6-82-16,-7-5-32 0,-1-5 6 16,-7-2 21-16,-4-5 59 0,-7-2 86 15,-4-2 94-15,-7-3 90 0,-6 1 72 16,-5-2 61-16,-6 0 49 0,-3-1 47 0,-5 2 33 15,-1-2 30-15,-3 2 29 0,0 0 29 16,-3 2 27-16,1 0 22 0,-3 2 29 16,1 0 33-16,-1 2 36 0,-1 1 33 0,0 4 21 15,0 3 12-15,-2 1-7 0,1 1-19 16,0 4-32-16,-3 2-37 0,1 2-37 16,0 5-35-16,1 4-28 0,-2 3-26 15,2 4-17-15,4 5-19 0,0 3-10 0,1 3-11 16,2 3-8-16,3 2-10 0,6-1-6 15,0 1-7-15,5-4-9 0,3-2-5 16,3-4-4-16,5-5-1 0,2-5-5 0,3-5 1 16,2-4 0-16,-2-6 0 0,5-4-1 15,-3-4-2-15,2-4 1 0,-6-3-1 16,-2-3 3-16,-7 0 0 0,0-3 0 0,-8-1-2 16,-6-1-1-16,-3 2-5 0,-6 0-2 15,-4 2-1-15,-2 1-2 0,-1 3-1 16,-6 3-1-16,0 2-1 0,-1 3-14 15,1 4-34-15,0 2-60 0,4 1-78 0,1 1-126 16,4 2-138-16,3 2-130 0,3-2-80 16,7 0-3-16,4 1 50 0,5-1 110 15,5-1 135-15</inkml:trace>
  <inkml:trace contextRef="#ctx0" brushRef="#br0" timeOffset="-66839.38">19749 11380 305 0,'-8'-4'515'16,"-5"1"82"-16,-5-1 60 0,-8 4-51 16,0 0-104-16,-5 2-108 0,0 1-90 15,-1 0-61-15,-1 3-49 0,1 0-43 0,2 2-39 16,3 0-40-16,7 0-29 0,1 2-22 16,6 1-15-16,2 0-7 0,10 1-9 15,2 0-7-15,12-2-5 0,3 1-2 0,7-1-1 16,6 1-3-16,5-2 1 0,6 0-5 15,3 1-3-15,-1 1 3 0,1-1-1 16,1 1 4-16,-4 2 4 0,-2 1 13 16,-2-1 12-16,-3 2 7 0,-3 2 11 0,-6 1 7 15,2 1 13-15,-9 2 19 0,-3 0 42 16,-7 2 30-16,-5 2 20 0,-6 1 8 16,-6-1-1-16,-4 2-18 0,-6-3-42 0,-4 0-37 15,-3-3-25-15,-1-1-19 0,-2-4-20 16,2-4-34-16,1-4-80 0,2-7-106 15,5-4-169-15,7-6-169 0,7-7-144 16,7-5-104-16,6-6 9 0,4-5 69 0,4-4 149 16,3-4 163-16</inkml:trace>
  <inkml:trace contextRef="#ctx0" brushRef="#br0" timeOffset="-66609.97">19964 11080 48 0,'3'-33'372'0,"-3"6"97"0,0 8 85 16,-3 4 16-16,2 4-14 15,-1 5-12-15,0 5-26 0,1 5-44 0,2 7-50 16,1 5-54-16,1 10-68 0,6 5-93 16,1 11-77-16,3 6-52 0,6 6-37 0,-2 6-25 15,7 0-13-15,1 3-6 0,2-3-5 16,1 0-2-16,1-3 0 0,-1-3-1 16,-1-3-12-16,-3-3-23 0,-4-4-59 0,-1-7-85 15,-4-2-107-15,-4-9-157 0,0-3-159 16,-5-8-138-16,-4-6-45 0,-4-4 30 15,-1-7 80-15,-4-5 145 0,-5-5 160 16</inkml:trace>
  <inkml:trace contextRef="#ctx0" brushRef="#br0" timeOffset="-66426.64">19997 11500 220 0,'-14'-12'547'0,"0"3"110"0,3 0 89 15,1 3 42-15,7 0-86 0,4 2-134 16,6-2-117-16,7 0-90 0,5-2-74 0,6-3-89 15,5-2-70-15,5 0-55 0,5-4-41 16,2-2-35-16,0-2-58 0,1-2-120 16,0-1-190-16,-1 0-235 0,-1 0-195 0,-2 0-94 15,-1 0-12-15,-3 3 84 0,2 0 173 16,-3 2 230-16</inkml:trace>
  <inkml:trace contextRef="#ctx0" brushRef="#br0" timeOffset="-62955.66">15654 10359 131 0,'0'0'180'0,"0"0"-32"0,0 0-37 0,-1 0-26 16,1 0-17-16,0 0-5 0,-2 0 2 15,0 1 6-15,2 1 7 0,0-2 3 16,0 0 3-16,0 1 0 0,0-1-7 16,-1 0-9-16,1 0-7 0,1 0-7 0,1 0-4 15,3-1-6-15,4 1-2 16,2-3-5-16,5-2-5 0,1 1-8 0,5-2-7 16,2-2-7-16,0-1-4 0,3-1-4 15,1 1 0-15,-1 0-1 0,-2 1-1 0,1 1 1 16,-6-1 0-16,1 1-1 0,-2 2 0 15,-5 1-2-15,-3 1 1 0,0 0 4 16,-5 1 6-16,-1 2 6 0,-1 3 4 16,-4-1 1-16,-4 3 4 0,-1 0 0 0,-3 1-2 15,-4 2 10-15,-1-4 14 0,-1 2 21 16,-2 0 22-16,-3 0 22 0,0-1 17 16,-4-1 5-16,-1 1-4 0,-3-3 0 0,3 3-6 15,-4-2-5-15,-2 0-6 0,0 0-6 16,-2 0-5-16,0-2-11 0,2 3-15 15,-1-1-15-15,1 0-13 0,1-2-14 16,1 2-4-16,3 0-7 0,4 0-9 0,3-1-8 16,5 1-8-16,4-2-3 0,3 2-5 15,6 0-1-15,6 0 2 0,4 0 3 16,7-2 1-16,4-1 0 0,4-1 1 16,5-2-1-16,2-1 0 0,4-2 0 0,0-2-2 15,-1 1-2-15,0-3-1 0,0 0-5 16,0 1 0-16,-3 0-4 0,-2 1 0 15,-4 1-2-15,-4-2 0 0,0 5-2 16,-6-1-2-16,-4 1 2 0,-2 1 2 16,-3 1 3-16,-6 2 4 0,-1 0 6 0,-6 3 6 15,-6 2 1-15,-3-1 2 0,-4 2 0 16,-5 3 2-16,-3-2 6 0,-3 1 10 0,-3 1 13 16,-3 0 10-16,5 0 9 0,-1-1 4 15,2-1-3-15,7-1-9 0,1-1-31 16,5-2-44-16,4 0-61 0,7-2-79 15,6 1-91-15,6-2-88 0,10-2-66 0,3-1-47 16,8-1-29-16,5-3 31 0,3 0 64 16,4 0 77-16</inkml:trace>
  <inkml:trace contextRef="#ctx0" brushRef="#br0" timeOffset="-61976.61">15739 10769 88 0,'-8'-1'178'0,"2"1"-21"15,-2-1-32-15,2 1-22 0,3 0-16 16,0 0-9-16,-1-2-6 0,1 1-9 0,3 1-9 15,0-2-3-15,3-1-4 0,2 0 3 16,3 0 6-16,5-3 8 0,-1 0 8 16,7-1 4-16,2-2 2 0,1 0-6 0,6-2-12 15,-1-1-12-15,3 0-11 0,0 2-10 16,2-2-8-16,-2 0-8 0,3 1-4 16,1-1-4-16,-3 0-1 0,-1 1-2 15,0 1 0-15,0 1 0 0,-3 0 0 0,-2 2 0 16,-2-2-3-16,-1 3-1 0,-4-1 1 15,-3 3-1-15,1 0 0 0,-7-1 4 16,1 4 0-16,-1-3 7 0,-4 2 5 16,-2 0 5-16,-3 1 0 0,0 1 2 0,-3 0 4 15,-5 0 0-15,-1 0 3 0,-4 3 5 16,-4-1 5-16,-3 2 2 0,-5-1 2 16,-2 3 4-16,-6-1-2 0,1 3 0 0,-6 0 2 15,-1-1 10-15,0 2 10 0,-1 0 19 16,-1 2 23-16,5-2 26 0,2-2 19 15,4 0 10-15,4 1-2 0,5-2-17 16,2-2-27-16,8 0-27 0,2-1-30 0,9 0-23 16,4-3-19-16,9-2-3 0,7-1-7 15,4 0-2-15,9-3-1 0,7 0-2 16,1-2 1-16,6 1-4 0,1 0-1 16,1 1-2-16,-2-2-1 0,-3 2-4 15,-6 1-8-15,-3 3-11 0,-6-1-11 0,-6 1-5 16,-7 2-2-16,-2 0 3 0,-7 3 7 0,-7 1 16 15,-7 4 11-15,-7 0 7 16,-5 1 5-16,-8 1-1 0,-3 2 2 0,-5 0 1 16,-4 2-1-16,-1 1 2 0,-2-2 3 15,-4 0 10-15,1 1 14 0,-2-2 14 0,4 0 25 16,1-1 21-16,6-2 17 0,4-2 9 16,5-2-8-16,6-1-8 0,4-1-25 15,7-1-31-15,6-1-35 0,4-1-39 16,8-1-50-16,3-4-81 0,8 1-99 0,4-2-104 15,7 0-91-15,5-2-82 0,3-1-50 16,5 2 25-16,3-2 75 0,1 0 95 16</inkml:trace>
  <inkml:trace contextRef="#ctx0" brushRef="#br0" timeOffset="-60793.9">15856 10363 10 0,'-8'0'83'0,"2"2"-1"0,2-2 2 0,0 0-2 16,1 0-7-16,1 0-7 0,-1 0-6 15,3 0-5-15,0 0-2 0,0 0 1 16,3 0 7-16,2-2 6 0,0 1 5 0,4-1 1 16,3 1-2-16,-1-3-7 0,4 0-7 15,1 1-13-15,3-1-9 0,2-3-9 16,-1 2-9-16,2-1-5 0,0 1-7 16,1 1-2-16,-1-1-2 0,0 2-1 0,-2 0-1 15,-4 0-1-15,2 1 1 0,-6 0-1 16,0 2 0-16,0-2 7 0,-4 1 13 15,-1 1 17-15,-3-2 17 0,2 2 12 16,-6 0 5-16,0 0-2 0,-6 0-11 16,0 0-17-16,-4 0-16 0,-5 2-11 0,-1-1-6 15,-6 1-3-15,-2 0-2 0,-2 2-1 16,-2 0-2-16,-4-1 3 0,-4 2 2 16,1 1 6-16,1-2 10 0,-3 2 19 0,-1-2 18 15,3 1 19-15,-1 0 18 0,7-1 17 16,-1 0 10-16,5 0 2 0,3-1-4 15,3 0-12-15,3 0-15 0,5-2-22 16,0-1-23-16,3 2-20 0,3-2-17 0,5-2-12 16,5 1-21-16,8-4-38 0,4 1-56 15,8-2-73-15,4 0-83 0,7-2-85 16,6 2-83-16,6 0-15 0,3 0 30 0,5 0 60 16</inkml:trace>
  <inkml:trace contextRef="#ctx0" brushRef="#br0" timeOffset="-58459.15">20699 11430 11 0,'2'-3'176'0,"1"-2"15"0,2 1-44 16,1-1-33-16,0 1-18 0,2-2-14 15,4 0-10-15,2 0-5 0,-2 0-4 16,6 0-7-16,2 0-4 0,1-3-9 0,4 1-2 16,0 0-1-16,5-2-3 0,0-2 2 15,4-2-2-15,-1 1-2 0,2-3-6 16,1-2-5-16,2-3-7 0,-2-4-8 0,2-1-4 15,0-3-3-15,0-2-1 0,3-4-2 16,-3-1 1-16,-1-1 0 0,-2-4 4 16,-1 1 6-16,1-1 9 0,-6 0 7 15,-3 0 5-15,0 0 8 0,-4 1 3 16,-5-1 2-16,0-1 2 0,-4 0 3 16,0 0 0-16,-7 0 1 0,1 0 1 0,-3-1-4 15,-4-2-5-15,0-2-7 0,-1 1-5 16,-2-1-8-16,-4-1-7 0,1 2-6 0,-7-2-3 15,4 1-3-15,-3 1-1 0,-1 1-2 16,-4 1-1-16,0 2-1 0,-2 0 0 16,-1 0-2-16,-4 3-2 0,0-1-1 0,0 2 1 15,-3 1 2-15,-3 1-2 0,-1 1-5 16,-2 0-10-16,-8 1-8 0,-2 1-7 16,-4 2-4-16,-3 1-2 0,-5 1 7 0,-2 2 8 15,-3 2 11-15,-1-1 6 0,-3 4 4 16,-1 1 2-16,-1 1 0 0,-4 2 3 15,1 0 0-15,-2 2 1 0,-1 2 4 0,0 1 3 16,-1-1 2-16,-1 4 0 0,-5-1 1 16,-2 2 0-16,-3 0-1 0,-1 2-5 15,-4 2-1-15,1-1-2 0,-1 3 0 0,-1-1-4 16,0 2 3-16,1-1 0 0,-1 2 1 16,0-1 0-16,2 2 0 0,-2 0 2 15,1 2-2-15,1-1 1 0,-2 2-2 16,-2 2-1-16,0-1-4 0,0 2-4 0,-1 0-6 15,3 2-3-15,4-2-2 0,-1 0 0 16,5 1 6-16,0-1 5 0,6-1 4 16,2-2 4-16,5-2 2 0,0-1 5 15,6-1 4-15,1-2 9 0,4-2 9 0,1-1 14 16,5-1 13-16,0-1 12 0,1-2 13 16,3-1 10-16,3 1 9 0,2-3 0 15,3 0-5-15,1 0-3 0,6-2-9 0,1-2-9 16,2-2-13-16,3-1-5 0,-1-2-8 15,5-2-8-15,-2-1-6 0,0 2-7 16,2-3-2-16,-3 2 1 0,4-1 2 16,-3 2 9-16,1-1 10 0,-3 3 12 0,5 0 6 15,-4 3 4-15,1 0 0 0,3 0-5 16,-1 2-8-16,2 1-9 0,-1 1-2 16,1 0-7-16,4 1-3 0,-2 3-3 15,3-1-1-15,-1 4-6 0,2-1-4 0,3 0-6 16,-1 3 0-16,5 0-7 0,-1 1-2 15,2 0-1-15,3 2-2 0,0-1-2 16,0 0-1-16,-1 1 1 0,2 2-1 0,1 0-1 16,-1 0 1-16,3 3 1 0,-1 2-2 15,1 2-1-15,0 1 1 0,0 2 3 16,0 3 1-16,0 3 3 0,0 2 4 16,0 3 4-16,-2 3-2 0,2 1-2 15,-2 3 2-15,2 3-5 0,-3 0-3 0,2 0-2 16,1 3 4-16,-2-3-4 0,2-1-2 15,0 0 0-15,2-3 4 0,-1-1-2 16,1-5-2-16,-1-2 3 0,1-2 5 0,0-4 10 16,-1-1 16-16,2-3 16 0,-1-4 9 15,1-2 4-15,0-3-3 16,-1-6-9-16,-1-6-18 0,-1-4-16 0,2-3-7 16,-1-5-6-16,-1-1-3 0,-1-4 0 0,-1 1 6 15,-1-4-3-15,-3 1-1 0,0-1 2 16,-1-1-4-16,-1 2 0 0,-3-3-5 15,0 3 2-15,1 1-1 0,-2 2 2 16,1 1 7-16,0 1 8 0,2 5 7 0,1 2 8 16,-1 2 5-16,2 4-2 0,2 2-7 15,2 2-9-15,0 2-6 0,1 3-4 16,4 3-8-16,3 2 0 0,-1 1 5 0,7 4 1 16,2 0-2-16,4 0-1 0,4 3 4 15,4-3-1-15,5 0-4 0,4 0-13 16,0-1-19-16,5 0-32 0,0-1-55 15,0 0-91-15,2-1-115 0,-1 2-112 0,1-3-99 16,1 3-85-16,0 1-8 0,-3-1 58 16,-1-1 100-16,1 2 113 0</inkml:trace>
  <inkml:trace contextRef="#ctx0" brushRef="#br0" timeOffset="-56560.32">13151 11973 56 0,'17'1'179'0,"-2"-1"8"0,5 2-62 15,-1-2-48-15,8-2-29 0,2 1-15 16,6-2-9-16,5-1 0 0,6 0 2 15,6-3 7-15,4 0 0 0,5 0-2 16,6 0-1-16,4 1-5 0,6-2-2 0,1 4-5 16,6-2-2-16,-2 3 4 0,4-2 3 15,0 2 9-15,0 0 11 0,1-2 13 0,-2 1 8 16,4-2 4-16,-1 0-3 0,1-1-7 16,-1-1-14-16,2-1-14 0,-1 0-14 15,-1 2-9-15,-2-4-5 0,-2 2-2 16,-4 0-3-16,-5 0 1 0,-6 0-1 0,-5 0 2 15,-6 2 0-15,-8 1 0 0,-7 0 1 16,-7 1 0-16,-8 1-4 0,-6 1-1 16,-8 1-1-16,-8 1-5 0,-8 1-5 15,-7 1-6-15,-7 1-2 0,-9-1-3 0,-10 2-1 16,-5 0-1-16,-10 0 3 0,-4 1 2 16,-7 0 4-16,-7 0 2 0,-7-1 1 15,-4 3 4-15,-8-1 2 0,-6 1 2 0,-5 0 2 16,-7 1 3-16,-7 1 3 0,-3 2-2 15,-7 1 2-15,1-1 2 0,-3 3 5 16,5 0 8-16,-1 0 8 0,2 1 9 16,4 1 5-16,6-2 5 0,7 2 1 0,8-1 0 15,6-2-2-15,11 1-3 0,10-3-7 16,7 1-4-16,10-2-5 0,10-3-9 16,10 0-5-16,10-4-1 0,10-1 1 15,9-2 3-15,9-4 3 0,10-1 2 0,10-3 6 16,9-3-1-16,9-1-2 0,11-2 0 15,11-3-3-15,8-2-4 0,12 1-16 16,12-2-24-16,8 0-29 0,9 0-31 16,7 1-36-16,5-1-28 0,3 3-16 0,-2-2-11 15,2 6-10-15,-3-1-18 0,-1 3 2 16,-6 1 14-16</inkml:trace>
  <inkml:trace contextRef="#ctx0" brushRef="#br0" timeOffset="-53177.09">16519 9816 171 0,'-5'-9'253'0,"-3"0"20"0,3 1-48 0,1 4-44 16,-4-2-33-16,5 2-31 0,0 2-8 15,-1 0 9-15,3 5 11 0,-1 2 13 16,2 5 11-16,0 4 15 0,2 2 6 16,-1 7-4-16,3 2-6 0,0 5-8 0,2 2-8 15,-1 4-10-15,0-1-9 0,0 5-5 16,1-1-14-16,-1-2-16 0,3 2-8 15,-4-3-6-15,1-2-2 0,-2 0 4 16,2-6 17-16,-1-2 23 0,-3-3 17 0,2-3 16 16,0-3 23-16,-1-4 3 0,-2-2-16 15,0-5-23-15,-2-3-28 0,-2-6-27 16,1-5-33-16,-4-5-25 0,2-7-15 0,-1-4-8 16,-2-4-6-16,0-5 1 0,0-3-3 15,0-5-2-15,-1-1 1 0,1-3 0 16,0-3 1-16,0 1-1 0,0 3-1 15,4 0 2-15,0 4 2 0,1 2 0 0,3 5-1 16,0 3 0-16,3 5-2 0,1 4 2 16,2 4 0-16,3 4 3 0,2 5 5 0,5 3 4 15,0 5 3-15,8 5 3 16,1 3 0-16,3 2-3 0,4 2-4 0,3 3-3 16,3 0-1-16,0 0-4 0,3 2 2 15,-2-1-4-15,3 1 2 0,-6-2-2 0,2 1 0 16,-4-1-2-16,-4 0-3 0,-3 0 1 15,-6-1-3-15,1-1 2 0,-5 1-2 16,-4 0 1-16,-5 0 2 0,-3 1 2 16,-3 0 1-16,-6 2 0 0,-2 1 2 0,-4-2 1 15,-5 2 1-15,-3 0-1 0,-4 0 0 16,-3 0 2-16,-3 2-3 0,-2-2-1 16,-4 1 0-16,-1 1-1 0,-1-2 2 0,-2 0 0 15,-1-2 3-15,1 1-2 0,3-4 3 16,2 0 1-16,1 0-2 0,3-4-2 15,6-2-16-15,2-1-39 0,2-1-70 16,5-5-78-16,3-2-92 0,5-2-114 0,6-4-101 16,3-2-61-16,8-2-18 0,6-5 9 15,5 1 33-15,5-4 54 0,2-1 75 16,5-3 79-16,0-1 73 0</inkml:trace>
  <inkml:trace contextRef="#ctx0" brushRef="#br0" timeOffset="-52592.07">16941 9811 109 0,'-2'-25'230'16,"-1"1"25"-16,-2 3-17 0,1-1-8 0,-2 4-3 16,1 0 5-16,0 1 4 0,2 2 2 15,1 1-2-15,1 1-6 0,1-1-10 0,1 4-12 16,2-1-16-16,2 2-14 0,0 2-21 16,3 1-13-16,0 3-9 0,0 4-1 15,1 3 3-15,5 6 6 0,-1 3 5 16,1 3 3-16,2 7 0 0,-2 3-5 0,1 2-7 15,0 5-14-15,0 2-12 0,0 2-13 16,-2 2-14-16,3-1-14 0,-4-1-12 16,1-2-7-16,-2-2-4 0,0-4-7 0,-3-3-3 15,3-5-2-15,-5-3-1 0,1-3-1 16,-2-4-6-16,-2-7-1 0,3-4-3 16,-3-6-7-16,0-4-11 0,1-5-3 15,-3-3-2-15,2-3-2 0,-1-4-4 0,-2 0-8 16,0-2-6-16,0 0-5 0,0 0-2 15,2-1-4-15,-2 2 3 0,1 2 7 16,2 5 2-16,-1 1 3 0,2 4 1 16,-1 5 4-16,1 5 4 0,2 4-1 0,1 3 2 15,-1 6 4-15,5 2-1 0,-2 6 1 16,1 2 0-16,2 1 0 0,1 1 4 16,0 0 3-16,-1 0 8 0,4-3 6 15,-3 0 6-15,0-5 9 0,1 0 4 0,-1-4 2 16,0-5-4-16,0-4-8 0,1-3-4 15,-1-3-8-15,0-4-6 0,1-4-7 16,-3-4 0-16,0-3 1 0,-1-3 0 0,-4-3 1 16,1-1-1-16,-3-5 3 0,1-2-3 15,-4-2-3-15,-1-1-1 0,2-4-1 0,-2 0-1 16,0 0-1-16,0 2 0 16,0 1 1-16,0 3-3 0,0 4 0 0,0 5-3 15,0 5-7-15,0 2-10 0,0 7-13 16,-2 2-25-16,2 8-46 0,-1 4-86 15,-4 4-88-15,4 6-123 0,-1 4-145 0,1 6-124 16,1 4-92-16,-2 4-2 0,-1 5 49 16,-1 5 110-16,1 2 147 0</inkml:trace>
  <inkml:trace contextRef="#ctx0" brushRef="#br0" timeOffset="-37409.81">11083 10407 15 0,'-10'-2'41'16,"1"1"2"-16,-2-1 4 0,1 1 4 15,-4-1 4-15,1 2 0 0,-2-3-5 16,0 1-1-16,0 1 0 0,2 0-3 0,-3-1 0 15,2 1 2-15,0-1 1 0,1 1 2 16,2 1 0-16,-3-2-6 0,4 1-4 0,-2 1-2 16,2-2-1-16,1 2-5 15,-2 0-5-15,3 0-2 0,0 2 0 0,1-2-1 16,-2 1 2-16,5 1 2 0,-1-2 1 16,1 0-1-16,1 0 2 0,0 0-4 0,1 0-2 15,6-2 4-15,0 1 10 16,6-1 13-16,4-1 10 0,7-3 5 0,4 0 3 15,8-1-8-15,8-1-10 0,2 1-16 16,7-1-13-16,1 1-10 0,6 1-6 16,3 0-5-16,2 3-4 0,0 0-2 0,-2 1-1 15,-3 4 0-15,-4-1-3 0,-2 4-3 16,-4-3 2-16,-9 3-2 0,-4 1 1 16,-6-1 3-16,-6-1 2 0,-4 1 5 15,-6-1 2-15,-4-1 3 0,-5 1 0 0,-6 0-1 16,-3-1 0-16,-7 0-1 0,-6 0 0 15,-3-2 0-15,-8 1-1 0,-2 1 0 16,-7-1-2-16,-4 2 0 0,-3-1 0 0,-3 0-3 16,-2 1 3-16,-2 0-1 0,-1 3 0 15,2-1 0-15,-2 1 1 0,2 2 0 16,0-2 0-16,6 4 1 0,0-2 0 0,5 0 2 16,3-1 1-16,6-1 1 0,4 1 1 15,4-3 4-15,7 0 7 0,3-2 7 16,4 0 13-16,5-3 15 0,8 0 17 15,5-3 6-15,8-1 1 0,8-5-5 16,8 0-11-16,7-2-14 0,7-2-19 0,9-1-14 16,5 1-9-16,5-2-16 0,5 0-40 15,1-2-53-15,0 2-58 0,-3 0-56 16,-1 0-57-16,-2-1-69 0,-7 1-9 16,-3 0 27-16,-6-3 45 0</inkml:trace>
  <inkml:trace contextRef="#ctx0" brushRef="#br0" timeOffset="-36292.02">10986 8001 35 0,'-3'6'33'0,"3"0"-2"16,0 0 2-16,3 0-1 0,1-2 0 0,2 0 3 16,2 0-1-16,4-1-5 0,3-2-8 15,4-1-5-15,0 0-4 0,5-3-5 16,2 2-2-16,3-3-6 0,2 2 0 15,0-3 1-15,2 2-1 0,0-1-1 0,2 0-3 16,-3 2 3-16,-1-1-5 0,-1 0 0 16,-3 1-3-16,-2 1 0 0,-4-1 3 15,-4 2 0-15,-1 0 4 0,-5 0 2 0,-1 0 4 16,-3 2 5-16,-4-1 6 0,-3 1 5 16,-4-1 7-16,-4 2 6 0,-3 0 4 15,-5 0 0-15,0 2-1 0,-7-2 0 16,-3 3-4-16,-4-2-4 0,-4 2-4 15,-3 2-2-15,-3-1 1 0,-4 1 3 0,2 0 5 16,-3 2 10-16,-1-2 14 0,4 3 19 16,1-2 13-16,6-1 12 0,3-1 6 15,5-1 0-15,8-1-10 0,5-2-13 0,6-3-16 16,11 0-14-16,9-5-15 0,8-1-12 16,10-4-9-16,8-1-7 0,9-4-8 15,5 0-9-15,3-1-21 0,3-1-24 16,0 2-18-16,-1 0-13 0,-5 2-6 0,-2 1-1 15,-5 1 14-15,-7 2 19 0,-3 3 18 16,-7 1 13-16,-9 5 10 0,-6 2 8 16,-8 4 5-16,-10 5 5 0,-8-1 0 15,-7 4 2-15,-9 0 2 0,-7 2 2 16,-4-1 8-16,-4-2 10 0,-2 2 10 0,-3-1 12 16,-3-2 9-16,0 1 12 0,-2-2 10 15,1-1 16-15,3 1 21 0,2-4 24 0,6 1 24 16,3-1 15-16,9-2-2 0,8-2-19 15,6 0-25-15,11-3-32 0,10-3-33 16,9 0-28-16,12-4-17 0,11 0-12 16,11-2-24-16,9 0-50 0,6-1-69 0,5-1-74 15,4 2-70-15,-2 0-60 0,-2 2-44 16,-6 1 0-16,-4 1 33 0,-2 4 55 16,-9 1 60-16</inkml:trace>
  <inkml:trace contextRef="#ctx0" brushRef="#br0" timeOffset="-26741.65">19030 5623 133 0,'3'-9'121'0,"-2"2"-6"0,-1-1-6 16,-1-1 1-16,-4 0 3 0,0-1 3 16,-4-1 4-16,3 1 5 0,-4-1 7 15,0-2 6-15,-2 1 7 0,1-2-5 0,-2 0-8 16,1 1-12-16,0-2-11 0,-2 0-18 15,1 0-16-15,-2 0-11 0,0-1-11 16,-2-1-10-16,1 1-9 0,-3 1-7 0,-1-2-6 16,2 1-6-16,-4-1-1 15,0-1-5-15,1 2 6 0,-4-2 7 0,0 0 4 16,-2-2 1-16,-1 2 7 0,-4-1 1 16,1-1 0-16,-4 2-7 0,-2 0-1 0,-2 0-1 15,-4-1-4-15,0 2-3 0,-1 1-5 16,-2-1-3-16,-3 1-4 0,0-1-5 15,-3 2-3-15,-2-1-1 0,-1-1-1 16,-4 2 1-16,-1-1 0 0,-3 1 1 16,0-1 1-16,-3 3 0 0,1 0 0 15,-2-1-3-15,-1 4 1 0,-2-1-3 0,-2 1 3 16,2 1-1-16,-3 0 0 0,1 0 2 16,-1 1-1-16,0 2-2 0,2 0 2 0,-1 2 0 15,0-1-1-15,1 1 0 0,0-1 0 16,3 4 3-16,-2-2 1 0,0 3 1 15,0 0 0-15,-2 0 2 0,0 3-1 0,-1 0 0 16,-4 1-3-16,-2 4 0 0,-2-1 0 16,-1 1 0-16,-2 1-1 0,0 0-1 0,2 0 0 15,5 1 1-15,-1-1 0 0,4 2-1 16,2-1 4-16,3 1 2 0,4 0 0 16,5 2-1-16,3-3 1 0,0 2-2 0,5 2-2 15,0-1-1-15,4 0 2 0,1 4-1 16,1 0 0-16,1 2 0 0,-2 2 0 15,-1 2-1-15,-2 1-2 0,1 1 2 16,-2 4 0-16,-2-1 1 0,-1 4 1 0,-3-1 1 16,4 1 1-16,0-2-2 0,1 1 1 15,2-2-1-15,2-1 0 0,-1-2-1 16,5-1 0-16,0 1 0 0,3-2-2 16,3-2 0-16,-2 0 0 0,2 1 1 15,3 0 1-15,-1-2-1 0,3 3 1 0,-2-2 0 16,-1 2 1-16,1 0-1 0,-1 0-1 15,1 2 0-15,-3-1 0 0,-3 1 0 0,3-1 1 16,-3 2 0-16,-1 0 3 0,-2 0-1 16,-2 0-2-16,-1-1 1 0,-3-1-1 15,-1-1 1-15,-1 2-1 0,-2-2 0 0,2-1 2 16,0 0 0-16,-2 0-1 0,3-1-2 16,-1-1-1-16,2 0 2 0,0-1-2 15,1-1 3-15,-1 2 1 0,1-2 2 0,0 1-3 16,1 0 1-16,-1-1 2 0,2-1-2 15,-1 2-1-15,1-1-1 0,1 1 0 16,-1-2 1-16,2 3 0 0,-3-2-3 16,0 1 0-16,1 1 1 0,-1 0 2 0,-1 0-2 15,0 0-2-15,-3-2 3 0,3 2-1 16,1 0-1-16,-2 0-1 0,4 2 2 16,-3-1 0-16,3 1-1 0,-3-1 2 15,2 2-1-15,-1 2 1 0,1-3-1 0,1 3 0 16,-3 0 0-16,3-1-1 0,0 2 2 15,0 0 1-15,1 0 1 0,0 0-1 16,1 2 0-16,1-2 0 0,2 1-1 0,-3 1 3 16,3-1-1-16,-2 2-1 0,-1-1 0 15,3 2 1-15,-5 1 1 0,0 1-3 16,0 0 1-16,0 1-1 0,-1 1 0 0,3 0 1 16,-2 3 1-16,3 1-1 15,3 5-1-15,0-2 1 0,3 2 0 0,2 3-2 16,2 1-2-16,3 0 1 0,3 2 1 15,1-2-1-15,3 0 0 0,1-1 2 0,5 2 0 16,1-3 1-16,3 1 1 0,2-1 1 16,3-1 0-16,3-1 1 0,-2-3 1 15,2 0 0-15,3 0 0 0,2-2 0 0,0 0 0 16,0-2-2-16,2 1 1 0,3-1-2 16,2-1 7-16,1 2 6 0,2-1 3 15,4 1 3-15,2-1 2 0,3-1 0 16,0 2-6-16,3-2-6 0,3-2-1 15,0 0-3-15,4 0 0 0,-1-3-1 0,4-2-3 16,1-2 1-16,2-3 0 0,-2-2 1 16,1-2 1-16,0-2 1 0,-2 0 0 15,0-3 0-15,-1-2 0 0,-1 0-4 0,-3 1 1 16,-2 0 2-16,-1-1 1 0,-2 2 2 16,-1-1 5-16,-4 1 1 0,-1 1 4 15,0-1-1-15,-5 2 1 0,0 0-3 0,-2 0-3 16,-1 0 1-16,-3 1-2 0,0 1-3 15,0 1-4-15,-2 0 2 0,0 3-1 16,-2-2-4-16,-1 3 0 0,-1 0-1 16,-2 2 1-16,0-1-2 0,-2 2 2 0,0 0 0 15,0 1 1-15,-1 4-1 0,-3-2-1 16,1 5 1-16,-2 0 0 0,-1 5-2 16,0 0 0-16,0 2 1 0,-1 0 1 15,0 2-1-15,1-1-1 0,0 2 0 16,0-1-1-16,3-1-2 0,-3-1-2 0,6-1 3 15,-1 1 0-15,4-3 0 0,-1 1 2 16,3-1-2-16,3 0 2 0,2-1 0 0,2-1-1 16,3-1 1-16,2 0 0 0,0 0 2 15,4-3 1-15,2 0 0 0,2-1-1 16,2-1 0-16,2-2 2 0,0 1-2 16,1-2-4-16,3-1 0 0,-1 2 2 0,0-2 0 15,3 0-2-15,-2-2 2 0,1 4 2 16,1-3 2-16,-3 3 0 0,2-1-1 15,-1 1 2-15,2 3 0 0,-1-1 0 16,1 2-3-16,1 0-2 0,-1-1 6 0,4 1-2 16,0-2 3-16,4 1-1 0,0-2 4 15,0 0-1-15,6-1-3 0,1 0-2 16,3 0-3-16,2-1 0 0,0-3-2 16,1 1 1-16,3-2 0 0,-1-1 1 0,2-1 0 15,-2-1 0-15,1 0 0 0,-1-1 1 16,-1-1-1-16,-1 2 0 0,0-1 2 15,-1-1 3-15,-2 1 0 0,0 1-1 0,0-2-2 16,1 1 1-16,0-1-2 0,3-1-1 16,0 0-1-16,2-3 2 0,2 0 1 15,1-2-1-15,3 1 4 0,1-3-1 0,1-1 2 16,1 1 0-16,1-3 5 0,0 3 6 16,1-2 0-16,1-1 2 0,-1 1 1 15,0 0 4-15,2 2-3 0,-3 0-2 0,1 1-1 16,0 3 0-16,-2 2-2 0,2 3-3 15,-3 2-3-15,-2 2-2 0,3 1-4 16,-3 2-5-16,0 0-1 0,-3-2 0 16,0 1 0-16,0-2 2 0,0-1-1 0,-2-1 4 15,-2-2-1-15,0-1-3 0,2-3 2 16,-4 1-2-16,1 0 0 16,0-2 0-16,-1 0 0 0,1 0-2 0,2-1 2 15,-2 2 0-15,-1-3 3 0,1-1 1 16,1-1 3-16,0-2-3 0,-1-2-1 0,3-2 0 15,-1-4-5-15,0-1-1 0,1-3-2 16,1-1 3-16,-1-4 0 0,0-1-1 16,2-2 3-16,-1 1 0 0,-1-2 2 0,0 0-1 15,0 0-2-15,-4-1 2 0,3 1-1 16,-2 1-1-16,-1 1-2 0,2-1 3 16,-2 4 0-16,-2 2 0 0,3 2 0 0,-1 2 0 15,-4 1 1-15,2 1-2 0,-3 2-1 16,3 2 1-16,-3-1-1 0,1 2 3 15,-1-1-1-15,2 1 1 0,-1 0 2 16,1-2 0-16,0 0 1 0,0 1 0 0,2-2-2 16,1-3-1-16,3 0 0 0,-2 0 0 15,3-3-1-15,-2-2-6 0,0 1 4 16,3-5-5-16,-1 0 0 0,-1-1-2 16,1-2 0-16,4-2 2 0,-1 1 0 0,1-2 11 15,2 1 2-15,-1-1-1 0,2 2 3 16,-2-1 1-16,3 2 0 0,1 0-8 15,-3 2-4-15,3 1 3 0,0 0 0 0,1 1 0 16,0 1 0-16,3-1-2 0,-2 2 4 16,2 0-2-16,-3 0-1 0,0 2-3 15,-2-2 2-15,-1 1 2 0,0 1-1 16,-2 1-1-16,-2-2 1 0,2 2 4 16,-3 0-2-16,-2 0-1 0,1 0 4 0,-1 2 0 15,1-2 1-15,-3 3-2 0,1 0 2 16,2 0-2-16,-1 3 1 0,2-2 1 15,-1 2-3-15,1 0-3 0,-1 0 2 0,4-2-1 16,-1 1 0-16,-3 0-5 0,4-2 3 16,-3-4 2-16,0 2-2 0,-3-4 0 0,3-2-3 15,0-1 4-15,-2-3 0 0,2 0 7 16,-2-1 11-16,-1-1 7 0,0-1 14 16,0 2 5-16,-2-1 8 0,-1 1 2 15,-1 2-5-15,-1 1-6 0,0 2-8 16,0 2-7-16,-1 2-10 0,-1 1-8 15,-1 0-5-15,1 3-3 0,-2 1-3 0,0 1 1 16,0-1 1-16,0 2 2 0,-2-2 2 0,2 1-1 16,2 0 2-16,2-1 20 15,-2-1 17-15,4-1 10 0,1-1 5 0,2 0 9 16,3 0 1-16,0-1-14 0,-2-3-20 16,-1 1-9-16,3-2-12 0,-3-1-3 0,-2-1-6 15,-3 0-5-15,-2-3 2 0,-4 0 0 16,-2-1 0-16,-6-2-3 0,-4-2 4 15,-2-2 1-15,-5-4-2 0,-4-1 1 16,0-3 2-16,-7-5 0 0,1 0-5 0,-2-6 0 16,-4-2 2-16,2-5-3 0,-2-5 0 15,2-4-1-15,1-5 4 0,0-2-2 16,0-2 0-16,2 2-2 0,-2-4 3 16,0 2-4-16,1 1 2 0,1 1-1 0,0 1 1 15,0 0 2-15,-2 2-2 0,3 1 2 16,-3 0 0-16,1 3 1 0,0-2-3 15,-1 2 1-15,1 0 0 0,-1 0-10 16,-1-1 4-16,4-1 3 0,-4-2 1 0,-1-1-1 16,4 2 2-16,-4-1 8 0,-1-1-3 15,3 2-6-15,-3-2 0 0,0 4-2 0,1 1-2 16,-4 0 3-16,0 0 1 0,-2 2 4 16,0 1 1-16,-3 0 4 0,0 0-2 15,-3 1 1-15,0 2-4 0,-4 0 0 0,-2 3 0 16,0 0-2-16,-3 3 4 0,0 0-2 15,-2 2 2-15,-3 1-3 0,0 1 1 16,-3 2-2-16,1 0-1 0,-2 2 0 16,1-1 2-16,-4 1-1 0,3-1-1 0,-2 0 2 15,-1 1-5-15,-1 1 4 0,3 0-5 16,-5 1 5-16,2 1-1 0,-4 0-1 16,1-1 5-16,1 4-1 0,-1-2 0 15,-3 3-2-15,3-1 2 0,-2 2 2 0,-2 0-1 16,2 1-1-16,-3-1 1 0,1-1 0 15,-2 0 1-15,0 0-1 0,1 0-2 16,0 2 1-16,0-1 0 0,3 1 0 0,-2-1-2 16,0 2 1-16,4 0 1 0,-2 0 0 15,1 0 1-15,-1 2 1 0,0-2-2 16,0 0 0-16,2-1-3 0,-2 0 1 16,0 1-3-16,2-2 1 0,-3 1 1 0,3 0 3 15,2-1 5-15,-1 1-3 0,1-1-1 16,0 1-1-16,3-1 0 0,2 1-3 15,-3 1-2-15,4 0 2 0,0 1 3 16,0 2-1-16,0 0 3 0,-2 0 2 0,3 1-4 16,-5 0-3-16,1 2 2 0,-3-2 2 15,2 1-6-15,-1-1 1 0,-2 1 5 0,4-1 1 16,-4-1-2-16,3 2-2 16,-2-2 4-16,0 1-3 0,2-1-4 0,0 0 4 15,3-2 0-15,0 3-1 0,2-4-2 16,3 1 9-16,-1-1 1 0,4 0-5 0,-1-1 0 15,2-1 0-15,1 1 2 0,0-1-3 16,0 0-2-16,2 1 5 0,-4 0-3 16,4-1 1-16,-1-1-1 0,-2 2-2 15,2-2-1-15,0 0 0 0,0 0-1 0,-2 1 2 16,3-1 0-16,-4-1 0 0,4 0 2 16,-1 0 0-16,-1-1 0 0,2 0 0 15,-1-1-1-15,-1 0-2 0,0-2-1 16,1 2-1-16,-2 0 4 0,-1 3 0 0,-2 0 2 15,0 1-1-15,-4 3-1 0,3 0 0 16,-3 1-3-16,-1 1 2 0,2 1-4 16,0 1 3-16,2 1 2 0,2 1 1 15,-1 1 0-15,3 1-7 0,2 0 4 0,2 1-4 16,2-1-2-16,-2 2-4 0,5-2 0 16,-2 1 6-16,2 1-1 0,0-2 1 15,-1 1 4-15,0-1 3 0,-1 2 0 0,1-2-1 16,-5 1-2-16,3-1 3 0,-2 0-1 15,-1 0-4-15,-1-1 2 0,1-1-2 0,-4 1 5 16,4-2 0-16,1 1-2 0,-3-1 2 16,1 3 1-16,2-1 3 0,2 1-5 15,-3 0-4-15,2 0 3 0,-1 1 0 16,2 1 0-16,-3-1 0 0,1 2 1 0,-1 2 3 16,-3-2-2-16,1 1 1 0,0 1 0 15,-5-1-3-15,0 2-4 0,-1 0 0 16,-4 2 1-16,4-2 0 0,-4 0 2 15,-1 0 1-15,1 1 7 0,-1-1-2 0,-3 1-5 16,2 1-2-16,-1-2-1 0,-2 2-2 16,0-4 3-16,0 2 0 0,-2 0 5 15,0-1 1-15,-1 1 2 0,1 0 0 16,-2-2-3-16,1 2 0 0,-1-1 1 0,-5-1 1 16,5 0-3-16,-3 1 0 0,0-2 1 15,0 2 3-15,1-4-4 0,0 1-1 16,-1-1 3-16,3-1-1 0,0 2-1 0,0-2-2 15,2-2 4-15,-1 2-1 0,1 0-3 16,4 2-1-16,-3-2 2 0,2 1-3 16,-1 1 4-16,0 2 0 0,0-1 0 15,1 2 2-15,-5 0-2 0,0 2 0 0,-4 0-4 16,-2 2 3-16,0-1 1 0,-2 1-4 16,0-2-10-16,-3 1-15 0,1-2-22 15,-1-2-32-15,-3-1-51 0,3-2-90 0,0 0-103 16,0-3-101-16,3-1-84 0,1-1-69 15,2-2 0-15,4-2 66 0,-1 1 101 16</inkml:trace>
  <inkml:trace contextRef="#ctx0" brushRef="#br0" timeOffset="-24216.65">12986 9127 7 0,'-15'3'32'0,"0"2"-1"0,2-2-2 0,0 1-6 16,3-1-5-16,-1 2-4 0,5-2-1 0,1 1 3 16,3-1 5-16,4-1 6 15,4-1 2-15,4-1 5 0,7-3 0 0,8 0-4 16,4-4-4-16,4-1-5 0,5-2-5 16,7-3-2-16,5 0-4 0,5 0-3 0,2-2-2 15,3-2-1-15,3 0-3 0,2 1 1 16,5 1-1-16,0-1 0 0,4-1-1 15,2 2 0-15,1 0 0 0,4 0 2 16,1 2-2-16,0-1 1 0,1 0 1 0,0 3 0 16,1-1-1-16,-1-1-1 0,0 0 2 15,1 1 0-15,0-2 0 0,0 1-2 16,1-2 0-16,0-1 0 0,2-2-3 16,-3 0-1-16,2 0 0 0,-3 0 3 0,-1 0 1 15,-9 0-1-15,-1 2 1 0,-9 2 0 16,-5 2 0-16,-7 0 0 0,-8 3 1 15,-9 1 0-15,-7 2 1 0,-5 2 2 0,-9 1 0 16,-5 1-2-16,-10 2-1 0,-7 3-1 16,-6 0 1-16,-7 0-1 0,-8 2 0 15,-3-1 1-15,-8 2 0 0,-6-1 0 16,-5 0-1-16,-3 2-1 0,-3-1 1 0,-4-1-1 16,-3 3 1-16,-4 0 1 0,-2-1 1 15,-4 2-1-15,-5 2-1 0,-2 1 1 0,-4 1-1 16,-6 2 0-16,-7 3-2 15,-2 3 0-15,-7 3 0 0,-2 2 0 0,-4 1 1 16,-2 4 1-16,-1 0 1 0,-3 1 1 16,-1 3-1-16,-3-1 1 0,-2 1-3 0,-1-1 0 15,1-1 0-15,2-1-2 16,6-3 1-16,2-1 2 0,9-3 1 0,3-3 0 16,7-2 2-16,10-2-1 0,8-4 3 15,8-1-1-15,9-4-1 0,11-1-1 0,6-2-2 16,12-3-1-16,9-1-3 0,10-2-3 15,7-1 2-15,10-3-1 0,9-1 4 16,8-1 1-16,8-1 1 0,7-2 3 16,5 0-2-16,9-2 1 0,3-1 0 0,8 0-2 15,10 0 0-15,2-1 0 0,7-1 0 16,6-3-1-16,1-1-2 0,6-1 2 0,5-2 0 16,5-3 3-16,3-1 2 15,5-2-2-15,4-2 2 0,8-2-1 0,3-1-1 16,3 1-4-16,1-1-2 0,-1 1 1 15,1 1 0-15,-3 1 1 0,-3 2 0 0,-4 2 1 16,-4 1 1-16,-4 1 0 0,-5 5-2 16,-6 0 1-16,-4 3-1 0,-7 1 2 15,-9 3-1-15,-5 0-1 0,-11 2 1 0,-7 2 0 16,-9 1 3-16,-7 0 0 0,-8 1 3 16,-8 1-1-16,-7-1 0 0,-7 2-1 15,-8-1 0-15,-6 0-2 0,-11 3-2 16,-7 0 1-16,-6 1 0 0,-9 2-2 15,-5 0-1-15,-7 4 1 0,-9 0 0 0,-5 2-1 16,-7 1 3-16,-4 3 0 0,-9 1 1 16,-3 4 2-16,-10 2-2 0,-9 2 1 15,-6 3-3-15,-5 2 0 0,-5 4-1 0,-3 1-1 16,-1 1 3-16,-1 2 3 0,4-1-1 16,-1 0 0-16,2-1-1 0,1-1 4 0,7-2-4 15,0-1-2-15,4-2 0 0,7-3 1 16,6-1-1-16,7-3-1 0,8-1 1 15,6-2 1-15,9 0 2 0,10-4-1 16,9-2 0-16,6-1-1 0,10-3-1 0,8-2 0 16,7 0 0-16,8-4 0 0,9-2 0 15,6-2 0-15,8-1 0 16,7-2-1-16,7-1 1 0,10-2 1 0,7-2 0 16,4-2 0-16,9-1 2 0,5-3-1 0,6 0-2 15,3-3 1-15,2-1 0 0,8-4 1 16,3 1-1-16,5-2 1 0,2-2 0 15,6 1 0-15,3-3-1 0,1 3 0 16,1 1 0-16,-1-1-1 0,-5 2-1 0,-2 2-1 16,-4 2 1-16,-6 1 0 0,-6 1 0 15,-8 4 2-15,-7-1 1 0,-6 4 2 16,-6 1-1-16,-10 1-1 0,-3 2 1 0,-9 1 0 16,-8 3-2-16,-4 0 0 0,-9 1 2 15,-5 0 1-15,-6 3-3 0,-6 1 1 16,-7 1 1-16,-7 1 0 0,-2 1 1 15,-10 0-3-15,-6 3 1 0,-4-2-1 0,-7 4-3 16,-5 1 0-16,-8 2 1 0,-6 1 1 16,-5 1 1-16,-1 1 0 0,-5 2 1 15,-3 2-1-15,3 2 3 0,-2-1 8 16,3 2 3-16,1-1 1 0,4-1 3 0,5 1 2 16,5-2-1-16,6-2-5 0,5-2-1 15,9-2 2-15,4-2 5 0,7-1 4 16,8-1 0-16,2-2 1 0,8-3 0 15,5-2-6-15,4-1-9 0,7-3-3 0,4 0 1 16,6-1-1-16,3-4 2 0,7 1 0 16,3-3 2-16,5 3 0 0,3-3-4 0,4 1 0 15,2-2-4-15,5 1 1 0,2-1-2 16,2 1-1-16,1-2-1 0,1 1-2 16,1 1 1-16,-2-1-1 0,1 2-1 15,-3-2 2-15,-2 3 1 0,-5 0-1 0,-4 1 2 16,-4-1 1-16,-7 2 4 0,-1 2 3 15,-8 1 1-15,-2 0 4 0,-8 1-1 16,-6 1-1-16,-3 1-3 0,-9 1-4 0,-4 4-1 16,-8-1-3-16,-3 2-1 0,-6 3-1 15,-4 0 1-15,-4 2-1 0,-4 1 0 16,-2-1 0-16,-3 3 0 0,-2 0 1 16,0-1 1-16,0 1 1 0,-2-2 0 0,5 0-1 15,1 0 1-15,5-2-2 0,4-1 1 16,6 0-1-16,3-3-1 0,4 0 1 15,6-1-1-15,6-1 0 0,4-2-1 16,7-1 1-16,6-2 1 0,7-2-1 0,7-2 0 16,5-1-1-16,8-3 1 0,7-1-1 15,4-1-2-15,6-1 0 0,2-1-2 16,5-1-1-16,5-1-7 0,1 2-2 16,1-2-3-16,1 1-2 0,-2 1 2 0,0-1 2 15,-2 2 5-15,-5 0 4 0,-1 0 1 16,-6 2 3-16,-5 1-5 0,-5 0-6 15,-6 1-10-15,-4 2-8 0,-4 2-10 0,-10-1-10 16,-2 2-9-16,-2 2-16 0,-8 1-25 16,0 0-25-16,-8 0-10 0</inkml:trace>
  <inkml:trace contextRef="#ctx0" brushRef="#br0" timeOffset="-18592.66">17344 8551 68 0,'-13'-1'65'0,"7"-1"-12"0,3-1-12 16,8 0-11-16,6-1-11 0,9-1-11 15,9-1-2-15,4 0-2 0,8-1-2 16,5 1 2-16,10-1-1 0,4 0 2 15,3 1-4-15,8 1-1 0,0 0 0 0,5 2-1 16,3 0 1-16,-1 0-2 0,-1 1 1 16,-3 0 0-16,0 2-1 0,-4 0 1 15,-3 2 0-15,-7-2 1 0,-4 2 0 0,-4-1 1 16,-5 2-1-16,-5-1 0 0,-7-1 1 16,-5 1 4-16,-6-2-2 0,-7 1 2 15,-6-1 1-15,-5 0-1 0,-10 0 0 16,-2 0-2-16,-11 0-2 0,-6 0-2 15,-9-1-4-15,-6 1-5 0,-11-2-6 0,-11 2-7 16,-5 0-8-16,-11 0-6 0,-6 2 1 16,-6-1 4-16,-4 1 6 0,-3 0 16 15,-1 2 20-15,-1 0 13 0,4-1 10 0,4 2 6 16,6-3 3-16,7 3-8 0,3-2-9 16,13 2-7-16,8-2-7 0,6 0-3 15,11-2-2-15,10-1-6 0,10 0 0 16,8 0-2-16,14-3 3 0,8-1 5 0,13-1 3 15,10-1 2-15,11-1 6 0,11-1 2 16,8-1-3-16,11 0-6 0,7 2-3 0,13-2-1 16,6 1-5-16,7 1-2 0,0 1-1 15,4-1 0-15,-3 3 2 0,0 0 0 16,-3 1 0-16,-5 0 1 0,-1-1-1 0,-6 3 1 16,-4 0-3-16,-8-2 1 0,-5 1 1 15,-5 1 0-15,-11-1 0 0,-7 1 0 16,-12 1 2-16,-6-2-1 0,-15 1 0 15,-6-1-1-15,-13 0 1 0,-12 0-1 0,-10-1 0 16,-11 0-2-16,-12-2 0 0,-10 0-2 16,-11 3-1-16,-10-3-8 0,-11 2-10 15,-10 0-3-15,-11 2-2 0,-10-1 2 16,-6 1-1-16,-5 2 16 0,-2 1 22 16,-2-1 19-16,5 1 22 0,5-1 16 0,8 2 13 15,13 0 1-15,7 0-7 0,13-2-13 16,16-1-16-16,13 2-16 0,13-2-12 15,14-2-9-15,17 1-5 0,16-2-1 0,14 0-3 16,16-3 0-16,14-2 1 0,16 1-2 16,14 0 0-16,16-2-5 0,12 0 1 15,7 0-2-15,6 1 2 0,5 1 2 0,1-1 0 16,2 1 1-16,-1 1 1 0,-1 1 1 16,-6 2-2-16,-4 0 0 0,-11 0-1 15,-7 3 1-15,-14-2 0 0,-8 2 1 16,-15-1 2-16,-10 0 1 0,-15 1 0 0,-10 0 2 15,-14-2-1-15,-13 2-1 0,-14 0-2 16,-17 0-1-16,-14 0-1 0,-14 0-1 16,-12 0-9-16,-16 2-5 0,-8-2-1 0,-12 1-1 15,-9 0 1-15,-5 3-1 0,-6 0 8 16,-3 1 8-16,-4 0 2 0,4 2 3 0,6 0 3 16,3 2 0-16,13-1-1 0,7 0 2 15,14 2-4-15,10-3-2 0,15 1 0 16,11-1-1-16,17-1 0 0,9 0-3 15,18-1 1-15,12-1-2 0,16-1 1 0,15-3-2 16,9 1-1-16,16-1-10 0,5-1-7 16,10 1-2-16,6-1-4 0,6-1 3 15,1 2 1-15,2-1 13 0,2-1 7 0,-2 2 3 16,3 0 4-16,-5 0-1 0,-4 0 0 16,-3 0-2-16,-10 2 1 0,-8-1 1 15,-8-1 0-15,-12 2 0 0,-11-1 1 16,-12-1 1-16,-11 1 0 0,-15 3-1 15,-13-3-1-15,-15 2 0 0,-12 0-4 0,-11 0 2 16,-12 0-4-16,-12 2 2 0,-11-2 0 16,-9 1 0-16,-8 1 1 0,-11-1 0 15,-7 1 4-15,-3-1 4 0,1 2 6 0,-1 0 7 16,8 0 2-16,3-1 5 0,13 1 0 16,8-2-5-16,10 1-9 0,11 1-5 15,14-4-5-15,12 3-6 0,13-2 1 0,12-1 1 16,14-2 3-16,17 0 2 0,9 0 1 15,19-2 1-15,13 1-3 0,17-2-1 16,10-1-1-16,14 2-3 0,9-1-2 0,7 0 5 16,7 1 1-16,6-1 0 15,1 0 0-15,4 0 2 0,2 3 1 0,-3-1-3 16,-3 1-1-16,-6 0-2 0,-10 0 0 16,-6 0 0-16,-15 0 0 0,-12 0-1 0,-9 0 2 15,-15 0 1-15,-13 1 0 0,-12-1 0 16,-11 3-4-16,-16-1-8 0,-16 1-14 15,-12 0-14-15,-15 0-16 0,-14 1-15 0,-13-1-17 16,-13 3-6-16,-11-1 0 0,-7-1 11 16</inkml:trace>
  <inkml:trace contextRef="#ctx0" brushRef="#br0" timeOffset="-18502.87">18701 8514 25 0,'-127'6'77'0,"7"-2"5"0,9 1-7 0,12-2-13 16,15 1-16-16,11-1-14 0,19-2-15 15,15 1-9-15,18-2-17 0,14-2-16 16,19 0-15-16,16-3-20 0,17 1-20 15,15-2-23-15</inkml:trace>
  <inkml:trace contextRef="#ctx0" brushRef="#br0" timeOffset="-2804.26">16139 9973 55 0,'8'-1'78'0,"2"-1"-12"0,-1-1-6 15,3 0 3-15,1 1 2 0,-1 0 1 16,3 0-3-16,-2 1-1 0,0-1 0 0,4-1-1 16,-4 3 1-16,3-1-1 0,-4-1-2 15,2 2 0-15,-4 0-4 0,1 0 1 16,-2 0 3-16,-2 0 6 0,-1 0 14 15,-2 0 17-15,0 0 21 0,1 0 20 16,-4 0 16-16,1 0 11 0,-1 0-5 16,-1 0-18-16,-1 0-23 0,-1 0-26 0,-1-1-23 15,-3-3-23-15,1 3-11 0,0 0-7 16,-3-2-3-16,-4 1-4 0,2-1-3 0,-2 3-5 16,-6 0-6-16,-2 0-3 0,-1 3-2 15,-2-1-1-15,-1 2-1 0,-3 1 0 16,-1-1-1-16,2 1 1 0,-1-1 1 15,2 1-1-15,1-1 7 0,2-1 12 16,5 0 5-16,1 0 5 0,6-1 1 16,1-1 4-16,6 1-1 0,3-2 1 0,4-2 3 15,6 1 3-15,7-2 3 0,4-2-2 16,6 1-2-16,3-1-9 0,3-1-8 0,4 0-8 16,2 2-6-16,-1-2-1 0,-2 0-2 15,1 0-4-15,-6 0-1 0,0 1 0 16,-5 2 0-16,-5-1 0 0,-4 1 2 0,-4 1 0 15,-5 1 0-15,-5 1-8 0,-5 1-12 16,-6 2-14-16,-4 0-9 0,-6 3-8 16,-4-1-4-16,-4 1 8 0,-3 0 8 15,-3 0 7-15,-1 1 3 0,-2-1 0 0,0 1-4 16,-1 0-2-16,1 0 1 0,2-1 5 16,0 0 7-16,4 0 11 0,2-1 15 15,7-1 4-15,1-1 3 0,8 0 3 16,3 0 3-16,5-3-3 0,4-3-5 0,7 0 1 15,2-2 0-15,7 0 0 0,4-3 1 16,0 1-2-16,2-1-3 0,-1-1-1 16,2 0-3-16,-5 2-2 0,-2 1 0 0,-4 1-1 15,-2 1-1-15,-2 2 1 0,-7 2 2 16,-4 2-1-16,-4 2 2 0,-5 1 1 16,-2 2 0-16,-7 1-2 0,2 1-1 15,-5 0 0-15,-1 0-1 0,1 1 5 0,-3-1 8 16,5 0 11-16,-1-2 9 0,2 0 9 15,6-1 4-15,-2-2-4 0,5 1-8 16,3-2-10-16,1 0-19 0,3-2-28 0,2-1-44 16,7-1-65-16,1-1-91 0,7-2-108 15,3-2-119-15,4-2-49 0,4 0 1 16,4-2 46-16,-1-3 80 0</inkml:trace>
  <inkml:trace contextRef="#ctx0" brushRef="#br0" timeOffset="2174.54">17821 9603 109 0,'-9'0'117'0,"5"-2"0"15,-3 2 1-15,4-1 2 0,-2-1-1 16,2 2-1-16,1-1-6 0,1-1-2 16,2 1-4-16,1-1-6 0,3-1-4 0,1 0-4 15,1-1-1-15,2 1 0 0,0-2-1 16,1 2-4-16,2-1-5 0,0 1-2 0,-1 0 1 16,1-2 6-16,-1 2 4 15,-1 0 2-15,1 2 0 0,-5-2-1 0,2 1 4 16,-3 1 7-16,-2 1 5 0,2-2 3 15,-5 2-1-15,-5 2-7 0,2-1-17 0,-5 4-24 16,-2-1-25-16,-3 2-17 16,-4 2-10-16,-1-1-2 0,0 1-8 0,-2 2 0 15,1-1 1-15,-1 2-1 0,3-1 1 16,1 1 0-16,1-1 1 0,3 1 1 16,2-1 1-16,2 1 1 0,1-1 1 0,2 1 4 15,4 1 13-15,1-1 16 0,1 5 15 16,3-1 16-16,0 1 10 0,3 4 12 15,-1 1 3-15,3 1 10 0,-1 2 22 16,1 2 22-16,1 1 20 0,-3 1 9 0,-3 4 3 16,1-2-11-16,-1 3-28 0,-3 0-30 15,2-2-26-15,-3 1-16 0,2-2-18 16,1-2-9-16,-2-1-9 0,2 0-6 0,2-2-7 16,0-2-7-16,3-2-4 0,1-3-4 15,3-1-5-15,2-4-5 0,5-2-7 16,3-5-10-16,0-3-22 0,7-5-47 15,-1-2-67-15,5-4-68 0,-1-2-96 0,0-4-117 16,-4-1-103-16,1-1-66 0,-6-2-35 16,-1-2-14-16,-7-3 58 0,-3 1 101 15,-4-2 114-15</inkml:trace>
  <inkml:trace contextRef="#ctx0" brushRef="#br0" timeOffset="2374.25">17809 10076 90 0,'-27'7'226'16,"6"-1"28"-16,-1-2-35 0,8 2-34 16,2-4-24-16,4-1-18 0,4-2-14 0,6-2-11 15,4-5-15-15,6 1-15 0,3-5-15 16,7-3-17-16,1 0-17 0,5-2-13 16,2-1-11-16,0-1-8 0,0 1-8 15,0 0-23-15,-3 1-54 0,-3 2-64 0,-7 2-67 16,1-1-68-16,-7 2-52 0,-2 0-8 15,-4 0 37-15</inkml:trace>
  <inkml:trace contextRef="#ctx0" brushRef="#br0" timeOffset="2697.75">18003 9783 8 0,'0'1'176'0,"0"2"-3"0,2 0-5 0,1 3 3 15,0 0 15-15,4 2 14 0,-1 2 15 16,1 1 21-16,2 1 16 0,0 1 5 15,3 0-3-15,0 3-7 0,-1-1-11 0,3 0-13 16,-1 0-13-16,-2-1-16 0,0 2-21 16,0-3-14-16,-3 1-5 0,1-2 1 15,-2 0 3-15,-2 0 2 0,0-2 4 0,-4-1-3 16,2-1-8-16,-3-2-16 0,2 0-21 16,-2-3-19-16,-2-2-20 0,-1-2-17 15,0-5-21-15,-2-3-17 0,2-4-12 16,-2-3-5-16,2-4-5 0,0-2-3 0,0-3-3 15,1-3-2-15,4 0-5 0,1-2-10 16,0 0-21-16,0 3-55 0,4 0-74 16,-3 3-97-16,1 3-136 0,4 3-127 15,-1 3-93-15,2 5-37 0,2 2-5 0,0 3 40 16,0 4 108-16,2 2 123 0,-2 4 104 16</inkml:trace>
  <inkml:trace contextRef="#ctx0" brushRef="#br0" timeOffset="3675.7">18331 9776 17 0,'-5'4'223'0,"0"-3"35"16,2-1-3-16,-2-1-21 0,4-4-21 16,-4 1-9-16,5-2-1 0,0-1 1 0,0 0 4 15,0-2-2-15,5 2-5 0,-4 1-8 16,4 0-5-16,0 2-7 0,1 2-13 16,2 3-17-16,1 4-14 0,0 1-15 15,0 2-23-15,3 6-22 0,-2 1-11 0,1 2-3 16,-2-1 10-16,1 2 14 0,-3 0 28 15,-1-2 28-15,0 1 19 0,-3-3 14 16,0-1 9-16,1-2 2 0,-3-2-16 16,-1-3-25-16,0-2-24 0,0-4-27 0,0-3-29 15,0-3-30-15,2-4-20 0,-1-4-16 16,3-1-13-16,0-3-14 0,4-3-31 0,-2-3-63 16,2-1-75-16,1-2-79 15,3 0-91-15,2-2-95 0,2 4-71 0,2 1-24 16,-1 1 10-16,0 5 26 0,4 3 51 15,-2 5 69-15,-3 1 79 0,-1 3 72 0,-2 3 65 16,1 3 55-16,-4 0 60 0,-2 0 58 16,-2 1 52-16,0 2 45 0,-3 0 41 15,-1 0 41-15,-1-1 37 0,-1 0 37 16,-1-2 36-16,-1 0 30 0,-4 0 21 0,3-2 7 16,-2-1-14-16,0 0-26 0,-1-2-35 15,0 0-39-15,-2 0-36 0,2 0-36 16,-1-1-23-16,2 2-22 0,-1-1-17 15,-2 4-17-15,2 1-21 0,-4 4-9 0,2 2-13 16,-1 3-9-16,0 3-11 0,-3 5-4 16,2 0 0-16,-2 3-2 0,4 4 1 15,-1 2-2-15,4-1-2 0,2-1-5 0,5 0 9 16,4-1 6-16,3-4-1 0,3-4 0 16,0-1 3-16,6-4 2 0,-4-2-5 0,6-5-5 15,-2-3 1-15,-1-5-2 0,2-2 2 16,-3-2 0-16,0-5-4 0,-3 0 0 15,-3-2-3-15,-2 0 0 0,-3-4-2 16,-2 2-1-16,-4-3-4 0,-2 1-4 0,-2 1-8 16,-2-1-20-16,-2 0-21 0,1 2-33 15,-2 3-41-15,1 1-64 0,3 2-70 16,-1 3-61-16,3 3-45 0,0 2-20 16,4 2 2-16,0 2 27 0,4 2 50 0,0-2 57 15,5 1 53-15,1 1 45 0,3-2 43 16,-2 0 36-16,3-2 31 0,-2 1 27 15,1-1 31-15,-4 1 28 0,-1-2 32 0,-2 0 32 16,2-2 36-16,-2 2 37 0,-3-1 32 16,-1-2 23-16,-1 1 20 0,-1 1 21 15,0-1 12-15,0 1-7 0,0 1-22 16,0-1-35-16,0 3-31 0,2 0-26 0,0 2-23 16,1 0-13-16,2 6-7 0,2 0-2 15,3 4-7-15,1 1-20 0,1 1-22 16,1 2-20-16,3 2-10 0,-3-1 0 0,1 2 6 15,-3-2 20-15,0 2 30 0,1-2 29 16,-3 0 24-16,-5-2 17 0,1-3 12 16,-2 2-2-16,2-4-15 0,-4-2-20 0,-2-2-23 15,-4-3-25-15,2-2-23 16,0-2-23-16,-2-3-17 0,-1-4-12 0,1-3-6 16,-1-1-5-16,1-4-1 0,2-2-2 0,0-2-3 15,1-5-1-15,2 0-3 0,3-2-5 16,1 1-10-16,-1 0-18 0,3 2-44 15,0 2-66-15,1 4-69 0,1 0-79 16,2 3-109-16,2 6-117 0,-1 2-82 0,4 4-58 16,3 4-9-16,4 1 43 0,3 2 98 15,0 5 121-15</inkml:trace>
  <inkml:trace contextRef="#ctx0" brushRef="#br0" timeOffset="3882.13">19267 9538 9 0,'-9'-5'263'0,"2"1"48"0,2-2 51 15,4 0-28-15,-3 0-30 0,4-1-30 16,4 1-34-16,-1-2-41 0,3 2-48 16,2-2-50-16,5 3-44 0,0-1-30 15,4-1-23-15,-1 2-47 0,3 0-76 0,-1 2-90 16,2-1-89-16,-2 1-99 0,-3 0-46 15,0 1 8-15,-2 1 57 0,0 1 79 16</inkml:trace>
  <inkml:trace contextRef="#ctx0" brushRef="#br0" timeOffset="4074.62">19374 9603 175 0,'-13'13'335'0,"1"-3"66"15,3 0 28-15,0-3-24 0,0-1-29 16,5 0-38-16,-1-4-44 0,3-1-53 15,5-2-57-15,2-1-56 0,4-4-44 16,3 1-35-16,2-2-24 0,2 1-16 0,2-1-10 16,-2 1-39-16,3-2-89 0,-1 4-118 15,1-2-128-15,-2 0-129 0,0-1-63 16,2 2-2-16,-3-3 66 0,1 1 108 16</inkml:trace>
  <inkml:trace contextRef="#ctx0" brushRef="#br0" timeOffset="4445.19">19585 9448 172 0,'-14'0'369'16,"4"2"56"-16,0-2 39 0,5-2-74 16,4 1-73-16,4-2-70 0,4-2-61 15,5-2-47-15,6-1-36 0,5-1-31 16,1-1-26-16,3-1-17 0,2-1-13 0,1 2-8 15,-2-1-6-15,-1 2-3 0,0 1-1 16,-4 4-5-16,-2 1-1 0,-4 5 2 16,-4 1 0-16,-2 4 3 0,-5 4 2 0,-4 4 0 15,-4 1 1-15,-3 5 2 0,-4 2 5 16,1 2 16-16,-1 1 22 0,1-1 25 16,-1 2 25-16,0-3 18 0,5-1 23 15,-3-2 11-15,6-1 12 0,1-3 5 0,1-2-5 16,6-1-9-16,-1-4-20 0,5-1-28 15,5-4-32-15,3-1-34 0,0-3-26 16,5-2-31-16,-3-2-45 0,4-1-55 16,-2-2-76-16,2 0-101 0,-4-2-103 0,-2 1-86 15,-2-1-56-15,-2 1-46 0,-5-1 15 16,-3 2 73-16,-5-1 95 0,-2 1 93 16</inkml:trace>
  <inkml:trace contextRef="#ctx0" brushRef="#br0" timeOffset="5140.57">19793 9678 100 0,'-19'5'325'16,"6"-1"41"-16,3-1 37 0,3-2-54 15,3-2-48-15,4-2-45 0,4-2-40 0,4-1-29 16,6-3-29-16,4-1-35 0,2-3-41 16,6 0-36-16,-3 1-23 0,6-1-16 15,-5-1-11-15,3 2-7 0,-5 0-18 16,0 2-46-16,-5 1-58 0,0 0-58 0,-4 4-43 15,1 1-33-15,-3 1-6 0,-2 1 32 16,0 1 54-16,-3 1 56 0,0 1 45 16,-1 1 37-16,0-1 26 0,3-1 14 15,-4 0 13-15,1 0 14 0,3-1 15 0,0-2 19 16,1-3 20-16,1-2 30 0,1-1 33 16,0-1 39-16,-3-1 40 0,0-1 40 0,-1 1 27 15,-1 0 9-15,-5-1-13 16,-1 1-25-16,-1 2-36 0,-5 0-46 0,-1 2-38 15,-1 1-34-15,-1 1-25 0,-2 0-20 16,0 4-16-16,-2 1-13 0,0 3-11 16,0 2-6-16,0 2-3 0,1 4 0 15,1 0-2-15,0 5-1 0,2 0 0 0,2 2-2 16,1 0 0-16,3 0-2 0,3 0 2 16,2-3 1-16,4 0 2 0,0-3 2 15,5-1 2-15,2-2-3 0,1-3 0 0,3-3-2 16,-2-2 3-16,0-2-1 0,1-2 0 15,0-2 5-15,-3-1-1 0,0-3 2 0,-1 0-1 16,-1-3 3-16,0-1 1 16,-1-2-1-16,-2 0 3 0,-2-2 1 0,2 2-2 15,-2 0-2-15,-1 2-4 0,1 1-2 16,-2 1-2-16,-1 2-1 0,0 3-2 0,1 3 0 16,-1 3 0-16,-1 3 0 0,1 3 2 15,1 3-2-15,0 3 5 0,0 2 0 16,0 2 3-16,5 1 2 0,-2-2-5 15,-1 1 0-15,2-1-3 0,0-1-5 0,-2-4-3 16,-1 1-1-16,0-2 4 0,-2-2 7 16,-1-2 2-16,-1-3 4 0,-1-2-1 15,0-2 0-15,2-4-3 0,0-4-5 0,2 0-4 16,1-6 0-16,1-2-3 0,2-2-2 16,5-2-9-16,-4-3-21 0,4 2-33 15,3-3-68-15,-3 0-101 0,0 4-104 16,5 1-88-16,-1 3-54 0,4 3-28 15,-2 2 14-15,1 2 59 0,0 4 67 0,-2 0 72 16,1 5 64-16</inkml:trace>
  <inkml:trace contextRef="#ctx0" brushRef="#br0" timeOffset="5524.54">20706 9269 101 0,'7'0'204'0,"-4"2"32"16,-1-2 21-16,0 0 11 0,-4-2 2 16,0 0-13-16,-1-1-23 0,-1-2-25 15,-2-1-29-15,1 0-23 0,0-1-28 16,0-1-27-16,0 1-26 0,-1 1-26 0,2-2-19 15,-3 2-11-15,2 3-6 0,-1 2-2 16,-2 1-4-16,4 4 2 0,-3 2-1 16,1 5-3-16,-1 2 1 0,1 2 2 0,2 4 6 15,0 3 5-15,3 0 1 0,1 2 7 16,3-1 5-16,2-2 3 0,5-1-1 16,0-2 1-16,6-2-1 0,0-4-6 15,2-3-7-15,5-2-8 0,1-4-2 0,-1-4-5 16,2-4-3-16,2-2 3 0,0-4 8 15,-1-1 5-15,1-3 4 0,-2-1 2 16,-2-4 5-16,-1-1 5 0,-4-3-6 16,-4-2-3-16,-4 0-5 0,-4-1-3 0,-3-2-4 15,-3 1-8-15,-5 2-5 0,-1 4-5 16,-6 2 0-16,-4 4-3 0,-3 5-2 16,-4 7-1-16,-4 4 3 0,-4 2-1 15,-1 8-4-15,-1 2-11 0,-3 1-31 0,3 4-54 16,0 1-81-16,3 1-88 0,1 1-84 15,7-1-69-15,1-2-58 0,2-2 4 16,7-5 55-16,0 1 77 0</inkml:trace>
  <inkml:trace contextRef="#ctx0" brushRef="#br0" timeOffset="94496.8">7198 11383 84 0,'21'-12'132'0,"-1"0"8"15,2 1 6-15,-4 0 3 0,1 0-2 16,-2 1-6-16,-1 1-5 0,-3 0-9 0,-1 1-9 16,0 2-7-16,0 0-5 0,-4 1-1 15,0 0-4-15,0 2 1 0,0-2-1 16,-2 2-3-16,0-1-2 0,1 1-9 16,-1-2-11-16,0 2-12 0,-1 0-15 0,-2 0-12 15,2 0-12-15,-2 2-11 0,-1-2-6 16,1 3-2-16,-1-2-3 0,-1 1 1 15,-1 1 13-15,3 0 11 0,-3 0 11 0,0 0 7 16,-3 0 4-16,2 0 1 0,-1 1-9 16,-3 1-7-16,0-2-6 0,-1 1-5 15,0 1 0-15,-4-1 0 0,1 1 2 16,-4-1 0-16,-1 2 3 0,-1-1 3 0,-2 1 1 16,-3 0 3-16,-1 0-1 0,-1 2 1 15,-5 0-4-15,0 1 3 0,-3 0 5 16,-1 2-1-16,-2 1 0 0,-4 0 2 0,1 0-1 15,-4 0-6-15,-1 1-4 0,0 1-2 16,0-1-3-16,-3 1-2 0,1-1 0 16,-1-1 1-16,-1 1-3 0,1 0-4 15,-2-2-1-15,-1 0-4 0,-2 0-3 16,-5 1-3-16,-3-2-5 0,-3 2 0 0,-3 0-1 16,-2 2 0-16,0-1-3 0,-1 1-3 15,-1 0 2-15,1 2-1 0,-2 0 0 16,2 2 0-16,-1-1 5 0,-1 2 3 0,0-1 0 15,0 0 4-15,2-2 0 0,-1 3-3 16,2-3-4-16,-1 2-2 0,3-1 0 16,-2-1 0-16,2-1-3 0,-1 2 4 0,0-1 0 15,2-1 3-15,3 2-2 0,1-2 0 16,3 0 0-16,1-2 1 0,5 2-2 16,1-1-1-16,6-2 0 0,1 1 1 0,6-2 1 15,3 1-1-15,2-2 1 0,2-1 1 16,7 0-2-16,-1 0 0 0,5-1-2 0,4-3 1 15,-1 3-4-15,3-2 0 0,4 0 3 16,-1 0 1-16,2-1 0 0,3 2-2 0,0 1 4 16,1-2 0-16,-1 1-1 0,3 1-1 15,0 1-2-15,2 0 3 0,-1 0-2 16,1 0-1-16,0 1 2 0,1-1 1 0,0 2 1 16,3 1 2-16,-1 0-1 0,0 0 2 15,1 1 1-15,-1 3-1 0,4 1-1 0,-1 0-2 16,3 1 1-16,0 3 0 0,3 1-1 15,2 2 1-15,0 2 0 0,3 1 0 16,0 4 2-16,3 1-1 0,0 2 1 16,1 4 1-16,0 1 0 0,4 3-2 0,-2 0-1 15,0 1 3-15,2 1 2 0,-4 1 2 16,4 0 2-16,-4-2 8 0,2 2 4 16,-1-1 2-16,-3 1 6 0,1-2 3 0,0 2 8 15,-1 0 5-15,1 2 3 0,-2 1 9 0,1 1 0 16,1 2 4-16,-2 0-6 0,-2 2-2 15,1 1-8-15,0-2-6 0,-3 2-1 16,1 0-4-16,-1 2-4 0,-1-1 2 0,0 0-2 16,1 1-5-16,-4-2-7 0,4 0-10 15,-5-1-1-15,2-2-1 0,-1 1-2 16,-2-1-1-16,1-1-2 0,0-1 3 0,-3-1-3 16,3 2-2-16,0-1 0 0,-1 2 0 15,-1-2 3-15,4 1-1 0,-4-1 0 16,-1 3-1-16,3-3 1 0,0-1 2 0,-1 2-4 0,2-2 0 15,-2 0 2-15,0-2-1 0,2 1-2 16,-4-1 1-16,2-1 0 0,0-3 1 16,0-2-8-16,0 0 6 0,-1-4 2 0,1-3-2 15,-2-2 1-15,2-2 0 0,-2-2 5 16,0-3-5-16,-1-2-1 0,2-1 0 0,1-1 0 16,-2-2 1-16,2-1 2 0,-2 0-2 15,2-2-3-15,0 0 2 0,0-3-4 0,0 2 0 16,1-2 2-16,3-2-5 0,-1-2-4 15,3 1-9-15,1-5-8 0,2 2-6 16,1-3-4-16,1-3-3 0,5 0-3 0,-1-1 8 16,5-4 3-16,1 1 1 0,3-1 4 15,2-1 8-15,2 0 6 0,1-1 0 16,1-1-1-16,3 1 3 0,1-1 0 0,-1 1-6 16,1-1-1-16,2 1 2 0,1-1 1 15,1-1-3-15,2-1-3 0,1-1 3 16,1-1 0-16,2-1 3 0,1-2 1 15,2-2 1-15,0 1 1 0,0-1 0 0,0-1 1 16,1 2-1-16,2-4 0 0,1 1 3 16,0-1 2-16,2 1 2 0,1-1 2 0,1 1 1 15,-2-2 1-15,3 1 3 0,-2-1 1 16,0 0-1-16,-1 0-4 0,2 0 0 0,-2 0 2 16,1-1-1-16,1-2 2 0,-1 0 2 15,1-2 3-15,0 1-8 0,3-2-7 16,1 1-4-16,1-2-5 0,0 1-7 0,2 0-7 15,1 1 2-15,-1 2 1 0,-2 0 1 16,0 2 2-16,-5 1 6 0,-2 1 5 16,-6 2 5-16,-5 0 3 0,-4 3 7 0,-5 2 0 15,-4 0 3-15,-6 2 1 0,-5 0 6 16,-2 2 8-16,-7 0 0 0,0 0 2 16,-8 0 1-16,0-1 0 0,-5-2-5 15,-1 1-5-15,-3-1-1 0,-1-2-2 0,-1 0-5 16,0-1-1-16,-1-2-1 0,-1-1 1 15,2-1-3-15,-2-1 3 0,-1 1 0 16,0-3-4-16,0 3 3 0,-2 0 1 16,2-1-1-16,-2 1-1 0,-1-3 0 0,-1 3 1 15,-2 0 0-15,-2-2 0 0,1 1 3 16,-5-1-1-16,0 0 6 0,-5 0 10 16,-2-1 5-16,-2-1 1 0,-3 1 0 0,-3-4 3 15,-2 1-2-15,-1-2-7 0,-3-2-6 16,1-1 0-16,1-1-4 0,-3-1-6 15,2 1 0-15,0-1 0 0,2-1 0 16,-2 1 1-16,1-1 3 0,2 2 8 0,2 1 5 16,0 0 4-16,3 0 5 0,0-2 3 15,0 4-3-15,2-2-1 0,0 1-2 16,1 0 2-16,3 0-2 0,-2 1 2 0,1-1 6 16,1 1-3-16,-1-1 0 0,-2 1-8 15,2-1 0-15,1 1-6 0,-2 1-3 16,1-2 0-16,1 4-2 0,-1-2 1 15,2 1-5-15,0 1 0 0,0 1-2 0,1-2-1 16,0 2-3-16,0 0 3 0,0 0 4 16,2 0 3-16,-2 2 3 0,1-4 1 15,1 4 7-15,1-2 2 0,-1 0 2 16,2-1 1-16,-2 3 3 0,4-3-3 0,-1 1-1 16,0-2-4-16,0 2-6 0,1-1-3 15,-1-1-6-15,3 1-4 0,0-1-1 16,-2-1 3-16,2 0-3 0,-3 2 0 15,4-2-1-15,-3-2 0 0,0 2-4 0,1 0 1 16,-2 2 3-16,2 1 0 0,0-1-1 16,-2 3 1-16,3 1 3 0,-1 2-3 0,0 0 0 15,3 3 1-15,-2 1 2 0,1 2-2 16,1-1-5-16,0 5 3 0,1 0 0 16,1 0-3-16,-1 3 1 0,3 0 3 15,-2 0 0-15,2 2-3 0,0 1 0 0,0-2 3 16,0 2 1-16,2 2-2 0,-3-2 3 15,2 1-2-15,0 1 0 0,0-1 0 16,0 1-2-16,1 1 1 0,0 0 0 16,0 0 0-16,0 1 1 0,1-1-1 0,-1 2 1 15,2 1-2-15,-1-2 1 0,0 0-4 16,1 2-17-16,-1 0-30 0,2 0-39 16,-2 0-53-16,1 0-80 0,-1 0-100 0,2 4-98 15,-3 0-79-15,1 4-69 0,-1 2-29 16,-4 3 37-16,-3 3 81 0,-3 4 103 15</inkml:trace>
  <inkml:trace contextRef="#ctx0" brushRef="#br0" timeOffset="95882.87">4211 12349 47 0,'2'-9'65'0,"-2"2"-4"16,0-1-3-16,0 2-2 0,0-1 0 0,0 0-4 15,-2 3-3-15,1 0 0 0,1-1 3 16,-2 2-2-16,-1 0 1 0,0 2 0 0,2-1 1 15,-2 1-6-15,-1 1-8 0,-1 1-7 16,1 1-7-16,-1 2-7 0,-3 2-5 0,2 2-1 16,1 2 5-16,-1 4 7 0,-1 2 10 15,4 5 10-15,-1 5 12 0,0 8 4 16,3 5 3-16,-1 8 0 0,4 7-1 16,-1 9-3-16,5 8-2 0,2 12 3 0,2 13 0 15,4 11-3-15,2 10-5 0,6 7-7 16,2 7-10-16,3 2-10 0,7-2-4 0,4-4 15 15,5-4 27-15,3-9 34 0,3-6 30 16,5-6 26-16,1-9 12 0,3-4-8 16,1-7-25-16,-2-7-30 0,3-4-29 0,-1-7-23 15,1-4-21-15,0-7-13 0,-2-4-5 0,-1-5-4 16,-2-5-2-16,-4-3 2 0,-2-5-1 16,-6-2 0-16,-4-4-10 0,-4-4-20 15,-5-1-29-15,-5-4-38 0,-4-2-42 0,-4-2-55 16,-4-3-55-16,-2-2-46 0,-5-2-40 15,-2-2-44-15,-4-3-10 0,-4-3 26 0,-2-1 49 16</inkml:trace>
  <inkml:trace contextRef="#ctx0" brushRef="#br0" timeOffset="96657.98">3293 13876 44 0,'-2'-3'219'15,"-1"2"17"-15,0-1-27 0,-3 4-56 0,1 1-41 16,-5 1-27-16,1 4-13 0,-2 1-3 16,0 3 4-16,-5 3 11 0,3 3 6 0,-1 1 4 15,-2 2 4-15,4 0 1 16,-1 2-2-16,4-2-10 0,-1-1-13 0,4 0-16 16,3 0-16-16,3-4-15 0,1-1-14 0,5-1-6 15,2-2-10-15,2-3-7 0,2-4-5 16,3 2-7-16,5-6-1 0,-1-1-2 15,5-1 4-15,0-4 8 0,1 1 7 0,3-2 4 16,-5 0 2-16,2 0 0 0,-1 0 1 16,-2 1 1-16,-5 0 16 0,-1 5 26 0,-3 0 35 15,-5 5 33-15,-1 1 30 0,-4 5 20 16,-4 1 1-16,-2 3-16 0,-5 1-25 16,0 4-29-16,-2-1-23 0,0 2-17 0,-2-1-15 15,3-1-12-15,-4-1-11 0,4-1-24 16,2-4-43-16,-1-1-61 0,2-1-76 0,3-4-77 15,0-1-72-15,3-4-47 0,3-4-16 0,4-4 8 16,2-3 30-16,2-6 43 0,5-3 57 16</inkml:trace>
  <inkml:trace contextRef="#ctx0" brushRef="#br0" timeOffset="97974.75">3647 13984 101 0,'8'-21'182'0,"-3"2"0"0,-4 2 8 0,-1 4 10 16,-1 1 16-16,-4 1 10 0,0 2 4 0,-4 3 0 15,-1 0-9-15,-1 5-14 0,-3-2-19 16,3 3-22-16,-3 3-25 0,1-2-26 16,1 5-24-16,0-1-25 0,3 2-19 0,-2 1-15 15,3 1-14-15,3 1-8 0,0 2-5 16,2 2-1-16,3-1 2 0,2 2 11 16,1 2 7-16,2-1 7 0,1 1 5 0,3-2 5 15,1 1 2-15,1-4-7 0,0 0-3 16,0-2-1-16,2-2 5 0,-2-3 8 15,-3-1 7-15,0-3 9 0,1-1 3 0,-3-2-2 16,-1-4-8-16,-3-2-11 0,-2-2-14 16,0-4-10-16,-3 2-7 0,-2-4-3 15,0 1-2-15,-2-2-4 0,0 1 2 0,-1 1-3 16,2 0-3-16,-2 3-4 0,3 1-2 16,0 2 3-16,4 3-2 0,1 2 1 0,3 2 1 15,2 2-6-15,4 3-19 0,2 3-24 16,1 0-35-16,3 1-47 0,-2 3-58 15,4-2-51-15,1 2-43 0,1-3-36 0,-1-1-21 16,0-1 3-16,-1-2 26 0,-1-2 34 16,-2-2 44-16,-4-2 43 0,-2-3 39 0,-2-2 31 15,-3-2 26-15,-3-1 19 0,-3-1 15 16,-2-1 17-16,-3-2 15 0,0 0 13 0,-2-2 13 16,-2 2 12-16,0-2 15 0,-1 1 15 15,2 1 22-15,1-1 21 0,-2 4 16 16,6 0 10-16,-1 1 4 0,4 2 3 15,1 3-2-15,2 3-4 0,2 2-5 0,4 2-2 16,1 2-2-16,1 3-3 0,6 2-4 16,-1-1-6-16,2 4 2 0,0-1 3 15,0 1 1-15,-2 1 1 0,4 0-3 0,-4-2-7 16,-2 0-10-16,3-2-15 0,-4 1-14 16,-2-3-11-16,-1 0-3 0,0-3 0 0,-2 0-3 15,-2-3-1-15,0-1-2 0,-3-4-2 16,-3-2-7-16,0-4-7 0,-2-2-4 15,2-2-1-15,-2-2 1 0,-3-2-2 0,2-1 0 16,1-1 0-16,2 1 4 0,-2 2 3 16,2 2 2-16,1 3 2 0,-1 1 2 15,3 3 3-15,2 2 4 0,-1 6 4 0,4 2 2 16,0 3 3-16,1 3 2 0,1 3-5 16,2 1-6-16,-1 3-8 0,0-3-4 0,0 3-3 15,1-2-2-15,-1-1 1 0,-3-2-1 16,0-2 7-16,0 1 9 0,1-5 6 15,-5 0 2-15,1-6 1 0,-2-2-2 0,-2-2-6 16,1-4-8-16,-3-2-7 0,0-2-3 16,-1-2 0-16,2-2-1 0,-2-1-1 0,2-1 0 15,1 2 0-15,-1 1-3 0,3 1 1 16,0 2-3-16,0 2-1 0,2 2-1 16,1 4 1-16,0 2-1 0,4 4 0 15,-1 3 3-15,5 3 1 0,-3 3 3 0,1 1 0 16,2 1 0-16,-3 1 1 0,2-1 1 0,-4 1 1 15,0-4 8-15,-1 1 11 0,-2-4 6 16,-3-1 3-16,0-3 1 0,-1-1-2 16,-4-5-5-16,0-2-13 0,-1-2-5 0,0-2-3 15,-2-3-2-15,1-2-2 0,-2-1-1 16,4 0 0-16,-1 0-3 0,1 0-1 0,0 2-3 16,2 2-1-16,1 2 0 0,4 5 0 15,1 1 2-15,2 6 7 0,3 3 7 16,6 6 5-16,0 4 11 0,5 5 7 0,-1 5 7 15,5 3 3-15,1 6-1 0,3 1-3 16,-3 2-8-16,3 1-5 0,0-4-6 16,-2 2 4-16,3-4 11 0,-3-2 12 0,-2-1 12 15,1-3 12-15,-4-1 15 0,-4-4 4 16,1-4 7-16,-4-1 17 0,-1-4 22 16,-4-2 10-16,-3-4-3 0,-1-1-8 0,-6-6-17 15,-1-1-30-15,-7-5-37 0,-1-3-25 16,-5-3-13-16,-4-3-8 0,-4-5-11 0,-6-2-12 15,-5-5-14-15,-1-3-12 0,-4-5-12 16,0 1-11-16,0-2-5 0,3-2 3 16,1 1 3-16,3 0 6 0,4 3 7 15,1-1 7-15,6 3 6 0,4 3 3 0,4 2 5 16,3 3-1-16,4 5 1 0,4 2 2 16,3 4 5-16,5 4 5 0,3 3 2 15,2 4 6-15,7 4 2 0,3 2 4 0,1 4 0 16,3 2 3-16,-1 4 2 0,4 2 4 15,-4 2 2-15,0 3 2 0,1 3 10 0,-5 0 8 16,-3 3 15-16,-1 2 8 0,-5 0 4 0,-5 2 0 16,-2-1-9-16,-3-2-25 0,-2 1-39 15,-2-4-58-15,-3-4-89 0,-2-1-101 16,-1-5-103-16,1-5-77 0,1-4-49 0,-1-4-14 16,2-7 25-16,1-4 57 0,1-4 83 15,-1-5 80-15</inkml:trace>
  <inkml:trace contextRef="#ctx0" brushRef="#br0" timeOffset="98641.78">3960 13155 206 0,'-8'-23'259'0,"2"4"7"0,0 4-10 15,1 3-4-15,0 3 5 0,1 1 9 0,2 5 2 16,2 5-5-16,4 2-13 0,1 5-24 16,2 5-34-16,2 0-45 0,5 5-45 0,4-1-36 15,1 2-28-15,3 3-46 0,0 0-65 16,2 1-77-16,-1-3-74 0,2 0-70 15,0-3-54-15,0-2-21 0,-2-4 15 0,1-2 39 16,-3 0 48-16,-1-6 49 0,-3-1 42 16,0-1 39-16,-5-4 36 0,-1-1 33 15,-3-1 34-15,-3-2 34 0,1 0 32 0,-3-2 31 16,-1 0 28-16,-2 1 28 0,-2 0 24 16,2-1 26-16,-3 1 29 0,1 1 33 0,-2 1 36 15,2-1 32-15,1 2 20 0,-1 1 2 16,2-2-16-16,-1 1-35 0,-1-1-48 15,0-1-53-15,1-1-49 0,-1-1-41 0,-1 1-28 16,-2-4-17-16,0 2-9 0,-2-1-7 16,0-1-6-16,-1-1-3 0,-1 2-2 0,-2-1-10 15,3 2-9-15,-2 0-8 0,0 2-7 16,1 1-8-16,3-1-13 0,-2 3-3 0,2 0-4 16,-2 2 0-16,3 1 3 0,2 1 5 15,-2 1 12-15,2-1 8 0,-1 2 12 16,0-1 10-16,3-1 13 0,-1 2 16 0,1-1 20 15,-1-1 27-15,2 2 24 0,-2-2 21 16,1 0 21-16,1-2 10 0,-2-1 6 16,2 0 1-16,-1 2-12 0,-1-2-15 0,2-1-22 15,-2 2-22-15,2 0-23 0,0-1-30 16,0 2-10-16,2-1-12 0,-2 1-6 0,2 1-2 16,-1 0 0-16,1 0 1 0,1 0-1 15,0 3-2-15,0 1 6 0,1-1-2 16,0 2-2-16,-1 1 0 0,-1 0 13 0,1 0 11 15,-1 1 7-15,-1 1 7 0,1-1 12 16,1 1 8-16,-1 1-7 0,1 0-5 0,-1 0-7 16,1 1-6-16,1 1-7 0,1-1-8 15,1 1-8-15,2-2-4 0,0-2 0 0,6 1-3 16,-2-4-4-16,3-1-9 0,1-3-20 16,1-2-26-16,-2-3-33 0,5-3-38 15,-4-1-38-15,3-1-34 0,-3-2-40 0,-5-2-71 16,0-1-86-16,-2 0-83 0,-1 0-78 15,-3 0-60-15,-2 0 3 0,-3 2 67 0,0 2 101 16,0 0 114-16</inkml:trace>
  <inkml:trace contextRef="#ctx0" brushRef="#br0" timeOffset="99008.79">4401 12874 28 0,'-11'-15'318'0,"-3"0"46"0,1 1 40 16,1 0-1-16,2 0-55 0,-1 2-37 16,0 2-21-16,3-1-8 0,0 2-15 0,2 2-31 15,-2 2-45-15,2 1-49 0,-1 2-44 16,1 5-33-16,0 2-25 0,3 2-17 16,0 4-10-16,1 2-6 0,4 2-1 15,1 2-4-15,4 0 0 0,1 1-2 0,5-1-1 16,1 0 1-16,1-2-2 0,3-2 2 15,-2-1-1-15,5-3 1 0,-1 0 4 0,-2-3-1 16,4 0 2-16,0-1-4 0,-1-3 1 16,-1 2 2-16,1-1-3 0,-4 0 0 15,2 1-1-15,-5 1 7 0,0 1 3 0,-1 1 3 16,-5 2 3-16,0 3 2 0,-3 3 2 16,-4 3-4-16,-4 3-10 0,-2 2-17 0,-4 1-30 15,-4 1-50-15,-4 2-86 0,1 2-106 16,-3-2-108-16,3-2-96 0,-3-1-82 15,3-3-9-15,-1-3 53 0,0-3 89 0,4-5 105 16</inkml:trace>
  <inkml:trace contextRef="#ctx0" brushRef="#br0" timeOffset="100046.9">4826 11644 58 0,'-1'0'202'0,"1"0"16"0,-2 0-33 0,2 0-39 16,-1 0-19-16,1 0-4 0,0 0 8 16,0 0 16-16,-3 0 16 0,3-1 12 15,-2-1 17-15,2-1 7 0,0 2 5 0,0-4-2 16,0 1-8-16,0-1-15 0,2-2-24 16,-2-1-24-16,4-2-24 0,1-1-22 15,0-3-17-15,1 0-15 0,2-6-5 0,3 1-9 16,0-4-7-16,3-4-2 0,-1 0-4 0,4-3-5 15,1-1-5-15,2-3 3 0,0-2 0 16,3 1 0-16,2-3 3 0,4 1 4 16,1 1 1-16,2 0 0 0,2-2-1 0,5 4-5 15,3-1-5-15,4 1-4 0,3 0-5 16,3 2-2-16,5-1-1 0,5 1 0 16,3 2-1-16,5 0-3 0,5 1 3 15,4 3-1-15,2 0-3 0,1 2 4 0,3 2-3 16,-1 1 1-16,2 1-1 0,-1 5 1 15,-2 0 4-15,0 3-5 0,-4 3 0 16,0 3-7-16,-5 3 0 0,-6 3-2 0,-1 3-5 16,-7 3 2-16,-7 2 2 0,-4 1 3 15,-6 3 0-15,-8-1 3 0,-2 3 5 16,-6 1 4-16,-3-1 2 0,-5 1 1 16,-2-2 1-16,-4-1 2 0,1 0-4 0,-6-1-1 15,0-2-1-15,0-2 0 0,-4-2 2 16,1 1-9-16,0-3-18 0,-2 0-24 15,-1-2-38-15,-2-1-62 0,0-1-79 0,-2-1-85 16,-1-1-74-16,0-1-67 0,-2-1-54 16,0-1-4-16,-2 2 42 0,-1-4 72 15,0 1 84-15</inkml:trace>
  <inkml:trace contextRef="#ctx0" brushRef="#br0" timeOffset="102308.34">5165 10530 24 0,'1'-4'165'0,"1"0"-5"15,1 1-19-15,2 2-9 0,0-1-5 0,1 2 2 16,3 0 2-16,1 0 1 0,1 0-1 16,3 0 0-16,-2 0 8 0,3-1 11 0,-2-1 20 15,3-1 21-15,-2-2 23 0,0 1 10 16,-1-2-1-16,-2-2-13 0,0-2-26 0,-5 0-35 16,-1-2-39-16,-2-2-36 0,-3 1-27 15,-3-3-27-15,-2 0-28 0,-3-2-25 16,-6 2-16-16,1-2-11 0,-2 1-11 15,-1 1-3-15,-1-1 5 0,0 2 5 0,0 2 8 16,3-1 7-16,0 4 9 0,3 1 6 16,1 2 7-16,4 3 9 0,1 3 5 0,5 5 14 15,4 5 18-15,3 5 17 0,4 4 26 16,4 6 18-16,2 4 18 0,5 5 4 16,-1 2 0-16,6 5-4 0,-2-1-4 0,3 3-8 15,1 0-7-15,1 0-5 0,1-1-10 16,-1-1-10-16,0-2-15 0,0-2-13 15,-1-5-11-15,-5-1-19 0,1-4-30 0,-3-4-44 16,-3-4-75-16,-6-1-100 0,-4-5-103 16,-3-2-84-16,-4-3-51 0,-6 0-32 15,-4-4 9-15,-4-5 67 0,-8-1 89 0,-2-3 82 16</inkml:trace>
  <inkml:trace contextRef="#ctx0" brushRef="#br0" timeOffset="103425.13">5355 10765 7 0,'0'-3'226'0,"1"0"37"16,1 0 24-16,1 3-25 0,2-1 0 16,1-1 13-16,2 1 18 0,1-4 4 15,3 1-9-15,0-4-31 0,1-1-46 16,4-3-52-16,-1-1-50 0,3-2-48 0,-3 0-51 16,-2-2-55-16,0 2-58 0,0 0-67 15,-4 2-65-15,-2 1-57 0,0 0-35 16,-2 3-7-16,-1 1 17 0,0 0 40 15,-2 4 53-15,0 1 58 0,0 3 56 0,-1 0 53 16,2 2 46-16,1 3 35 0,-2 2 24 16,4 0 20-16,-1 2 13 0,-1 2 16 15,2 1 21-15,0-1 24 0,-1 0 32 0,-1 1 32 16,-2-1 30-16,3-1 17 0,-3-1 10 16,-1 0 0-16,0-1-12 0,-1-3-15 15,-1 0-26-15,0-2-30 0,-1-3-34 0,-1-3-39 16,-1 0-32-16,1-3-32 0,-5-1-21 15,2-4-12-15,0 1-8 0,0-2-6 16,-1-2-16-16,-2-1-12 0,4 0-14 16,-1 3-10-16,0-2-12 0,0 4-7 0,2 1-4 15,1 2-4-15,1 1 1 0,-2 2 3 16,3 4 9-16,0 4 6 0,3 0 9 16,-2 5 9-16,2 3 5 0,2 0 5 0,0 4-5 15,3 0-7-15,1 2-11 0,-1-2-16 16,4-1-16-16,1-1-17 0,2-2-15 15,1-5-13-15,1-2-8 0,0-4-3 16,-2-1-2-16,4-4 0 0,-3-3 7 0,1-1 14 16,-3-3 19-16,0 1 18 0,-1-4 19 15,-2-1 16-15,-3 2 11 0,-2-4 13 0,-2 2 7 16,-1 0 11-16,-3 0 11 16,0 2 15-16,-2-1 14 0,1 1 13 15,-3 2 17-15,1 1 14 0,0 1 13 0,-2 1 5 16,0 2 7-16,-1 2 5 0,0-1 3 15,-2 2-3-15,1 2-2 0,0-1-4 0,-1 2-8 16,1 2-15-16,1 1-12 0,1 1-14 16,-1 1-10-16,3 1-13 0,2-1-8 15,1 5-6-15,1-2-3 0,2 3-1 16,2-1-2-16,-1 1 1 0,3 1 1 0,1-1-1 16,0-1 0-16,1-2-1 0,-1-1 2 15,0 1 2-15,1-4 6 0,-4 0 4 0,0-4 2 16,0 0 3-16,-4-4 1 0,1-2-2 15,-2-1-4-15,-2-4 1 0,-1-1 3 16,-2-1 4-16,0-1 9 0,1-1 11 16,-4 1 16-16,2 0 9 0,1 0 5 15,0 4 0-15,2-1-10 0,0 2-11 16,0 3-17-16,6 0-16 0,0 5-13 0,5 2-6 16,3 2 0-16,3 5-3 0,1 1 0 15,3 3 2-15,2 0 1 0,2 1 2 16,-2 0-3-16,2 0 2 0,-3-1 0 0,0-3 0 15,-1-2 2-15,-4-1 2 0,-3-3 2 16,1-3 2-16,-5-4 0 0,-4-3-2 0,0-3 0 16,-3-3 2-16,-3-3 4 15,-2-2 3-15,-2-2 2 0,-3-3 3 0,-3-4 0 16,-1 0-4-16,-4-4-5 0,0-4-4 16,-3-4-4-16,0-2-4 0,-2 0-3 15,1-3 1-15,1 1-2 0,1 1-1 16,1 3 3-16,1 3 3 0,3 4 6 0,3 5 2 15,1 5 1-15,2 4 0 0,2 4-1 16,4 7-2-16,2 5-5 0,2 5-1 16,4 9-1-16,3 5 1 0,6 7 1 0,2 5-1 15,3 5 1-15,6 2 1 0,2 1 7 16,5 4 8-16,2-2 9 0,3-1 7 16,3 1 8-16,0 1-1 0,-3-5-2 15,-1 0-9-15,-1-3-8 0,-2-1-5 0,-1-4-8 16,-5-2-1-16,-2-3-15 0,-6-3-21 15,0-4-45-15,-8-3-78 0,0-1-96 16,-5-5-101-16,-2-3-72 0,-4-2-50 16,-5-2-24-16,-2-2 27 0,-8-3 72 0,-3-3 85 15</inkml:trace>
  <inkml:trace contextRef="#ctx0" brushRef="#br0" timeOffset="103609.64">5881 10396 102 0,'-8'-2'243'0,"-3"1"39"0,7 0-1 0,0-4-5 16,4 1 10-16,4-4 16 0,0 1 10 16,7-6-8-16,0-1-29 0,2-3-50 15,3-2-57-15,3-4-60 0,0-1-71 0,1 0-89 16,2-1-106-16,-1 1-104 0,-2 3-100 16,3 1-98-16,-4 2-48 0,-1 3 19 15,-1 5 63-15,-2 3 85 0</inkml:trace>
  <inkml:trace contextRef="#ctx0" brushRef="#br0" timeOffset="103808.66">6423 10197 217 0,'3'-5'518'0,"-1"4"89"0,0-1 67 0,-1 0 19 16,-1 0-85-16,0 0-117 0,0 1-100 15,0-1-71-15,0 2-61 0,0-1-72 16,0-1-99-16,0 2-111 0,0-1-107 16,0-1-127-16,0 2-167 0,0-1-162 0,0 1-137 15,2-2-33-15,-2 2 29 0,0 0 84 16,0 0 150-16</inkml:trace>
  <inkml:trace contextRef="#ctx0" brushRef="#br0" timeOffset="108055.73">4259 11983 35 0,'3'-3'56'0,"-1"2"0"0,2-1 3 0,-2-1 1 16,-2 2 3-16,1-1-3 0,-1 1 0 15,0-3 0-15,0 4-2 0,0-1-2 0,0 0 1 16,-1 1-1-16,1-2 0 0,0 2-3 16,-2-1-3-16,2 1-5 0,-1 0-6 0,-2 0-7 15,1 0-7-15,1 0-8 0,-1 1-6 16,-1-1-3-16,1 2-1 0,1 0 1 16,-1 0 1-16,2 0 1 0,-1 1 2 0,-1-2 3 15,2 2 2-15,-2 0 2 0,2 2 7 16,-1-3 4-16,-1 3 6 0,-1 1 6 15,1-1 6-15,-2 1 2 0,2 1 4 0,-1-1 0 16,0 2 1-16,1-1-2 0,-1 1 3 16,0-1 0-16,0 1 1 0,-1-1 3 15,1 2 3-15,-3 0 3 0,3-1 1 0,-2 2 0 16,0-1 2-16,2 2-2 0,-2-1-5 16,2 1-4-16,-3 0-4 0,3 0-6 0,0 1-4 15,1 0-2-15,1 0 1 0,-1 2-1 16,2-2 2-16,0 3 4 0,2 0 3 15,-1 0 3-15,1 1 2 0,-1 0 6 0,1 2-1 16,1 2 3-16,0-2 1 0,-1 1 1 16,-1 3 0-16,1-3-6 0,1 1-3 0,-3 1-6 15,3-3-7-15,-1 1-3 0,-1-1-11 16,1 0-2-16,1 0-3 0,-1-1 0 0,1 1-3 16,0-2 2-16,2 2 1 0,-2-1 1 15,0 1 1-15,2-2 0 0,-2 2 2 16,2-1 1-16,-2 1 2 0,2 0-3 0,1 0 4 15,-3 0-2-15,2 0-3 0,0 0-5 16,-2 0-4-16,2 0-2 0,1 0-6 16,-3 0-1-16,2-1-2 0,0 3 0 0,-1-4-1 15,1 1 0-15,0 0-2 0,1-1-3 16,0-1 1-16,-1 2 0 0,0-2-3 0,0 1 3 16,2 1 0-16,-2-1 4 0,0-1 2 15,0 2 7-15,1-1 10 0,-1 1 8 16,-2-1 6-16,3 2 7 0,-3-1 5 0,2 1 0 15,0-2-3-15,-2 1-1 0,-1-1 0 16,1-1-5-16,3 0-5 0,-3 0-7 16,2 0-1-16,0 0-3 0,0-1-4 0,0 0-2 15,2 3-1-15,-1-3 1 0,1 1-1 16,1 0 1-16,0-1 2 0,1 3 4 0,-1 0 4 16,0 1 2-16,1-2 2 0,-1 2-2 15,0 0 0-15,0 2-3 0,0-1-2 16,0-1 0-16,-2 2 0 0,1-1-2 0,2-1-2 15,1 0-2-15,-2 0-3 0,1 0-4 16,0 0-3-16,3-1 0 0,-3-2-2 16,2 1-4-16,0-1 1 0,3 0-5 0,-4 0 5 15,1 0-1-15,1-2-1 0,1 4 5 16,-3-2 4-16,2 0 6 0,-2 0 1 0,2 2 3 16,-2-3 4-16,1 3 1 0,0 0 2 15,0-1-3-15,-3 1 0 0,3 1-1 16,0-2-2-16,-1 1-3 0,2-1-5 0,-2 0-4 15,0 0-3-15,2 0 1 0,-1-1-4 16,0 0-4-16,2-2-1 0,-2 3 1 0,3-3 0 16,-3 1-3-16,2 0 1 0,1 0 1 15,-3 1 0-15,3-1-2 0,-1-1 0 0,0 1 0 16,1 1 1-16,2-2 0 0,-2 2 1 16,2 2 0-16,1-2 0 0,-2 0 0 0,0 0-1 15,4 1 1-15,-3 0-2 0,1 0 0 16,1-1 0-16,-1 0 2 0,2 0-1 0,0 0 2 15,1 1-1-15,-2-1-1 0,-1-1 1 16,1 1 0-16,-1-2-1 0,-1-1 0 0,0 2-1 16,-2-3 4-16,-1 2-4 0,0-1 1 15,-1 0 0-15,-2-2-1 0,-1 0 0 16,2 0 0-16,-3-2 0 0,-2 2 4 0,1-3 0 16,-1 1 0-16,-3-2-1 0,3 0 1 15,-4-2-2-15,1 1-2 0,0-2 1 0,-1-2-1 16,0 2 1-16,-1-1-2 0,1-1 2 15,-2-1-1-15,1 1-2 0,1-1 2 16,-2 2-1-16,2 0 1 0,0-1-2 0,-2 1-2 16,2 1 2-16,-2-2 0 0,2 2 0 15,-1-1 1-15,-1 0 2 0,2 0 0 16,-1 0 1-16,-1 1-1 0,0-2 0 0,0 1 0 16,0-2 0-16,0 1 1 0,0-1 1 15,0 2-1-15,0-2 1 0,0 0-1 0,0 0-1 16,-1 0 2-16,1 0-3 0,0 0 0 15,0 0 1-15,0 0-1 0,-2 0 0 0,2 0-2 16,0 0 2-16,-1 0 0 0,-1 0 0 16,2 0 0-16,-2 0 0 0,0 0 0 15,0 0 0-15,-1 0-1 0,1-2 0 0,-1 2 1 16,1-1 0-16,-2 1 1 0,-3-3 0 16,2 1-2-16,-2-1 0 0,0 0 0 0,-1-1-5 15,0-1-1-15,-4 1-6 0,1-2-3 16,-2 0-4-16,-1-3-1 0,-2 1-2 0,2 1-3 15,-2-2-1-15,0 0 5 0,-1-2 1 16,-1 2 0-16,1-1 3 0,1-1 3 0,-1 1 3 16,1-3 3-16,-1 2 2 0,2 0 1 15,-2-1 4-15,1-1 0 0,0-1 0 0,-1 0-2 16,1 0 0-16,-1-1 2 0,-1 0 1 0,-2-2-1 16,2 1 0-16,-2-2 0 0,-2-2 0 15,1 2 1-15,-1-3-2 0,0 0 1 16,0 0 0-16,-1-1 2 0,2-1 0 0,-3 2-3 15,2-1 5-15,1-1 1 0,-1 4-2 16,2-2-1-16,0 1 1 0,0 1 2 0,4 1-3 16,-1-2-1-16,-2 2 0 0,3 0 0 15,0 0-1-15,0-1-2 0,1 1 1 16,-1 1 1-16,0-1 0 0,3 0 1 0,-4 0 1 16,4 0 0-16,0 0-3 0,-2 0 0 15,2-1 1-15,-1-1 0 0,-2-1-1 16,2 0 1-16,1 0 3 0,-1 0 0 0,1-2-1 15,-1 1 0-15,0 1 0 0,1 0 0 16,1 0-1-16,0 0-1 0,-3 0 0 0,4-2 1 16,-1 4-1-16,0-2 0 0,1 0-2 15,0-1 1-15,1-1 2 0,-1 1-1 0,0-1-1 16,3-1 2-16,0 2-1 0,0-2 0 16,-1-2-1-16,-1 1-1 0,4-3 1 15,-2 2 0-15,0-1-1 0,2-2 3 0,-2-1 1 16,0-1 0-16,0 1 1 0,2 0 1 15,-2-2 2-15,1 4-4 0,0-2 0 16,-1 1 1-16,3 2-2 0,-1 0 0 0,-1 0-1 16,1 0-1-16,3 0 3 0,0 2-2 15,1-2 2-15,1 0-4 0,1-2 0 0,1-1 0 16,1 0 1-16,3-3-2 0,1 0-9 16,0-3-7-16,1 0-5 0,1-1-3 0,2 1-5 15,-2 0-2-15,0 1 5 0,0 4 3 16,2-1 2-16,-2 5-1 0,-2 2-4 15,-1 4-9-15,-2 1-26 0,0 4-45 0,0 1-61 16,-1 3-82-16,-1 1-111 0,-2 4-108 16,-1 2-78-16,2 2-38 0,0 3-27 0,0 0 27 15,0 0 85-15,0 0 105 0,0 0 100 16</inkml:trace>
  <inkml:trace contextRef="#ctx0" brushRef="#br0" timeOffset="108587.58">4485 12202 20 0,'11'-4'22'0,"4"-4"-6"16,0 1-13-16,1-1-15 0,5 1-16 15</inkml:trace>
  <inkml:trace contextRef="#ctx0" brushRef="#br0" timeOffset="109609.49">4401 12471 66 0,'-3'-2'109'0,"1"-1"-12"16,2-1-10-16,2-1-4 0,1-1-7 16,2 0-5-16,2-1-7 0,3-1-11 0,0-1-9 15,1 2-9-15,1-1-8 0,3 0-7 16,-1 0-8-16,0 2-5 0,2 0-4 0,0-2-5 16,1 2-11-16,-1-1-16 0,1 1-20 15,0 0-26-15,-2 1-36 0,0-1-45 16,-2 2-17-16,-1-3 2 0</inkml:trace>
  <inkml:trace contextRef="#ctx0" brushRef="#br0" timeOffset="109843.06">4599 12577 31 0,'-3'8'192'0,"0"-2"24"15,-1-2-32-15,4-1-31 0,2-1-20 16,3-4-18-16,1-1-17 0,3-1-22 0,4-4-21 16,3-2-18-16,0-1-16 0,4-3-12 15,2 3-10-15,-1-3-14 0,1 1-18 0,0-1-20 16,-1 2-26-16,-2 1-26 16,1 3-26-16,-5 0-20 0,-1 2-25 0,-3 3-19 15,-3 2 4-15,-3 2 16 0</inkml:trace>
  <inkml:trace contextRef="#ctx0" brushRef="#br0" timeOffset="110023.83">4719 12742 140 0,'2'8'180'0,"5"-3"-23"0,1-1-20 16,2-4-17-16,4 0-20 0,2-5-16 0,3-1-19 15,0-1-17-15,3-1-15 0,0-2-15 16,2-1-16-16,-2 1-19 0,0-1-21 15,0 2-25-15,-4 2-29 0,-1 1-33 0,-1 3-34 16,-4 1-28-16,-2 5-4 0,-3 0 13 16</inkml:trace>
  <inkml:trace contextRef="#ctx0" brushRef="#br0" timeOffset="110222.31">4920 12981 74 0,'5'7'168'16,"1"-1"-24"-16,4-2-27 0,2 0-23 16,1-3-13-16,1-2-13 0,2-1-15 15,-1-1-12-15,0 0-13 0,2-3-8 0,-4 2-9 16,2-2-11-16,0 0-14 0,-3 0-23 16,0 1-25-16,-3 1-33 0,2 1-40 0,-3 1-36 15,0 1-11-15,-3 1 8 0</inkml:trace>
  <inkml:trace contextRef="#ctx0" brushRef="#br0" timeOffset="110402.83">5075 13341 76 0,'-4'21'168'16,"3"-5"-20"-16,2-3-29 0,3 0-21 0,2-4-17 15,2-3-13-15,5-5-13 0,-1-1-14 16,6-1-20-16,-1-5-23 0,2-2-21 0,3-1-20 15,-1-1-20-15,-1-1-19 0,2 1-16 16,-4 1-14-16,1 0-19 0,-3 3-14 0,-2 1 4 16</inkml:trace>
  <inkml:trace contextRef="#ctx0" brushRef="#br0" timeOffset="110613.43">5176 13821 14 0,'-11'24'202'16,"0"-3"17"-16,3-3-24 0,3-2-33 0,0-2-24 16,5-4-22-16,2-2-16 0,1-4-13 15,5-2-14-15,0-4-21 0,6-2-28 16,-1-4-25-16,1 0-21 0,2-2-21 0,1-2-21 16,-2 0-22-16,2 0-23 0,-4 1-23 15,2 1-23-15,-2 2-20 0,0 4-17 0,-4 0-2 16,-1 2 17-16</inkml:trace>
  <inkml:trace contextRef="#ctx0" brushRef="#br0" timeOffset="110792.02">5219 14115 43 0,'-11'19'164'0,"3"-1"-20"0,1-1-26 16,1-4-23-16,5-1-16 0,1-4-11 0,4-1-9 15,1-4-10-15,3-1-10 0,3-4-15 16,1-2-15-16,3-2-17 0,2-2-16 15,-1 1-14-15,1-4-13 0,-2 2-14 0,0 0-17 16,-2 2-16-16,0-1-17 0,-4 4-9 16,-2 2-6-16,-2 2-5 0</inkml:trace>
  <inkml:trace contextRef="#ctx0" brushRef="#br0" timeOffset="110975.29">5255 14494 77 0,'-6'18'124'0,"3"0"-18"0,1-3-16 0,4-1-10 16,-1-1-4-16,5-4-3 0,1 0-6 16,-1-3-6-16,4-1-8 0,2-4-12 0,1-1-9 15,4-1-12-15,-1-2-7 0,3-3-12 16,-3 1-12-16,4-2-16 0,-1 1-20 16,-1 0-27-16,1 1-31 0,-5 1-28 0,3 1-21 15,-5 3-13-15,0 0 3 16</inkml:trace>
  <inkml:trace contextRef="#ctx0" brushRef="#br0" timeOffset="111178.74">5416 14958 23 0,'-8'24'164'0,"1"-2"-9"0,2-4-35 0,2 0-29 16,1-3-19-16,4-3-9 0,1-2-2 15,2 0-2-15,2-6 1 0,3 0-4 0,1-2-8 16,3-2-12-16,1-3-8 0,0-3-13 15,3-1-15-15,-1-2-10 0,1-4-11 0,-1 2-5 16,2-6-5-16,-2 2 0 0,2 0-1 16,-1-2-13-16,-1 1-18 0,-4 1-25 15,2 0-29-15,-3 3-28 0,-2 2-15 0,-3 1-3 16</inkml:trace>
  <inkml:trace contextRef="#ctx0" brushRef="#br0" timeOffset="111314.39">5586 15076 20 0,'6'-6'26'0,"0"-1"-11"0,2-4-12 0,2-1-10 16,2-4-12-16,-1-1-17 0</inkml:trace>
  <inkml:trace contextRef="#ctx0" brushRef="#br0" timeOffset="118325.78">7416 2701 89 0,'-25'3'198'0,"2"2"12"15,3-2-60-15,3-1-34 0,1 0-22 16,5 0-19-16,3-2-11 0,2 0-9 15,4 0-7-15,4-2-12 0,4-1-5 0,4 0-5 16,7 0-2-16,2-1-3 0,5-3-2 16,3 0-2-16,1 1-7 0,2-2-2 0,0 1-2 15,0-2-1-15,-3 2-4 0,1 1 2 16,-2-2 0-16,-4 2-3 0,0 0 0 16,-1 0 0-16,-5 0 4 0,-1 3 4 0,-5-1 20 15,-2 1 30-15,-2 1 22 0,-1 1 14 16,-5-1 5-16,-5 2 1 0,-3 0-15 15,-5 2-26-15,-4 1-20 0,-5 1-11 0,-5 2-6 16,-3 1-5-16,-6 3-3 0,-5 0-3 0,-4 2-2 16,-7 3-5-16,-5 3 0 0,-3 0-3 15,-6 3 0-15,-4 3 4 0,-7-2 10 16,-3 6 21-16,-3-3 28 0,1 4 39 0,-1-2 50 16,1 0 49-16,3-2 41 0,8-2 48 15,9-3 33-15,7-3-2 0,12-5-25 0,7-3-42 16,9-3-47-16,10-4-64 0,14-5-58 15,11-8-41-15,15-7-25 0,11-6-25 16,14-4-31-16,12-5-35 0,8-3-41 0,11-3-43 16,7-2-50-16,4 1-48 0,5-1-46 15,-2 2-41-15,1 2-26 0,-6 2-6 16,-7 2 17-16,-7 3 41 0,-9 3 59 0,-8 3 67 16,-7 5 64-16,-10-1 53 0,-7 5 44 15,-6 3 32-15,-5 2 22 0,-6 2 12 16,-7 1 8-16,-7 4 7 0,-7 1 0 0,-11 5-2 15,-7 2 3-15,-10 2 5 0,-10 6 9 16,-13 4 10-16,-7 3 8 0,-10 4 11 0,-9 6 10 16,-8 3 11-16,-8 4 14 0,-6 5 18 15,-4 6 17-15,-4 1 22 0,-2 1 19 16,3 1 28-16,7-3 32 0,6-3 20 0,14-4 1 16,10-7-15-16,11-5-32 0,15-5-47 15,13-6-55-15,16-6-47 0,18-6-36 16,20-6-23-16,19-9-12 0,19-8-7 0,17-5-21 15,15-7-28-15,12-5-39 0,11-4-56 16,8-1-61-16,3 0-72 0,2 0-79 0,-3 2-91 16,-9 2-69-16,-9 2-35 0,-13 3-12 15,-10 5 2-15,-13 2 22 0,-11 5 73 16,-11 5 87-16,-13 5 76 0</inkml:trace>
  <inkml:trace contextRef="#ctx0" brushRef="#br0" timeOffset="126543.04">6428 685 56 0,'-5'-10'115'0,"1"-1"-5"15,-1 2 1-15,2 0 4 0,-2 2 7 0,2-1 6 16,0 1 9-16,-1 0 5 0,1 3 7 0,-1 1 5 16,2 0 1-16,1 0-6 0,-1 2-12 15,2-2-16-15,0 1-19 0,0 0-12 16,5 1-7-16,1 1 2 0,4 0 6 0,1 0 8 15,4 3 10-15,1 2 1 0,3 2-7 16,3 4-12-16,2 2-15 0,2 4-15 0,2 2-16 16,2 3-10-16,3 3-8 0,-1 0-9 15,3 1-4-15,1 2-4 0,-3-1-1 0,0 0-1 16,-1 0 3-16,-4-1 9 0,-1-2 5 16,-6 0 9-16,-1-4 13 0,-4 0 14 0,-3-2 15 15,-4-1 18-15,-1-4 24 0,-2 1 32 16,-3-4 23-16,-3-2 14 0,-1-1-3 0,-5 0-16 15,-2 0-26-15,0-4-38 0,-2 0-33 16,-2-2-28-16,-1-1-16 0,-2 0-10 16,0-3-8-16,-1 0-2 0,2 0-3 0,0-2-3 15,-2 1-1-15,2 0 0 0,1-2 0 0,0 0-2 16,1 1 1-16,2-1 1 0,2 0-2 16,-2 2-3-16,3-1 1 0,1 2-1 0,1 0-2 15,0 2-3-15,2-3-1 0,0 4-2 16,3 0 1-16,2 2-1 0,2 1 4 0,1 2 2 15,1 1 3-15,4 0 3 0,2 1 1 0,1 1 0 16,0 1-2-16,1-2 0 0,0 1 2 16,0-1 0-16,-1 0 1 0,1 0 7 0,-4-1 22 15,-2-2 29-15,-2 1 32 0,3-2 28 16,-4 0 22-16,-2 0 15 0,2-2-12 16,-3-1-25-16,1-3-32 0,0-1-27 0,3-4-22 15,-1-2-20-15,0-5-11 0,5-2-7 0,0-4-3 16,3 0-7-16,3-5-6 0,0 0-12 15,1-3-23-15,2-1-40 0,0 1-74 0,0 1-87 16,-3 3-143-16,1 3-181 0,-4 3-168 16,-2 4-82-16,-6 3 11 0,-1 5 57 0,-8 4 133 15,-4 3 182-15</inkml:trace>
  <inkml:trace contextRef="#ctx0" brushRef="#br0" timeOffset="127481.53">5741 174 8 0,'1'-7'164'15,"2"3"-4"-15,-3-2-10 0,2 0 1 0,-1 0 13 16,-1 2 14-16,2-1 16 0,-2 1 16 16,0 0 1-16,0 2-11 0,-2 2-27 0,2 0-31 15,-1 1-31-15,-1 5-27 0,-1 3-14 16,0 6-4-16,0 6 4 0,-2 6 8 0,0 6 2 15,0 3-5-15,-4 6-10 0,3 3-13 16,-1 3-12-16,1 0-12 0,3 2-9 0,1-4-6 16,1-3-3-16,1 0-8 0,1-4-23 15,1-5-33-15,1-4-44 0,2-3-51 0,-2-4-51 16,2-4-42-16,-2-4-17 0,3-3-3 16,-3-1 8-16,0-7 16 0,-1-1 17 0,-2-3 10 15,-2-3 0-15,-2-1 0 0,-4-5 15 16</inkml:trace>
  <inkml:trace contextRef="#ctx0" brushRef="#br0" timeOffset="127692.2">5339 552 37 0,'-3'-12'208'0,"1"0"33"0,4 1-11 0,7 1-2 16,1-1 11-16,4 4 24 0,5-2 23 15,6 1 16-15,5 1 3 0,5-1-7 0,3 2-26 16,9 0-38-16,1-1-41 0,6 1-40 0,1 0-39 15,2 1-37-15,0-1-26 0,0 3-20 16,-2-1-14-16,-3 1-9 0,-4-2-8 16,-1 2-22-16,-6-2-49 0,-6 3-87 0,-2-1-116 15,-6 1-118-15,-2 1-112 0,-4 1-75 16,-7-2 0-16,-3 1 60 0,-5 1 104 0</inkml:trace>
  <inkml:trace contextRef="#ctx0" brushRef="#br0" timeOffset="140291.68">3106 12348 70 0,'2'-3'59'0,"-2"1"-13"0,2 0-11 16,-1 1-3-16,-1-2-3 0,2 2 0 15,-1-1-1-15,1 1 1 0,1-2 3 0,2 0 4 16,1-1 1-16,0 0 2 0,1 1 2 15,1-1 3-15,3-1 2 0,0 1 1 0,2-2 3 16,2 0 3-16,0-2-1 0,2 1 1 16,2-1-4-16,0-1 0 0,1 2-3 0,-2-2-1 15,4 0-2-15,-3-2 0 0,-2 4 1 16,1-2 1-16,-1 0-1 0,-1 1-1 16,-3-1-1-16,2 1-2 0,-3 3-4 0,-2-1-1 15,0-1-2-15,1 2-4 0,-2-1-2 16,-2 1-2-16,-1 1 1 0,-1 1 0 15,-2-2 0-15,2 2 2 0,-1 2 4 0,-2-1 5 16,1 1 4-16,-1-1 5 0,-1 0 3 16,-1 2 2-16,2-1 5 0,-2 0 2 15,0 1 3-15,2-2-1 0,-2 2 1 16,0 0 2-16,0 0 1 0,0 0-2 0,0 0 0 16,0-1-1-16,0 1-3 0,0 0-2 15,0 0-4-15,0 0-6 0,0 0-5 0,0 0-8 16,0 0-3-16,0 0-7 0,0 0-5 15,0 0-6-15,0 0-2 0,0-2-3 0,0 2-4 16,0-1-1-16,0-1-2 0,1 2 0 16,-1-1-2-16,2-1 1 0,-2 2 0 15,0-1 1-15,0-1 0 0,0 2 1 0,0-2 1 16,0 2 0-16,0 0 3 0,0 0 4 16,0 0 6-16,0 0 6 0,0 0 6 0,0 0 6 15,0 0 6-15,0 0 4 0,0 0 1 16,0 0-1-16,0 0 1 0,0 0 1 15,-2 0-6-15,2 0-4 0,-3 0-6 0,1 0-5 16,1 0-7-16,-4 2-6 0,3-2-5 16,-4 2 0-16,3-1-4 0,-2 2 1 15,-1-1-1-15,1 1 0 0,0 0 1 0,-2-1-2 16,0 2 3-16,1-1-4 0,-1 1 2 16,0-1-2-16,-1 2 2 0,0-1-2 15,0 1 0-15,-1-1 5 0,1 1-3 0,-2 1 0 16,2-2 1-16,-4 2 2 0,2 0 2 15,0 0-5-15,-2 0 3 0,-1 2-1 16,1-1-2-16,2 1-1 0,-1-1-1 0,-3 1 3 16,4-1-3-16,-2 2-1 0,1-2 1 15,-2 3 0-15,-1-2-1 0,4 0-4 0,-4 1 4 16,3 0-2-16,0-1 0 0,-2-1 3 16,2 1 2-16,0-1 0 0,0-1 0 15,2 0 0-15,-3 0-1 0,2-1-1 0,-2 1-1 16,0 0 2-16,1 0-2 0,-1 0 0 15,0 0 1-15,-1 1-1 0,-1-1 1 0,3 2-1 16,-2-1 2-16,-1 1 0 0,1-1-1 16,-2 1 0-16,2-1 0 0,-1 1-1 0,1-1 0 15,-1 0 1-15,0 3 1 0,1-3-1 16,-1 1-2-16,-1-1 1 0,2 1-1 16,0-1 0-16,-3 1-1 0,3-1 3 0,0-1 0 15,-2 1 1-15,2 0 0 0,1 0 0 16,-1-1 1-16,-1 0-2 0,3 2 3 15,-1-2 0-15,-2 1 1 0,3-1-4 0,0 0 0 0,2 0 0 16,-3 0 0-16,2 0-1 0,0 0-2 16,2 0 6-16,-2 0 0 0,0-1-2 0,2 1 1 15,0-1-2-15,-2 2 0 0,1-1-2 16,2-1 0-16,1 0 1 0,-3 1 0 0,2 0 1 16,1 0 0-16,-2 0-1 0,0-1 1 0,2 0-6 15,1 2 3-15,-1-1 2 0,1-2-1 16,0 1 0-16,-1-1 1 0,0 2 3 0,1-3-1 15,2 2 0-15,-2-2 0 0,2 0 0 16,-2 0-1-16,2 0 0 0,1-2-1 0,1 2-1 16,-1 0-1-16,1 0 1 0,-1 0-2 0,2 3 1 15,0-2-1-15,0 3 1 0,0-1 3 16,0 1-3-16,2 1 2 0,-1 0 1 0,-1 2 2 16,2-3 0-16,-1 4-2 0,1-2 1 0,1 0-1 15,0 1 0-15,-1-1 0 0,-1 1-1 16,1 1 1-16,1 1 0 0,-1 0 0 15,1-1 1-15,0 2 0 0,0-1-1 0,1 0 0 16,-1 2 0-16,3-2-1 0,-3 1 0 0,2 1 3 16,-1-1 2-16,1 1 3 0,2 1 1 15,0 0 4-15,1-1 4 0,-1 2 1 0,-1-1 2 16,3 0 1-16,-1 0 0 0,-1-1 2 0,4 3-1 16,-2-2 0-16,1 2 2 0,-2 1 0 0,4-2 1 15,-4 2-2-15,2 2 3 0,2-1-2 16,-2 1 2-16,0 1-1 0,0 1-3 15,-2-1 0-15,2 2-1 0,-2 1-3 0,1 0-3 16,-1 1 2-16,0-1-2 0,1 2 2 16,1 1 3-16,-2 0 3 0,0-1 2 0,1 2 1 15,-1-3 2-15,0 2-3 0,1 0-1 16,-2-1-6-16,-1 2-5 0,2-1-2 16,-1 2-4-16,0-3-2 0,1 3-2 0,0-2 0 15,0-1-1-15,0-1 1 0,0 0 3 16,2 3 9-16,-1-4 7 0,-1 1 12 0,0 1 12 15,0-2 11-15,1 1 9 0,-1 1 2 16,-2-1 0-16,1-1 0 0,2 2-3 16,-3-2-8-16,-1-1-6 0,3 2-7 0,-3-1-7 15,3 0-11-15,-2 0-7 0,-1-2-8 16,3 2-3-16,1 1-3 0,-1 0 0 0,0 0 0 16,0 2-3-16,3 0 4 0,0 2-3 0,-1-2 1 15,0-1-1-15,0 0 0 0,1 0 3 16,0-1 2-16,0 1 2 0,2-1 8 15,-2 1 7-15,-1 1 9 0,0-2 9 0,0 1 8 16,1-1 7-16,-2-1 2 0,-2 2-1 0,1-1-6 16,-2 0-7-16,2 1-7 0,0 0-10 15,-2 1-7-15,-1-2-5 0,3 3-4 0,0 1-5 16,0 1-5-16,1 2-2 0,1-1 0 16,2 4-1-16,1 1 2 0,1-2-1 0,-1 2 0 15,1-3 3-15,-1 2-2 0,2-4 1 16,-2 0-2-16,0 0 0 0,1-3 1 15,-3-1-1-15,2-2 3 0,-2 0 0 0,-3-3 3 16,0-2 2-16,1-1 1 0,-1-2 1 0,-1-2-2 16,-1-1-1-16,0-1-4 0,-3-3-1 15,2 1-2-15,-2-2 0 0,0-2-1 0,1-1-1 16,-1 2 0-16,0-4 0 0,1 2-2 16,-2-1 2-16,3-1-3 0,-2 1 1 0,2-2-1 15,-2-1 0-15,2 2-1 0,2-1-3 0,-2-2 1 16,3 1 0-16,0-1-1 0,3-1 0 15,-1-1 2-15,1 1 4 0,3-3 0 16,-1 0 1-16,1 1 5 0,0-1-1 16,2-1 2-16,-2 1 0 0,5-2-2 0,-3 0 0 15,1 1-2-15,-1-2 1 0,1 2-1 0,1-2-1 16,1 1 1-16,-2-2 2 0,2 0 0 16,0 0-4-16,2-4 1 0,-1 1 1 0,4-2 0 15,-2-3-1-15,4 0 1 0,-1-1 0 16,3-4 1-16,2 1 0 0,0-2 0 0,4-2 0 15,-1 1-3-15,0-1 4 0,0 1-1 16,2-1 1-16,-4 3 1 0,1 1-1 0,-2 1 2 16,0 3-4-16,-3 2 0 0,-1-1-5 15,0 1 1-15,-2 2 2 0,0 0 1 0,-4 1 2 16,4 0 4-16,-4 1 1 0,1-2-3 0,0 2-1 16,-1-1-1-16,-4-1-1 0,1 2-3 15,-1-1 1-15,0 1-1 0,-3 0-7 16,-1 1-6-16,-2 1-18 0,-2 1-32 0,-2 1-52 15,2-1-81-15,-3 3-117 0,-2-1-173 16,-2 0-163-16,-2 3-121 0,-2-2-27 0,-7 3 39 16,-7-1 100-16,-5-1 170 0</inkml:trace>
  <inkml:trace contextRef="#ctx0" brushRef="#br0" timeOffset="141875.38">985 15402 162 0,'3'3'185'0,"3"-2"-35"0,2-1-20 15,0 0-4-15,3 0 10 0,1-3 18 0,0-1 21 16,-1-4 18-16,4 1 20 0,-2-4 13 15,1-2 10-15,1-1 0 0,-3-2-6 16,-1-1-15-16,1-1-24 0,-3-1-21 0,-3-1-27 16,-1 1-26-16,0-1-20 0,-4-1-19 0,-1 2-9 15,-1-2-11-15,-1 3-7 0,-3 0-6 16,-1 0-9-16,-3 3-7 0,1 1-2 16,0 0-5-16,-2 6-2 0,1-1-2 0,-1 1-3 15,1 5-1-15,-2 2-5 0,3 1-2 16,0 4-5-16,0 4-2 0,2 2-2 0,4 5 1 15,1 5 1-15,2 2-3 0,2 5 3 0,5 5 3 16,2 2-1-16,1 4-1 0,6-1-1 16,1 1 7-16,0-4-2 0,4-2-4 15,1-5 0-15,2-5 3 0,2-4 1 0,1-4-5 16,2-6 1-16,0-3 1 0,-1-6 4 0,1-5-4 16,-2-3-4-16,-1-5-11 0,-3-4-16 0,-2-1-23 15,-3-2-28-15,-3-3-37 0,-4-2-45 0,-4 1-44 16,-1-1-34-16,-4 1-25 0,-3-1-12 15,-3 2 6-15,-2 0 25 0,0 0 37 0,-1 5 40 16,-3-2 42-16,1 3 38 0,-2 0 30 0,-1 3 22 16,3 1 17-16,0 1 13 0,0 1 11 0,-1 1 15 15,3 2 20-15,1 2 24 0,0-1 23 16,2 4 21-16,0-2 13 0,-1 2 3 0,2 2 4 16,2 0 11-16,2 2 18 0,2 0 15 0,2 4 18 15,5 3 18-15,5 0 8 0,3 2-13 0,5 3-17 16,2 0-14-16,6 3-19 0,3 0-11 15,5 1-11-15,2 1-7 0,3 0-10 0,2 1-9 16,-1 0-7-16,-1 0-8 0,-2 0-5 0,0 0-3 16,-5 0-2-16,-5-2 0 0,-1 1 5 0,-6-2 6 15,-5 0 3-15,0-3 4 0,-6 0 0 16,-2-2-6-16,-5-1-12 0,-3-1-11 0,-5-1-16 16,-3-2-15-16,-5-2-14 0,-2-3-9 0,-7-2-5 15,-2-2-9-15,-5-4-4 0,-3-2-5 0,-1-4-7 16,-4-2-6-16,-3-5-8 0,-1-2-5 15,-2-2-6-15,2-2-7 0,-2-3-4 0,1-2-5 16,-1 1 0-16,1-4 2 0,2 2 3 0,3 0 7 16,2 0 9-16,2 3 12 0,4 2 9 0,0 1 3 15,5 3 5-15,3 1 0 0,2 4-1 0,3 2-2 16,3 2-2-16,2 0-1 0,4 3-2 0,4 2 2 16,4-1-1-16,4 1 1 0,3 2 3 15,5-1 1-15,1 3 1 0,4 1 0 0,0 3 1 16,4 0 0-16,-2 2 1 0,-1 3 0 0,0 2 2 15,1 2 1-15,-3 2 3 0,-3 0-1 0,0 5 3 16,-3-1 7-16,-5 2 6 0,0 2 6 16,-4 1 2-16,-1 1 6 0,-5 1-3 0,-1-1-3 15,-1 2-6-15,-3-3-15 0,-3 2-22 0,-1-4-39 16,-2 1-54-16,-1-4-64 0,0-1-78 0,0-4-92 16,-3-2-83-16,1-5-49 0,1-2-20 15,4-5 9-15,1-3 35 0,1-5 68 0,4-2 72 16,2-4 65-16,3-1 52 0,2 0 37 0,2-3 29 15,-1 2 26-15,3-2 22 0,1-2 22 16,-2 2 26-16,0 0 24 0,1 0 24 0,-1 2 23 16,-1-1 19-16,-1 2 18 0,1 2 15 0,-2-1 15 15,0 2 15-15,-3 2 15 0,1 1 14 0,-3 1 19 16,2 2 22-16,-2 0 23 0,0 2 20 0,-2 1 13 16,2 0 13-16,-2 1 2 0,1 2-6 15,-1 0-15-15,-1 1-18 0,1 1-21 0,1 1-21 16,-1 0-26-16,-1 0-23 0,1 2-22 0,-2-1-23 15,2 0-19-15,1 2-18 0,-2 2-17 0,1 1-12 16,2 2-10-16,0 1-6 0,0 3-1 0,3 1-3 16,2 5 4-16,1 2-1 0,0 1 0 15,2 3 1-15,2 1-1 0,2-1 0 0,1 0 0 16,1-1 2-16,2-2 8 0,1-3 6 0,1-2 9 16,4-2 3-16,-3-4 6 0,2-1 4 0,-2-5 0 15,-1-2 5-15,-3-2 0 0,0-4 5 16,-2-2 2-16,-3-3-1 0,-1-2-3 0,-3-1-7 15,-1-1-8-15,-5-2-8 0,0 0-6 0,-5 0-5 16,-1-1-6-16,-5 1-6 0,-3 4-13 16,-2-1-15-16,0 1-19 0,-3 2-20 0,2 2-24 15,-2 0-19-15,0 3-13 0,3 4-13 0,-1 2-11 16,1 1-20-16,2 1-21 0,-1 2-32 0,3 3-32 16,4 2-36-16,0-1-28 0,3 1-18 15,5-2-7-15,2 0-1 0,3-2 5 0,1-1 5 16,4-3 25-16,0-3 38 0,2-3 44 0</inkml:trace>
  <inkml:trace contextRef="#ctx0" brushRef="#br0" timeOffset="142148.2">1958 14212 42 0,'-7'-13'169'0,"2"2"-13"16,-3 2-15-16,1 2-10 0,0 1-3 0,-1-2 3 15,1 2 7-15,1 2 7 0,-2 1 7 0,-1-2 11 16,2 2 7-16,1 2 5 0,-2-1-7 15,2 2-13-15,-2 2-17 0,3 1-21 0,2 1-18 16,0 4-15-16,3 0-3 0,0 5 2 0,3 2 7 16,3 3 9-16,4 1 5 0,1 2-4 15,0 3-8-15,5 0-11 0,1-1-14 0,0-1-18 16,3-1-14-16,2-1-11 0,1-4-7 0,-1-2-6 16,1-4-11-16,-1-4-14 0,0-1-21 15,-3-5-35-15,2-5-51 0,-4-1-58 0,-3-4-60 16,-1-2-50-16,-2-3-37 0,-3-3-15 0,-2-2 4 15,-1-2 20-15,-1-2 25 0,-2-2 21 16,-4-1 16-16,-2 0 28 0,-1-1 33 0</inkml:trace>
  <inkml:trace contextRef="#ctx0" brushRef="#br0" timeOffset="143025.97">1957 13831 157 0,'-19'-10'190'0,"2"1"-24"0,2 1-13 0,0 2-10 16,5 2-12-16,0-1-16 0,1 4-21 15,3-1-15-15,1 2-10 0,3 2-1 0,1-1 10 16,2 2 27-16,3 2 31 0,2-2 28 16,2 1 23-16,0 2 11 0,1-1 2 0,4 1-11 15,-1 0-13-15,0-2-20 0,2 4-18 0,-1-2-14 16,-1 1-10-16,-1-1-6 0,0 2-6 16,2-1-4-16,-5 1 0 0,1-1 2 0,1 2 2 15,-2-1 6-15,0-1 0 0,-2 1-3 16,2-1-9-16,-2 0-12 0,-1 1-14 0,1 0-21 15,1-2-14-15,0 0-8 0,0 0-11 0,-1-2-3 16,2 1-2-16,1-2-2 0,1-2-2 16,0-1-7-16,0 0-3 0,0 0-8 0,1-1-10 15,0-2-9-15,0-2-12 0,-1 2-6 0,-1-1-11 16,2 1-2-16,-3 0 0 0,-1 1 0 16,0 1 10-16,-2 1 7 0,0 0 12 0,1 3 9 15,-1 0 7-15,1 1 10 0,-1 2 4 0,1 0 2 16,-1 2-1-16,0 1 3 0,0 0 1 15,2 0 7-15,0 1 8 0,-1-1 10 0,-1 0 9 16,3 0 4-16,-2-1 7 0,2-1 3 16,0-1-1-16,-2 0 0 0,2-1-1 0,0-1 3 15,-2 1 0-15,1-1-3 0,0-2-3 0,0 1-4 16,-1-1 2-16,-1 0 1 0,0 0 2 0,-2-1 5 16,3-1 5-16,-3 2 7 0,-1-1 6 15,-1-1 7-15,1 2 7 0,0-1 5 0,-2-1 0 16,0 0-3-16,-2 2-11 0,0-2-15 15,1 0-14-15,-2 0-15 0,-2 0-10 0,-1 0-8 16,1 0-4-16,0-2-4 0,-1 2-1 0,-1-1-2 16,0-1-1-16,0-1 0 0,1 2 1 15,1-3-1-15,-1 0 0 0,-2 1 0 0,2-3-1 16,-2 1-1-16,1-3 0 0,-2 0 1 16,1-2 0-16,-2-2 0 0,-2-2-2 0,1-1 1 15,1-1 1-15,-4-2-1 0,1-2 0 16,1 1-1-16,-1-2 0 0,0 0 0 0,1-4 0 15,-1 5-1-15,1-3 1 0,1 2 0 0,1 2 2 16,-1-1 0-16,3 2 0 0,-2 2-2 0,3 2 0 16,1 1 2-16,1 2-1 0,0 2-1 15,0 2-2-15,2 1-1 0,1-1-3 0,2 5-1 16,0-1 0-16,2 1 2 0,1 2 0 16,5 0 3-16,0 2 4 0,4-1 0 0,3-1-1 15,-1 3 1-15,2-2 1 0,4 1 0 0,-2 1 0 16,2 0 1-16,1 2 0 0,-2-1 0 15,1 1 1-15,1-1-1 0,-2 2-2 0,-2 2 3 16,1-2 1-16,-1 1-4 0,0 1 0 16,-4-1 3-16,0 1 0 0,1-2-2 0,-3 1 0 15,0-1 3-15,-3 0 3 0,0-1-4 0,-1-1 0 16,-3 1 0-16,2-1 0 0,-1-2-1 0,-2 1-3 16,-1 0-2-16,1-2-6 0,-1 0-16 15,-1-1-26-15,-1 2-54 0,-1-2-78 0,-3 0-89 16,1 0-103-16,-3-2-129 0,-3 2-103 15,1 0-58-15,0 0-18 0,-2 0 11 0,-1 0 69 16,0 2 120-16,-3 0 119 0</inkml:trace>
  <inkml:trace contextRef="#ctx0" brushRef="#br0" timeOffset="143642.82">2188 13938 74 0,'-5'-5'151'0,"2"-1"-33"16,-1 2-28-16,1-1-15 0,-1 1-3 15,1-1-2-15,1 2-1 0,-1-1-2 0,0 1 0 0,1 1 0 16,2-1 2-16,-1 2 6 0,-1-1 5 16,2 2 5-16,-2-1 4 0,2-1 7 0,-3 2 7 15,1-1 3-15,1 1 7 0,-2-2 16 16,-2 1 21-16,2 1 20 0,-2-2 19 15,-1 1 18-15,-2 1 10 0,-1-2-1 0,1 0-9 16,-4 2-11-16,-1-1-8 0,-2-2-9 0,-1-1 0 16,-1 1-1-16,-2-4-7 0,-3 3-10 0,1-2-15 15,-4-2-18-15,1 1-21 0,-1 0-14 16,3-2-9-16,-2 0-11 0,0 0-4 0,1-2-7 16,2 1-8-16,-3-1-7 0,4 1-7 15,-1-1-5-15,2 1-4 0,-1-1-3 0,4 1-2 16,-1 1-1-16,1 0-5 0,0 0 0 0,5 1-1 15,-3 0 0-15,6 4-4 0,0-2-2 0,1 3-5 16,0 0-6-16,2 0-4 0,2 1-5 16,1 2-1-16,2 0-1 0,2 5 3 0,3 1 3 15,4 2 3-15,2 2 1 0,2 2 3 16,7 2 3-16,2 1 2 0,5 1 3 0,5 1-1 16,1-2 2-16,5 3 0 0,5-2-2 0,2 1-2 15,3-1 0-15,1 1 0 0,1-1-1 16,-2 1-3-16,-1-2 0 0,-1 1 0 0,-2 0 0 15,-4 1-3-15,-5 0 1 0,0-1 1 16,-4 2 3-16,-4-1 0 0,-3-1 5 0,-3 1 3 16,-4-3 4-16,0 0 2 0,-4-2 2 15,-2-2 0-15,0 0-3 0,-3-3 1 0,-2-1 0 0,-1-1 0 16,1-1 2-16,-1-1 0 0,-2-1-3 16,-1-1-3-16,-1-1-13 0,-1-1-16 15,-1-2-25-15,-1-2-41 0,-3 2-80 0,-1-1-106 16,-2-2-145-16,2 3-163 0,-2-2-140 0,-1 2-101 15,1 2-9-15,0-3 57 0,-2 4 127 0,-1 0 163 16</inkml:trace>
  <inkml:trace contextRef="#ctx0" brushRef="#br0" timeOffset="145127.01">1511 15915 70 0,'-6'-6'130'0,"-1"-2"-14"0,-2 2-6 0,4-1-5 15,-1 0-5-15,1 2 1 0,0 0-3 0,-1 1-9 16,3-1-12-16,0 2-16 0,1 2-14 0,2 1-9 16,2 0-2-16,3 3 3 0,2 3 7 0,1 3 12 15,5 1 11-15,3 5 5 0,0 4-1 16,2 4-4-16,4 3-4 0,-1 2-8 0,3 4-4 16,0 1-1-16,-1 1-4 0,-2 2-1 0,1 0-1 15,-3 0 0-15,-1 0 0 0,-3-3 2 16,-4 0 7-16,2-3 9 0,-5-1 13 0,-2-4 7 15,-3-2 8-15,-1-2 2 0,0-5-6 0,-2-1-9 16,-2-4-12-16,-3-2-11 0,0-3-15 0,-3-3-8 16,-1-3-5-16,-2-3-8 0,1-2-2 15,-2-4-5-15,1 0-3 0,-2-1-5 0,4-4-4 16,-1 1-1-16,2 1-1 0,-1-2 0 0,4 4-1 16,0-1-1-16,2 1 2 0,0 2 0 0,1 2 3 15,2 3 9-15,0 2 12 0,2 2 13 16,1 5 12-16,0 1 12 0,2 3 6 0,-2 2 4 15,2 0-2-15,1 3-5 0,-3-2-1 0,2 2-3 16,-2-1-2-16,2-1-2 0,-2-1-3 0,-1-3 3 16,1 0 6-16,0-1 7 0,0-2 13 15,0-2 9-15,0-4 6 0,2-2-6 0,0-2-13 16,0-3-14-16,0-5-20 0,4-2-22 0,-1-4-32 16,0-2-41-16,3 0-53 0,-2-3-79 0,1 2-113 15,0 0-115-15,0 2-94 0,0 1-69 0,-2 3-41 16,1 4 27-16,-4 2 85 0,-2 3 107 15</inkml:trace>
  <inkml:trace contextRef="#ctx0" brushRef="#br0" timeOffset="145644.01">1348 17004 169 0,'-3'0'204'0,"1"0"-6"15,2 0-54-15,2 0-31 0,3 0-7 0,3 1 14 16,3 2 29-16,3 0 26 0,2 5 19 0,6 1 7 16,0 3-4-16,3 1-17 0,2 4-24 15,0-1-14-15,3 4-8 0,-1-1-3 0,1 2 0 16,0 2 3-16,-3-2 3 0,-2 1-9 0,0 1-16 15,-4-2-21-15,-2-3-14 0,-2 0-8 0,-4-4-2 16,-2-1 12-16,-2-6 26 0,-1-1 19 0,-5-3 4 16,-3-3-11-16,-3-1-18 0,-2-5-33 0,-3-3-35 15,-2-4-29-15,0-1-16 0,0-4-4 0,-2 0 1 16,2 0 1-16,2-3 4 0,1 1-2 0,4 2 3 16,-1 2-2-16,4 1 0 0,2 1-2 0,1 4-3 15,5 1 3-15,1 0 1 0,3 4 5 16,5 1 2-16,-1 2 3 0,6 2 5 0,0 2-1 15,0 2 0-15,0 1 0 0,0 1-1 0,0-2 1 16,-2 2-3-16,-2 0-1 0,-3-1 4 0,0-1 5 16,-5-3 21-16,0-1 19 0,-3-1 7 0,-2-3 14 15,-3-5 6-15,-4-3-1 0,-1-5-14 0,-4-1-13 16,0-4-9-16,-3-4-9 0,-1-2-7 0,-3-2-5 16,-2-3-9-16,-1 0-18 0,-2-2-19 0,3-1-29 15,-3 3-34-15,5-1-39 0,0 4-45 0,1 1-54 16,3 2-76-16,1 6-72 0,4 2-56 15,2 4-29-15,6 1-15 0,2 4 11 0,4 1 25 16,4 3 65-16,3 0 70 0,0 1 61 0</inkml:trace>
  <inkml:trace contextRef="#ctx0" brushRef="#br0" timeOffset="145859.59">2118 16480 231 0,'-3'-4'294'0,"1"1"18"0,1 1-43 0,-2 4-75 16,3 1-54-16,0 1-31 0,3 4-11 0,-2 3 3 16,2 3 6-16,2 4 8 0,0 2 1 0,2 2-10 15,-1 4-14-15,3 2-20 0,-1 1-18 0,2 2-17 16,-1-1-17-16,1 2-29 0,-2-1-37 0,0-1-49 16,1 0-53-16,-3-3-54 0,1-3-49 15,-3-2-30-15,1-4-12 0,-2-2-3 0,-3-4 7 16,-3-3 30-16,-2-5 38 0</inkml:trace>
  <inkml:trace contextRef="#ctx0" brushRef="#br0" timeOffset="146054.57">2064 16755 88 0,'-6'-17'229'0,"1"3"22"0,2 3-29 16,-3 0-22-16,4 4-4 0,1 0 12 0,2 6 31 16,3 0 31-16,2 2 16 0,0 4 3 0,4 2-16 15,2 2-33-15,-1 2-56 0,2 1-50 16,3 1-37-16,-2 1-31 0,2 1-23 0,0 0-16 0,1 0-8 15,-1-2-9-15,3 1-5 0,-5-2-13 16,2 0-31-16,-2-3-46 0,-1-2-62 0,-2 1-70 16,3-2-76-16,-5-3-64 0,1 0-42 0,-1-3-23 15,-2-3-18-15,-1 0 33 0,-3-2 54 0,1-1 64 16</inkml:trace>
  <inkml:trace contextRef="#ctx0" brushRef="#br0" timeOffset="146259.01">2352 16711 76 0,'0'-7'298'16,"0"1"30"-16,2-2 19 0,1 2-75 0,0-1-66 0,0-2-47 15,4-2-26-15,-1 1-10 0,4-1-3 16,0 1-7-16,0-3-15 0,1 2-21 0,3-1-24 16,-1 0-22-16,1 0-29 0,-1-2-40 15,1 2-51-15,-1 2-64 0,-2-2-64 0,1 1-60 16,-4 2-59-16,-1-1-31 0,0 2 14 0,-4 1 42 15,-1-1 54-15</inkml:trace>
  <inkml:trace contextRef="#ctx0" brushRef="#br0" timeOffset="146475.37">2357 16370 58 0,'-8'-1'276'0,"3"0"30"0,2 1 23 0,-2 1-66 0,5 2-51 16,0 2-29-16,5 2-10 0,0 2 1 15,1 3 8-15,5 2 8 0,-1 1-4 0,5 4-16 16,0 2-25-16,2 2-22 0,2 2-29 0,3 1-30 16,0 2-22-16,1 1-16 0,0-3-19 0,1 3-32 15,0-3-37-15,-4-2-55 0,2-2-70 16,-3-2-75-16,-1-2-62 0,-1-2-43 0,-4-3-31 16,-1-3-15-16,-4-4 31 0,-3-6 55 0,-2-3 62 15</inkml:trace>
  <inkml:trace contextRef="#ctx0" brushRef="#br0" timeOffset="146975.64">2395 16273 186 0,'-9'-10'309'0,"-1"1"33"0,4 1-16 16,1 2-70-16,0 3-53 0,3 0-36 0,2 3-20 15,2 3-7-15,1 2-3 0,5 4-5 0,5 3-11 16,1 4-22-16,5 2-29 0,5 2-26 0,1 2-23 15,5 2-23-15,0-1-30 0,2 2-34 16,-1-1-31-16,3 0-33 0,-3-2-31 0,-1-2-23 16,-1-2-10-16,-4-3 4 0,-3-1 14 15,-4-4 22-15,-3-2 26 0,-5-5 28 0,-4-2 30 16,-4-2 24-16,-4-2 16 0,-3-5 16 16,-3 1 17-16,-4-4 17 0,-1-2 16 0,-1-1 18 15,-2 0 20-15,-1 0 22 0,3-1 22 0,1 0 18 16,-1-2 12-16,4 4 8 0,-1-2 2 15,3 1-8-15,2 2-13 0,1 2-13 0,2-2-11 16,3 1-8-16,0 1-13 0,3-1-6 0,3 2-6 16,1 0-8-16,4 2-6 0,0-1-12 0,2 1-6 15,2 1-13-15,0 1-8 0,4 2-10 16,-2 0-5-16,-1 2-4 0,4 1 4 16,-4 1 10-16,3 4 16 0,-3-1 16 0,0 2 18 15,-2 3 19-15,0 2 14 0,-1-1 15 16,-1 1 13-16,0 1 17 0,-3 1 15 0,0-1 14 15,-1 0 9-15,-3 2 0 0,0-2-8 0,-2 0-16 16,-1 0-25-16,-2-2-26 0,-2 1-29 16,-3-1-24-16,-1 1-23 0,-1-1-28 0,-3-1-35 15,0 0-47-15,-1-1-62 0,-3-1-72 16,1 0-92-16,-1 0-124 0,3-3-123 0,1-1-98 16,0 0-63-16,3-3 1 0,1-3 61 15,1-1 114-15,3-2 139 0</inkml:trace>
  <inkml:trace contextRef="#ctx0" brushRef="#br0" timeOffset="147437.96">3091 16179 137 0,'0'-2'223'0,"0"2"13"0,0-1-51 0,1 1-37 16,1-2-22-16,2 1-5 0,1 1 7 15,0-2 14-15,3 1 13 0,0 1 6 0,4 0 1 16,1 0-10-16,1 1-14 0,-1 1-21 0,4-2-29 15,1 0-22-15,2-2-19 0,-1-1-17 16,2-2-12-16,1 0-8 0,0-4-11 0,-1-2-35 16,1-1-54-16,-2 2-64 0,-4-2-70 15,0 0-74-15,-5 1-77 0,-4 2-28 0,-3 3 22 16,-4 2 47-16,-4 4 61 0</inkml:trace>
  <inkml:trace contextRef="#ctx0" brushRef="#br0" timeOffset="147635.44">3304 16282 44 0,'-1'11'325'0,"-1"-2"49"0,0-2 34 15,1-1-33-15,-1-1-64 0,2-2-55 0,3 0-37 16,1-3-18-16,2 0-6 0,3-3-12 16,1 0-25-16,4-2-29 0,0-2-32 0,3-1-32 15,1-1-30-15,4-1-47 0,0-1-74 16,-1-1-102-16,1 2-108 0,3-4-105 0,-4 2-109 15,-1 0-32-15,-1 0 31 0,-3-1 80 16,0 1 96-16</inkml:trace>
  <inkml:trace contextRef="#ctx0" brushRef="#br0" timeOffset="148277.07">3739 15920 150 0,'-6'-4'273'0,"1"1"23"0,0 2-21 16,2 1-71-16,-1 0-48 0,3 1-23 15,1 2-2-15,0 1 13 0,3 3 20 0,2 2 21 16,3 1 16-16,0 2 8 0,4 3-2 16,1 0-7-16,1 3-14 0,2-1-14 0,3-1-12 15,-1-1-10-15,2-1-6 0,-3-2-5 16,1-2-3-16,-3-2-7 0,-2-1-4 0,-1-2-7 16,0-2-4-16,-4-3-3 0,-3 0-11 15,0-7-8-15,-3 0-11 0,-2-4-17 0,0 0-19 16,-4-4-16-16,-1 0-11 0,0-2-6 15,1 2-5-15,-1-1-3 0,-2 1-4 0,3 0-4 16,-1 2 0-16,4 3-3 0,-1 1 0 16,4 2-2-16,1 2 1 0,4 2 1 0,6 3 2 15,0 5 4-15,7 2 1 0,2 4 1 16,4 4 3-16,-2 6 4 0,3 3 5 0,-2 2 2 16,0 6 6-16,-3 3 2 0,-3 1-1 15,-5 3-5-15,-4 0-19 0,-4 1-35 0,-6 2-56 16,-5 0-67-16,-3 0-80 0,-4-3-108 15,-1-4-110-15,-4-4-85 0,1-2-53 16,-3-8-47-16,0-6 19 0,-3-8 79 0,0-4 102 16,1-9 108-16</inkml:trace>
  <inkml:trace contextRef="#ctx0" brushRef="#br0" timeOffset="148614.77">3772 15784 254 0,'-8'0'320'0,"0"4"21"0,-1 1-23 0,-2 4-65 16,3 0-31-16,1 0 14 0,-1 2 35 15,-2-4 51-15,3 2 67 0,-1-3 47 16,3-1 8-16,-4-4-30 0,1-1-51 0,0-1-60 16,-3-2-81-16,3-5-79 0,-1-4-57 0,-1 0-41 15,1-5-24-15,1-1-13 0,3-1-6 16,0-2-1-16,2-1-5 0,0 1 1 0,3 0-2 15,0 3 0-15,5 0-2 0,-2 3-2 16,3 1-3-16,-1 4-3 0,3 2-5 0,4 4-5 16,1 4-2-16,3 4-8 0,2 2-13 15,0 5-25-15,4 3-34 0,-1 0-38 0,1 4-44 16,0 2-37-16,1-2-43 0,-3 1-59 16,0-1-72-16,-2-1-75 0,1-1-81 15,-3-1-44-15,-4-3 12 0,-2-1 62 0,-4-4 98 16</inkml:trace>
  <inkml:trace contextRef="#ctx0" brushRef="#br0" timeOffset="151082.57">4313 16074 36 0,'0'-2'91'0,"-2"2"-15"16,2-2-11-16,-1 2-5 0,-1-1-3 0,2 0 2 15,0 1-1-15,0-2-4 0,0 1-1 16,2 1 0-16,-1-3-3 0,1 1-4 0,1-2 1 15,0-1-4-15,2 1-2 0,4-2-6 16,-1-2-7-16,0 1-7 0,3-2-7 0,2 0-5 16,-2-2-6-16,3-1-2 0,-3 0 0 15,3 0-3-15,-1 2-7 0,-3-3-13 0,2 3-17 16,-2 1-26-16,-2 0-30 0,-1 1-42 16,0 1-40-16,-2 1-13 0,-2 0 6 0</inkml:trace>
  <inkml:trace contextRef="#ctx0" brushRef="#br0" timeOffset="153441.7">5008 15595 24 0,'0'-10'140'0,"2"-2"-16"15,-1 1-14-15,1 2-8 0,1 0-7 16,-3 3-5-16,2 0-6 0,-2 1-1 0,3 1 9 15,0 3 19-15,1 1 22 0,2 4 30 16,1 2 36-16,2 6 34 0,0 3 20 0,2 3 7 16,0 6 0-16,2 2-10 0,-1 3-21 15,1 3-23-15,1 4-17 0,-3 0-6 0,2 3 6 16,0-1 15-16,-2 1 16 0,0-2 7 16,-3-1 2-16,-2-1-12 0,2-4-27 0,-3-4-31 15,-1-1-31-15,-1-6-21 0,1-3-16 16,-3-3-18-16,-1-5-14 0,0-3-15 0,-5-8-14 15,-2-5-14-15,-1-8-11 0,-2-5-5 16,-1-5-4-16,-1-4 0 0,-3-2 3 0,1-5-3 16,-2 0-3-16,-1-3-4 0,3 0 2 15,-2 0-3-15,3 1 1 0,-1 2 2 0,5 3 2 16,0 5 2-16,2 3-2 0,2 5 0 16,2 3-1-16,3 4 1 0,3 2 0 0,6 4 3 15,-1 4 2-15,5 3 2 0,4 3 2 0,3 3 1 16,2 1 1-16,3 4-2 0,0-1 2 15,2 4-3-15,1 1 2 0,-2-2-1 16,4 0 0-16,-3 1 1 0,0-2 0 0,-2 0 0 16,-2-1 0-16,-2-4-1 0,-2 1-2 15,0-1 1-15,-5-1 1 0,-1 0 2 0,-2 0 1 16,-3 0 1-16,-3 0 2 0,0 3 1 16,-3 3 0-16,-4 2-1 0,-3 4-3 15,-2 3-1-15,-1 3-1 0,-6 1-1 0,2 2-2 16,-4 0-3-16,0 2-2 0,-1-2-7 15,-1-2-17-15,-1-1-22 0,3-1-39 0,-4-2-58 16,1-5-69-16,1-1-76 0,1-5-101 0,3-3-110 16,-2-4-79-16,5-5-36 0,4-4-5 15,4-4 8-15,3-5 62 0,2-3 105 16,4-5 103-16</inkml:trace>
  <inkml:trace contextRef="#ctx0" brushRef="#br0" timeOffset="153877.65">5380 15651 27 0,'0'-21'309'0,"-2"4"67"16,-1 2 64-16,0 2-13 0,0 2-23 0,0 2-18 16,-2 2-28-16,2 1-28 0,0-1-26 15,-1 3-21-15,4 1-35 0,0-1-32 16,0 2-24-16,2 1-16 0,3 2-19 0,1 2-24 16,5 5-16-16,3 1-16 0,1 1-19 15,5 2-22-15,1 0-14 0,-2 2-13 16,5-1-10-16,-2-1-9 0,0 0-5 0,-3-1-2 15,1-3-5-15,-4 2-3 0,0-4 2 0,-3-2 0 16,-4-1 2-16,-1-3 0 0,-5-3 3 16,-1-4 1-16,-4-6-4 0,-1-1-1 15,0-4-1-15,-2-4 1 0,-3 0 0 0,2-2 0 16,1-1 3-16,0 1 5 0,0 3 4 16,2 1 1-16,2 2 0 0,-2 5-3 0,6 2-1 15,0 4-3-15,3 2-5 0,4 5-3 16,2 5 4-16,3 2 2 0,2 4-3 0,1 2-1 15,0 4 2-15,2 1 3 0,-2-2 4 16,1 1 13-16,-3-2 21 0,-2-5 15 16,1-1 13-16,-4-4 4 0,0-4-3 15,-3-5-11-15,0-7-19 0,-1-5-14 0,-4-4-13 16,1-4-10-16,-3-1-18 0,-2-4-25 16,-4-1-49-16,-1-1-91 0,-4-1-111 0,2-1-161 15,-4 0-176-15,4 2-152 0,-2 1-70 16,1 4 28-16,0 4 77 0,0 5 149 0,3 5 178 15</inkml:trace>
  <inkml:trace contextRef="#ctx0" brushRef="#br0" timeOffset="157631.63">4134 11757 12 0,'9'-5'71'0,"1"2"-17"0,-2 0-10 16,0 0-8-16,1 2-6 0,-1-2-2 16,-1 3-3-16,-1-2-3 0,2 2-1 0,-4-1-3 15,1-1-3-15,-2 2-2 0,1 0-2 16,-1 0 2-16,-1 0 0 0,-1 0 3 15,1 0 4-15,-1 0 1 0,-1 0 2 0,0 0-2 16,0 0-2-16,0 0-5 0,-1 0-4 16,-1 2-2-16,-1-1-2 0,1 1-4 0,-1-1 0 15,0 2-2-15,-2 2-1 0,2-1-1 16,-2 2-2-16,-1 2 3 0,1-1 0 0,-1 4 1 16,-1-1-1-16,1 4 1 0,-2-1-1 15,2 2 1-15,-2 2 0 0,0-1 0 16,0 4 1-16,2 1 1 0,-2-1 0 0,0 5 1 15,-3 2 0-15,3 3 3 0,2 6 2 16,-1 3 2-16,3 9 2 0,1 7 0 0,1 8-1 16,4 6-1-16,1 7-3 0,3 6-4 15,5 3-3-15,2 4-2 0,6 5-5 16,6 2-6-16,2 1-5 0,8 0-2 0,3-4 1 16,3-2 0-16,6-4 6 0,2-6 6 15,0-5 4-15,3-2 3 0,-1-5 0 16,1-6 1-16,0-3 0 0,-4-4 2 0,1-4-1 15,0-4 4-15,-3-3 1 0,-1-3 1 16,-2-1-1-16,0-4 0 0,-2-1 1 16,-3-1-2-16,-2-1-3 0,-4-4 1 0,1 2-1 15,-3-4 0-15,-3-1-1 0,0-1-1 0,-2-2 1 16,-4-2-1-16,1-1 0 0,-5-1-1 16,-4-6-1-16,1 2 1 0,-3-4 1 0,-3-2 0 15,-1-1-5-15,-1-3-10 0,-3-2-19 16,0 0-27-16,-3-4-38 0,0 0-36 0,-3-5-18 15</inkml:trace>
  <inkml:trace contextRef="#ctx0" brushRef="#br0" timeOffset="159781.13">2295 17715 28 0,'0'-3'152'15,"0"3"-14"-15,0-2-37 0,2 1-24 0,-1 1-8 16,1-2 0-16,-1 1 11 0,3 1 13 0,-1-2 17 16,0 2 15-16,2-1 9 0,-2 1 10 0,2 0 6 15,1 0 8-15,0 0 7 0,1 0 7 0,-1 0 9 16,2 0 10-16,-2 0 7 0,-1 0 5 0,0 1 5 15,0-1-2-15,1 0-3 0,0-3-7 0,0-3-9 16,-1-1-11-16,2-5-13 0,-3-2-15 0,1-2-12 16,1-1-12-16,-4-2-17 0,1-1-11 0,0-3-22 15,-3 1-13-15,0-2-15 0,0 2-15 0,0-1-10 16,-3-1-8-16,0 2-5 0,1 1-3 0,-1 0-3 16,-1 1-2-16,0 4 0 0,1-1 1 15,0 2-2-15,0 3 0 0,1 2-4 0,-1 2-3 16,1 1-4-16,1 1 2 0,-1 3-7 0,2 0 0 15,-1 1 4-15,-1 0 4 0,2 4 0 0,2 1-2 16,-1 2 11-16,4 4 0 0,0 3-4 0,1 1 1 16,5 5 3-16,2 2 4 0,1 4 7 0,3 1 9 15,2 4 11-15,1-1 8 0,2 4 7 0,-1-2 2 16,2 1-2-16,-1-1-3 0,0 0-2 16,0-1-6-16,1-2-4 0,-3-2-6 0,2 1-6 15,-6-4-5-15,1 1-5 0,-4-4-5 16,-1 1-17-16,-2-5-33 0,-4-2-59 15,1-2-84-15,-2-4-137 0,-3 1-159 0,-2-5-126 16,0 0-91-16,0-3-39 0,0 0 31 16,-6 0 110-16,3-3 146 0</inkml:trace>
  <inkml:trace contextRef="#ctx0" brushRef="#br0" timeOffset="160177.13">2839 17695 24 0,'2'-3'286'0,"-2"0"37"0,2 2 25 16,-1-1-55-16,-1-1-62 0,2 1-44 16,-1 1-23-16,2-2-4 0,0 2 6 0,2-2 11 15,0 0 4-15,0-2-8 0,1-1-16 16,2-1-22-16,-2-1-25 0,2-2-21 0,-3-4-27 16,1 2-20-16,2-3-16 0,-5 0-18 0,2 0-16 15,-2-1-18-15,-1-1-16 0,-1 2-18 16,1 0-12-16,-2 2-5 0,0 0 2 0,-2 3 6 15,1 1 11-15,-1 2 15 0,-1-1 10 16,1 4 13-16,-1 1 7 0,-2 0 5 0,-1 3 7 16,3 3 3-16,-2 0 10 0,-1 3 5 15,1 1 10-15,2 2 13 0,-3 3 6 0,3 2 11 16,1 1 8-16,2 1 7 0,0 2 7 0,0 2 2 16,2 1-2-16,4 1-6 0,-2-1-9 15,3 0-14-15,1-1-9 0,4-2-13 0,0-2-7 16,0-2-7-16,4-3-7 0,0-1-9 0,1-6-28 15,2-2-38-15,-1-5-51 0,0-5-68 0,2-1-67 16,0-3-67-16,0-3-45 0,0-3-25 16,0-3-14-16,-1-3-6 0,0 2 33 0,-3-4 54 15,-2 2 56-15</inkml:trace>
  <inkml:trace contextRef="#ctx0" brushRef="#br0" timeOffset="160597.19">3273 17233 163 0,'-10'-9'283'0,"2"-2"32"0,-3 1-18 16,0 0-42-16,1-1-25 0,-1 2-9 0,2-1 1 15,1 2 8-15,-3 2 3 0,1 0-16 0,2 1-28 16,0 3-38-16,-1 0-40 0,1 2-40 16,0 2-34-16,-1 0-19 0,4 3-8 0,0 3-8 15,1-1-3-15,0 4 1 0,1 1 0 16,1 0-1-16,1 1-1 0,1 2 2 0,0-1 0 15,0-1 0-15,1-1-1 0,1-1 1 0,-2-2-1 16,0-2 1-16,0 1 7 0,0-2 7 16,0-2 11-16,0 1 7 0,0-1 11 0,2 1 10 15,-1-2 2-15,1 1 2 0,1-1 0 16,2 2-2-16,1 1 1 0,3 1-7 0,3 2-8 16,-1 2-10-16,3-1-7 0,2 4-8 0,0-2-9 15,-2 1 0-15,5 1-3 0,-5-2-1 16,2 0-1-16,0-2 2 0,-2-1 2 15,-1 0 5-15,2-4 12 0,-5-1 13 0,-2-3 18 16,1-3 16-16,-1-3 10 0,-3-1 5 0,-2 0-1 16,-1-1-9-16,-2-3-20 0,0 2-21 0,-3 0-27 15,-2-1-42-15,0 2-57 0,0-1-65 0,-1 1-107 16,-2-1-129-16,0 2-117 0,3 2-100 16,-3 1-35-16,-1 1 19 0,4 2 85 15,-1 0 121-15</inkml:trace>
  <inkml:trace contextRef="#ctx0" brushRef="#br0" timeOffset="161180.79">3121 17267 97 0,'-16'-5'295'0,"0"0"35"0,3 1 14 0,2 0-83 15,0 2-65-15,5 0-47 0,-1 1-29 0,4 1-3 16,3 1 17-16,2 3 35 0,3 6 31 16,4 0 20-16,2 5 11 0,3 3-12 0,7 2-17 15,0 2-33-15,4 4-34 0,5-1-28 0,2 2-24 16,3 2-15-16,1-1-15 0,3 1-11 16,-1 1-5-16,0-2-1 0,0-1 10 0,1-3 17 15,-2-1 23-15,-2-4 25 0,-2 2 16 16,-3-3 9-16,-3 0-1 0,-5 0-10 0,-1-3-13 15,-4 0-15-15,-4-1-7 0,-1-2-3 16,-5 0-8-16,-4-3-9 0,-3-2-10 0,-5-4-12 16,-2-4-13-16,-5-5-15 0,-1-3-11 15,-5-4-10-15,-3-3-12 0,-3-2-14 0,-4-3-17 16,-4-4-11-16,0-2-7 0,-3-3-3 0,-2-2 4 16,2 1 8-16,0-2 14 0,2-2 8 15,3 2 7-15,2 0 5 0,2 2-1 0,5 2-5 16,4 1-7-16,1 2-5 0,4 1-3 0,2 1 1 15,4 1 2-15,4 2 8 0,2 1 9 16,2 1 10-16,4 1 1 0,2 3-1 0,3 0-8 16,2 3-20-16,1 0-24 0,5 5-25 0,1-1-19 15,1 4-17-15,3-1-1 0,-2 4 15 16,2 1 17-16,-5 1 22 0,1 5 23 0,-1 2 21 16,-3 2 13-16,-3 2 8 0,1 4 7 15,-4 1 6-15,-4 4 4 0,0 2 0 0,-5 2 1 16,-1 2 0-16,-1 0-1 0,-2 0-4 0,-3-1-14 15,1-2-23-15,0-3-32 0,0-3-55 16,-1-2-73-16,0-4-90 0,3-3-74 0,0-4-51 16,1-2-27-16,2-6 7 0,0-2 30 15,3-5 50-15,2-3 42 0,1-1 43 0,2-4 42 16</inkml:trace>
  <inkml:trace contextRef="#ctx0" brushRef="#br0" timeOffset="161545.32">3638 17083 164 0,'9'-18'239'15,"-1"2"6"-15,-2 1-12 0,1 3-1 16,-4 1 6-16,0 2 15 0,-1 0 16 0,-1 2 14 16,-1 1 2-16,-1 0-5 0,-1 1-12 0,-1 1-26 15,0 1-32-15,-2 1-30 0,0 1-29 16,-1 1-30-16,-2 1-29 0,2 4-19 0,-1 1-15 16,1 1-17-16,-2 3-15 0,2 3-4 15,3 2 0-15,-1 3 2 0,3 3 6 0,1 0 9 16,3 2 14-16,0 3 6 0,5 0 2 0,1-1-2 15,1 2-5-15,4-3-5 0,0-3-2 0,1 0-4 16,2-6 3-16,2-1 1 0,-3-4 1 16,3-5-3-16,-2-5-4 0,1-2-7 0,-1-5-11 15,-3-2-3-15,-1-3 6 0,1-4 10 16,-3 0 11-16,-4 0 6 0,-1-4 8 0,-5 2-1 16,-1 0-13-16,-4-1-14 0,-1-1-13 0,-3 2-17 15,-5 0-30-15,-1 0-42 0,0 3-42 16,-2 3-49-16,2 3-51 0,-2 3-39 0,0 3-31 15,-1 3-30-15,1 3-50 0,-1 3-45 16,2 3-32-16,3 2-27 0,-1 2-16 0,5-1-9 16,1 0 39-16,3 0 66 0,1-1 71 15</inkml:trace>
  <inkml:trace contextRef="#ctx0" brushRef="#br0" timeOffset="161876.43">3995 16806 271 0,'-2'-2'452'0,"-4"-1"73"15,0 1 54-15,-4 1-72 0,2 1-89 0,-4 0-83 16,2 0-69-16,-3 0-44 0,-1 0-26 16,3 0-18-16,-3 0-13 0,1 1-19 0,1 1-20 15,2 0-27-15,2 1-27 0,0 0-23 0,1 4-22 16,2 1-15-16,5 2-9 0,0 4-2 15,5 2 0-15,2 4-1 0,1 1-1 0,4 0 2 16,1 2 1-16,4 2-1 0,0-1-1 16,-1-2 1-16,6-1 0 0,-2-1 0 0,-1-2 0 15,2-2-3-15,-1-2 3 0,-2-4-1 16,1-2-15-16,-3-4-22 0,1-2-25 0,-4-2-33 16,1-6-43-16,-6-2-56 0,0-2-71 0,-5-4-82 15,1-1-75-15,-4-3-50 0,0 0-33 0,-4-3-10 16,1 0 19-16,-2-3 68 0,-3-1 84 15,0-2 74-15</inkml:trace>
  <inkml:trace contextRef="#ctx0" brushRef="#br0" timeOffset="162276.57">3951 16591 263 0,'-13'-13'375'0,"-1"1"61"0,3 2 14 0,1 3-35 16,-1 1-39-16,3 1-49 0,0 1-51 15,2 3-45-15,3-1-40 0,0 4-30 0,3 2-22 16,4 4-12-16,4 1 5 0,2 3 5 0,4 3-5 15,4 3-14-15,4 3-15 0,1 1-20 16,4 4-24-16,0 1-17 0,2 0-17 0,2 1-9 16,1 2-6-16,-2-1-5 0,0-1-2 15,0 1-1-15,-3-4 1 0,0 1 1 0,-4-4 11 16,-2-2 16-16,-5-2 24 0,1-3 31 16,-6-3 35-16,-1-2 23 0,-1-2 9 0,-4-4-8 15,-4-1-22-15,-1-6-30 0,-1-4-35 0,-4-6-31 16,-1-3-18-16,1-3-12 0,-1-5-6 0,1 0-6 15,0-2-7-15,2-1-3 0,3 5-6 16,0-1-7-16,0 4-11 0,3 4-9 0,2 1-4 16,3 7-4-16,0 0 2 0,4 6 7 15,0 1 14-15,0 5 12 0,1 1 11 0,1 1 19 16,0 1 14-16,-1 2 15 0,-1 1 12 0,1-1 10 16,-3 2 5-16,-1-1-3 0,-1-1-6 15,0 1-10-15,-3-4-23 0,1 1-41 0,-3-2-64 16,-1 0-78-16,-2-2-108 0,-2-1-145 0,1 0-142 15,-3-1-116-15,-2-2-65 0,-2 0 10 16,0-3 67-16,0-2 127 0,-2 1 144 0</inkml:trace>
  <inkml:trace contextRef="#ctx0" brushRef="#br0" timeOffset="165359.16">3546 12067 53 0,'3'-3'131'0,"2"-1"-22"16,1-1-15-16,0 1-5 0,1-1 0 0,1 0 3 15,1 1 0-15,-1-2 3 0,0 2 1 16,0-2 3-16,1 1 6 0,-1 1 7 16,0 1 12-16,0-2 13 0,0 2 13 0,-2-1 11 15,2 1 11-15,-3 0 7 0,-2-1 2 16,3 3-2-16,-4 0-8 0,1-1-7 0,0-1-13 16,-3 3-13-16,2-1-14 0,-2-1-10 15,2 2-10-15,-1 0-5 0,-1 0-1 0,0 0 5 16,0 0 10-16,0 0 12 0,0 0 10 15,0 0 3-15,-1 0 1 0,-1 0-8 16,2 0-13-16,-2 2-20 0,2-1-12 0,-3-1-11 16,0 3-10-16,0-1-9 0,-5 0-7 15,2 2-5-15,-4-1-7 0,-1 1-7 0,-2 2-6 16,1 2-6-16,-4-2-4 0,0 1-3 16,-3 2-3-16,-1-2-2 0,-1 4-3 15,-1-2-1-15,-2 2 0 0,-1-1-2 0,1 1 0 16,0-1-1-16,-1 1-1 0,2-1 2 15,-1 1 0-15,1-1 0 0,0-1-1 0,1 0 0 16,1 1 3-16,1 1-3 0,-1 0 0 16,2 1-2-16,-3 0 0 0,3-1 1 15,-2 3-2-15,3 0 3 0,-1 1 0 16,-1-2 1-16,2 2 0 0,-3 0-1 0,4 2 0 16,-4-2 0-16,4 1 1 0,-4 0 0 15,2 1-1-15,2 0 1 0,-2-2-2 0,1 0 0 16,1 0-2-16,1-1 1 0,-1 0 2 15,0 0 1-15,2-2 0 0,-2 1 0 0,3-1 1 16,-2 0 0-16,3 0 0 0,-4 0-2 16,3 2 1-16,-2-2 0 0,-2 0 0 0,1 1 0 15,-1-1 0-15,1 0 0 0,0 0 0 16,-2-1-1-16,0 1 1 0,1 0-1 0,1-2-1 16,1 0-1-16,-1 1 2 0,4-2 0 0,-1 0 0 15,1-1-1-15,2 1 1 0,2-2 1 16,-1-1 0-16,2 0-1 0,-1 0-1 0,4 0 1 15,-1-1 0-15,1-1-1 0,0 2 1 0,0-3 1 16,1 2 0-16,-1-2-2 0,0 1-1 16,2 1 1-16,-2-1 0 0,2 1 0 0,-2 1 2 15,1-1 0-15,1 2 0 0,1 0 1 0,-1 1-3 16,0 1 0-16,1 0-3 0,-1 0 3 16,1-1-1-16,1 5-1 0,-1-3 2 0,2 1 1 15,0-1 1-15,2 0-1 0,-1 3-1 0,-1-1 1 16,2-2 0-16,1 2-1 0,-1-2 1 15,1 3-1-15,0-1 2 0,2 1 0 0,-1 1 0 16,1-1 0-16,-2 1 0 0,2-1 1 16,0-1-1-16,0 2 1 0,2-2 0 0,0 1 1 15,-1 1-1-15,-1-1 3 0,1-1 2 0,2 2 5 16,-3-1 3-16,3 2 3 0,-2-1 4 0,2 1 1 16,0 0-1-16,0 1 0 0,0 0 0 15,3 1 0-15,-2 1-2 0,-1 2-1 0,2 0 1 16,2 0-1-16,-2 1-3 0,2 0-1 15,-2 0 1-15,1 2 2 0,2-2-1 0,-2 1 2 16,0 1 0-16,1 1 0 0,0-2-2 0,0-1-1 16,1 1-2-16,0-1 0 0,-1 2-2 15,1 0-2-15,1-2-1 0,0 0-1 16,0 0 1-16,-1-1 0 0,0 2 1 0,3-1 1 16,-2 0-2-16,2 0 3 0,-2 0-1 15,2 1 2-15,-2-1 0 0,0 2-2 16,2 1 3-16,0 1 0 0,-2-1 2 0,3 2-2 15,-2 1-2-15,2-2 1 0,-3 2 1 16,2-2-2-16,0 3-1 0,1-1-1 0,-2 0 1 16,0-2-2-16,0-1-1 0,0 2-1 15,0-2-2-15,0 1 2 0,-2 1-2 0,4-1 2 16,-4 0-2-16,3 3 1 0,0 0-1 16,-1 1 0-16,0-1-2 0,4 4 0 0,-2 1 0 15,0 1-1-15,4 4-1 0,-2-2 1 0,2 3 1 16,-1-2 0-16,1 1-1 0,-1 1 0 15,2-2 0-15,-1-1-1 0,-1-1-1 0,1-1 1 16,-2-2 0-16,0-1 1 0,0 0 0 16,-2-2 1-16,1 1 1 0,-2-3 0 15,-1 0 2-15,-2 0 1 0,3-1-2 0,-4-1-1 16,1 1-1-16,0-1 0 0,0 1-1 0,-1-1 0 16,1 2 1-16,1-1 2 0,-3 1-1 15,2 0-1-15,-1 0-1 0,1 0-1 0,1-2 0 16,-3 0-1-16,2 0 1 0,-2-1-1 15,0 0 1-15,0-2 2 0,3 1-1 0,-4-2 0 16,2 0-1-16,0 0 0 0,-1 0 0 16,1 0 1-16,-1-1-2 0,3 1 1 15,-1 1 1-15,-2-1 0 0,3 0 0 0,-1-2 2 16,0 1-1-16,-2-1-2 0,0-1 1 0,1 0-1 16,-2-3 0-16,0-2 0 0,-1 1 0 15,-1-3 0-15,0-2-1 0,-3-2 2 0,2 1-1 16,-4-4 0-16,2-1 6 0,-1 0 2 15,0-1 3-15,1-2 2 0,3-2 0 0,-2-4 0 16,2-1-4-16,2-4-3 0,5-2-3 0,-2-4-2 16,6-1-1-16,0-1-1 0,5-4 1 15,1-1-6-15,2 0-4 0,5-1-5 16,1-2-3-16,2 0-2 0,0 1-6 0,1 1 3 16,3-3 4-16,-4 5 4 0,0 0 3 15,1 1 1-15,-4 2 2 0,0 1 1 0,-1 1-1 16,-1 3-2-16,0-2 1 0,-3 3 3 15,0 1 0-15,1 2 0 0,-4-2 4 0,3 3 1 16,-3-1 1-16,-2 1-2 0,1 1 1 16,-2 0 1-16,1 1-1 0,-3-1 0 0,-1 0-2 15,2 2 4-15,-4-1-1 0,-2 1 1 16,-1-1 1-16,1 4 1 0,-3-2 1 0,0 1 0 16,-3-1 1-16,0 1-3 0,-3 3 1 0,1-3 0 15,0 2 0-15,-1 0-3 0,-2 2 0 16,0-1 1-16,1-1 0 0,-3 2 0 0,1-1-1 15,0 2 1-15,-1-1-1 0,-1 1-1 16,2 0 1-16,-1 0-1 0,-1 0 0 16,0 0 0-16,0 0 2 0,0 0 0 0,0 0 1 15,0 0 0-15,0 0-1 0,0 0 1 0,0 0-1 16,0 0 1-16,0 0-1 0,0 1 1 16,0-1 1-16,0 0-2 0,0 2-2 0,0-2-3 15,0 0-1-15,0 1-1 0,0-1 0 16,0 0 2-16,0 0 1 0,0 0 2 15,0 0 4-15,0 0-1 0,0 0-1 0,0 1 1 16,0 1-1-16,0-2 0 0,0 2-2 16,-1-1 1-16,1-1 1 0,-2 0 0 0,2 0-1 15,0 0-6-15,0 0-4 0,-1 0-12 0,-1 0-21 16,0 2-44-16,-1-1-76 0,-2 1-98 16,-1 1-147-16,-3 0-162 0,-1-1-127 0,0 2-97 15,-2-1-1-15,-4-2 61 0,-3-2 130 16,0-4 160-16</inkml:trace>
  <inkml:trace contextRef="#ctx0" brushRef="#br0" timeOffset="167310.78">2843 12755 84 0,'18'-11'94'0,"0"-1"-13"0,2-4-7 0,2 2-5 16,0-3-2-16,1 1 1 0,-1-2-3 16,0 0-2-16,-1 0 0 0,-1 1-2 15,-1-1-1-15,-3 3 0 0,3-2 2 0,-5 4 3 16,0 0-1-16,-1 1 2 0,-1 0 0 15,-2 1 2-15,1 1 0 0,-2-1-1 0,1 0-2 16,-2 3 3-16,2-1 0 0,0-2 2 16,0 2 3-16,-2 0 10 0,1 2 11 15,-1-2 15-15,0 1 19 0,-1 2 22 16,-1 0 20-16,-3 2 19 0,0-1 11 0,-3 2 0 16,0-1-8-16,0 1-14 0,-3 0-18 15,1 0-20-15,-5 0-18 0,2 1-16 0,-3 2-15 16,-2 0-17-16,0 0-12 0,-2 2-18 15,-3 1-14-15,0 1-14 0,-2 1-8 16,-2 2-5-16,-2 1-5 0,-1 0-2 0,1 3-2 16,-2 1 0-16,-1 3-1 0,-2 0-3 15,-3 3-4-15,3 2-5 0,-5 2-7 16,-2 2-5-16,0 2 0 0,-2 1-3 0,0-2 3 16,0 2 5-16,0 0 5 0,2 0 5 0,0-1-1 15,1-1 0-15,4-1 2 0,1-2-2 16,0 0 1-16,5-1-1 0,3-5 2 0,2-1 3 15,2-1 0-15,1-2 1 0,5-3 6 0,1 0 2 16,0-3 0-16,2 0 2 0,1-2-3 16,0 1 3-16,0-2-2 0,2 0-1 0,0 0 0 15,2-2 0-15,-1 2 1 0,2 0 0 0,2 0-2 16,-1 2 3-16,2-1 2 0,-1 2 0 16,-1 2 0-16,2 1 0 0,2 0 0 0,-3 3 0 15,3 0 0-15,-2 1 0 0,3 2 0 0,0 2 1 16,2 1 0-16,0 3 3 0,3 0-2 15,-1 1 0-15,1 3 2 0,3 1-4 0,2 1 0 16,-1 3 0-16,3-2 1 0,-1 4 1 16,1 0-2-16,2-1 0 0,-1 2 1 0,1 2 0 15,-2 1 3-15,3 1 8 0,-4 2 7 16,2-1 8-16,0 1 5 0,2 0 8 0,1 0 4 16,-1-1 5-16,2 0 3 0,2 1 2 15,4 2 5-15,1-2 1 0,0 0-1 16,5 0-3-16,1 1 0 0,1-1 3 0,2 2 3 15,-1 1 5-15,0-2 3 0,2 2 0 16,-3 0-7-16,0-1-10 0,-2-1-12 0,-2 2-12 16,-3-1-9-16,0-1-8 0,-2 2-2 15,-1-2 0-15,-2 3 0 0,-2-1 1 0,2 0 1 16,-3 1 0-16,0 1-2 0,-1-2 0 16,2 1-2-16,-2-1 0 0,0 0 0 0,1 0-1 15,0-3 0-15,-3 0 0 0,3-1-1 16,-2-2-1-16,0-2-1 0,0 1 0 0,-1-4 3 15,0-1-2-15,0-1 2 0,0-2 1 16,-3-2-1-16,-1-2 1 0,0-2-1 16,0-3-3-16,-2 0-4 0,0-3 0 0,-1 0 0 15,0-2-2-15,0-1 0 0,-1 0 0 0,2-1 2 16,-1-3 0-16,3 3 1 0,-1-3 0 16,2 1 2-16,1-2 6 0,-1 1 9 0,1-4 14 15,1 2 11-15,1-3 9 0,1-2 3 16,1-1 0-16,3-1-7 0,1-5-14 0,3-1-10 15,4-5-5-15,1-3-5 0,2-2-5 0,5-1-2 16,2-1-1-16,1-2-4 0,4-2-2 16,-1 1 0-16,3-1-2 0,0 2 3 15,2-1-3-15,-2 1-8 0,-2 1-12 0,-1 2-13 16,0 0-10-16,-3 3-6 0,-1 0-2 0,-4 3 8 16,-1 0 11-16,-4 2 11 0,0 1 11 15,-4 0 6-15,-4 1 4 0,0 1 1 0,-3 1 0 16,-3 0 5-16,-1 1-1 0,-6 1 2 15,2-1 3-15,-4 2 4 0,-2 0 4 0,0 2 3 16,-2-1 2-16,-1 1 1 0,-2-1-2 16,2 2-2-16,-2-1-6 0,0 1-7 0,-1-2-3 15,1 1-2-15,-2 1-1 0,1 0 0 16,1-2-2-16,-1 1 1 0,-1 1 0 0,1 0-1 16,1 0 2-16,-1 0-2 0,-1 0 3 15,-1 0 0-15,2 0-3 0,-2 0 0 16,0 0 0-16,0 0 1 0,0 0 2 0,0 1 2 15,0-1 1-15,0 0 3 0,0 0-1 16,0 2 1-16,0-2-2 0,0 1-1 16,-2-1 0-16,2 0-3 0,0 0 0 0,0 0 0 15,0 0 1-15,0 0 0 0,0 0-1 16,0 0 0-16,0 0 0 0,0 0-3 0,0 0-3 16,0 0 1-16,0 2-1 0,0-2-3 15,0 1-3-15,0-1-1 0,2 2 1 16,-2-1 0-16,0-1 4 0,2 2 2 0,-2-1 5 15,0-1 4-15,0 0 1 0,0 0-3 16,0 0-1-16,0 0 1 0,0 1-2 16,0-1 0-16,0 0 1 0,0 0-1 0,0 0 1 15,0 0 0-15,0 2 1 0,0-2-2 16,0 0 0-16,0 0 1 0,0 0 0 16,0 2 1-16,0-2-1 0,1 0 0 0,1 1-1 15,-2 1 1-15,0-2 1 0,0 1 1 16,0 1 1-16,0-1 0 0,0 1 2 0,0-1-2 15,0 1 3-15,0-1-1 0,0-1 1 16,0 2 4-16,0-1-1 0,0-1 0 16,0 1-1-16,0-1 0 0,0 2 0 0,0 0-1 15,0-2-3-15,0 0 1 0,0 0-2 16,0 0 0-16,0 0-3 0,0 0 0 0,0 0 0 16,0 0 0-16,0 0 2 0,0 1 0 15,0-1-2-15,0 0 0 0,0 0-3 0,0 2-1 16,0-2 0-16,0 1 1 0,0 1-1 15,0-2-6-15,-2 1-9 0,1-1-20 16,-1 2-34-16,2-1-59 0,-2-1-68 0,2 2-93 16,0-1-133-16,0-1-135 0,0 1-111 15,0-1-56-15,0 0 9 0,2 2 68 0,-2-2 125 16,6-3 147-16</inkml:trace>
  <inkml:trace contextRef="#ctx0" brushRef="#br0" timeOffset="169076.94">5726 15924 67 0,'-3'3'126'0,"1"0"-14"0,2-2-10 0,-1 1-5 15,-1-2 1-15,2 0 3 0,0 0 10 16,2 0 15-16,1 0 25 0,0 0 23 15,2-3 21-15,3 0 12 0,4 0 2 0,0-1-7 16,3 0-16-16,6-2-21 0,4-2-24 16,7 1-23-16,8-2-26 0,7 2-19 15,5-1-21-15,8 2-17 0,2 0-10 16,4 2-9-16,-1-1-5 0,3 2-7 0,0 1 1 16,-1 1-3-16,-1 1 1 0,-2 1 3 15,-2 1 12-15,0 0 21 0,-2 1 32 16,0 0 28-16,-3 0 15 0,0-2 7 0,-5 2-4 15,-5-3-20-15,-4 1-30 0,-3-1-29 0,-7 0-23 16,-3-1-26-16,-5 1-25 0,-3-1-25 16,-6-1-44-16,-2 2-58 0,-4-1-66 15,-3-2-53-15,-3 0-41 0,-4 0-25 0,0-2 2 16,-3-1 28-16,-2-1 49 0,-3-1 52 16,-1 1 47-16,-4-1 38 0,0-1 31 15,-2 0 27-15,0 2 22 0,-5-2 20 0,2 1 23 16,-2 1 23-16,1 2 25 0,-2-1 24 15,1 3 26-15,1 0 29 0,1 2 25 0,1-1 24 16,1 2 22-16,2 2 20 0,3-2 19 16,1 1 17-16,0 1 7 0,3-2 0 0,2 0-11 15,0 0-10-15,2 0-24 0,3 0-23 16,2 0-20-16,3 0-14 0,1-2-10 16,5 1-5-16,5-2-11 0,4 0-15 15,1-1-14-15,6 2-18 0,3-1-18 0,2 1-21 16,-1 1-13-16,4-1-10 0,0 2-8 15,1 2-5-15,-3 1-3 0,0 1 0 0,-1 1 2 16,0 2-1-16,-4 1 3 0,-1-1 3 16,-5 2 0-16,-1 0-1 0,-2 2-1 15,-3-1 1-15,-5 2 11 0,0 0 15 0,-5 2 25 16,-1 1 25-16,-3-1 24 0,-4 3 26 16,-4 0 11-16,-3 1 0 0,-3 1-11 0,-1 2-14 15,-5 3-15-15,1-1-19 0,-3 1-17 16,0 1-14-16,0-1-10 0,0 2-8 15,2-2-9-15,0-2-6 0,2-1-6 16,3-1-6-16,0-2-6 0,1-4-13 0,4 0-26 16,1-3-51-16,1-2-82 0,0-2-98 0,5-2-159 15,2-2-177-15,7-5-152 0,1-2-79 16,4-4 15-16,4-4 63 0,1-4 143 16,4-5 177-16</inkml:trace>
  <inkml:trace contextRef="#ctx0" brushRef="#br0" timeOffset="169743.44">8471 15571 52 0,'-22'-10'148'0,"1"-2"-12"15,-1 1-79-15,-1-2-44 0,2 1-15 0,-1 0 2 16,1-2 18-16,4 4 32 0,-2-1 30 16,3 1 32-16,2 2 26 0,3 2 28 15,0 2 32-15,1-1 36 0,2 4 38 0,-1 2 30 16,4 1 25-16,0 4 11 0,2 3 11 16,3 3 8-16,3 3 1 0,4 4-10 15,2 5-16-15,5 5-21 0,2 1-35 0,3 4-52 16,2 4-49-16,2-1-41 0,1 5-29 15,0 2-22-15,1-1-12 0,-1 2-7 16,-5-3-6-16,1-1-7 0,-2-2-7 0,-4-3-4 16,-1-5-9-16,-4-1-6 0,-1-5-6 15,-3-2-5-15,-3-5-4 0,-4-4-9 0,-1-5-8 16,-4-5-6-16,-5-5-6 0,-1-7-4 16,-3-4-1-16,0-6 0 0,-4-6 1 0,1-4 3 15,-5-7 0-15,2-1-1 0,-3-6-1 16,4-1-1-16,-1-5 2 0,3 0 1 15,3 0 6-15,5 1 2 0,5 5 5 0,3 3 2 16,6 3 2-16,6 5 1 0,1 5-3 16,9 5 3-16,0 5-1 0,8 5 1 0,3 7 0 15,3 4 0-15,3 7 2 0,5 3 0 16,-1 7-3-16,3 4-5 0,-1 2-4 0,-1 1-2 16,-1 2-3-16,-1 2 2 0,-7 0 3 15,-2-1 12-15,-4 2 12 0,-6-1 10 16,-3 0 11-16,-4 0 6 0,-8 0 6 0,-3 1-3 15,-7 0-3-15,-5 2-8 0,-9-1-9 16,-3 1-8-16,-5 1-5 0,-3-1-4 16,-3 0-5-16,-3 0-1 0,1-3-2 0,0-1 0 15,5-1-6-15,0-2-7 0,5-2-16 16,4-1-29-16,2-1-51 0,3-5-86 0,4 0-87 16,4-3-109-16,3-5-128 0,5-2-107 15,5-5-55-15,4-6-10 0,5-6 6 16,4-8 74-16,4-6 121 0,3-5 122 0</inkml:trace>
  <inkml:trace contextRef="#ctx0" brushRef="#br0" timeOffset="170229.63">8801 15615 304 0,'-6'-6'392'0,"0"3"57"0,-2 1-3 15,3 4-58-15,0 2-59 0,1 2-54 0,2 2-43 16,4 2-27-16,2 4-19 0,4 1-14 15,5 3-15-15,1 3-20 0,5 0-13 16,0 3-12-16,3-1 0 0,3 2 1 0,1-1 5 16,-1-2 1-16,1-1-8 0,-3-2-13 15,2-2-24-15,-4-2-22 0,0-3-18 16,-4-3-17-16,-3-1-4 0,-1-5-14 0,-4-3-19 16,-4-5-23-16,0-2-18 0,-3-4-12 15,-2-5-14-15,0-2-3 0,-2-2 8 0,2-3 16 16,0 0 13-16,0-3 12 0,0 2 10 15,0 0 10-15,0 2 9 0,3 2 9 16,0 2 13-16,2 6 16 0,1 2 24 0,2 4 29 16,0 6 25-16,6 3 18 0,-1 3 9 15,3 4 4-15,-2 4-7 0,5 1-14 0,-3 1-8 16,1 1-5-16,-1-2 2 0,1-2 0 16,-1-1-1-16,0-3-4 0,-3-3-10 15,-1-6-14-15,1-3-19 0,-2-6-17 0,0-6-15 16,-1-3-11-16,-1-4-4 0,-1-5-3 15,-2-2-2-15,-3-2-1 0,1-4 1 16,-3 1-7-16,-2-4-9 0,-3-1-13 0,1 2-15 16,-3-2-19-16,-2 3-23 0,2 3-28 15,-1 1-46-15,3 7-59 0,0 2-72 16,0 5-98-16,-1 6-110 0,2 3-94 0,1 4-61 16,1 7-39-16,-1 4 29 0,-1 3 84 0,1 6 117 15,1 2 118-15</inkml:trace>
  <inkml:trace contextRef="#ctx0" brushRef="#br0" timeOffset="171725.9">7646 17002 39 0,'-15'9'157'0,"0"-1"-11"15,0 1-48-15,0 0-26 0,2 1-10 0,-1-2-1 16,1 0 10-16,2 2 17 0,0-3 24 0,3-1 28 16,0 2 32-16,0-4 36 0,1 2 31 15,2-3 28-15,0 0 19 0,3-1-1 16,-1-1-14-16,3-2-28 0,3-2-36 0,2-5-39 16,5-2-38-16,4-4-31 0,2-1-24 15,4-3-15-15,2-3-15 0,5-1-14 0,-1-1-10 16,2-1-6-16,2 0-8 0,3 2-4 15,-1 1-3-15,1 1 0 0,-4 4 1 0,-1 2-1 16,-1 5 4-16,-2 3 1 0,-3 6 6 16,-6 5 11-16,1 5 16 0,-2 4 21 0,-3 5 22 15,-4 7 25-15,0 4 20 0,-5 6 16 0,-1 3 12 16,-2 4-2-16,0 2-2 0,-3 3-7 16,-2 0-10-16,2 2-13 0,-2-4-14 15,0-1-14-15,2-1-10 0,-3-2-12 0,3-2-9 16,-2-2-9-16,3-4-8 0,-1-2-3 15,2-5-3-15,1-4-6 0,1-1-4 0,2-6-6 16,2-1-2-16,0-4-5 0,4-2-3 0,2-5-4 16,3-1-5-16,1-6-9 0,2-3-14 15,2-1-23-15,3-5-39 0,2-5-61 0,0 2-85 16,3-3-81-16,1-3-97 0,-1 1-110 16,3 0-98-16,-3-1-56 0,3 1-26 0,-3 1 14 15,-2 1 71-15,-1 0 112 0,-4 1 125 16</inkml:trace>
  <inkml:trace contextRef="#ctx0" brushRef="#br0" timeOffset="173776.05">8439 17156 17 0,'-6'-8'117'0,"1"2"-45"0,2 0-36 0,0 3-19 15,0 0-7-15,3 3 7 0,-2 0 8 16,2 3 14-16,0-2 14 0,0 3 10 0,0 0 9 16,2 0 1-16,-2 1 5 0,2-2-2 0,-1 1-1 15,-1-1 2-15,3-1 0 0,-3 1 8 16,2-3 11-16,-1 2 17 0,-1-2 16 16,2 0 15-16,-1-2 13 0,-1 0 2 0,2 1-3 15,0-1-14-15,-1-1-21 0,-1 0-23 16,2 0-19-16,-1 0-19 0,-1 0-17 0,2 0-14 15,-2 0-8-15,2 0-8 0,-1-1-5 16,-1 1-5-16,2-2 0 0,-2 2-2 0,2-3 0 16,-1 2 3-16,-1-1-2 0,2-1 1 15,-1 0-1-15,-1 2 4 0,0-4 6 0,0 2 11 16,0 2 17-16,0-2 20 0,0 1 17 16,0 2 8-16,0 0 6 0,0 2-4 0,0-2-7 15,0 3-16-15,0-2-10 0,0 2-7 16,0 0-2-16,-1 2 3 0,-1-2 2 0,2 3 10 15,-1 0 10-15,-1-2 10 0,2 2 15 16,0-2 13-16,0 1 14 0,0-2 10 0,0 0 10 16,0 0 2-16,0 0-3 0,0 0-11 15,0 0-16-15,-2 0-15 0,2 0-17 0,0 0-16 16,0 0-15-16,0 0-11 0,0 0-9 16,0 0-9-16,0 0-8 0,0 0-3 0,0 0-4 15,0 0-4-15,0 0-4 0,0 0-3 16,2 0-2-16,-2 0-4 0,2 0-2 0,-1 0 3 15,-1 0-1-15,2 0-1 0,-1 0 1 16,2 0 3-16,-1 2 2 0,-1-2-2 0,2 1 1 16,-1-1 3-16,3 0 2 0,0 0-3 15,1 0 0-15,-1 0 3 0,-1 0-1 0,1-1 1 16,-2 1 0-16,-1 0 4 0,1-2 5 16,-1 2 12-16,-1 0 18 0,1 0 18 0,1 0 13 15,-1 0 10-15,-1 0 5 0,1 0-6 16,2 0-13-16,-2 0-12 0,-2-2-13 0,3 2-12 15,-3-1-10-15,2 1-7 0,-1 0-4 16,1 0-3-16,1 0-4 0,0 0 2 0,1 0 1 16,-1 1-2-16,0 1 0 0,0-2-3 15,-2 2 3-15,1-2 0 0,-1 0-1 0,1 1 4 16,-2-1-1-16,2 0 6 0,-2 2 1 16,0-2 1-16,0 0 4 0,0 0 2 0,0 0 0 15,0 0-1-15,0 0-1 0,0 0 0 0,1 0-4 16,-1 0 0-16,0 0-2 0,2-2-2 15,-2 1-2-15,0-1-3 0,0-1-2 16,2 0-2-16,-1-1-2 0,1-2 1 0,1-2-2 16,0 1-2-16,0-4 1 0,3 1-1 15,-1-1 0-15,2-1-2 0,-1-1 2 0,0-1 0 16,4 0 0-16,-4 1-1 0,0 1 1 0,-1 0 0 16,0 2 2-16,1 1 4 0,-3 0 0 15,0 1 2-15,-1 2 1 0,0 2-1 16,-2-1 0-16,-2 0-3 0,-1 3-1 0,-2 0 2 15,-1 2-6-15,1 2 0 0,-3-1-3 16,-1 2-1-16,-4 2-2 0,2 1-1 0,-1-1 1 16,-3 5-2-16,2-1-3 0,-2 1-3 15,-1 2-1-15,0 0 0 0,-1 2-1 0,1-1 3 16,3 2 3-16,-1-1 6 0,1 1 1 0,1 0 4 16,5 1 8-16,1 2 7 0,6 0 7 15,2 3 7-15,4 2 5 0,5 1 1 16,6-1-1-16,4 2-6 0,3-3-6 0,3 1-6 15,4-4-3-15,3-1-3 0,3-1 0 0,-2-4-3 16,3-1 1-16,-3-4-1 0,1-1-1 16,-4-4 0-16,-2 0-3 0,-3-3 2 15,-2-3-3-15,-5 0-3 0,-3-3-9 0,-2-2-14 16,-5 0-22-16,-4-4-34 0,-1-2-41 16,-5-1-58-16,0-1-50 0,-3-1-45 0,-2-2-32 15,0-1-21-15,0 1-7 0,-3-2 12 0,1 1 17 16,0 1 24-16,3-1 23 0,0 4 33 15,1-1 33-15,1 2 36 0,-1 0 33 16,3 3 34-16,0 2 27 0,0-1 25 0,0 2 22 16,0 2 21-16,0 1 21 0,0 0 22 0,0 1 26 15,0 1 26-15,0 0 25 0,0 2 25 16,0 0 30-16,2 2 31 0,-1 2 19 0,4 2 13 16,0 2 6-16,3 3 9 0,3 2 6 15,3 2-7-15,2 2-11 0,3 3-17 0,3 3-24 16,3 3-32-16,2 2-40 0,2 2-39 15,2 1-26-15,-1-1-21 0,5 2-7 0,0-1-7 16,0-1-4-16,0 1 1 0,-2-4 3 16,-1-1 6-16,-4-1 2 0,-3-2 7 15,-1-3 8-15,-8-2 5 0,-1-1 0 0,-5-3-5 16,-2-1-5-16,-5-2-8 0,-4-4-11 0,-4 0-10 16,-3-2-8-16,-5-3-6 0,-3-1-5 15,-2-4-5-15,-5-2-6 0,-2-6-8 0,-2 0-10 16,-3-6-12-16,-3-2-15 0,-2-5-19 15,0-4-17-15,-4-4-7 0,1-2-2 0,2-3 10 16,-1-3 11-16,5 0 21 0,-1 0 15 0,5-2 6 16,4 2 1-16,2 0-6 0,8 3-7 15,3 2-14-15,5 2-3 0,4 4-4 16,5 4-3-16,2 0 4 0,7 4-3 0,1 3 5 16,6 4 0-16,3 4 9 0,2 3 9 15,3 6 5-15,3 3 14 0,5 3 10 0,1 5 12 16,-3 2 7-16,2 4 7 0,-4 1 15 15,-2 3 10-15,-5 0 16 0,-2 3 15 0,-5-2 21 16,-6 2 24-16,-3 0 12 0,-2 2 4 16,-6-1-4-16,-6-1-11 0,-2 0-21 0,-3 0-26 15,-3-1-24-15,-2-2-25 0,-1-2-33 0,1-2-41 16,-3-1-45-16,3-2-50 0,0-4-55 16,4-4-59-16,-1-1-63 0,4-4-51 15,2-1-37-15,4-1-15 0,4-2 4 0,6-3 27 16,1-2 53-16,4-1 60 0,1-3 66 15,6 0 55-15,0-1 47 0,5-2 39 0,-1-2 30 16,0 1 26-16,2-3 15 0,0 3 11 16,-1-2 11-16,1 2 11 0,-5-1 13 0,0 4 15 15,-3-1 16-15,-3 2 20 0,-1 2 23 16,-2 1 25-16,-1 0 26 0,-2 3 27 0,-1 0 22 16,-4 0 16-16,1 0 13 0,-3 1 1 0,-1 1-6 15,0 1-19-15,0-2-22 0,-3 2-26 16,0 2-31-16,0 0-31 0,-3 2-27 15,-1 0-16-15,-1 4-10 0,2-1-4 0,-3 4 1 16,1-1 3-16,0 4 10 0,0 1 7 16,0 0 8-16,3 3 13 0,0 1 18 0,2 1 27 15,2 2 27-15,1 2 24 0,1 2 14 16,4 2 5-16,0 1-15 0,4 1-26 0,2 0-34 16,2-1-33-16,1 0-29 0,2-2-23 15,3-1-13-15,-1-5-9 0,2-2-7 0,-1-2-5 16,0-4-7-16,0-2-6 0,0-5-8 15,-3-5-10-15,-1-2-14 0,1-4-10 16,-2-4-10-16,-4-1-5 0,0-4-5 0,0-1-5 16,-5-1-1-16,0-2 2 0,-3-2 4 0,-2-1 3 15,-2 2 5-15,-3-3 8 0,0 5 7 16,-5-1 2-16,0 3 2 0,0 4-4 0,-4 2-1 16,1 4-8-16,-2 4-9 0,0 3-9 15,0 2-14-15,0 2-20 0,1 2-42 0,2 2-56 16,2 1-65-16,1 1-64 0,2 0-53 15,4 1-34-15,3-2-15 0,2 1 0 16,1-3 49-16,3-2 62 0,4-2 63 0</inkml:trace>
  <inkml:trace contextRef="#ctx0" brushRef="#br0" timeOffset="174099.58">9766 16512 28 0,'5'-17'263'0,"0"1"59"0,-4 0 35 0,2 2-12 16,-6-1-1-16,2 1 4 0,-3 4-10 15,1 0-21-15,-2 0-27 0,-3 3-38 0,2 1-44 16,-5 1-43-16,2 2-34 0,-3 3-26 16,-2 1-19-16,3 4-13 0,-3 1-6 15,1 1-1-15,-1 3-1 0,5 2 1 0,1 4 12 16,3 2 10-16,3 3 11 0,2 5 2 16,5 3 1-16,3 3-10 0,3 1-16 0,5 0-18 15,3 0-19-15,0-3-17 0,6 0-11 16,2-4-5-16,1-4-2 0,-1-4-11 0,2-1-22 15,-2-5-35-15,0-3-40 0,-2-5-44 16,-1-4-43-16,-4-3-39 0,-1-6-36 0,-5-3-29 16,-3-3-25-16,-1-2-19 0,-1-2-14 15,-6-3-8-15,-1-2 8 0,-2 0 19 0,-5-3 31 16,-4-2 27-16,-1-2 30 0,-2-1 29 16,-6-4 30-16,-2 0 29 0,-1-3 32 15,-6-3 41-15</inkml:trace>
  <inkml:trace contextRef="#ctx0" brushRef="#br0" timeOffset="174475.68">9820 16269 56 0,'-32'-45'106'0,"4"4"40"0,-1 5 35 15,4 2 32-15,6 5 28 0,0 5 26 16,3 5 29-16,5 5 28 0,3 7 14 0,2 5 0 16,1 7-6-16,8 5-9 0,3 7-11 15,4 5-16-15,3 5-17 0,7 5-26 0,1 2-28 16,4 4-33-16,1 1-44 0,4 0-41 16,1 0-37-16,1-2-26 0,4 1-18 0,-3-4-12 15,0-1-8-15,-1-4-2 0,-2-2-3 16,-3-3-1-16,-5-5 1 0,-1-1 0 15,-4-4 0-15,-4-2-6 0,-2-5-18 0,-3-4-22 16,-4-3-23-16,0-3-24 0,-3-4-22 16,-1-5-15-16,-3-3 0 0,1-5-2 0,-1-4 13 15,2-1 17-15,-1-3 19 0,2 2 19 16,0-1 15-16,3 1 22 0,2 5 16 0,1 3 21 16,2 3 20-16,6 6 30 0,-1 3 37 15,3 6 36-15,0 6 33 0,4 3 20 16,-2 5 7-16,4 2-5 0,-2 4-18 0,-2 1-27 15,2 0-26-15,-1 1-23 0,-4-1-21 16,0-1-17-16,-2-3-10 0,-3-1-7 0,0-3-7 16,-3-2-10-16,-1-2-16 0,-2-5-28 15,0-1-49-15,-2-3-66 0,-2-3-85 16,0-1-89-16,0-4-110 0,-2-2-119 0,-2-1-92 16,0-2-60-16,-1-2-22 0,-3-2 34 15,-1-1 91-15,1-1 126 0,-1-1 126 16</inkml:trace>
  <inkml:trace contextRef="#ctx0" brushRef="#br0" timeOffset="176876.16">10035 15399 28 0,'-4'12'137'0,"3"0"-32"16,-1 1-33-16,1 2-20 0,1-1-7 16,0 1 1-16,0-2 4 0,0 1 10 0,1-1 11 15,-1-2 13-15,3-2 16 0,-1-2 17 16,1 1 22-16,0-4 24 0,4-1 24 0,1-3 26 16,6-3 19-16,0-1 9 0,4-4-3 15,4-2-14-15,0-2-21 0,7-3-28 16,2 0-24-16,4-3-30 0,4 1-26 15,4-1-24-15,3 0-19 0,3 0-17 0,5 3-16 16,2 0-11-16,1 3-14 0,5 0-13 16,-2 5-11-16,3 0-11 0,0 3-15 0,2 4-17 15,0 2-9-15,2 2-5 0,1 4 1 16,1-1 7-16,-1 4 16 0,0 2 16 0,0 1 17 16,-1 1 11-16,-4 0 0 0,-3 1-10 15,-3-1-11-15,-3 0-15 0,-7 0-18 16,0-1-14-16,-7-2-9 0,-5-2-8 0,-5-3-8 15,-3 1-5-15,-7 0-6 0,-1-4-9 16,-8-1-13-16,-3-3-9 0,-6-1-8 16,-2-4-9-16,-5-4-3 0,-5-1 5 0,-2-4 12 15,-4-1 21-15,-3-4 23 0,-2 1 32 16,-1-3 32-16,-3 1 37 0,3 1 35 0,0 1 30 16,1 1 24-16,1 4 14 0,2 2 10 15,3 2 4-15,0 3 4 0,4 3 10 16,2 1 9-16,1 4 10 0,3 3 15 0,-1-1 19 15,4 5 10-15,2 2 0 0,2 1-3 16,6 0-10-16,0 1-20 0,1 1-31 0,5-1-27 16,2-1-28-16,3 2-21 0,0-4-16 15,5-2-12-15,1-1-11 0,0-3-7 16,5 0-6-16,0-3-4 0,2 1-5 0,1-2-4 16,1 1-4-16,-3 1 1 0,1-1 0 15,-2 2 5-15,-2 1 2 0,-4 4 6 16,-2 3 8-16,-3 2 5 0,-6 4 10 0,1 2 8 15,-8 5 9-15,-4 3 11 0,-4 3 6 16,-2 2 0-16,-8 2-2 0,0 2-2 0,-3 3-1 16,-5 0 0-16,1 2 8 0,-2-1 9 15,1 0 1-15,-2-1-1 0,1-3-6 0,2-2-10 16,-1-3-21-16,6-4-32 0,-4-4-46 16,7-4-65-16,1-4-84 0,4-3-88 15,0-3-80-15,6-3-67 0,3-4-31 0,5-2 23 16,0-2 63-16,2-1 76 0</inkml:trace>
  <inkml:trace contextRef="#ctx0" brushRef="#br0" timeOffset="177342.91">12177 16339 413 0,'-16'12'504'0,"-1"-3"42"0,1-3 11 0,4-2-154 16,2 1-204-16,5-3-168 0,2-2-122 16,6-2-80-16,7-1-40 0,5-3-2 0,5 0 24 15,3-3 35-15,7 2 36 0,0-1 34 16,2 1 30-16,1-1 23 0,1 4 21 16,-4-1 20-16,1 4 19 0,-1 1 22 0,-5 1 21 15,1 2 14-15,-6 2 12 0,-2 1 6 16,-6 3 1-16,-4 1-5 0,-6 2-6 15,-4 1 0-15,-6 3 5 0,-4 2 13 0,-4 1 21 16,-3 1 27-16,-2 2 23 0,-1-1 19 16,-2 2 3-16,2-2-11 0,2-2-26 15,2 1-30-15,1-2-38 0,4-2-30 0,2-1-28 16,4 0-20-16,3-3-19 0,4 0-14 0,4-3-10 16,3 0-10-16,4-1-8 0,5-3-2 15,1 2-1-15,2-1 3 0,2-2 7 16,1 2 9-16,0-1 7 0,1 1 6 0,-3 1 7 15,2 1 2-15,-4 0 1 0,-1 3 4 16,-3 1 3-16,-1 1 3 0,-7 3 1 0,-3 2 0 16,-3 0-3-16,-4 0-13 0,-6 1-24 0,-4 2-42 15,-4-1-57-15,-1-2-71 0,-4-2-73 16,2-1-63-16,-3-1-46 0,4-4-24 16,1-2-13-16,2-4-2 0,1-4 40 0,3-4 51 15,3-4 57-15</inkml:trace>
  <inkml:trace contextRef="#ctx0" brushRef="#br0" timeOffset="177588.25">13379 16261 64 0,'12'-6'244'0,"-2"0"15"0,6 0-12 16,-2 3-73-16,6-1-62 0,1 1-45 0,6 0-32 15,3 1-26-15,5-1-29 0,4 0-29 16,2 0-36-16,-1 0-37 0,4 0-45 16,-3-1-43-16,-1 1-10 0,-1 0 10 0</inkml:trace>
  <inkml:trace contextRef="#ctx0" brushRef="#br0" timeOffset="177716.7">14255 16173 191 0,'33'-6'266'0,"0"-2"21"16,0 1-51-16,2-1-61 0,2 1-51 15,3-2-40-15,3 1-36 0,5 1-38 16,1-1-44-16,1-1-44 0,2-1-48 0,-2 1-52 16,-2 0-55-16,-1 0-20 0,-4 1 7 15,-4 1 27-15</inkml:trace>
  <inkml:trace contextRef="#ctx0" brushRef="#br0" timeOffset="177859.36">15408 16044 1 0,'43'3'204'0,"2"-3"27"0,2 0-15 15,-1 0-31-15,1 0-29 0,0-2-27 0,3-1-26 16,-1 0-26-16,5 0-30 0,1-3-38 16,4-1-36-16,-1-1-36 0,2 1-41 15,3-4-43-15,2 1-44 0,2-1-35 0,-1 1-7 16,1-1 11-16</inkml:trace>
  <inkml:trace contextRef="#ctx0" brushRef="#br0" timeOffset="198545.37">4981 11962 43 0,'-1'0'131'0,"-1"-1"-16"0,1-1-18 0,-1 2-19 16,-1-3-12-16,0 2-10 0,0-1-5 0,1 1-3 15,-1-3 0-15,0 3-2 0,0 0-3 16,-1-1-2-16,1-1-1 0,0 2 0 16,-3-1-2-16,3 1 2 0,-2-2 3 0,2 1 4 15,-2 0 0-15,0 0 2 0,0-1 3 16,-1 0 0-16,0 0 0 0,-2 0-1 0,1-1-2 15,-2 0 3-15,1 1-1 0,0-1-2 16,-1 1-4-16,-2 0-1 0,3-1-5 16,0 2-9-16,0-1-7 0,-1 1-6 15,2-1-4-15,-1 2-5 0,-1-1-1 0,1 1-2 16,0-3-1-16,0 4 4 0,-1-1 2 16,1 0 2-16,1 1 0 0,-1-2 0 0,-1 2 2 15,3-1-5-15,-1-1-3 0,-1 2-1 16,1 0-2-16,-1 0 2 0,-2-1-1 15,4-1-1-15,-3 2 1 0,2-1 5 0,-1 1 5 16,2-2 1-16,-3 1 1 0,2 1 2 16,-1-2 1-16,3 2-4 0,-2 0-5 15,0 0 1-15,1 0-3 0,1 2-3 0,0-1-2 16,-1 1-1-16,0 1-2 0,1 1-2 16,0-1 0-16,0 2 1 0,-1 1 1 0,2 0 0 15,-1 0 0-15,2 1 0 0,-2-1 2 16,2-2-1-16,-1 3 0 0,0-1-1 0,0-1 1 15,0 0 0-15,1 0-1 0,-2-1 0 16,3 0-1-16,-1 3 1 0,0-3 0 16,0 1-1-16,-1-1 0 0,1 1 1 0,-1-1 0 15,1 2 0-15,1-2 0 0,-1 1 0 16,0 1 0-16,0-1 0 0,-1 1 0 16,-1 1 0-16,2-1 0 0,-3 2 1 0,2-1 0 15,-1 1 0-15,-2-1 0 0,1 1 0 16,-2-1 0-16,0 1 0 0,2-1 0 15,-2 1 1-15,0 0 1 0,0-1 1 0,0-1 5 16,0 1 3-16,-1-1 1 0,3 0 2 16,-1 0 3-16,2-1-3 0,-1-1-2 0,0 1-5 15,3-2-1-15,-2 1-3 0,2 1-3 16,1-1 0-16,-1 1 1 0,1 1 2 0,-1 0 2 16,0 1 2-16,1 2 2 0,-2 0 3 15,1 0 0-15,1 2 3 0,1-1 1 16,-1 2-1-16,0 0-1 0,-1-1 4 0,0 1 5 15,1 1 8-15,2-1 6 0,-3 1 8 16,3 1 4-16,-2 0 2 0,1-2 1 16,1 0-2-16,-2 1-1 0,2-3 1 0,-1 3-1 15,-2-1-3-15,3-2-2 0,0 1-2 16,0-1-2-16,0 1-1 0,0-3-3 16,0 3-2-16,0-2-5 0,0 0-4 0,0 2-6 15,0-1-7-15,0 1-2 0,0 1-3 16,0-2 1-16,0 2-2 0,0 0-1 0,0 0 1 15,0 1 0-15,0 0-1 0,0-1-2 16,0 1-2-16,0-1 1 0,0 0-3 16,3 1 0-16,-2 0 0 0,-1-1 0 0,2-1 0 15,1 2-1-15,-1-1 1 0,-1 0 1 16,3 0 3-16,0 0 5 0,-2 1 6 0,1-1 5 16,0 0 5-16,2 2 2 0,-2-1 2 15,0 1-2-15,2-3 0 0,-2 5-2 0,2-3-6 16,-2 2 0-16,2 0-5 0,1 0-6 15,-3 2-1-15,2-1 1 0,-2 1-1 16,2-1 0-16,-2 2 1 0,2 2 4 0,1-2-4 16,0 1-1-16,1 2 0 0,-1 0-1 15,2 0-5-15,0 0 2 0,-2 0 0 0,2 0-2 16,3 0-1-16,-3-1 1 0,0-1-1 16,0 2 0-16,1-1 0 0,-1-1 3 15,0 1 0-15,0-1 2 0,1-1 3 16,0 2 5-16,0-1 2 0,0-1 4 0,-1 2 4 15,-1-1 5-15,-1 2 3 0,2-1-4 16,1 0-1-16,-2-2 1 0,-1 4-5 16,2-3-2-16,0 1-4 0,-2 1 1 0,4-2-3 15,-1 1 0-15,-1 1-2 0,2 1-4 16,-1 1-2-16,5 1-3 0,-2 0-1 0,0 3-2 16,2 0 0-16,2-2 2 0,-2 4-2 15,4-2 2-15,-2 1-1 0,1-1 1 0,-1 2-2 16,-1-2 0-16,2-1 0 0,-2 0-1 15,-2 0-1-15,4-1 0 0,-4-1 0 16,1 0 2-16,-1 0-1 0,0-1 2 0,-1-1-1 16,1-1 1-16,1 3 3 0,-3-2-3 15,3 1 2-15,2 1 1 0,-3 2 0 0,4 1-3 16,0 1-1-16,-1 2 0 0,1 0 0 0,1 2-1 16,-1-1 0-16,-2-1 0 0,2 2 2 15,-2-4-2-15,0 2 3 0,0-3-2 16,-2-1 3-16,2-2 0 0,-3-2-1 0,1-2 2 15,-3-3-3-15,4 0-1 0,-3-3-2 0,-1-1 2 16,2-1 0-16,-1-1 0 0,2-3 0 16,-2 2 3-16,0-3 1 0,5 1-3 15,-3-1 0-15,2 1-3 0,1-1 1 0,1 0-4 16,1 1 1-16,-1 1 3 0,2-3 0 16,2 2 3-16,-1-4-1 0,-1 2 3 0,0-1 1 15,0-2-3-15,0-2 2 0,2 1-3 16,-1-2 2-16,-2 0 0 0,4-2-2 0,-2-1 1 15,1-1-2-15,1-1 1 0,2 1 1 16,-2-2-4-16,0-1 2 0,0 0 0 16,2 1 1-16,-3-2-1 0,1 1-1 0,-2-2 1 15,2 0-1-15,-1 0 0 0,1-3 2 16,-2 0 3-16,1-3-3 0,1 0 3 16,0-1-2-16,-1-2-1 0,4-2-1 0,-1 1-3 15,1-2 0-15,0-1 1 0,-1 2 0 16,3 0 3-16,0-1 3 0,0 2-3 15,-2 1 0-15,3 1 1 0,-2-1 0 16,-4 3-1-16,3-1-5 0,-3 1 4 0,-2 0 1 16,-2 0 0-16,0-1-1 0,-4-1 2 15,0-1 2-15,-4 0-4 0,-2-4 1 0,0 2-1 16,-2-3 0-16,-3-1 1 0,2-3 1 16,-2 2 4-16,-2-4-3 0,1 2-1 15,0-1 2-15,-1-1-4 0,-1 1 0 0,0-2 0 16,0 1 0-16,-1-2 2 0,-1-1-1 15,-1-1 1-15,-2 2-2 0,2-2-2 16,-5-3-2-16,2 0-5 0,-4-2-6 0,1-2-5 16,-4-4 1-16,2 1-1 0,-3-2-1 15,1-2 4-15,0-1 7 0,-2 0 3 16,2 0 2-16,-1 2 5 0,3 1-2 0,0 2-1 16,3 3 1-16,0 1-3 0,3 3 3 15,0 1-4-15,-1 4 5 0,3 1 1 16,0 3 0-16,1 1 1 0,1 3-1 15,-3 0 2-15,1 4-2 0,0-2-1 0,-2 3 2 16,-1-2-2-16,0-1 0 0,-1 2 3 16,-1-3 1-16,-2 2 5 0,0-3 7 15,-1 1 9-15,-3-1 2 0,1-1 0 16,-1 0 3-16,-2 0 2 0,0-1-4 0,0 1-2 16,-2-2-2-16,0 2 0 0,-4-3-5 15,1 2-5-15,1-1-1 0,-2 1-8 16,-2-1-2-16,2 1-4 0,-1-1 2 15,0 2 0-15,-1 0-6 0,2 2 2 0,-2-1 0 16,2 1 9-16,-3 1-3 0,3 1-1 16,-2 1 5-16,0-2 3 0,-1 1-2 15,0 0-8-15,1 2 1 0,0-1 2 16,1 1-1-16,-3 0-5 0,4 2 3 0,-2-1 4 16,2 2 0-16,-3 0 2 0,3 1 2 15,-2 3 4-15,2-1 1 0,-2 1 5 16,1 2-4-16,0 2 1 0,0-1-1 0,-1 2-2 15,-1 2-2-15,1-3-4 0,0 3 2 0,-1 0-1 16,-2-1-3-16,0 0 1 0,1 1-2 16,-1 0-2-16,1-1 0 0,-1 0-3 15,2 3 2-15,-3-3 0 0,-1 2 0 0,2 0 1 16,-1 2-1-16,-1-1-3 0,1 2-5 16,-2 2-9-16,-2-1-6 0,2 2-3 0,0 0-12 15,-1 2-8-15,1 2-22 0,-2 1-22 16,2 1-35-16,-2 1-56 0,2 2-63 15,0 0-62-15,3 0-52 0,3 0-43 0,4-3-34 16,4 0-13-16,5-1 2 0,3-4 40 16,3-1 57-16,5-3 63 0</inkml:trace>
  <inkml:trace contextRef="#ctx0" brushRef="#br0" timeOffset="199660.71">6327 12811 24 0,'-1'0'116'16,"-1"0"-18"-16,2 0-10 0,3-2-2 15,2 2 2-15,1-1 3 0,2-2 4 0,2-1 3 16,4-1 4-16,0-1 5 0,7-3 5 16,0 1 3-16,6-2 2 0,2-2-1 15,7 0-7-15,2-1-10 0,5-2-12 0,4-2-13 16,4 1-8-16,6-4-2 0,6-1 9 16,8 0 14-16,5-3 11 0,10-2 4 15,5 0-4-15,4-3-13 0,7-1-20 16,2 0-23-16,0-1-16 0,1-1-12 0,-1 1-7 15,-3-1-8-15,-1 2-4 0,-4 0-3 16,-4 2-4-16,-5 1-1 0,-3 1 0 16,-8 4 5-16,-6-1 1 0,-6 4 2 15,-9-1 2-15,-6 5-5 0,-5-1-10 0,-7 2-15 16,-6 4-21-16,-4-1-25 0,-6 0-29 16,-1 4-28-16,-4 0-21 0,-2-1-13 15,-4 2-9-15,1 2-4 0,-5-2 4 16,-1 1 12-16,-2 1 16 0,-3 1 18 0,-3-2 23 15,0 2 25-15,-4 2 24 0,-3-1 21 16,-2 1 15-16,-2-1 14 0,-2-1 10 16,2 2 8-16,-2-1 4 0,2-1 3 0,0-1 1 15,1 1 1-15,-1-2-3 0,3-1 0 16,1 0 0-16,-2-1 5 0,2-1 7 16,1 1 10-16,-2-1 13 0,3 1 15 15,0-1 15-15,0 0 19 0,2 1 22 0,1 0 24 16,0 1 25-16,2 1 17 0,1-1 6 15,-1 3-3-15,2-1-16 0,-1 1-24 16,2 1-18-16,2 1-9 0,1 1-3 16,2 0 4-16,1 3 8 0,4 0 3 0,2-1-4 15,1 3-15-15,4 1-17 0,-1-1-22 16,6 1-18-16,-2 0-14 0,3 0-13 16,2 0-11-16,0-2-5 0,1-1-2 0,-3 2-6 15,1-3-4-15,0 0-1 0,-2 0-1 16,0-2 1-16,-3 1-1 0,-2-1 1 15,-4 2-1-15,1-2 0 0,-3 1-1 0,-1 4-1 16,-1 1-1-16,-2 1 2 0,-1 4 3 16,-3 2 1-16,-3 2 11 0,0 3 11 15,-3 3 13-15,0 2 12 0,-4 0 16 0,1 2 20 16,-1 2 15-16,0-2 16 0,-1-1 5 16,2 0 0-16,-2 0-9 0,2-4-15 15,1-2-25-15,0-2-23 0,3-4-19 16,-1-2-38-16,0 0-55 0,3-4-73 0,0-3-103 15,2-3-131-15,1-3-125 0,2-3-86 16,1-4-54-16,2 0-8 0,4-3 60 16,-2-2 110-16,0-2 115 0</inkml:trace>
  <inkml:trace contextRef="#ctx0" brushRef="#br0" timeOffset="200213.62">9119 11790 121 0,'-13'-18'273'0,"-2"-2"34"16,0 2-2-16,0 0-37 0,0 0-19 15,3 3-2-15,1 2 9 0,1-1 8 16,1 4-2-16,1 2-21 0,3 0-32 16,2 4-32-16,0 0-19 0,1 2-8 0,5 4 11 15,2 2 27-15,3 2 21 0,3 3 11 16,2 5-5-16,1 2-16 0,5 4-32 15,0 2-36-15,0 4-31 0,3 2-27 0,0 2-23 16,-1 2-19-16,1 1-8 0,-2-2-11 16,-2 2-4-16,1-3-2 0,-5-1 6 15,-1-2 8-15,-2-5 6 0,-3-1 10 16,1-1 4-16,-4-5 2 0,0-2-3 0,-2-2-9 16,-3-5-11-16,0-3-19 0,-2-3-21 15,-1-3-17-15,0-6-23 0,-2-2-25 0,0-4-17 16,-2-3-14-16,0-3-10 0,1-2-10 15,3-2-2-15,-1 0 2 0,4-2 2 16,0 0 10-16,4 1 12 0,0 4 11 16,5 1 17-16,1 3 15 0,0 3 18 0,1 3 9 15,5 3 12-15,-2 4 9 0,2 4 6 16,0 1 3-16,3 4 3 0,1 2 3 16,-1 2 5-16,2 1 2 0,-4 0 7 15,1 1 14-15,-4 2 7 0,0 0 10 0,-6 0 8 16,0 0 10-16,-4 2 3 0,-2-4 1 15,-2 2 3-15,-4-2-3 0,-3 1-1 0,-1 0-8 16,-2-1-11-16,-2-1-19 16,-2 0-28-16,0-2-49 0,-1 0-73 0,-2-3-107 15,3 1-126-15,0-3-106 0,2-2-77 16,6 0-61-16,1-2 0 0,5-4 74 0,2-2 107 16,3-1 103-16</inkml:trace>
  <inkml:trace contextRef="#ctx0" brushRef="#br0" timeOffset="200976.39">9718 11703 140 0,'-9'-5'224'15,"1"-1"13"-15,0 0-56 0,-1 0-54 0,1 0-35 16,-2 2-15-16,4-1-1 0,-2 1 2 15,2-1 11-15,1 2 3 0,0 2 0 16,2-1 1-16,-2 2-3 0,-2 2-5 0,2 2-9 16,0 2-6-16,0 2-4 0,0 2-7 15,-1 2-2-15,0 1 0 0,1 4 7 16,0 1 10-16,2 3 9 0,0 0 1 16,1 0 1-16,2 2-6 0,2-1-11 0,1-2-15 15,0-2-7-15,4-2-4 0,-1-2-8 16,3-2-7-16,1-5-7 0,-2-2-14 15,4-4-18-15,-2-1-12 0,1-4-8 16,-2-4-2-16,1-2-1 0,-2-2 7 0,1-4 13 16,-4 2 4-16,-2-4 6 0,1 0 2 15,-3 0 6-15,-1 0 9 0,0 0 12 16,0 3 13-16,0 1 12 0,0 4 4 16,0-1 6-16,0 5 3 0,2 2 2 0,-1 4-5 15,4 3-3-15,0 4-2 0,2 2-8 16,2 3-8-16,0 3-11 0,4 0-12 15,1 0-8-15,0 0-4 0,0 2 1 0,2-4-4 16,-3 1-4-16,-2-3-5 0,3-3-4 16,-4 0-8-16,-1-6-10 0,0-2-5 15,-2-2-2-15,-1-3 3 0,-1-6 7 0,0 0 14 16,-1-4 2-16,-4-3 7 0,0-3 5 16,0-2 1-16,-4-1-1 0,-1-3-4 15,0-2 7-15,-1-2-1 0,-1 0-2 0,-2-4 3 16,1 0-2-16,-1-2-1 0,-4 1 0 15,4 0 0-15,-1 2 8 0,-1-1 11 16,0 4 12-16,1 2 14 0,0 5 18 16,2 2 13-16,0 4 6 0,0 2-2 0,0 5-8 15,3 3-12-15,0 7-12 0,-1 3-8 16,4 6 0-16,1 4 3 0,2 4 14 16,1 5 20-16,4 2 15 0,2 1 14 0,5 3 8 15,1 2-1-15,2 1-12 0,2-2-17 16,0 4-18-16,4-2-19 0,-1 0-18 15,0 0-10-15,0-2-5 0,-1 1-3 16,0-2-4-16,-4-1-3 0,1-1 1 16,-4-1-10-16,1-2-25 0,-4-1-34 0,1-2-41 15,-3-2-48-15,-2-3-59 0,1-1-74 16,-3-2-76-16,2-2-66 0,-3-2-55 0,-1-1-42 16,0-3-30-16,-2-3 31 0,0 0 70 15,-2-5 88-15</inkml:trace>
  <inkml:trace contextRef="#ctx0" brushRef="#br0" timeOffset="201208.91">9691 11647 141 0,'-17'-6'278'15,"4"2"44"-15,4-3-18 0,3 2-24 16,4-3-12-16,2 1-7 0,5-4-8 0,4 1-7 15,4-1-9-15,0-1-20 0,3 0-37 16,2 0-40-16,0-1-39 0,2-1-33 16,1 2-31-16,1-1-37 0,0 1-49 15,-1 0-69-15,-2 1-86 0,1 1-88 0,1 1-82 16,-4 1-68-16,2 1-41 0,-3 2 20 16,-2-1 59-16,-1 3 75 0</inkml:trace>
  <inkml:trace contextRef="#ctx0" brushRef="#br0" timeOffset="201543.52">10280 11394 97 0,'-2'-3'289'0,"0"-1"39"16,-1 2 26-16,-3-1-48 0,-2-2-36 15,0 2-19-15,-6-2-7 0,1 0-3 16,-1 0-10-16,-5 1-15 0,2 1-24 15,1-1-26-15,-1 2-25 0,2 2-23 0,1 0-20 16,0 2-24-16,4 5-15 0,-2 0-13 16,2 4-8-16,1 3-3 0,0 3 12 15,2 4 19-15,2 3 33 0,2 5 34 16,0 1 19-16,1 3 12 0,4 1-6 16,1 1-18-16,2-1-35 0,1-1-35 0,4-1-24 15,2-2-23-15,1 0-24 0,1-5-48 16,-1-2-55-16,4-5-59 0,-1-3-73 15,3-5-90-15,-4-4-84 0,0-4-54 16,1-4-32-16,0-4-15 0,-2-3 5 0,0-3 27 16,-1-3 47-16,-2-3 70 0,-2-1 71 15</inkml:trace>
  <inkml:trace contextRef="#ctx0" brushRef="#br0" timeOffset="201993.66">10261 11328 164 0,'-8'-26'328'15,"1"2"57"-15,-3 5 29 0,2 2-27 16,-2 1-29-16,2 4-27 0,-1 1-21 16,1 2-25-16,1 2-28 0,1 0-36 0,0 3-40 15,1 0-34-15,2 1-20 0,3 1-5 16,0 5-6-16,5 2-4 0,1 2 0 16,5 4-8-16,4 4-15 0,0 1-23 0,4 5-25 15,2 3-16-15,-1 3-11 0,1 3-5 16,1 0-4-16,-2 3-3 0,-2 0 2 15,1 0-1-15,-5 2-1 0,-1-4-2 16,-2-1 4-16,0-1-5 0,-3-4-1 0,-2-2 3 16,1-4-1-16,-1-2 4 0,0-4-4 15,0-3-5-15,-1-3-20 0,0-4-21 16,1-5-22-16,2-4-27 0,0-3-16 16,-2-4-1-16,4-2 10 0,-1-2 14 0,1-1 17 15,-1 0 22-15,4 2 16 0,-4 1 10 16,1 2 10-16,2 5 6 0,1 2 9 15,-3 4 10-15,2 4 10 0,0 4 8 0,1 2 7 16,-3 3 9-16,1 3 6 0,2-1-2 16,-2 2-2-16,1-3-4 0,-2 2-3 15,1-4-2-15,0-2-8 0,0-1-4 16,-1-4-6-16,1-3-20 0,0-4-28 0,-3-2-44 16,3-5-55-16,-3-1-91 0,0-1-118 15,0-5-107-15,-1 0-84 0,0-3-77 16,-2-2-9-16,-1-1 58 0,-2-1 101 0,1-1 109 15</inkml:trace>
  <inkml:trace contextRef="#ctx0" brushRef="#br0" timeOffset="209310.64">10539 16809 33 0,'32'-14'197'0,"4"0"14"16,2 0-27-16,0-3-31 0,2 1-22 15,2-2-17-15,-1 0-9 0,2 1-2 0,0-1 1 16,-4 2-1-16,-1 2-2 0,-3 2-10 15,-5 0-13-15,-3 5-15 0,-7 2-14 0,-7 5-16 16,-8 2-12-16,-8 5-8 0,-7 4-7 16,-10 3-8-16,-7 3-1 0,-6 3-2 15,-7 4 2-15,-9 1 1 0,-3 3 2 0,-8 3 0 16,-5 2 0-16,-8 3-2 0,-3 1 2 16,-4 4 0-16,-7 1 6 0,0 1 12 0,-4 2 19 15,1 0 25-15,-1 2 40 0,2-2 51 0,7 0 51 16,4-3 36-16,4-3 21 0,11-3 1 15,11-5-22-15,8-5-45 0,10-7-60 16,9-4-61-16,14-7-54 0,9-7-47 0,12-7-44 16,12-7-42-16,10-7-44 0,11-7-35 15,13-6-34-15,9-4-23 0,11-2-3 0,6-3 16 16,5-2 37-16,3 1 42 0,0 2 48 16,-1 2 39-16,-2 3 29 0,-8 3 20 0,-5 5 10 15,-9 4 5-15,-11 4 1 0,-13 6-1 16,-11 7 4-16,-14 6-1 0,-16 4 2 0,-11 6 13 15,-18 5 23-15,-12 4 30 0,-14 7 31 0,-15 3 28 16,-12 4 21-16,-10 4 8 0,-9 6-3 16,-11 1-7-16,-5 4-3 0,-8 2 4 15,-3 2 12-15,0-1 32 0,-2-1 49 0,5-2 42 16,5-5 19-16,8-2-5 0,12-5-24 0,12-4-41 16,13-4-68-16,14-6-72 0,13-6-58 15,18-6-41-15,17-4-28 0,15-8-23 0,17-5-17 16,19-7-10-16,11-3-14 0,16-6-16 15,12-3-18-15,12-4-15 0,9-4-19 16,5-4-27-16,7 0-37 0,3-3-47 0,5 0-53 16,1 2-60-16,-1-1-59 0,-2-1-52 0,-7 2-4 15,0 1 39-15,-8 0 70 0,-3 1 79 16</inkml:trace>
  <inkml:trace contextRef="#ctx0" brushRef="#br0" timeOffset="210259.51">12639 16906 150 0,'33'-4'228'0,"2"-2"10"16,-1 0-63-16,1-2-65 0,2 2-48 0,-1-1-35 16,1-1-23-16,0 1-14 0,1 1-8 15,-1-2-2-15,-1 2 3 0,-3 2 7 0,1-2 11 16,-3 3 12-16,-4 0 13 0,-2 1 8 15,-6 1 15-15,-6 2 9 0,-5 2 4 0,-8 2-3 16,-8 1-6-16,-10 4-8 0,-10 2-16 16,-13 3-12-16,-7 2-10 0,-10 4 12 0,-4 0 36 15,-6 4 60-15,-1 2 76 0,-1 0 66 16,5 2 54-16,5 0 22 0,4-1-21 16,8-1-50-16,5-3-71 0,10-3-67 0,8-5-59 15,9-1-44-15,9-4-31 0,11-3-29 0,9-6-26 16,7-4-27-16,10-3-19 0,8-3-7 15,5-2 0-15,7-4 9 0,2 1 17 16,5-1 23-16,-1 1 22 0,-1-1 14 0,-1 2 12 16,-4 0 8-16,-5 3 5 0,-6 1 5 15,-4 3 0-15,-6 2 3 0,-11 1-1 0,-8 4 2 16,-7 2 0-16,-11 5-4 0,-8 0 2 0,-14 3-1 16,-9 3-3-16,-7 3-1 0,-11 0 2 15,-5 2 16-15,-4 1 33 0,-4 1 41 0,-1 1 46 16,3-1 38-16,5-1 31 0,3-3 1 15,8-1-25-15,7-2-49 0,9-5-62 16,8-2-64-16,7-4-71 0,10-4-65 0,9-3-62 16,7-4-39-16,11-4-18 0,10-3 2 0,7-2 27 15,7-2 41-15,7-3 50 0,6 0 51 16,4 0 46-16,3-1 38 0,2 1 28 0,-1 0 23 16,-1 3 13-16,-7 0 7 0,-1 3-7 15,-8 1-10-15,-6 2-13 0,-8 3-13 16,-11 5-8-16,-6 1-7 0,-12 4-1 0,-7 4 2 15,-13 0 4-15,-8 5 10 0,-9 2 22 0,-7 1 30 16,-6 4 39-16,-1 1 40 0,-1 1 37 16,-1 1 47-16,1-2 25 0,7-3-2 15,3-3-26-15,3-2-39 0,8-1-51 0,8-3-87 16,4 0-87-16,10-5-70 0,8-2-53 0,8-5-45 16,10-5-34-16,6-2-26 0,10-5-19 15,7-1-18-15,7-2-25 0,7-2-22 16,5-1-21-16,4-1-11 0,2 0-9 0,0 0-15 15,-1 0 23-15,-3-1 41 0,-7 2 54 16</inkml:trace>
  <inkml:trace contextRef="#ctx0" brushRef="#br0" timeOffset="-214504.32">9390 12451 12 0,'-2'2'118'0,"2"-2"-20"0,-2 0-20 0,2 0-11 16,0 0-6-16,0 0-2 0,0 0-6 0,0-2-3 16,0 2-3-16,2-1-5 15,1-1-5-15,0 2-4 0,2-3-6 0,2 2-5 16,0-1-5-16,1 1-4 0,2-2-5 16,1 1-1-16,0 1-2 0,2-2 0 0,1 0 0 15,2 0-2-15,1 0 1 0,1-4-1 16,2 3-1-16,2-2-1 0,3 0 2 15,-1-1-1-15,3-2 0 0,0 0 0 16,0 0 0-16,1-2-1 0,1 1-1 0,-1-1 1 16,0 0 0-16,1 1-1 0,1 1 0 15,1 0 4-15,4-1 6 0,3 1 6 16,4-2 1-16,5 1 1 0,3-4 0 16,1 1-4-16,6 1-11 0,0-5-14 0,6 2-12 15,-1 0-14-15,1-3-8 0,-1 2-8 16,-1-3 0-16,-2 1 3 0,-2 2 9 15,-5 0 8-15,-3 1 10 0,-3 0 6 0,-8 2 7 16,-5 3 10-16,-5 0 11 0,-7 2 7 16,-2 4 8-16,-6-1 6 0,-4 2 3 15,-2 2-3-15,-3-1-9 0,-4 1-6 16,0 1-13-16,-3 0-15 0,-2 0-15 0,0 1-11 16,-4-1-17-16,1 3-10 0,-5-1-7 15,1 0-1-15,-2 2 4 0,-4 0 6 0,1 2 12 16,-4 2 10-16,-1-2 5 0,-3 1 0 15,-2 2 3-15,-5 1 1 0,-4 1 2 16,-2 3 2-16,0-2 6 0,-5 1 14 16,-6 2 14-16,-1-1 11 0,-1 1 9 15,-4 1 6-15,-2-1 5 0,-3 0-2 0,0 2-4 16,0 1-5-16,-2-2-4 0,1 2-5 16,-1 0-4-16,2 2-1 0,0-3-4 15,1 1-2-15,4 2-2 0,1-3 0 0,2-1 1 16,6 1-2-16,0-2 2 0,5 0-2 15,3-3 2-15,2 1 0 0,4-2 0 16,5-1 0-16,2 1 1 0,1-4 3 0,4-1 4 16,2 0 5-16,3-1 5 0,3-1 2 15,0 1 2-15,4-2 1 0,3-2-1 16,2-1 1-16,6 2 4 0,5-2 7 16,4-2 3-16,8-2 4 0,7-1 0 0,6-4-2 15,6 0-9-15,7-4-10 0,6-1-8 16,7-2-8-16,5-1-8 0,5-2-6 15,3-2-4-15,4-2-2 0,0 1-3 0,1-2 3 16,-2-2 2-16,-1 2 2 0,-4 0 3 16,-2 0 2-16,-3 0 1 0,-2 2 1 15,-1-1 2-15,-1 1 1 0,-1 1 3 0,0-2 0 16,-1 2 0-16,-1 0-1 0,-1 2-2 16,-2 1-2-16,-4 0-3 0,0 3 1 15,-4 1 0-15,-1 0-2 0,-8 4 1 16,-1 2-1-16,-6 1 2 0,-4 1 6 0,-5 3 9 15,-8 0 17-15,0 2 15 0,-9 2 14 16,-5 2 9-16,-5 0 4 0,-4 3-2 16,-7-1-9-16,-3 1-12 0,-3 0-10 15,-5 0-8-15,-5 3-10 0,-2-2-7 0,-7 2-7 16,-4 0-4-16,-3 2-3 0,-5 1-5 16,-6 1-2-16,-4 2-2 0,-4 2-2 15,-6 1 1-15,-5 1-2 0,-6 2 2 16,-4 3 2-16,-2-1 1 0,-2 1 1 0,2 0 1 15,0 0 2-15,3-2 4 0,6-1 9 16,2-1 10-16,8-3 13 0,6-1 16 16,8-4 21-16,8-2 18 0,8-1 9 0,8-3-2 15,9-3-10-15,8-3-14 0,7-3-19 16,12-3-23-16,10-3-17 0,6-1-7 16,15-5-2-16,6-2 1 0,12-2-4 15,11-2 1-15,12-2-1 0,10-2-2 0,8-1 0 16,7 1-2-16,7-4-3 0,1 1-5 15,3-1-16-15,-2-1-23 0,1 2-21 0,-3-1-21 16,-3 2-16-16,-3-1-8 0,-8 2 6 16,-6 2 16-16,-8 2 21 0,-8 1 19 15,-11 1 20-15,-9 4 16 0,-7 1 11 16,-11 3 3-16,-6 1-2 0,-9 2-10 16,-6 3-18-16,-7 2-33 0,-5 1-44 0,-5 3-50 15,-5 0-60-15,-5 1-25 0,-4 2 0 16,-7 0 21-16</inkml:trace>
  <inkml:trace contextRef="#ctx0" brushRef="#br0" timeOffset="-211487.25">10338 13377 5 0,'0'-2'241'0,"0"4"29"15,0 1 21-15,0 1-63 0,2 2-56 16,-1 3-31-16,3 5-13 0,0-1-2 0,0 4 5 15,0 1 11-15,4 1 13 0,-2 2 10 16,2 1 6-16,-1 1 4 0,2 0-3 16,-1-1-5-16,0-1-12 0,0 0-15 15,1-2-19-15,-4 1-24 0,2-5-21 0,-3 0-19 16,1-4-20-16,0-1-10 0,-1-2-9 16,-1-2-7-16,2-2-8 0,-3-4-13 15,-2-1-11-15,2-5-17 0,-2-3-15 0,0-5-14 16,0-2-12-16,0-6 1 0,1 1 4 15,-1-2 8-15,3-1 8 0,1 0 11 16,0 2 14-16,4 2 9 0,0 3 4 16,0 2 7-16,6 3 5 0,0 5 7 0,2 2 14 15,3 6 16-15,0 6 20 0,0 2 16 16,0 4 23-16,1 4 14 0,-3 2 5 16,-2 2 1-16,1 0 1 0,-3 2-3 15,-2-3-9-15,-2-2-11 0,1-1-13 0,-2-2-5 16,-2-4 0-16,1-2-5 0,-3-5-5 15,2-3-8-15,-4-5-6 0,-1-5-12 16,1-6-17-16,0-3-9 0,-2-1-13 16,0-5-6-16,0 0-6 0,1-2-5 0,1 2-3 15,1 1-4-15,0 4 3 0,1 3 3 16,0 2 5-16,5 5 6 0,-1 5 7 16,5 4 15-16,0 5 13 0,1 8 18 0,2 3 15 15,-2 7 9-15,3 4 0 0,-2 1-7 16,0 4-9-16,-2 1-15 0,3-2-16 15,-3-2-26-15,-1-2-30 0,1-5-29 16,-2-3-31-16,1-3-45 0,-3-7-60 16,-1-6-68-16,1-5-70 0,-3-4-57 0,-1-7-40 15,1-4-10-15,-2-5 22 0,-1-3 50 16,-2-3 63-16,1-1 58 0,-2 1 48 0,0 1 45 16,-2 0 36-16,2 3 37 0,-1 3 40 15,-1 3 36-15,2 2 30 0,0 4 25 16,0-1 24-16,0 6 21 0,0 0 17 15,2 3 19-15,-1 2 21 0,1 0 24 0,0 4 23 16,0 0 27-16,2 3 31 0,-1 1 26 16,2 3 22-16,-1 2 7 0,1 1-9 15,2 1-23-15,2 1-36 0,0 2-44 16,3 2-45-16,0 0-40 0,3 0-33 16,2 3-36-16,-1-1-53 0,3-1-65 0,-1 2-85 15,-2-3-95-15,3 0-93 0,-3 0-70 16,-2-3-48-16,1-3-29 0,-6-1 35 15,0-4 67-15,-4-2 78 0</inkml:trace>
  <inkml:trace contextRef="#ctx0" brushRef="#br0" timeOffset="-211298.77">11148 13326 77 0,'-10'-10'315'0,"-1"3"42"0,0 3 24 15,3 2-69-15,-3 2-79 0,3 2-74 16,-1-1-61-16,2 2-41 0,0 2-24 0,2-3-28 16,0 3-37-16,2-2-46 0,3 0-47 15,0 0-52-15,2 0-58 0,2-2-58 16,1 3-24-16,0-1 12 0,4 0 32 16</inkml:trace>
  <inkml:trace contextRef="#ctx0" brushRef="#br0" timeOffset="-210820.05">11404 13587 166 0,'-3'-10'311'0,"0"0"26"16,-2 0-5-16,-2-1-72 0,0 1-63 0,-1-1-45 15,1-1-22-15,1 1 1 0,0 3 9 16,-2-3 10-16,3 4-2 0,0 1-12 15,1 0-19-15,0 1-22 0,4 2-20 0,0 3-23 16,2 2-14-16,4 2-8 0,1 5-5 16,4 3-6-16,-2 2-6 0,4 1-3 15,1 3-8-15,2 0 0 0,1 1 2 16,1-1-2-16,-1 0 3 0,2-1 10 0,-3-3 20 16,1 2 15-16,-4-3 20 0,-2-3 23 15,0 1 19-15,-5-4 6 0,1 0-8 16,-4-4-10-16,0-3-22 0,-3-3-27 15,-1-4-28-15,-2-3-31 0,-1-5-21 0,-1-1-19 16,1-4-14-16,-1-1-10 0,0-1-7 16,2 1-3-16,2 1-1 0,1 4 3 15,1 2 5-15,5 4 11 0,-1 4 12 0,3 3 16 16,0 4 11-16,6 5 10 0,-1 6 8 16,2 3 5-16,0 3 3 0,2 3 6 15,1 3 9-15,1-2 17 0,-3 4 21 16,2-2 14-16,-2-3 11 0,-3 0 0 0,0-3-3 15,-1-3-13-15,-4-1-23 0,0-5-45 16,-3-3-77-16,-1-5-114 0,-1-4-123 16,1-3-115-16,-3-4-116 0,-1-4-34 0,0-1 32 15,0-3 89-15,0 2 108 0</inkml:trace>
  <inkml:trace contextRef="#ctx0" brushRef="#br0" timeOffset="-210591.97">11807 13434 92 0,'-6'-11'420'0,"1"4"83"16,0-1 45-16,0 2-35 0,2 2-93 15,2 2-115-15,2 4-110 0,2 1-76 16,6 4-43-16,-3 4-22 0,6 2-16 0,0 3-12 16,0 2-11-16,2 4-8 0,-1 0-4 15,3 2-8-15,-3-1-8 0,1 1-18 16,-2 0-29-16,0-5-54 0,-2 1-64 15,0-4-64-15,-2-3-63 0,0 0-52 0,-4-4-37 16,1-5-16-16,-3 1 18 0,-2-5 42 16,0 0 55-16</inkml:trace>
  <inkml:trace contextRef="#ctx0" brushRef="#br0" timeOffset="-210303.72">11709 13266 279 0,'-6'-11'340'15,"-1"4"56"-15,1 0-26 0,2 0-35 16,0 1-34-16,1 1-39 0,0 1-36 0,3 0-40 15,0 1-37-15,0 0-34 0,0 0-30 16,2 0-42-16,-1-2-62 0,2 2-88 16,3-1-108-16,-1 1-106 0,0-1-123 15,1 3-61-15,-1 1 1 0,-2 3 54 0,2 2 85 16</inkml:trace>
  <inkml:trace contextRef="#ctx0" brushRef="#br0" timeOffset="-209951.41">12164 13555 133 0,'-3'2'273'0,"2"-2"44"16,-1 1 2-16,0 0-10 0,2-1-6 15,2 0-3-15,0 0-12 0,2 0-24 16,1 0-37-16,3-2-54 0,5-3-50 0,-2 1-57 15,4-3-55-15,0 2-67 0,4-3-77 16,-2-1-75-16,4 0-77 0,-1 0-66 16,0 2-54-16,-3-1-32 0,-3 1 22 15,0 1 48-15,-6-2 63 0</inkml:trace>
  <inkml:trace contextRef="#ctx0" brushRef="#br0" timeOffset="-209485.14">12286 13060 267 0,'-17'-16'454'15,"4"1"73"-15,0 2 45 0,1 3-89 16,2 2-103-16,4 4-97 0,0 3-80 0,3 2-54 16,3 5-31-16,3 5-12 0,4 4-2 15,2 4-10-15,5 7-14 0,3 2-14 0,4 4-12 16,0 2-12-16,5 4-13 15,-1 0-11-15,2 2-8 0,0-1-3 0,-2 0-4 16,-1 0 0-16,-2-3-1 0,-3-4 2 16,-3 2 5-16,-2-7 4 0,-3-2 14 15,-1-4 21-15,-1-6 10 0,-4-1 4 0,-2-7-4 16,1-4-9-16,-3-4-27 0,1-5-37 16,-1-6-34-16,3-4-28 0,0-3-21 15,2-3-15-15,1-2-11 0,-1-2-8 16,2 1-4-16,3 1-10 0,-1 0-7 0,2 1-5 15,-1 4-1-15,0 4 8 0,2 4 15 16,1 4 23-16,-1 3 21 0,1 4 27 0,-1 7 23 16,1 0 25-16,-3 7 37 15,0 1 45-15,-2 1 50 0,-4 4 43 0,-1 2 38 16,-3 2 22-16,-2 0 6 0,-4 0-8 16,0 0-24-16,-3-3-27 0,-1 0-35 0,-1-1-42 15,-1-4-65-15,0-2-95 0,-2-5-126 16,3-3-150-16,0-3-127 0,3-3-102 15,3-7-66-15,2-3 13 16,5-2 79-16,2-2 119 0</inkml:trace>
  <inkml:trace contextRef="#ctx0" brushRef="#br0" timeOffset="-208787">13004 13306 285 0,'0'-4'445'0,"-3"-1"71"0,-2 2 36 15,-1 0-63-15,-2 0-82 0,-3 0-90 0,3 0-76 16,-2 0-60-16,1 0-44 0,-1 2-32 16,2-1-30-16,-1 1-18 0,1 2-14 15,-1 1-4-15,-1 1-8 0,1 3-10 16,1 3-5-16,0 3-5 0,0-1-6 16,2 6-8-16,1 1 3 0,2 3 0 0,1 2 0 15,2 1 0-15,3 0 0 0,2-2 2 16,0 1-3-16,4-4 1 0,1-1-8 15,0-4-10-15,3-4-10 0,-3-2-13 0,1-7-19 16,3-4-18-16,-2-3-7 0,0-6-2 16,-1-3 1-16,-1-3 6 0,0-3 10 15,-1 0 14-15,-1-3 9 0,-2 2 7 16,0-1 10-16,-3 1 9 0,2 2 5 0,-2 2 2 16,0 1 4-16,1 6 8 0,-1 2 9 15,0 4 13-15,0 5 2 0,3 3 13 16,-1 6 7-16,1 3 2 0,1 3-9 0,2 3-9 15,1 3-5-15,-1 1-8 0,4 1-6 16,-1 0-6-16,-2-4 1 0,2-2 3 16,0-2-3-16,-1-3-2 0,-2-5-10 15,-1-4-19-15,0-6-22 0,1-3-23 16,-2-6-26-16,-2-3-16 0,-1-4-5 0,-2-2 5 16,-2-5 13-16,0-1 16 0,0-1 24 15,-2-5 13-15,-2-2 19 0,-1-4 21 16,-2-3 19-16,-2-3 17 0,0-1 16 15,-4-2 20-15,-3-2 18 0,3 1 19 0,-4 1 19 16,3 4 20-16,0 4 18 0,2 5 10 16,0 7-7-16,4 5-16 0,0 5-17 0,3 4-15 15,-1 9-8-15,6 5-11 0,3 7 2 16,2 8 3-16,3 5 1 0,3 7-5 16,5 6-12-16,1 4-9 0,4 7-10 0,2 1-2 15,2 3 2-15,0 1 3 0,3 2 4 16,0-1-2-16,1-1-1 0,-1-1-13 15,-1-1-13-15,-3-4-12 0,-2-2-19 0,-5-4-25 16,-3-4-36-16,-2-4-49 0,-6-5-60 16,-3-5-85-16,-3-4-112 0,-3-6-108 15,-2-4-79-15,-4-4-46 0,-2-4-23 16,-2-6 8-16,-3-4 77 0,-1-5 106 0,-2-3 99 16</inkml:trace>
  <inkml:trace contextRef="#ctx0" brushRef="#br0" timeOffset="-208619.25">13129 13249 106 0,'-16'-13'296'0,"1"2"83"0,0 2 54 16,3 2 37-16,0 2 32 0,3-1 52 16,1 2 31-16,3-2-12 0,4 1-54 15,1-2-68-15,3-3-78 0,6-1-104 0,1-3-93 16,4-1-71-16,3-2-50 0,2-2-43 16,2 0-54-16,1-4-70 0,3 1-99 0,2-1-102 15,0 1-132-15,-1-2-146 0,1 3-116 16,-2 0-77-16,-2 1 21 0,-1 2 60 15,-4 5 118-15,2 1 152 0</inkml:trace>
  <inkml:trace contextRef="#ctx0" brushRef="#br0" timeOffset="-208203.1">13646 13159 77 0,'0'-12'112'0,"0"2"-31"0,0 1-6 16,-2 0 17-16,2 1 35 0,-3 2 48 15,0 0 57-15,-2 2 57 0,-1-1 54 16,0 2 34-16,-2 3 9 0,-2 0-1 0,-4 0-13 15,3 0-14-15,-3 0-21 0,1 3-21 16,-4 0-15-16,2 3-25 0,-5 2-38 0,2 1-44 16,-2 3-47-16,0 4-40 0,0 2-38 15,3 3-28-15,4 5-18 0,5 4-11 16,1 3-8-16,7 1-4 0,7 4-11 16,3-2-17-16,4-3-21 0,8-2-30 0,2-2-37 15,4-4-51-15,2-5-46 0,0-4-48 16,2-5-52-16,-2-7-55 0,-1-4-50 15,-4-4-29-15,1-7-15 0,-5-2 4 16,-2-4 20-16,-3-1 34 0,-2-4 30 0,-1-2 39 16,-3-2 49-16,-3-1 49 0</inkml:trace>
  <inkml:trace contextRef="#ctx0" brushRef="#br0" timeOffset="-207811.75">13730 12848 170 0,'-13'-25'373'0,"0"3"85"15,2 4 57-15,-3 3-29 0,3 2-33 16,0 6-42-16,2 1-29 0,2 3-12 16,2 5-14-16,5 5-5 0,0 4-11 15,4 7-20-15,2 4-42 0,4 7-62 0,2 5-60 16,1 5-51-16,4 3-40 0,-1 6-25 16,5 0-18-16,-3 2-9 0,0-1-5 0,2-1-4 15,-2-1-2-15,-1-2-2 0,-2-5-1 16,-3-4 1-16,1-4 1 15,-4-5 3-15,-1-5-1 0,0-5-3 0,-1-5-5 16,-3-6-8-16,1-6-8 0,-1-5-10 0,1-5-4 16,0-7 0-16,0-2 3 0,3-5 6 15,1-2 7-15,1 1 5 0,-1-3 6 16,4 6 4-16,-2 1 8 0,5 3 4 16,-4 6 7-16,4 3 5 0,0 6 2 0,3 3-2 15,-1 5 0-15,2 2-5 0,-1 7-5 16,0 1-5-16,-2 1-2 0,1 4 1 15,-3-1-5-15,-2 2-4 0,0 0-15 0,-4-3-32 16,-4 0-66-16,2-4-103 0,-4-2-160 16,1-5-208-16,-1-1-193 0,0-4-80 15,-3-2 7-15,2-2 71 0,1-1 145 16,2-3 202-16</inkml:trace>
  <inkml:trace contextRef="#ctx0" brushRef="#br0" timeOffset="-206753.87">14996 12919 278 0,'-14'-22'360'16,"1"-1"76"-16,-5 2 5 0,0 2-11 15,-4 1-20-15,0 1-31 0,-1 2-25 16,-2 3-19-16,-2 3-19 0,-3 1-14 15,2 6-13-15,-4 4-12 0,1 5-24 0,1 4-40 16,0 6-42-16,1 6-35 0,6 7-29 16,2 4-27-16,4 8-17 0,5 5-14 15,4 5-12-15,4 5-14 0,7 5-9 0,3-1-7 16,4 4-6-16,5-1-4 0,3-4-1 16,6-1-2-16,4-5-6 0,2-6-9 15,5-5-10-15,1-7-4 0,-1-4-5 16,2-10-1-16,-3-5-2 0,-1-8 4 0,-1-8 2 15,-4-5 4-15,-2-9 2 0,-2-3 4 16,-6-7 8-16,-1-2 10 0,-5-2 13 0,-6-3 9 16,-1-1 4-16,-5-1 5 15,-5 1-1-15,-1 1-3 0,-5 3-3 0,-2 1-3 16,-1 4-5-16,-3 2-6 0,-2 2 3 16,1 5 2-16,-4 1 3 0,3 2 9 0,0 3 11 15,0 3 9-15,0 1 2 0,3 3 0 16,4 0-2-16,-4 3-11 0,6 1-10 15,0-1-7-15,3 1-6 0,2 1-2 16,4-2-3-16,2 0 0 0,3-3-6 0,2 0-7 16,6-4-11-16,0-3-10 0,3 0-10 15,0-2-5-15,2-3 4 0,1-1 7 16,-1-1 7-16,0-1 10 0,1 0 11 16,-6 2 6-16,2 1 2 0,-4 3 6 0,0 1 12 15,-3 3 18-15,0 4 15 0,-1 2 13 16,0 6 12-16,-1 2 7 0,1 4-2 15,-1 4-12-15,0 4-11 0,1 3-9 16,1 3-11-16,3-2-7 0,-2 4-7 0,2-2-7 16,2-1-7-16,1 2-3 0,1-3-8 15,-1-3-16-15,0-2-29 0,-1-2-56 0,1-4-92 16,0-2-101-16,-2-5-141 0,0-3-142 16,1-4-102-16,1-2-44 0,0-6 11 15,-1-2 30-15,1-4 99 0,1-2 131 0,-1-2 116 16</inkml:trace>
  <inkml:trace contextRef="#ctx0" brushRef="#br0" timeOffset="-206220.64">15308 13237 98 0,'0'-36'246'16,"-2"1"45"-16,-1 3 15 0,-2 2 31 0,-1 1 42 15,-2 4 38-15,0 2 43 0,2 2 56 16,-1 3 30-16,1 3-19 0,0 1-51 16,1 4-64-16,0 1-82 0,0 6-101 0,4 3-89 15,1 6-56-15,3 6-32 0,3 8-16 16,3 3-9-16,4 9-7 0,4 6-6 15,1 3-5-15,6 6-7 0,-2 4-6 0,5-1-5 16,0 2-2-16,0-2 0 16,-4-1 0-16,0-1 2 0,-3-3 2 0,-3-1 5 15,-2-8 5-15,-3-3 2 0,-4-6 2 16,-3-6 1-16,-2-5 2 0,-3-5 1 0,-4-9-6 16,-3-3-3-16,-4-6-5 0,0-7-6 15,0-7-5-15,-5-3-3 0,0-6 0 16,-2-6 2-16,-3-4 1 0,3-8 6 0,-2-3 2 15,1-5 2-15,3-1 2 0,-3-1 1 16,7-1 1-16,0 4 0 0,0 2 4 16,7 5-1-16,2 6 0 0,3 5-1 15,3 4-2-15,5 6-2 0,6 6-1 16,2 4 1-16,8 7 0 0,1 2-3 0,7 7-8 16,3 4-18-16,1 3-18 0,6 4-16 15,0 2-8-15,1 3-2 0,0 3 6 16,0 3 16-16,0 2 18 0,0 2 23 0,-5 1 27 15,-3 2 30-15,-7 2 26 0,-3 0 26 16,-4 2 25-16,-9-1 19 0,-5 2 6 16,-6 0-8-16,-4 0-10 0,-5 2-15 0,-6-1-20 15,-2 1-22-15,-6-1-22 0,-3 2-18 16,-5-1-15-16,3-1-7 0,-8-1-9 16,2-1-9-16,3-2-12 0,-2-5-12 15,2-4-18-15,0-3-23 0,5-6-37 0,-2-6-60 16,3-4-114-16,2-7-141 0,6-6-181 15,-1-3-164-15,6-4-121 0,0-5-15 16,6-1 77-16,0-3 130 0,7 2 187 0</inkml:trace>
  <inkml:trace contextRef="#ctx0" brushRef="#br0" timeOffset="-204969.15">16606 13998 98 0,'12'1'94'0,"0"-1"-50"0,-4 0-34 15,-2 0-21-15,0-1-8 0,-5 1-1 16,-2-2 0-16,-5 1 9 0,0 1 9 15,-6-2 14-15,-2 2 12 0,-2 0 21 0,-4 2 26 16,-4-1 27-16,3 1 30 0,-4 1 31 16,0 0 26-16,-2 0 19 0,-4-1 18 15,-3 2 18-15,-5 0 13 0,-5-1 8 16,-4 2-2-16,-7-1-13 0,-4 2-23 16,-6 0-33-16,-3 0-37 0,-6 2-39 0,-2-1-29 15,-6 2-25-15,-1 2-18 0,-3-1-22 16,-3 0-28-16,-3 3-29 0,-2-1-36 15,-5 0-41-15,-3 0-42 0,-1 0-28 0,0 1-11 16,-2-1 4-16,-2 2 23 0,-2 0 29 16,5 0 40-16,-2 1 30 0,3 0 26 15,2 0 14-15,1 0 12 0,-1 0 8 0,3 0 1 16,2 0 4-16,-1 0 3 0,-1 0 2 16,-1 0 3-16,-1 0 5 0,2 0 6 0,-2-1 5 15,1-1 6-15,1 1 6 0,3-2 5 16,3 1-1-16,4-2-2 0,2-1-5 15,4 1-2-15,0-2-5 0,8 0-8 0,1-1-3 16,2 0-1-16,4 0-5 0,1-2-4 16,3 1-1-16,-1-1-4 0,4 0-1 0,0 0-6 15,-1 0-5-15,0-1-7 0,1-1-8 16,-3 1-8-16,1-1-6 0,-2 2-2 16,0-1 0-16,-1-1 3 0,2-1 7 0,-2 1 9 15,-1 1 7-15,3-3 9 0,-2 1 7 16,2-2 3-16,1 1 3 0,2-2 3 0,2 0 4 15,-1 0 7-15,5 0 6 0,2 0 6 16,0-2 13-16,1 2 11 0,-1 0 11 16,3 0 8-16,0 2 7 0,-1-1 9 0,2 2 2 15,-1 0 2-15,5 2 5 0,-2-1-1 16,5 2-1-16,0 0-8 0,3 0-9 16,3 2-14-16,3-2-17 0,2 0-12 15,5 0-12-15,4-2-9 0,1 1-15 0,4-2-27 16,5-2-37-16,0 2-52 0,2-1-59 15,4-1-65-15,2-1-57 0,1 0-44 0,2 0-38 16,2-3-15-16,-1 0 24 0,-1 2 47 16,-1-4 58-16</inkml:trace>
  <inkml:trace contextRef="#ctx0" brushRef="#br0" timeOffset="-203899.34">10759 14539 5 0,'-36'8'277'0,"-1"-3"36"0,2 3 17 16,2-2-57-16,3 0-76 0,3 0-62 15,5-1-46-15,8-2-27 0,3-2-6 16,6-1 6-16,10-1 19 0,7-4 30 0,6 1 35 16,12-4 34-16,9 1 30 0,7-4 16 15,11 1 6-15,8-4-14 0,12 1-21 0,9-2-22 16,16-3-24-16,6 0-20 0,9 0-22 15,6 0-15-15,4 0-8 0,6 0-7 0,6 0-4 16,3 0 3-16,5 0-4 0,8 0-4 16,5 1-7-16,4 2-15 0,1 0-13 15,5-1-13-15,-2 1-10 0,6 1-19 0,5-1-33 16,2 2-38-16,0-2-47 0,2 0-52 16,-4 0-57-16,0 0-60 0,-3-2-39 15,-1 1-14-15,-3-1 10 0,-7 1 29 16,-6 1 53-16,-9-3 69 0,-6 1 76 0,-11 2 68 15,-10-2 54-15,-9 3 37 0,-8 0 26 16,-7 1 15-16,-12-1 4 0,-9 2-7 0,-7 0-14 16,-9 3-16-16,-7 0-15 0,-8 3-14 15,-12 0-14-15,-8 1-7 0,-8 5-5 16,-8 0-1-16,-11 2-2 0,-9 3 0 16,-9-1 2-16,-7 2 2 0,-11 2 8 0,-10-1 9 15,-6 0 7-15,-12 1 10 16,-11 0 3-16,-9-1 0 0,-12 1-9 0,-11-3-10 15,-10 3-8-15,-7-2-9 0,-8 0-2 16,-8 0 7-16,-6-1 23 0,-7 1 27 0,-8 0 33 16,-9 1 35-16,-5 2 24 0,-7 0 28 15,-3 0 22-15,-5 2 22 0,-4-2 14 0,-5 0-1 16,-1 1-3-16,-2 1-7 16,3-1-27-16,1-1-39 0,2 0-37 0,5 2-31 15,1-2-25-15,10-2-28 0,7 4-17 16,14-2-10-16,9 0-5 0,15 1-3 0,15-1 0 15,14 0-4-15,16 0-1 0,20-1-1 16,15-1-4-16,20-2 8 0,19-2 6 16,21 0 9-16,20-3 4 0,21-2 1 15,19-2 3-15,22-2-9 0,19-3-8 0,14-2-8 16,14-2-1-16,17-4-8 0,15-1-6 16,14-1-3-16,8-2-2 0,10-3 0 0,3 1 2 15,4-1 6-15,-1 0 6 0,0 2 4 16,-1-1 0-16,-6 1-5 0,-10 1-15 15,-6 0-16-15,-8 0-18 0,-6-2-26 16,-8 2-25-16,-11-1-21 0,-8-1-23 0,-10 1-14 16,-12 1-14-16,-11 1-6 0,-14 2-13 15,-11 2-33-15,-15 1-58 0,-15 1-75 16,-13 2-65-16,-16 3-63 0,-11 3-62 0,-20 1 7 16,-17 4 63-16,-14 2 88 0,-15 3 92 15</inkml:trace>
  <inkml:trace contextRef="#ctx0" brushRef="#br0" timeOffset="-197703.47">9173 15285 93 0,'-3'-8'134'16,"1"1"-14"-16,-1-1-13 0,1 1-4 0,0-1-2 15,0-1-3-15,0 2-2 0,1-1 0 16,-1 1 5-16,-1-1 2 0,1 1 5 15,-1 1 6-15,0-2 8 0,-2 2 2 16,0-1 4-16,-2 1 5 0,0 0-1 0,-1 0-1 16,-1 0-1-16,-4 0-3 0,2 0-9 15,-4 1-15-15,-2-1-11 0,0 0-15 16,-2 2-12-16,-1-1-10 0,-1 1-4 0,0 1 1 16,-1 0 2-16,-1 0 8 0,-1 3 7 15,0 0 4-15,0 0 1 0,-1 1 0 16,-2 1-1-16,2 1-10 0,-2-2-8 0,3 2-7 15,-3 1-4-15,-1 0-3 0,3 0-2 16,-2 1 0-16,0-1 0 0,-1 2-3 0,-1 0-2 16,4 0-4-16,-4 2-7 0,2-1 0 15,-1 2-5-15,1-1-4 0,0 0-3 0,-1 2-1 16,0-1-3-16,1 1-3 0,1 0-1 16,-1 3 3-16,2-1-1 0,0-2-2 15,1 2 0-15,3 2 1 0,1-2 1 0,0 0-3 16,3 1-2-16,0 0-2 0,1 1 1 15,1 3-1-15,2-2 0 0,-1 3-2 16,1 1 4-16,3 2 0 0,-2 2 2 0,-1-1 0 16,2 2 0-16,2 0 3 0,-1 3-4 15,-1-1 5-15,3 1-1 0,0 0-5 0,2 1 0 16,1-1 0-16,-1 2 4 0,5-3 4 16,1 2 6-16,1 0 11 0,5 1 12 15,-1-1 12-15,1 1 4 0,4-1 4 16,1 1-1-16,1-1 3 0,3 1-5 0,2-1-2 15,2-1 0-15,2 0-2 0,2-1 0 16,1-1-5-16,3-1-7 0,0-1-7 0,-2-2-7 16,5-2-3-16,0-1 2 0,0-1 3 0,2-1 9 15,1-2 12-15,-1-1 13 0,2-1 12 16,3 0 7-16,-1-1 6 0,4-2-4 16,1-2-4-16,0 1-9 0,3-3-10 0,2-1-10 15,0-1-9-15,3-2-7 0,-1-2-7 16,0-2-4-16,1-2-1 0,-3-1-8 15,3-3-3-15,-3-1-2 0,0-4-4 0,-2 1-3 16,0-5-2-16,-2 0 1 0,-1-3 1 16,-3-2 0-16,1-1 0 0,-2-1-1 0,-3-2-5 15,-4 0-6-15,2-2-3 0,-4 1-7 16,-1-2-2-16,0 0-1 0,-2 0-2 0,-2-1 2 16,-1 0-2-16,1 0-3 0,-3-1-1 15,0 1-4-15,0-4 0 0,-3 1-3 0,0-1 2 16,-3-1 5-16,0-1 3 0,-3-1 5 15,-1 1 4-15,-1-2 5 0,-1 0 0 16,-5 0 0-16,1 0 1 0,-3 0 1 0,-1 0 1 16,0 1 4-16,-1 1 5 0,-1 2 0 15,-1 1 1-15,0 1 1 0,-2 3-1 0,0 1 0 16,1 2-1-16,0 3 0 0,0 2 2 16,-1 2 1-16,-2 1 1 0,1 2 1 15,-5 0 0-15,3 3 3 0,-2-3 4 0,-3 4 6 16,-4-1 9-16,0 1 3 0,-5 1 4 15,-2-2 4-15,-3 2-4 0,-1 2-8 0,-4-1-9 16,-3 1-6-16,-1 2-6 0,-3 1-5 16,1 4-3-16,-2 0-4 0,-2 4-1 0,-1 4-2 15,-3 2-3-15,2 4-4 0,-5 1-2 16,1 1-2-16,-4 4 2 0,3-1-1 16,-3 4 1-16,0-2 2 0,3 0 4 0,0 1-1 15,0 1-18-15,3-1-33 0,0-1-51 16,5 3-53-16,1-1-62 0,5-1-76 15,5 2-89-15,4-1-81 0,4-1-51 0,6 1-36 16,3-1-27-16,5-1 27 0,3-3 79 16,2 0 100-16,3-3 96 0</inkml:trace>
  <inkml:trace contextRef="#ctx0" brushRef="#br0" timeOffset="-195403.64">10909 14134 77 0,'8'-3'243'0,"5"2"15"0,1-4-13 15,6 1-69-15,2-1-55 0,8-1-26 16,7-2-2-16,6 1 16 0,9 0 20 15,6-2 13-15,10 1 6 0,5-2-4 0,6-1-16 16,3 1-21-16,2-1-18 0,2 1-10 16,0-2 1-16,-2 0 8 0,-3 0 13 15,-4 0 9-15,-4 0 10 0,-8 0 7 16,-5-1 0-16,-8 3 2 0,-9 1 6 16,-5-1-1-16,-11 2-6 0,-7-1-8 0,-7 2-7 15,-10-1-14-15,-9 1-21 0,-7 2-19 16,-9 2-12-16,-6 0-13 0,-7 3-14 15,-5 2-12-15,-7 0-9 0,-1 2-17 0,-7 0-22 16,-5 1-25-16,-5-1-22 0,-6 4-17 16,-8-2-8-16,-5 1 6 0,-1 2 14 0,-4 1 21 15,-1 1 20-15,1 0 19 0,-1 2 19 16,5-1 16-16,3 0 18 0,3 0 16 16,7 0 19-16,8 0 16 0,8 0 7 15,6-3-7-15,12 0-4 0,6-3-14 16,12-1-15-16,10-2-12 0,12-2-14 0,11-2-5 15,10-4-4-15,14-4-2 0,10 0-2 16,11-3-2-16,12-3 0 0,9 0 2 0,5-1-2 16,5 1-5-16,1-2-13 15,-4 2-14-15,-3 0-21 0,-9 3-20 16,-9 0-21-16,-10 3-9 0,-10 3 2 0,-14 2 11 16,-12 1 21-16,-14 4 22 0,-13 2 26 0,-19 3 23 15,-13 2 19-15,-15 2 13 0,-13 2 12 16,-11 2 6-16,-8 0 9 0,-6 3 16 15,-2 1 19-15,-3-1 26 0,5-1 23 16,3 1 20-16,6-2-1 0,11-2-14 0,8-2-33 16,12-1-63-16,13-4-78 0,13-3-82 15,14-3-88-15,16-4-112 0,15-1-109 16,12-4-71-16,16-3-48 0,11-1-43 16,7-5 8-16,11-5 68 0,5-4 95 0,1-3 89 15</inkml:trace>
  <inkml:trace contextRef="#ctx0" brushRef="#br0" timeOffset="-192203.68">4921 11955 93 0,'-1'0'132'0,"-1"1"-20"16,2-1-18-16,-1 0-14 0,-1 0-8 0,0 0-4 15,-2 0-2-15,2 0 1 0,1 0 1 16,-1 0 5-16,-1-1 3 0,1 1 1 0,1-2 2 15,-1 1 4-15,2 1 5 0,-1-2 0 16,-1 0 5-16,2 2 6 0,-2-2 6 16,1 0 0-16,-1 1 1 0,-1-2-1 0,1 0-1 15,1 0-4-15,-2-1 1 0,0 2-2 16,1 0 1-16,1-1-1 0,-1 0-1 0,-1-1-2 16,1 0-4-16,-1 2-4 0,0-1-3 15,-2 0-6-15,3 0-5 0,-2 0-4 0,1 0-6 16,0-1-9-16,-1 2-8 0,0 0-3 15,-1 1-3-15,0-1 1 0,-3-1 1 16,0 2 7-16,2-1 8 0,-2 1 8 0,0-3 9 16,2 3 8-16,-2 0-2 0,1-1-5 15,-2-1-6-15,3 2-9 0,-2-1-14 16,1 1-10-16,1-2-4 0,-3 1-3 0,1 0-4 16,1 1-1-16,-1 0 1 0,-1 1 2 15,1-2 7-15,-2 2 7 0,0 0 6 0,2 0 5 16,-2 0 4-16,-1 0-3 0,3 0-7 15,-1 2-7-15,-1-2-8 0,1 1-6 0,-1 0-7 16,1-1-6-16,-1 4-3 0,2-3-3 16,0 2-5-16,-2 0-2 0,0 2-2 15,2-1-1-15,-2 2 2 0,1 2-1 0,-2 1 2 16,1 1-1-16,-2-1 2 0,2 0 2 16,-2 2 0-16,1-2 2 0,-1 0 4 15,2 0-2-15,-3 1 2 0,3-1-2 0,-2 0 1 16,2 2-3-16,-1-2-4 0,2 0 0 15,-1 1-1-15,2-1 0 0,-3 2-1 16,3-1 0-16,0 2 0 0,2 0-1 0,-3 1 1 16,4 1 1-16,-3 1 1 0,3 0 2 15,0 0 3-15,1 1 1 0,-1 1 1 16,2 0 4-16,1-1-2 0,-1 2 1 0,0-3-3 16,1 2-1-16,1-1 0 0,-1-1-1 15,2 0-1-15,-2 0-2 0,1 2 1 0,1-2 2 16,0-1 1-16,-2 3 2 0,2 0 2 15,0 2 5-15,-1-1 4 0,1 2 2 0,0 0 5 16,0 5 1-16,1-3 1 0,1 2-1 16,-1 2-2-16,3-2-3 0,-1 1-3 15,0-1-5-15,2 2-5 0,0-2-2 0,2-1-2 16,-2 0-3-16,3 0-1 0,0-4 0 16,1 2-1-16,-1-1-1 0,0-1 0 0,2-1 0 15,2 0 0-15,-2 0 1 0,0 0 2 16,2 0 1-16,-1 0 1 0,2 0 2 0,-2-1 1 15,3 1 2-15,-1 0 1 0,0 0 2 16,0-1 1-16,2 0 0 0,-1 0 2 16,-1-1 3-16,2-1-1 0,-2 0 0 15,0 0 2-15,4 0-3 0,-4 0-1 0,4-1-4 16,-1 1-1-16,1-1-3 0,2-1 0 16,-3 0 1-16,1 1-3 0,1-4 1 0,1 2 1 15,-3-1-1-15,1-2 1 0,-1 0 2 16,3-2 3-16,-2-1 2 0,-1 0 4 0,1-1 3 15,0-1 3-15,1-2 1 0,-3-1 2 16,2-2-1-16,1-1 0 0,-1-1-4 16,0-1-3-16,-1 1-2 0,1-2-2 0,-1-1-3 15,-2 0-5-15,-1-1-1 0,0 1-4 16,1-2-2-16,-3 1 0 0,0-2 0 0,-1 1 1 16,-1 1-1-16,0-1 2 0,-1-1 3 15,-1 0-3-15,-1 0 0 0,2 0-3 16,0-1 0-16,-2-2 1 0,-1 0-1 0,3-2 0 15,0 1 2-15,0-4 1 0,-2 2 1 16,2-1-2-16,0-3 1 0,-2 1 0 16,2 0 0-16,2-1-1 0,-1-1 2 0,-1 2 1 15,-2-1 0-15,1 0-1 0,2-1 1 16,-3 1 2-16,1 1 0 0,-1 0 0 0,-1-1 0 16,-1 3 0-16,1 0-1 0,-2 1-1 15,-1-2 0-15,0 2 0 0,-1 1-1 0,1 0-1 16,-1-1 1-16,-1-2-1 0,0 2-1 15,0-1-1-15,-1-2-1 0,-1-2 1 0,2 1-1 16,-1-2 0-16,-1 0 0 0,2 0 2 16,-2 0-1-16,-1 0-1 0,2-1 1 15,-1 3-1-15,-2-1 1 0,0 1-1 0,1 1 0 16,-2 2 0-16,1-1 1 0,-1 1 0 16,-2 1 1-16,0 0 0 0,0-2 2 0,-1 2 0 15,0 0-1-15,-1 0 0 0,-1 0 0 16,1-1-1-16,0-1-2 0,-1 0-1 0,2-1 1 15,-4 1-1-15,2-1 0 0,0 0 0 16,1 0 1-16,-2 0 1 0,3 1 0 16,0 1 2-16,-1 1-2 0,2 0 0 15,1 3-1-15,-2 0 1 0,-1-1 0 0,2 3 1 16,1 1-1-16,1 0 1 0,-4 1 0 16,1 0-2-16,1-2-1 0,1 3-1 15,-3-3 1-15,3 1 1 0,-1-2 0 0,-1 1 0 16,0-1 1-16,-1 2-1 0,1-1 2 15,1 2-1-15,-3-1-1 0,2 2 0 0,0-1 0 16,0 1 0-16,-2 1-2 0,2 0 1 16,0 0 1-16,0 1-1 0,-2 1 1 15,0-1 0-15,0 1 1 0,-2 1 0 0,1-2 1 16,-2 2 0-16,-1-1-1 0,1 1 2 16,-1-2-3-16,0 1 0 0,-2 1 1 15,0 0-1-15,-1-1-2 0,2 3-6 0,-5 0-14 16,1 1-22-16,0 1-40 0,-3 4-76 15,-2 1-115-15,-1 3-148 0,1 1-172 0,2 2-133 16,3 2-106-16,0 2-17 0,3-2 66 16,3-1 126-16,3-1 173 0</inkml:trace>
  <inkml:trace contextRef="#ctx0" brushRef="#br0" timeOffset="-188752.84">5273 13236 49 0,'1'-3'179'0,"-1"0"-8"16,2 0-19-16,-2-1-17 0,1 3-8 15,1 0-2-15,-2-2-4 0,0 3 3 0,0-2-2 16,0 1 2-16,0 1-1 0,0 0-5 15,0 0-4-15,0 0-5 0,0 0-5 16,0 0-7-16,-2 0-9 0,1 0-10 0,-1 0-8 16,1 0-10-16,-3 0-9 0,1 0-9 15,0 0-5-15,-2 1-4 0,2 1-4 16,-5-2-2-16,4 3 0 0,-3-2 2 0,2 0 2 16,-1 1 1-16,-2 1 0 0,0 0 1 15,0 0 2-15,2 2-2 0,-2-3 0 0,0 3 0 16,0 1 1-16,0-1-3 0,-1-1-1 15,1 2-1-15,0 0 0 0,-3-1-4 16,2 1-5-16,-1 1 2 0,0-1-5 0,-2 2-3 16,1-1-1-16,-2 1-3 0,2-1-1 15,-2 0-2-15,-1 3 0 0,3-1 0 16,-3 1 3-16,0-1 3 0,1 2 8 0,0-3 4 16,2 3 5-16,-3-2-1 0,3 0 0 15,-1 2-2-15,0-4-5 0,3 2-2 0,-2 0 0 16,3 0-1-16,0 0 1 0,-2 0-1 15,1 2 2-15,1-1-3 0,2 2-5 16,-1 0-1-16,0 3-2 0,0 0-4 0,1 3 1 16,1 0-3-16,0 3 3 0,-1-2-2 15,2 4 2-15,0 0 2 0,1-2-4 16,0 1-1-16,1 1 1 0,1-1-1 0,1 1 2 16,0-1 1-16,1-1 0 0,1 2 2 15,1-3 0-15,0 2 3 0,2-1-3 0,3 0 4 16,-2-2 1-16,2 1 1 0,2-2-1 15,-1 1 3-15,2 1-2 0,-1-2-3 16,2 0 0-16,1 1 5 0,-1-2-4 0,1 1-1 16,4-4 0-16,-2 3-1 0,2-2 1 15,-1 0-6-15,3 2 0 0,0-4-1 16,0 2-1-16,1-3 2 0,0 0-4 0,0-1-1 16,0-2-1-16,0-3 0 0,2 0 2 0,-2-4 1 15,1 2 4-15,-1-4 7 0,1-2 4 16,-2-1 5-16,1-1 1 0,2-2 2 15,-1 0 2-15,0-2 1 0,1-2 2 0,-3-1-5 16,3 0 0-16,-2 0 0 0,-2-1-5 16,4-2-3-16,-3-1-6 0,0 0 0 15,-2-1-3-15,1-1-5 0,-1-1 0 0,-1 0 3 16,0 0 3-16,-3-1 4 0,0-1 4 16,0-1 8-16,0 2 5 0,-4-1 3 15,1 1 9-15,-2-2 9 0,1 0 12 0,-4 0 8 16,1-1 8-16,-2 3 6 0,-1-2 6 15,-2-1-1-15,1-1 0 0,-2-1-9 16,-2 0-8-16,1-1-8 0,-2-1-16 16,-1-1-11-16,-2 0-13 0,-2-1-8 15,-1-2-4-15,-1 0 1 0,0 0 3 0,-2 0 0 16,-1 1 3-16,-1 4 2 0,0-1-2 16,-2 4-3-16,0 1-4 0,-3 3-1 0,0 1-3 15,0 4-2-15,-4 1-1 0,2 2-2 16,-1 3 1-16,-2 3-4 0,1 1-1 0,0 1-1 15,-2 4-1-15,0-1 1 0,0 2-1 16,-2 3 1-16,4 2-1 0,-4-1-1 16,2 0 2-16,-3 1-3 0,1 1-3 0,2 2-9 15,-4-2-15-15,4 1-29 0,-4 0-42 16,1 1-54-16,1 1-58 0,0 0-58 0,0 0-66 16,5-1-75-16,3 1-68 0,2 0-39 15,7-2-15-15,4-1 2 0,6 0 16 16,6 2 40-16,2-1 75 0,8 4 78 15,3 1 66-15</inkml:trace>
  <inkml:trace contextRef="#ctx0" brushRef="#br0" timeOffset="-187737.52">5864 14073 8 0,'4'-8'223'0,"-2"1"25"15,-2 1 8-15,3 0-39 0,-3 1-16 16,0 1 2-16,0-1 14 0,0 0 16 16,-3 4 15-16,1-2 2 0,-2 0-7 15,1 2-16-15,0-1-18 0,-2 1-19 16,-2-2-21-16,-1-1-18 0,-1 3-12 0,-2 0-13 15,1-1-13-15,0-1-3 0,-2 3-3 16,1-1 2-16,-3 1 1 0,3 1 3 0,-5 1 5 16,3 1 3-16,-4-1 2 0,1 5-2 15,-1-3-5-15,-1 3-11 0,0 1-14 16,-1 1-14-16,-1 0-14 0,2 2-14 16,-3-1-12-16,5 2-6 0,-1-1-7 0,-1 1-4 15,3 0-7-15,0 1-4 0,-2 1-2 16,4-1-4-16,-2 2 0 0,2 2-2 0,-1 1 1 15,1 1-2-15,0 3 1 0,1 3 1 16,2-1-2-16,-1 2 0 0,-1 2-1 0,2 1 2 16,-1 2 1-16,2 0-2 0,-1 0-1 15,2 3-1-15,-1-1 0 0,4 1-1 16,0 1-2-16,0-1 2 0,4 1 2 0,1-1 1 16,1 1 0-16,1-2 2 0,4 1-1 0,2 0 4 15,5 0 0-15,1-1 2 0,5 0 3 16,0-1 0-16,3-1 1 0,3-1 3 0,2-3 0 15,0 0 0-15,0-3-4 0,3-3 0 16,0-2-1-16,0-2-3 0,-1-2-2 16,4-3 1-16,-2-3 0 0,1-2 0 0,0-3 0 15,-1 0 0-15,1-3 1 0,-1-2-1 16,1-3-2-16,1 0 2 0,-3-2-4 16,2-3 0-16,1 0 1 0,-3-2 0 0,0 0 0 15,2-3-2-15,-4-1 3 0,2-1 1 16,-3-1 0-16,-4-3 0 0,0 1 2 15,-2-3 0-15,-2-2 0 0,-2 0-2 0,-4-3 2 16,3-2 0-16,-5-2-2 0,0-1 1 16,-3 1-1-16,-2-2-3 0,-1-2-1 0,0 1 1 15,-1-1-1-15,-4 0-1 0,0 3 1 16,0-1 0-16,-3 0 3 0,0 1-1 0,-2 2 3 16,-1 1 6-16,-1 1 6 0,-3 1 5 15,-2 0 1-15,0 0 2 0,-6 2 0 16,-2-2-3-16,-1 1-6 0,-4 1-3 0,-4-2-2 15,-2 1-3-15,-1-2 1 0,-1-1-3 16,-2 1-1-16,-1 1-2 0,-2 0-1 16,5 1 0-16,-2 2-2 0,3 5 0 15,1 2 0-15,2 2-2 0,-1 5-2 0,2 4-11 16,1 6-19-16,-1 3-32 0,0 7-65 16,-3 4-96-16,-4 5-108 0,2 7-126 15,1 4-129-15,-1 3-92 0,3 4-40 0,5 1-9 16,2 1 56-16,5-3 108 0,3-4 132 0,3 0 115 15</inkml:trace>
  <inkml:trace contextRef="#ctx0" brushRef="#br0" timeOffset="-185202.59">5230 12566 142 0,'-2'0'145'0,"2"0"-33"16,0 0-21-16,0-1-15 0,0-2-8 15,0-1-2-15,2-1-3 0,-1-1 0 0,1 0 6 16,1-1-1-16,0-2 1 0,2 0 1 16,3-2 0-16,1 1 0 0,-1-1-4 15,4 0-4-15,2 0-6 0,0 0-6 0,3-2-6 16,4-1-6-16,-2 2-5 0,3-3 0 16,0 0-1-16,0-3-2 0,2 2-4 0,1-2-2 15,0-2-4-15,-1 1-6 0,-1-2-5 16,0-1-2-16,1 2-3 0,-1 0-6 15,-2-1-13-15,0 0-20 0,-3 3-29 16,0 0-35-16,-4 4-37 0,-1 1-36 0,-2 4-24 16,-2 2-17-16,-1 2-16 0,-5 2-3 15,-3 3 19-15</inkml:trace>
  <inkml:trace contextRef="#ctx0" brushRef="#br0" timeOffset="-184845.19">5613 12082 60 0,'-10'0'122'0,"3"0"-24"0,0 0-21 15,2 0-13-15,0 0-7 0,0 2-8 0,2-1-5 16,2-1-4-16,-1 2 0 0,2-2 3 16,3 1 2-16,-1 1 1 0,3-2 0 15,1 0-4-15,2-2-5 0,0 1-8 16,3-2-7-16,1-2-6 0,-2 2-6 0,3-1-3 15,-1 1-1-15,-1 0-3 0,1 1-1 16,-2 0 0-16,0 2-1 0,-2 2 0 16,1 0 0-16,-2 1-1 0,-3 3 0 0,1 1 1 15,-3 2-1-15,1 0 0 0,-1 2 0 16,-2 1 0-16,0 0 2 0,-2 1 0 16,1 1-1-16,-1 1 1 0,0-1 0 15,1 3-1-15,-1 0 0 0,-1-1 0 0,1 2 2 16,-1-1-3-16,1-1-11 0,-1-1-15 15,2-1-25-15,-1-2-25 0,-1-4-34 16,3-1-43-16,0-3-33 0,0-4-5 16,0 0 10-16</inkml:trace>
  <inkml:trace contextRef="#ctx0" brushRef="#br0" timeOffset="-184103.85">5816 11869 44 0,'2'0'70'0,"-2"0"-6"0,2 2-5 0,-1 0-3 15,2 2-4-15,-1 2-3 0,3 1-4 16,-2 2-6-16,3 3 0 0,-3 0-3 0,2 3-1 16,-2 0-1-16,2 2-1 15,-2 0-2-15,2 1-2 0,-1 0-2 0,1 2 0 16,0-1 1-16,-2-1 4 0,0-1 8 16,-1-2 7-16,-2-1 3 0,2-3 5 15,-1 0 3-15,-1-4-1 0,0 0-7 0,0-3-8 16,0-2-8-16,-3-2-6 0,1-3-9 15,-1-3-3-15,0-2 0 0,1-1 2 16,-1-3 4-16,-2-2 2 0,-1 0 4 0,2-3 3 16,-1 1 4-16,0-2 5 0,0 1 2 15,0-1 4-15,-2 2 0 0,2-1-1 16,2 0-4-16,0 3-5 0,-1 2-6 0,3 0-9 16,-1 3-6-16,2 1-7 0,0 2-4 15,0 0-4-15,3 5 0 0,2-1-1 16,0 4 2-16,6-1 1 0,-2 4-1 15,1-1 2-15,2 0-1 0,3 1 0 0,-2 0-1 16,2-1 0-16,1-2-1 0,0-2 0 16,-2 1 0-16,2-1 0 0,-2-1 0 15,-1 1-1-15,-2-2 3 0,0 2-2 16,-5 0 0-16,1 0 0 0,-3 0-1 0,1 2 2 16,-3-1-1-16,1 2 0 0,-3 0 2 15,0 0 1-15,0 2 0 0,-3-2 0 16,3 1 2-16,-2-1 1 0,1 0-3 0,-1 0 2 15,0 0 1-15,-1 1 1 0,2 1 2 16,-1 1 0-16,-1 0 4 0,-1 2 0 16,1 2 0-16,-4 1-2 0,2 2-1 15,-3 2-4-15,1 3-2 0,0 0-2 16,-1 2-2-16,0-2-1 0,0 1 1 0,-3-1 0 16,5-1 1-16,-1-2 1 0,1-2-2 15,-2-1-6-15,3-3-24 0,2-1-37 16,-3-4-47-16,3-1-51 0,-1-1-46 0,3-6-46 15,-1 2-39-15,2-6-3 0,0 1 27 16,2-4 38-16</inkml:trace>
  <inkml:trace contextRef="#ctx0" brushRef="#br0" timeOffset="-183569.04">5965 11863 16 0,'-2'-15'173'0,"2"0"13"16,0 0-41-16,0 0-31 0,2 2-19 0,1-1-8 16,0 0-7-16,-1 4-6 0,1 0-12 15,0 2-10-15,1 2-10 0,0 1-6 16,1 3-1-16,-1 2-2 0,3 1 0 0,1 4 0 16,0 2-4-16,1 1-4 0,1 2-8 15,1 4-5-15,1-1-2 0,0 1 0 16,0 1-1-16,1 1 1 0,0-1 2 15,-1-1 7-15,-2-1 3 0,2 1 5 0,-4-4 2 16,0-1 5-16,-1 0 9 0,-3-3 10 16,2-1 6-16,-1-2 1 0,-2-2-2 15,-1-1-4-15,0-3-11 0,-1-1-15 0,-1-4-13 16,0-1-8-16,0 0-5 0,-1-1-1 16,-1-1-2-16,2 1-1 0,0-1-5 15,0 2-4-15,0 0-2 0,0 3-5 0,2 0-2 16,-1 2 0-16,2 2 2 0,2 2 4 15,-2 2 1-15,3 2 1 0,1 2 3 16,-1 2 1-16,1 1 2 0,-1 0 0 16,0 0 6-16,0-2 1 0,-1 0 6 0,-2 0 6 15,2-1 8-15,-2-2 13 0,1-1 7 16,0-1 2-16,-1-4 0 0,-1-1-3 0,-1-3-10 16,1-1-11-16,0-1-10 0,-1-2-2 15,-1-2-3-15,2 0-1 0,-2-2-4 16,0 1-7-16,-2-1-11 0,2 2-10 15,-1-1-17-15,-1 2-19 0,2 1-27 0,0 1-31 16,0 1-29-16,0 4-27 0,0 0-22 16,0 4-19-16,0 0-27 0,0 7-2 15,-2 0 18-15,-1 5 25 0</inkml:trace>
  <inkml:trace contextRef="#ctx0" brushRef="#br0" timeOffset="-182765.26">5584 13584 30 0,'0'-2'118'0,"0"1"-26"0,3-3-17 0,-1 2-11 16,4-3-2-16,2-2-3 0,2-1-6 16,2-4-6-16,4-3-9 0,3-1-10 15,0-5-9-15,3 0-12 0,3-3-14 16,0-2-15-16,2 1-13 0,-1-1-11 0,-1 2-7 15,0 0-6-15,-3 1 2 0,-2 3 4 16,-3 1 3-16,-3 3 6 0,0 3 6 16,-4 1 4-16,-1 1 6 0,-3 2 5 15,-1 2 6-15,-2 0 3 0,-1 2 4 0,-2 0 3 16,-2 1 3-16,1-1 4 0,-2-1 7 16,-2 3 7-16,0-1 7 0,-2-2 3 15,0 1 7-15,-1 1 3 0,0-1 3 0,-1 1 1 16,-1-2 1-16,2 1 2 0,-1 1 2 15,3-1 0-15,-1 1 0 0,1-1-2 16,-1 4 0-16,3-2 0 0,-1 3-5 16,2 0-2-16,1 0-5 0,-1 0-3 0,3 1-3 15,0 1-3-15,0-1-3 0,3 1-1 16,1-1 3-16,0-1-1 0,4 0 0 16,0-1-1-16,0-1-2 0,2-1-1 15,0 0-5-15,2 0-2 0,-3 0-4 0,0 2-3 16,-1-1 0-16,-1 2 0 0,-1 3 1 15,2 0 0-15,-2 2 2 0,-3 2 1 16,1 0 1-16,-3 3 3 0,1 0 4 0,-2 1 5 16,0 1 3-16,0-2 6 0,0 2 1 15,0-2 0-15,0 0-3 0,-2-1-6 16,2-2-3-16,0 1-10 0,0-4-12 0,0 2-19 16,0-3-23-16,0 2-26 0,2-2-33 15,0-3-33-15,-2 0-42 0,4 0-21 16,2-3 6-16</inkml:trace>
  <inkml:trace contextRef="#ctx0" brushRef="#br0" timeOffset="-181985.35">6046 12930 16 0,'0'0'117'16,"-2"-2"-17"-16,2 2-14 0,0-1-14 16,0-1-10-16,0 2-4 0,0 0 2 0,0 0 2 15,2 2-1-15,3-1 1 0,-1 1 0 16,2 1-3-16,-1 0-8 0,0 0-8 15,1 1-5-15,2-1-4 0,-2 2-3 16,1-1-1-16,-1 0 3 0,-1 0 3 0,1 0 4 16,0-1 3-16,-2 0 2 0,-1 0 2 15,0 0 2-15,0 0 1 0,-1 0-1 16,1 0-1-16,-3 0-4 0,2 0-5 0,-1 1-7 16,-1 0-9-16,3 0-6 0,-3 2-6 15,2-2-2-15,-1 3-6 0,-1-3 0 16,0-1 1-16,0 1 4 0,0 0 13 15,0-3 20-15,0 1 28 0,0-1 21 0,0-1 10 16,-3-1 5-16,0-1-4 0,0-3-15 16,-2 1-24-16,-1-2-18 0,1-2-12 15,0 0-10-15,-2-2-9 0,0 0-4 16,1-2-5-16,-2 0-4 0,-1 0 0 0,1 0-1 16,1-1 0-16,-1-1-1 0,3 1-2 15,-4 1 3-15,4-2-4 0,2 4 0 16,0 1-2-16,1 0 0 0,2 1 0 15,2 2-2-15,0 2 2 0,2 1 0 0,1 1 2 16,4 2 2-16,-1 3 1 0,0-1-1 16,2 2 1-16,1 1 1 0,0 1 2 15,0-1-1-15,0 3 1 0,0-2 0 0,2-2 1 16,-4 3 0-16,1-3-2 0,2-1 2 16,-2 0 0-16,-2-2-1 0,0 1-1 15,1-2-3-15,-4-2-2 0,3 2-6 16,-3-1-3-16,-2-2-4 0,1 0 0 0,-2 0 2 15,1 2 2-15,-3-1 2 0,0 1 5 16,0 1 2-16,-3 1 0 0,-3 2 0 16,3 2-1-16,-2 2 1 0,-3 4 2 15,1 1 0-15,0 2 2 0,-1 3 2 16,0 0 0-16,1 1 3 0,-2 1 2 0,3 2-2 16,1-2 0-16,0 0-8 0,0-1-22 15,2-2-39-15,0-4-48 0,0-2-52 16,2-2-56-16,2-5-48 0,-1-3-35 15,5-3-22-15,-1-5 13 0,1-2 36 0,0-2 45 16</inkml:trace>
  <inkml:trace contextRef="#ctx0" brushRef="#br0" timeOffset="-181519.15">6161 12753 133 0,'-5'-11'180'16,"2"3"-29"-16,0 3-34 0,1-1-20 15,2 1-9-15,2 2 2 0,1 0 4 0,0 2 3 16,4 2-3-16,1 2-8 0,2 0-10 16,0 3-12-16,1 0-11 0,0 2-12 15,2 1-7-15,-1-1-9 0,-2 0-5 16,-2 1-4-16,0-1-4 0,3-1 4 0,-5-3 13 16,-1 3 29-16,-2-4 16 0,0-2 9 15,-1-1 3-15,-2-3-6 0,-2-1-16 16,1-2-27-16,-1-3-18 0,-1-2-11 15,0-1-2-15,0-1-5 0,-1-1 1 0,1 0-3 16,0 3-1-16,1 0-3 0,-2 2 0 16,4 2 0-16,0 1-1 0,0 3 2 15,4 1 1-15,0 2 3 0,0 2 0 16,1 1 1-16,2 0-1 0,-1 1 0 0,3 1 1 16,-4-1 5-16,3-1 12 0,-3 2 23 15,0-3 35-15,-1 0 33 0,-1 0 26 16,0-2 17-16,-1-4 2 0,-2-1-13 15,0-3-25-15,0-1-25 0,-2-3-23 0,1-1-19 16,-2-2-13-16,-2-2-12 0,2-1-6 16,0 2-9-16,-2-1-8 0,2 2-8 15,0 0-26-15,-1 5-46 0,1-1-73 0,2 5-81 16,-1 3-72-16,2 3-65 0,2 5-50 16,-1 5-38-16,2 5 30 0,-1 6 56 15,1 5 63-15</inkml:trace>
  <inkml:trace contextRef="#ctx0" brushRef="#br0" timeOffset="-181131.62">6145 14352 28 0,'0'-7'182'0,"2"2"14"16,-1-4-47-16,2-2-37 0,2-1-26 16,3-5-20-16,0 1-14 0,6-3-13 0,-2-4-11 15,3 1-11-15,1-2-9 0,1 0-13 16,-2-2-17-16,4 2-16 0,-3 0-19 16,-1 0-21-16,1 3-18 0,-3 0-15 15,-2 3-10-15,0 3-15 0,-5 2-9 0,-1 2 4 16</inkml:trace>
  <inkml:trace contextRef="#ctx0" brushRef="#br0" timeOffset="-180818.46">6333 13894 86 0,'-12'-10'140'0,"-1"-2"-15"0,-1-1-14 0,1 0-9 15,0 1-7-15,-1 0-1 0,5 2-3 16,-2 0-4-16,5 2-10 0,-1 2-12 16,2 1-14-16,0 2-14 0,4 3-15 0,1 2-8 15,0 0-8-15,3 3-4 0,2 1-1 16,3 1-2-16,0 1 0 0,1-2 1 15,2 2-2-15,-1-4 1 0,2-1 2 16,0 0-1-16,0-3 2 0,-2-3 5 0,1 0 1 16,-2-1 3-16,1-1-1 0,-2-1 3 15,-2 2-4-15,3-1-4 0,-4 1-1 16,0 1-1-16,-2 3 0 0,2 0 0 16,-2 4 0-16,2 2 2 0,-1 3 0 0,1 3-1 15,0 5 1-15,-2 1 0 0,2 1 0 16,0 4-1-16,2-1 1 0,-4 2-3 15,2-1-9-15,0 1-16 0,0-3-17 0,0-3-25 16,2-2-31-16,-2-4-36 0,0-3-39 16,1-4-39-16,-1-5-12 0,0-5 9 15</inkml:trace>
  <inkml:trace contextRef="#ctx0" brushRef="#br0" timeOffset="-179435.34">6453 13689 71 0,'-4'-2'202'0,"2"-1"12"15,-1 2-48-15,3-1-41 0,0 2-29 0,0 2-17 16,2-1-9-16,1 4-8 0,3-1-6 16,0 2-10-16,2 3-8 0,-1 0-8 15,2 1-9-15,1 1-2 0,-2 1-2 0,0 0 1 16,-1 0-2-16,1 0 1 0,-3 0-1 15,2 0-3-15,-3-1-2 0,2-2-3 16,-3-2-2-16,1 1-2 0,-1-4 3 16,-2 2 2-16,1-3 7 0,0 0 1 0,-2-1 0 15,0-1 2-15,0-2-3 0,-2-1-4 16,2-1-6-16,-3-1-3 0,1-2 0 16,-1-2 3-16,0-1 10 0,-5-3 13 0,2 0 16 15,-4-3 13-15,2 0 11 0,-1-1 3 16,-2-1-2-16,1-1-7 0,-2 1-9 15,2-1-7-15,1 4-6 0,-2-1-1 16,1 1-4-16,2 4-3 0,2-1-7 0,-2 4-6 16,5-1-7-16,-2 2-7 0,4 3-6 15,1 2-3-15,3 4-1 0,3 3 0 16,3 3 2-16,1 4 2 0,4 2 0 0,2 0 0 16,-2 3 0-16,5 0 0 0,-3 0-1 15,0-1 0-15,1-1 0 0,-3-1 0 16,-1-1 3-16,1-4 4 0,-2 1 5 15,-2-4 14-15,-2 1 11 0,0-5 13 0,-3 0 8 16,0-3 5-16,1-5 1 0,-3-1-6 16,-3-3-11-16,0-3-12 0,0-1-9 15,0-2-6-15,-3-2-11 0,1 0-3 16,0 3-3-16,0-1-1 0,-1 0 0 0,1 1-1 16,1 4 4-16,-1-1-1 0,0 2-2 15,-1 2 0-15,0 1-1 0,1 1 1 16,1 0-2-16,-1 3 1 0,-1-1-1 15,1 1-3-15,1-1-3 0,-2 3 0 0,1-1-1 16,-1 1-2-16,2 0 0 0,-1 0 4 16,0 0 0-16,-1 0 1 0,3-2 0 15,-3 1-1-15,1 1 2 0,1 0 1 0,-1-2-2 16,0 2 3-16,1 0 2 0,-2-2 2 16,0 2 0-16,1 0 0 0,-1 0 2 15,0 0 0-15,1 0-2 0,-3 0 2 16,2-1 0-16,-2 1 1 0,2-1-1 0,-3-1-2 15,3-1-2-15,-2 0 0 0,0-1 0 16,2-3 0-16,-2 0 0 0,2 0 0 16,-3-1 2-16,3-1 2 0,-2 0 1 15,2 2 3-15,0-1 6 0,0 1 5 0,-1 2 6 16,1-1 3-16,0 2 2 0,0 1-4 16,0 0-3-16,1 0-6 0,1 1-5 15,1 2-7-15,-2 0-2 0,2 0 0 0,-1 0-2 16,-1 2 0-16,2-1-2 0,0 2-1 15,0 0-4-15,2 0 1 0,-1 2 0 16,1-1-1-16,1 2 1 0,0 1 3 16,3 4 1-16,1 0 0 0,-1 1 1 0,-1 1 2 15,1 4 0-15,0 1 0 0,-1 0 3 16,0 0-2-16,-2 1 1 0,2-1-2 16,-2 0-1-16,-1-1 1 0,-1-1-1 15,2-1 0-15,0-3-2 0,-1-2 2 0,-2 0 0 16,1-3-1-16,1 1-1 0,-2-2-1 15,2-2-1-15,-1 1 0 0,-1-1-1 16,2-1 1-16,1 2 3 0,-3-2-1 16,2 0 2-16,-1 0 7 0,-1-2 21 0,0-1 18 15,0 0 12-15,0-3 17 0,-1-3 8 16,-1-1 4-16,-1-5-15 0,0-2-9 16,-2-2-17-16,2-2-12 0,-2-3-7 0,1-1-13 15,-1 0-5-15,0-2-5 0,2 2-1 16,-2-4-5-16,0 2-11 0,-2-1-8 15,0-2-9-15,2 0-11 0,-3-1-11 16,2 3-7-16,0 0-3 0,1 2-2 0,0 3-1 16,2 2-5-16,1 4-4 0,2 0 1 15,0 5 4-15,0 3 7 0,4 3 11 16,0 3 14-16,1 3 15 0,3 1 7 16,3 6 7-16,-1-1 4 0,2 1 2 0,-1 0 0 15,4 3-2-15,0-1 3 0,0-2-1 16,2-1-1-16,-1 0-1 0,1-1 1 15,0-2 4-15,-1-2-1 0,2 0 1 16,-4 0 1-16,0-3 1 0,-1 1-2 0,-3-2-1 16,0 0-1-16,-2 0 0 0,-3 1-3 15,0-1 0-15,1 3 1 0,0 0 0 16,-4 0 2-16,-2 2 8 0,0 1 10 0,0 1 8 16,-2 2 7-16,-2 1 9 0,2 3 10 15,-4 0 4-15,1 0 3 0,0 3-3 16,-1 0-4-16,-2 1-6 0,0-1-11 0,2 2-12 15,-2-1-9-15,0 1-5 0,0-2-9 16,2 0-24-16,-2 2-38 0,0-1-66 16,0-2-82-16,2 2-86 0,1-4-79 15,3-1-67-15,-1-1-31 0,3-5 27 16,0-6 62-16,0 0 73 0</inkml:trace>
  <inkml:trace contextRef="#ctx0" brushRef="#br0" timeOffset="-178935.54">6730 13338 217 0,'-6'-8'252'0,"3"2"18"16,1 0-62-16,-1 0-51 0,3 2-29 16,-2-1-9-16,2 0 2 0,0 1 6 0,2 0 0 15,0 1-8-15,1-2-15 0,0 1-20 16,3 2-19-16,0-1-19 0,1 3-18 15,-1 2-9-15,2 1-5 0,1 0-3 16,0 3-2-16,-1 1-1 0,1 1 6 0,0-1-1 16,-2 2 0-16,-1 0-2 0,1-2-2 15,0 0-1-15,-2-1-1 0,-2-2 3 16,0-2 2-16,-1-1 3 0,1-2 2 0,-1-1 3 16,-2-4 0-16,0 0 1 0,0-3 2 15,0-1 2-15,-2-1 3 0,-1-1-1 16,3 2 2-16,-2-2-1 0,2 3-2 15,0 0-3-15,0 1 1 0,2 5 7 0,1 0 5 16,2 5 5-16,1 2-1 0,2 2 0 16,0 3-7-16,0 0-8 0,4 3-12 15,-4-1-6-15,2 1 4 0,-1 0 10 16,-1-2 22-16,0-2 27 0,-1-1 34 0,-1-1 22 16,-3-3 7-16,2-4 3 0,-2-2-13 15,-1-5-20-15,-1-2-28 0,-1-4-21 16,0-1-12-16,0-1-16 0,-1-4-5 15,-1 2-9-15,-1-3-13 0,-2-1-19 16,-1-1-34-16,1-1-63 0,-1 3-116 0,-1 0-132 16,2 3-121-16,-1 3-104 0,2 2-28 15,1 5 30-15,1 4 95 0,2 4 123 0</inkml:trace>
  <inkml:trace contextRef="#ctx0" brushRef="#br0" timeOffset="-177214.04">11238 14376 126 0,'-41'4'217'0,"0"0"11"0,4 3-57 16,4-1-50-16,2-1-25 0,4 0-10 15,6-2-4-15,5 0 0 0,5 0 4 0,5-3 3 16,6 0 2-16,6-3 2 0,5 0 12 16,7-1 20-16,7-4 24 0,5 1 26 0,9-2 25 15,4 0 15-15,8-3 4 0,4 1-7 16,5-2-15-16,5-1-20 0,4-1-21 0,1 0-10 15,3 0 11-15,3 0 20 16,0 0 19-16,4-1 13 0,1-1 8 0,3 1-2 16,3-1-20-16,3 1-25 0,3-2-22 15,4 1-18-15,4-1-22 0,5 0-15 0,0 0-15 16,4 2-19-16,-2-1-17 0,4 0-11 16,-3 3-7-16,2 0-10 0,-1 2-4 15,1 0 5-15,3 2 9 0,3 1 2 16,2-2 3-16,-2 2 2 0,3 0 2 15,0-2-7-15,0 3-7 0,-3-1-8 0,0-2-7 16,-4 2-7-16,2 0-10 0,0 0-7 16,-3 2-12-16,-1 1-8 0,-2-1-5 0,-4 3-2 15,-9 0 1-15,-4-1 5 0,-7 4 6 16,-9-2 7-16,-3 1 8 0,-10 1 7 16,-5 1 3-16,-7 0 5 0,-5 0 1 15,-5 1 2-15,-4 1 0 0,-4-1 0 0,-3 1-4 16,0-1-6-16,-5-1-12 0,0 2-17 15,-1-1-19-15,-5-1-23 0,-2 0-18 0,1 0-17 16,-5 0-17-16,-4 0-9 0,-1 0-1 16,-4 0 15-16,-4 0 18 0,-4 0 21 15,-5 0 25-15,-3 0 28 0,-2 2 20 0,-3-1 8 16,-2-1 5-16,-5 2 0 0,3-1 4 16,-5 1-3-16,-1 0 0 0,-5 2-8 15,0-1-12-15,-6-2-19 0,-4 2-17 16,-2-1-12-16,-7 1-19 0,-6-1-4 0,-4 2 2 15,-7-1 4-15,-9 0 4 0,-5 1 3 16,-6-1 12-16,-7-2 6 0,-6 3 7 0,-8-1 9 16,-7 0 12-16,-10 0 6 15,-4 0 7-15,-4 1 6 0,-5-1 4 0,-2 2 4 16,-3-1 3-16,0 2 6 0,0 2-4 16,-3-1-6-16,0 1-6 0,0 2-16 0,1 1-11 15,-2-1-12-15,1 4-5 0,0 1-6 16,1 1 2-16,3 2 10 0,-4 2 8 15,-2-1 7-15,3 2 7 0,-1 0 10 16,0 0 6-16,6 0 3 0,4 0 4 0,7 0 2 16,5-3 5-16,8 0 1 0,5-3 1 15,11-1 2-15,6-4-2 0,7-1-4 0,8-3-6 16,6-2-8-16,9 1-3 0,7-3-4 16,9-1-1-16,6-1-1 0,8-1 5 15,9 1 6-15,8-3 14 0,6-1 28 0,10 3 28 16,7-3 31-16,10-1 22 0,6 2 24 15,14-1 8-15,6 0-8 0,11 0-8 16,10 0-11-16,9-1-7 0,11 0-12 0,8 1-11 16,13-2-13-16,8-2-13 0,9 3-13 15,5-3-12-15,7-1-9 0,3 0 3 16,6-1 5-16,-2-2 2 0,3 1 5 0,5-1 1 16,0-1-4-16,2-1-11 15,-2-1-13-15,-2 1-10 0,-2-2-21 0,-3 1-25 16,-3 0-37-16,-3-1-61 0,-6 1-90 15,-3-1-106-15,-4 2-89 0,-5 0-76 0,-5 1-62 16,-7 1 8-16,-8 0 66 0,-10 1 94 16,-9-1 96-16</inkml:trace>
  <inkml:trace contextRef="#ctx0" brushRef="#br0" timeOffset="-163850.22">21936 4254 49 0,'3'-8'92'0,"5"2"-13"0,-5 0-12 0,0 0-8 15,-1 0-5-15,-1 2-6 0,-1-1-6 16,2 2-7-16,-2 0-4 0,0 2-6 0,-2-1-7 16,1 4-2-16,-3-1-5 0,1 2-4 15,-3 0-11-15,3 3-13 0,-2 0-13 16,-1 3-17-16,-1-1-19 0,1 0-16 0,-2 2-7 15,0-2 0-15,0 2 7 0,3-3 14 16,-2 1 15-16</inkml:trace>
  <inkml:trace contextRef="#ctx0" brushRef="#br0" timeOffset="-163118.15">21856 4317 25 0,'-3'3'54'0,"2"-2"12"0,-4 1 5 0,5-2-1 16,-1-2-2-16,-1 1 0 0,2-2-2 0,-1 0-5 16,1-2-5-16,0-2 0 0,1-1-3 15,-1-1 0-15,3-3 6 0,2 0 14 16,-4-3 15-16,4 0 14 0,-2-5 20 0,1 1 19 15,-3-3 19-15,2-1 24 0,1-1 21 16,-4 0 14-16,0-1 1 0,0 1-6 16,-4-2-17-16,3 2-27 0,-2 0-30 0,-1 2-30 15,1 0-24-15,-2 3-19 0,4 1-17 0,-4 2-13 16,2 4-11-16,2 0-9 0,-3 3-6 16,3 1-8-16,-1 2-5 0,2 3-1 15,0 3-2-15,0 6 2 0,0 3-1 16,0 4 3-16,0 5 2 0,0 4-1 0,-1 5-4 15,1 3-4-15,-4 6-1 0,3 3-4 16,-3 3 1-16,1 4-1 0,-3 2 3 0,2 3 2 16,-3 0 3-16,1 3 2 0,-2 2 2 15,-1-2 3-15,0 0-2 0,1-2 1 16,-1-1 1-16,1-4 3 0,3-2-3 0,-1-5-1 16,1-4 2-16,0-4 5 0,1-5 6 15,-1-3 13-15,4-5 23 0,-3-2 35 16,1-4 34-16,3-4 29 0,0-3 19 0,2-6 8 15,-1-3-10-15,3-6-27 0,-3-4-33 16,2-7-30-16,3-4-27 0,-2-4-21 16,0-5-13-16,3-5-7 0,-1-2-5 0,-1-5-4 15,3-3 4-15,0-4-1 0,-4-1-1 16,1-3 0-16,-1-3-1 0,0 1 0 16,1 1-2-16,-4 3-1 0,2 0 2 0,-1 5-2 15,0 2 2-15,-1 5 1 0,2 6 1 16,-3 3 0-16,2 6-6 0,-2 5-3 0,0 4-1 15,0 4 1-15,0 7-5 0,0 4 1 16,0 9 5-16,0 7 0 0,0 10-1 16,0 6-1-16,-2 11-2 0,-1 6-3 0,0 8-2 15,0 3 3-15,0 6 1 0,-2 2-1 16,2 1 6-16,2 1 3 0,-3 2 8 16,3 0 0-16,-3-1 2 0,1-4 2 15,2-1 0-15,-4-7 9 0,2-2 11 0,-3-6 16 16,2-5 27-16,0-6 35 0,0-5 39 15,1-7 20-15,2-5 3 0,-3-6-11 16,3-7-20-16,-1-8-33 0,2-8-42 0,3-9-28 16,1-6-17-16,0-9-9 0,3-5-2 15,2-7-5-15,1-3-6 0,-1-6-9 0,4-3-12 16,-4-3-20-16,1-4-28 0,1-2-28 16,-2 1-39-16,-1 1-66 0,0 2-83 15,1 7-128-15,-2 7-132 0,-1 6-123 0,-1 7-79 16,-2 10 7-16,2 8 60 0,-5 8 130 15,0 9 149-15</inkml:trace>
  <inkml:trace contextRef="#ctx0" brushRef="#br0" timeOffset="-147068.74">6031 13177 23 0,'2'-3'54'0,"1"0"-4"15,-1 2-2-15,-1-3-2 16,1 3-3-16,1 0-6 0,-3-1-5 0,2 2-5 16,1-1 0-16,1-1 0 0,-2 2 1 15,3-1 3-15,0-1 2 0,-1 2 2 0,3-1 0 16,0-2-3-16,-2 1-4 0,3 0-3 16,-3 0-4-16,0 0-4 0,1 2-2 15,-1-3-2-15,-2 3-3 0,0-1 1 16,0-1-1-16,-1 2 2 0,-1-1 1 0,1 1 4 15,-2-2 5-15,2 1 4 0,-1 1 7 16,-1 0 3-16,0 0-1 0,0 0-1 16,-1 0-6-16,-1-2-6 0,-1 1-9 15,1 1-8-15,-3-2-8 0,1 1-4 0,-4 1-1 16,2-2-1-16,-2 2-2 0,-2 0 1 16,-2 0 0-16,0 0 1 0,-5 2 1 15,3-1 0-15,-3 2 0 0,-1 2 3 0,-1-2 0 16,-1 1 3-16,2 0 0 15,-1 3 2-15,0-3 1 0,3 1 3 0,0-3 5 16,4 3 6-16,1-2 6 0,0 0 2 16,3-1 6-16,3-1 0 0,0-1 2 15,0 2-4-15,2-1-2 0,3-1-2 0,0-1-5 16,0-1-5-16,2-1-5 0,3 0-4 16,0-1-4-16,1-1 0 0,5 1 1 15,-3-1-1-15,1 1-2 0,-1-1 1 0,5 2-1 16,-4-1 1-16,1 1-2 0,2-2 1 15,0 1 2-15,0 2-1 0,-1-1 2 16,-1 0-1-16,4 0 2 0,-3-1-1 0,-1 0 0 16,-1 0 0-16,2 1 0 0,-3 0-1 15,0 2 1-15,-2-2 0 0,-1 1 1 16,0 0 0-16,-2 1-1 0,0 1 1 16,-1-1-1-16,1 1 1 0,-1 0-2 0,0 0 0 15,-2 0-1-15,2 0 0 16,-2 0-2-16,0 0 0 0,0 1 0 0,0-1 0 15,2 1 0-15,-1 3 1 0,-1 0 2 16,3 1 2-16,-1 0-2 0,1 5 4 0,0-3 4 16,1 4 3-16,-1 0 4 0,2 2 2 15,-1-1 4-15,-1 1 3 0,0 2-2 16,-1 0 1-16,1 0-2 0,-3 0 1 16,2-2 2-16,-2 1-2 0,0 0 0 0,0-3 0 15,0 0-2-15,0 0-1 0,0-4-4 16,0 0 0-16,0 1-4 0,0-3-3 15,0-1-4-15,0-1-4 0,0 0-9 16,0-1-18-16,0-1-24 0,0-1-29 0,0-1-29 16,0-1-30-16,0-1-25 0,0 0-25 15,1-1-27-15,1 1-5 0,-2-2 11 16</inkml:trace>
  <inkml:trace contextRef="#ctx0" brushRef="#br0" timeOffset="-146199">5921 13309 22 0,'9'-4'32'0,"-3"-1"-3"0,1 1-1 15,1-1-2-15,-2 1-2 0,3-1-1 16,-2 1-5-16,1-1 0 0,-2-1 1 16,2 0 0-16,0 0 1 0,0 0 0 0,0 0-1 15,1 2-3-15,-2-2-3 0,-1 0 0 16,2 1-2-16,0 1-1 0,-4-1 1 15,1 1 3-15,-2 2 0 0,-1-1 4 16,1 2 2-16,-1-1 6 0,-2 1 2 0,1-1-1 16,1 2 0-16,-2 0-4 0,0 0-2 15,0 0-7-15,0 0-3 0,-2 2-3 16,1-1-1-16,-2 2-1 0,-1 0 2 0,1 0 2 16,-2 2 3-16,-1 1 3 0,-5 1 3 15,3 1 2-15,-3 2 1 0,-1 1 1 16,-3 1 1-16,0 1 0 0,-2 1-2 15,-3 2-1-15,1-1-2 0,-2 3 1 0,-1 0 0 16,-3 0 0-16,4 0 1 0,-4 0 2 16,0 0 2-16,1-1-1 0,-1 1-3 15,1-2 0-15,0-1 0 0,-1 0-4 16,0 0-2-16,1-1 1 0,2-1 2 16,0-1 2-16,-2 0 1 0,5 0 0 0,0-3-2 15,2 0-2-15,4 0-4 0,0-1-7 0,1-3-4 16,2 0-8-16,2 0-10 0,1-2-14 15,0 0-18-15,3-2-20 0,0 0-26 16,1 1-31-16,0 0-39 0,3-2-38 16,-2-2-10-16,-2 0 7 0</inkml:trace>
  <inkml:trace contextRef="#ctx0" brushRef="#br0" timeOffset="-144785.86">5503 12327 32 0,'-1'4'53'0,"-1"-1"-1"15,0 2-4-15,-2-1-2 0,1 1 0 16,0-2-4-16,-1 1-3 0,0 1-3 0,0-1-1 16,-2 1-2-16,0 1-3 0,1-2 0 15,0 2 0-15,-3 2 0 0,0-1 0 16,-2 1-2-16,-2 0 1 0,0 2-2 0,-1 0 0 16,0 1-2-16,-2-1-2 0,0 2 1 15,0-1-3-15,0 0-1 0,-2 0-3 0,-1 1-2 16,1 0-2-16,0-1-3 0,-1 0 2 15,1 0 2-15,-1 1 4 0,1-1 2 16,1-2 6-16,-1 0 8 0,4 0 4 0,-2-2 4 16,3-1 4-16,2 0 1 0,2-1 1 15,1-1-1-15,-1-1-1 0,3 0-4 16,-2-1-3-16,4-1-1 0,-1 1-6 16,1-2-5-16,0 1-6 0,1 1-3 0,-1-2-7 15,1 1-4-15,1 1-3 0,-1-2-2 16,2 0 0-16,-1 0-2 0,-2 0-1 15,3 0-4-15,-3 0-7 0,3 0-7 0,0 0-7 16,0 0-8-16,0 0-6 0,0 1-2 0,3 1-6 16,0-2-9-16,0 1-11 0,3-1-9 15,1 0-12-15,1-1-11 0,4-1-6 16,3 1-5-16,0-2-14 0,1-2-31 0,1 0-13 16,1 0 1-16</inkml:trace>
  <inkml:trace contextRef="#ctx0" brushRef="#br0" timeOffset="-140885.38">4276 12481 49 0,'-12'3'103'0,"2"2"-24"0,1-3-6 16,-2 2 1-16,5-1 7 0,1-2 10 16,0 2 7-16,0-3 3 0,2 2-5 0,1-1-5 15,1-1-9-15,-1 0-5 0,2-1-2 16,3-1-1-16,-1-1 0 0,4-1 4 15,-1-1-1-15,3-2-6 0,3 1-11 16,0-2-9-16,0-1-11 0,3 0-11 0,-1 0-9 16,3 0-5-16,-2-1-6 0,5-1-3 15,-3 1-3-15,3-2-1 0,0 1-1 16,-2 1-3-16,5 1-17 0,-4 0-27 0,4-1-36 16,-3 3-46-16,0 0-49 0,-2 2-53 15,-1 1-48-15,0 1-7 0,-5 1 18 0,0 2 36 16</inkml:trace>
  <inkml:trace contextRef="#ctx0" brushRef="#br0" timeOffset="-140636.05">4529 12592 138 0,'-8'11'210'0,"0"1"6"0,1-5-38 16,0 1-17-16,4-2-6 0,0-2 10 15,3-1 12-15,3 0 10 0,5-3-2 0,3-3-11 16,2-3-11-16,9 0-22 0,0-3-25 16,8-3-25-16,2-1-22 0,4-2-19 0,4-2-18 15,-1-1-14-15,4 0-11 0,-2 0-15 16,-1 0-28-16,-4 2-46 0,-3-1-52 0,0 2-63 16,-7 5-57-16,-6-1-43 0,-1 3-24 15,-6 4-10-15,-5 1 7 0,-1 2 36 16,-5 2 46-16</inkml:trace>
  <inkml:trace contextRef="#ctx0" brushRef="#br0" timeOffset="-140435.87">4826 12716 104 0,'-12'17'214'16,"-1"-2"20"-16,5-1-44 0,-1-4-23 15,3-1-15-15,1 0 2 0,5-4 10 16,1-1 11-16,6-2-4 0,4-4-19 0,3-2-20 15,8-4-31-15,2-2-28 0,3-5-29 16,7-2-22-16,1-1-29 0,-2 0-42 16,2-1-56-16,0 1-60 0,-5 1-64 0,-3 2-61 15,-2 5-54-15,-7 2-6 0,-1 2 30 16,-6 6 47-16</inkml:trace>
  <inkml:trace contextRef="#ctx0" brushRef="#br0" timeOffset="-140216.35">5015 13034 124 0,'-4'10'226'0,"3"-3"18"0,-1-1-48 0,4-3-41 16,1-3-27-16,2-1-19 0,3-5-16 16,6-3-9-16,0-2-14 0,3-2-19 15,3-2-18-15,2-2-13 0,3 1-13 0,-3 1-15 16,1-1-32-16,-3 3-40 0,0 3-51 15,-4 1-54-15,0 1-63 0,-3 5-26 16,-5 0 7-16,-1 5 30 0</inkml:trace>
  <inkml:trace contextRef="#ctx0" brushRef="#br0" timeOffset="-139869.28">5026 13593 110 0,'-11'5'171'0,"-2"-1"-5"16,4-1-4-16,-1-2-4 0,2-1 4 15,-1 0 9-15,4 0 10 0,0-1 6 16,0-2 2-16,2-1 1 0,2 3-7 16,1-2-15-16,1 0-16 0,2-1-17 0,2-1-23 15,5-1-21-15,2 0-23 0,4-3-17 16,5-1-17-16,2-2-16 0,3-2-14 0,4-2-18 16,2-2-35-16,2-2-44 0,1 1-55 15,-2-2-57-15,0 1-54 0,-4 2-41 16,-2 2-21-16,-7 2-17 0,-1 4-3 0,-6 1 28 15,-7 4 41-15</inkml:trace>
  <inkml:trace contextRef="#ctx0" brushRef="#br0" timeOffset="-139644.25">5045 13656 70 0,'-11'13'192'0,"3"-1"12"16,0-2-40-16,3 1-20 0,0 0-2 15,-1-4 9-15,3 0 14 0,3 0 7 16,0-3 4-16,2 1-4 0,1-2-11 0,3-2-16 16,2-1-24-16,2-1-18 0,5-4-23 15,0-2-21-15,3-2-18 0,2-3-16 16,2 0-15-16,1-2-26 0,2-1-42 0,-1 2-56 16,-1-1-73-16,-3 2-71 0,-4 3-62 15,1 5-46-15,-7 0-8 0,-1 6 28 16,-4 4 56-16</inkml:trace>
  <inkml:trace contextRef="#ctx0" brushRef="#br0" timeOffset="-139435.57">5089 13981 175 0,'-11'15'277'0,"1"-3"36"16,3-1-25-16,0-3-39 0,4-1-35 15,0-1-23-15,3-5-16 0,3-1-8 0,2-1-9 16,3-2-4-16,6-5-8 0,2-1-15 15,6-3-25-15,3-1-27 0,5-4-26 16,0-1-31-16,4-1-37 0,0 1-46 0,0-2-56 16,-3 4-69-16,-2-1-77 0,-4 5-62 15,-3 3-47-15,-6 6-37 0,-4 5 13 0,-4 4 48 16,-6 6 62-16</inkml:trace>
  <inkml:trace contextRef="#ctx0" brushRef="#br0" timeOffset="-103651.16">5974 12354 153 0,'-4'4'150'0,"-1"1"-21"0,0-1-13 16,-1-1 1-16,3 0 2 15,0 0 5-15,1-1-4 0,-1-1-8 0,3 0-13 16,-2 1-12-16,2-2-12 0,0 0-8 16,0-2-8-16,2 1 0 0,3-3 0 0,1-1 1 15,3-1 1-15,2-4 1 16,4-1 0-16,4-4-8 0,1-1-7 0,5-4-8 16,-1-2-6-16,5-2-10 0,3 0-6 15,-1-3-6-15,1 0-4 0,1 0-4 16,-3 0-4-16,2 0-1 0,-4 4 2 0,-1 0-1 15,-3 3 0-15,-4 2 2 0,-1 2 0 16,-5 5 0-16,-1 0 2 0,-1 2 4 0,-4 3 6 16,-3 2 3-16,-3 2 3 15,-2 2 1-15,-5 4-1 0,-1 3-3 0,-7 2-7 16,-3 1-3-16,-3 5-1 0,-4 1 7 16,-4 2 8-16,-5 2 12 0,-4 3 19 0,-4 1 22 15,-1 2 17-15,-5 3 11 16,-1-1 6-16,-4 4 5 0,-1 1 3 0,1 2-3 15,-2 1 0-15,-1-2 3 0,2 2 3 16,3-1 8-16,0-2 11 0,6-3 18 16,6-5 6-16,6-4-4 0,7-4-12 0,7-5-20 15,7-6-25-15,9-6-35 0,7-8-27 16,10-5-18-16,6-8-6 0,10-6-6 16,9-5-6-16,5-2-4 0,6-7-7 0,6 2-14 15,2-3-23-15,0 3-29 0,-1 0-29 16,-1 3-29-16,-7 2-23 0,-5 5-26 15,-6 3-12-15,-9 7 3 0,-4 2 20 0,-5 6 20 16,-9 5 30-16,-5 2 34 0,-8 8 37 16,-7 3 25-16,-4 3 20 0,-11 4 22 15,-3 4 21-15,-8 2 20 0,-5 3 17 16,-6 2 19-16,-2 2 17 0,-3 0 20 0,1 1 25 16,1 1 34-16,4-4 24 0,5-1 6 15,6-3-4-15,4-3-26 0,6-4-37 16,6-4-48-16,8-5-39 0,7-5-24 0,9-5-22 15,7-5-7-15,7-5-6 0,8-5-4 16,7-4-2-16,6-3-6 0,5-1-2 16,0-3-11-16,1 2-30 0,-1 1-56 15,-4 3-69-15,-6 3-90 0,-5 4-91 16,-8 4-86-16,-3 7-58 0,-9 2-22 0,-3 7-7 16,-4 2 9-16,-8 4 33 0,-4 1 64 15,-2 0 69-15,-2 1 69 0</inkml:trace>
  <inkml:trace contextRef="#ctx0" brushRef="#br0" timeOffset="-101697.83">6414 11808 119 0,'2'1'161'0,"-2"1"-24"0,0-2-18 0,1 0-12 15,1 0-3-15,2 0 5 0,1-3 10 16,0-2 9-16,3 0 2 0,4 0-2 16,1-4-8-16,0 0-13 0,4-2-17 15,2-1-20-15,2 0-19 0,1-1-13 16,3-1-11-16,0 2-9 0,-1 2-8 0,2-1-6 15,-1 2-3-15,-2 2-1 0,-2 2-4 16,1 2-5-16,-3 3-5 0,-3 3-4 16,1 0-5-16,-4 2-2 0,-2 1-1 0,-1 1 4 15,-4-1 5-15,2 0 6 0,-2 2 4 16,-1-3 1-16,-2 2 2 0,2-3 1 16,-2 1 3-16,2 1-1 0,1-2 1 15,0 4 1-15,-1-1 4 0,1 2 4 0,1 0 6 16,-1 2 5-16,0-1 9 0,2 2 12 15,0-1 8-15,-1 2 0 0,0 1 2 0,1-1 13 16,-1 2 3-16,-1 0-6 0,5 0 2 16,-3 2 0-16,0-1-1 0,0 1-4 15,1-1-1-15,-1 2-1 0,0-3 1 16,-1 2 3-16,0-1 14 0,-2 0 13 16,0 1 11-16,-2-2 9 0,0 0 2 15,-3 0 3-15,0 2-13 0,0-2-16 0,-1-2-17 16,-1 2-10-16,-1-1-14 0,0 0-10 0,-1 3-9 15,0 1-12-15,0 0-2 16,-2 2-5-16,3 1-5 0,-2 3 0 0,-1 0 1 16,1 1 0-16,0 2 0 0,-1 0-1 15,0 0 2-15,0-1-1 0,-1-1 5 0,1-2 11 16,-3-1 10-16,1-2 13 16,-1-1 13-16,0-2 15 0,1-3 5 0,-3 0-1 15,3-2-6-15,-3-2-9 0,2 0-11 16,-1-3-16-16,-1-1-11 0,3 0-5 0,0-3-6 15,-1 0-3-15,1-1-1 16,0-1 2-16,3 0-3 0,0-1-1 0,-2 0-2 16,4 0-2-16,-1-1-2 0,1 0-3 0,0 1 2 15,-2-2-2-15,3 1-1 0,1-2 1 16,-1 1 2-16,-2 1 3 0,2-1 0 16,1-1-1-16,-1 3 2 0,-1-1 0 15,1-1 3-15,-1 2-1 0,0-2-1 16,1 1 3-16,-1 0 0 0,0 1 0 0,0-2-2 15,0 1 0-15,1 1-1 0,-1 0-1 16,0 0-2-16,3-2 1 0,-2 1 1 16,-1-2 3-16,0-2 2 0,1 1 1 15,-1-1-1-15,0-1-1 0,1 0-5 0,-1-1-4 16,3-3 0-16,-3 3-1 0,3-2 2 16,0 0 0-16,-1-1 6 0,1-1 5 15,-2 0-3-15,2 3 2 0,0-2-2 0,0 3-3 16,0 0 1-16,-1 1-2 0,-1 0 2 15,2 1 3-15,0 1 0 0,0 0 1 16,0 3-2-16,0-2 3 0,-2 2 1 0,2-1 0 16,-1 2 1-16,-1 0 2 0,2 0 3 15,-2 3-4-15,1 3 0 0,1 3-2 16,-3 2-1-16,1 4-1 0,0 1 1 16,-1 4-3-16,2 1 4 0,-1-1 2 0,-2 3 12 15,0 0 18-15,1-1 20 0,0 1 24 16,-2-3 25-16,2 0 17 0,-2-1 6 15,2-2-5-15,-3-2-17 0,4-1-19 16,1-2-24-16,-1-5-18 0,1 1-15 16,1-2-8-16,1-2-6 0,1-4-3 0,1 0-1 15,5-4-3-15,-2-2-3 0,4-3-4 0,2-2-4 16,1-1-7-16,-2-3-6 0,3 0-9 16,-1 0-12-16,2-3-6 0,-2 1-12 15,1-1-10-15,1 2-6 0,-2 1-5 16,-1 2 2-16,1-1 2 0,-2 4 2 0,-3-1 7 15,-2 4 3-15,0 0 10 0,-1 5 7 16,1-1 7-16,-1 1 10 0,-2 2 8 16,-1 3 8-16,-2-1 4 0,0 0 3 15,0 3 2-15,-2 0 4 0,1-2 0 0,-1 1 1 16,-1 1-1-16,-2-2-1 0,2 1-4 16,0-1-2-16,0 0-1 0,0 0-2 15,-1 0-4-15,1 0-10 0,2-1-14 16,-1 1-16-16,0-2-23 0,2 1-21 0,0-2-23 15,0 1-25-15,0 0-39 0,-3-1-61 16,2 0-64-16,-1 0-62 0,0 0-52 16,0 0-35-16,2 0-9 0,0 0 18 0,0 0 41 15,0 0 60-15,0 0 66 0</inkml:trace>
  <inkml:trace contextRef="#ctx0" brushRef="#br0" timeOffset="-100965.3">6779 12546 13 0,'0'-8'118'0,"-3"0"-7"15,2 1-7-15,-1 0-4 0,0-1-4 16,-1 1-1-16,3 1-3 0,-2-2-2 16,1 2-3-16,-1-2 1 0,-2 3 3 15,2-1 4-15,1-1 6 0,-1 0 3 0,-1 1 6 16,3 2 2-16,-2-1 1 0,2-1-2 15,-1 3-3-15,-1 0-2 0,2 0-5 16,-2 1-8-16,1 1-8 0,1 1-8 16,0 1-8-16,0 3-8 0,-2 0-6 0,2 5-5 15,-1 0-4-15,-1 4-1 0,-1 3 0 16,-2 0 6-16,-1 2 9 0,1 2 5 16,-3-1 13-16,0 1 11 0,-4-1 7 0,2 1 2 15,-4 2-5-15,1-1-2 0,-1-1-4 16,-2-1-6-16,0 1-4 0,2-2-1 15,1-2 2-15,1-2-4 0,2-4-11 16,2 0-13-16,2-2-11 0,2 1-12 0,2-3-14 16,2 0-8-16,3-1-3 0,3-1 2 15,2 1-4-15,2-2 0 0,4-3 4 16,2 0 3-16,1 0-6 0,4 0-3 16,1 0-1-16,3-2-5 0,0 1-5 0,-1-1-2 15,-3 1 3-15,4-1 0 0,-3 0-2 16,-3 2 3-16,0 0 1 0,0 0 2 15,-5 0-1-15,-1 0 4 0,0 2 0 0,-4 0 4 16,-1-1 2-16,1 1-1 0,-4 1 0 16,2-3 2-16,-4 1 1 0,0-1 0 0,0 2 1 15,-1-1 2-15,1-1 3 16,-2 2-2-16,-1-2-2 0,2 0-1 0,-2 0 0 16,0 0-3-16,0 0-4 0,0 0-9 15,0 0-15-15,0-2-29 0,-2 1-51 16,-2-1-80-16,1-1-98 0,0 0-92 15,-1 0-81-15,3 0-70 0,-3 0-30 0,3-3 38 16,-1 0 75-16,-1-1 91 0</inkml:trace>
  <inkml:trace contextRef="#ctx0" brushRef="#br0" timeOffset="-87785.15">6596 11778 35 0,'-5'1'82'0,"0"2"-3"16,0-1-2-16,-2 1 0 0,2 0-2 16,0-2 1-16,0 1-4 0,-1-1-8 0,1 1-8 15,-1-1-3-15,0-1-1 0,-2 0 0 16,3 0 4-16,0 0 10 0,-1 0 8 15,0 0 8-15,3 0 8 0,-2 0 2 16,3 0 4-16,-1 0-4 0,1 0-7 0,-1 0-6 16,0 0-7-16,3 0-10 0,-3-1-8 15,3-1-7-15,0 2-5 0,0-1-2 16,3-1 0-16,-1 1 6 0,2-2 4 16,0 0 6-16,0-2 4 0,3 2 2 0,-1-1 1 15,3 1-4-15,-2-2 1 0,4 2-1 16,0-3-2-16,-2 2 2 0,3-1-1 15,2-1-1-15,0 0-4 0,2 2-5 0,0-3-3 16,3 2-9-16,1-1-7 0,-1-1-5 16,2 3-7-16,2 1-2 0,1 0-3 15,0 2-3-15,4 1-2 0,-2 1-2 16,0 1-1-16,0 2-1 0,-2 0-2 0,-1 4 0 16,-1 0 4-16,0 2 1 0,-6 4 4 15,1-1 7-15,-2 2 2 0,-1 0 2 16,-1 3 1-16,-2-1-2 0,1 1 0 15,-2 0-3-15,-2 0-2 0,3-2-1 0,-2 1 2 16,1-1-1-16,1-1-2 0,0 0 0 16,2 0-3-16,-1 0-1 0,0 0-2 15,0 0-2-15,-1 0 0 0,0 2 5 0,0-3 5 16,-1 3 3-16,-2 0 9 0,1-1 8 16,-3 2 3-16,-1 0 3 0,-2 2 0 15,-1-1 1-15,0-1-3 0,-2 0-4 16,-2 0-2-16,0 0-1 0,-1 0-3 0,0-3-2 15,0 2-8-15,-2-1-4 0,-1 0-1 16,0 1-4-16,-2 0-1 0,1 1-6 16,-2 1 6-16,-1 2-2 0,1-1-3 0,-4 0 0 15,2 2-2-15,0 0 0 0,-3-1-1 16,1 2 4-16,-2-1-3 0,0-2-1 16,-2 2-1-16,2 1 4 0,-5-1-3 15,4-1-1-15,-3 0 0 0,-3 0-1 16,3-1 1-16,-3 0 0 0,0 0 0 0,1 0 0 15,-1-3 1-15,-2 1 2 0,2-1 1 16,0 1-1-16,0-3-2 0,0 2-1 16,4-4 1-16,-4 0 1 0,4 0-1 0,1-1 2 15,0-2 3-15,4-1 6 0,-1 0 1 16,5-3 2-16,1 0 4 0,1-1 1 16,0-1 2-16,2-3-7 0,0 3-1 0,2-3-4 15,0 1-2-15,1-2-5 0,0 1-2 16,1-1 4-16,1 0 3 0,-2 0 7 15,2-1 10-15,-1-1 9 0,1-1 10 16,0 0 13-16,0 0 13 0,0-3 8 0,0 2 8 16,0-4 2-16,0 1-6 0,1-2-13 15,-1-2-17-15,2 1-16 0,-2-4-15 16,1-1-8-16,-1-3-6 0,0 0-2 0,0-1-1 16,-1-2 1-16,1-2-5 0,-2 1-6 15,2-1-2-15,-1 2-9 0,-2 0-6 16,3 2-7-16,0-1 2 0,0 2 1 15,0 3 1-15,0 2 0 0,0 2 7 16,-2 2 5-16,2 2 2 0,-1 2-1 0,1 2 2 16,0 2 5-16,0 2-1 0,-2 4 0 15,2 4 2-15,-3 0 3 0,1 3 2 0,-1 1 1 16,0 1 1-16,-2 0 1 0,-4 3-1 16,4-2 3-16,-3 3-4 0,2-1-1 15,-2-1 0-15,-1 1-1 0,-1-1-3 16,2-1 2-16,-3 0 2 0,3-3-1 0,0 2 1 15,0-4 0-15,2-2 0 0,1-1-1 16,0 1-4-16,2-4 2 0,0 1-5 0,1-2-9 16,2 0-6-16,0 0-2 15,2-1-3-15,1 0 2 0,2 1 6 0,1-1 3 16,4 1 9-16,1 0 1 0,0 0 7 16,1-1 0-16,3 2 0 0,-1-1 3 0,0 0 0 15,3 0-2-15,-2 0-1 0,2-1 1 16,-1 2 4-16,0-3-2 0,-2 1 3 15,5-1 3-15,-3 1 0 0,1-1-2 16,-1 1-3-16,0-1 3 0,0 1-2 0,-2-1-2 16,0 1 1-16,2 1-2 0,-5-2 0 15,3 1-2-15,-4-1-2 0,-1 1 7 16,1-1 22-16,-4-1 32 0,0 0 42 16,-1 0 32-16,-3-3 25 0,1 0 13 0,-3-4-7 15,0-4-22-15,-2-4-33 0,-1-1-29 16,0-5-21-16,-2-2-17 0,-1-1-15 0,-1-3-8 15,-2-2-6-15,0 0-8 0,-1-4-5 16,1 1-9-16,-1-3-14 0,2 3-29 16,-1 2-54-16,1 1-76 0,0 4-81 15,1 2-104-15,3 4-148 0,-1 4-123 0,5 4-73 16,0 5-30-16,5 3 25 0,-1 6 84 16,3 3 145-16,1 6 143 0</inkml:trace>
  <inkml:trace contextRef="#ctx0" brushRef="#br0" timeOffset="-86785.46">4964 13779 71 0,'-1'0'81'15,"-1"0"-14"-15,-1 0-7 0,1 0-8 16,1 0-1-16,-1 0 1 0,0-2 1 0,-1 1 1 16,2 1 2-16,-4-2 3 0,4 1 0 15,-1 1 3-15,2-2 0 0,-2 1 2 16,1 1-1-16,1-2-3 0,0 2-4 0,0 0-8 16,0 0-7-16,0-2 0 0,3 1 10 15,0 1 14-15,3-3 19 0,-1 0 22 16,3 2 23-16,3-5 16 0,0 1 2 0,4-2 0 15,0-2-9-15,0-2-11 0,3 0-15 16,-2-2-19-16,5-2-19 0,-2 0-18 0,0-1-18 16,1-1-13-16,-1-1-22 0,-1 1-33 15,-1 3-54-15,-1 0-65 0,-2 2-65 16,-3 3-59-16,-3 1-50 0,3 6-40 0,-6 0-13 16,-2 4 29-16,0 0 47 0,-3 3 48 15</inkml:trace>
  <inkml:trace contextRef="#ctx0" brushRef="#br0" timeOffset="-86497.32">5061 13858 136 0,'-10'11'247'15,"0"-1"35"-15,0-1-20 0,2 0-17 0,1-3-9 16,1 0-4-16,0-1-12 0,4-3-20 15,-1 0-32-15,3-2-35 0,3-2-28 0,2-2-20 16,1-2-10-16,4-1-2 0,4-2 0 16,0-4 0-16,5 2-6 0,2-4-7 0,2 0-12 15,4-2-14-15,2 0-11 0,-3 1-7 16,3 0-9-16,-1 1-15 0,-2 1-18 16,-1 0-21-16,-3 3-39 0,-3 0-58 15,-3 4-62-15,-2-1-61 0,-3 5-54 16,-3 0-44-16,-3 3-42 0,-2 2 10 15,-3 1 41-15,-3 1 59 0</inkml:trace>
  <inkml:trace contextRef="#ctx0" brushRef="#br0" timeOffset="-86218.91">5165 14038 105 0,'-9'12'282'0,"2"-1"32"0,1-2 8 16,1-2-49-16,0 0-37 0,2-2-26 16,0-2-12-16,3 0-2 0,0 0-2 15,3-1-11-15,0-1-17 0,5-2-15 0,0-1-16 16,6-1-16-16,2-4-18 0,3-2-19 16,2-2-18-16,4-1-16 0,2-3-15 15,0 0-13-15,1-2-7 0,1 3-8 0,-4-3-18 16,-1 1-35-16,-2 1-59 0,-2 1-81 15,-5 4-86-15,0 2-88 0,-5-1-75 16,-2 5-59-16,-2-1 9 0,-3 1 54 0,-1 2 73 16</inkml:trace>
  <inkml:trace contextRef="#ctx0" brushRef="#br0" timeOffset="-77067.7">13678 3448 36 0,'-4'-3'190'15,"0"0"14"-15,0 3-40 0,0-1-40 16,-1 1-26-16,2 1-13 0,0 2-11 0,1 0-5 15,-1 2-3-15,3-1-3 0,0 2-3 0,0 0-2 16,0 2 1-16,3-1 4 0,1 4 1 16,-3-1 3-16,5 1 6 0,-1 2 4 15,0 1 6-15,1 0 5 0,1 3 11 0,0 1 7 16,-1 2 6-16,-1 0 6 0,0 2 3 16,-2 2 2-16,2-2 1 0,-2 3 1 15,-1 1 3-15,2 1-3 0,-2 0-4 0,-1 2-6 16,-1-1-8-16,2 2-10 0,-2-1-8 15,2 2-6-15,-1-1-3 0,1 3-6 16,-2 0-3-16,2 1-2 0,-2 1-1 0,1 1 0 16,-1-1 1-16,2 1 6 0,-2 1 3 15,0 1 1-15,0 1-1 0,0 1 1 0,-2 2-3 16,2-1-3-16,-1 1 9 0,1 1 14 16,-2 2 6-16,-1 0-2 0,1 2-1 15,0-2-5-15,1-2-17 0,-1 2-18 16,-2-1-10-16,1 1-8 0,-2 0-4 0,0 1-3 15,0 1-4-15,-3-1-6 0,-1 1-5 16,-1-1-5-16,2 1-2 0,-4-4-2 16,2-1 0-16,-2-3-1 0,-1 0 2 0,0-3 3 15,-1-1 2-15,2-1 5 0,-4-1 2 16,2-2 0-16,-2 0-2 0,0-1-1 16,-3-2-1-16,3-1-3 0,-4 2-1 0,2-2-1 15,-2 0 0-15,-2 3-1 0,1-2 0 16,-3 1-2-16,2 2-4 0,-1-1 0 15,-3 0 0-15,1 2-2 0,-4-2-3 0,2-1 0 16,-3 2-1-16,-1-1-1 0,-3-2 0 16,1 1 1-16,-6-2-2 0,1 1 1 15,0-2 1-15,-3-1 0 0,-2 1-1 16,2-2-1-16,-3-3 1 0,3 0 2 0,-1 0-1 16,0-2 0-16,2-2 0 0,-1-1 0 15,0-1-1-15,0 0 0 0,0-3-1 16,-2 0 3-16,2-1 0 0,1-2 0 0,-2-2 0 15,1-1 1-15,-1-3 0 0,0 0-3 16,2-1 0-16,-1-4-2 0,-1 1 2 16,2-4-2-16,-1 1-2 0,-1-2 2 15,-1-3 1-15,0 1-1 0,-3 1 1 0,0-4-1 16,-1 1 1-16,-4-1 1 0,4-1 0 16,-4-1-1-16,2-1 0 0,-1 0-1 15,-1 0 0-15,0-3 1 0,-2-1-1 0,1-1 1 16,1-1 0-16,-1-1 1 0,0-4 0 15,1-2 0-15,-3-2-1 0,4-4 1 16,2-1-1-16,1-4 0 0,2-1-5 0,1-3-1 16,1 0 0-16,4-1-3 0,-2-3 0 15,4 2 2-15,3-1 3 0,-1-3 2 16,0 1 1-16,3 1 0 0,1-4 1 0,-1-1-2 16,2-1-2-16,0-2 1 0,2-3 1 15,-1 0-1-15,2-5 1 0,0-1 1 16,1-3 2-16,2-1-1 0,0-5-5 15,4-3-7-15,-1-3-5 0,3-3-2 0,3-5-5 16,0-2-2-16,3-2 4 0,4 1 6 16,0-1 4-16,3 6 1 0,-1 3 3 0,3 5 1 15,3 5 1-15,2 5-1 0,-1 8 3 16,2 4 1-16,0 5-2 0,-1 6 1 0,1 7 1 16,-1 3-2-16,-1 6-4 0,1 5-4 15,1 2-6-15,2 7-10 0,0 2-19 16,2 7-30-16,1 4-43 0,2 4-63 0,-2 4-70 15,4 4-88-15,-2 1-89 0,0 2-77 16,0 3-50-16,0-1-21 0,1 1-6 0,3 0 26 16,-2 0 70-16,1-3 89 0,-1-2 85 15</inkml:trace>
  <inkml:trace contextRef="#ctx0" brushRef="#br0" timeOffset="-75264.19">13747 4279 63 0,'0'-1'129'0,"2"1"-23"0,-2 0-21 15,3 0-16-15,-3 0-13 0,1 0-9 0,-1 0-9 16,2-2-8-16,-1 1-8 0,-1-1-6 15,2-1-4-15,1 0-5 0,-1 0-3 16,0 2-2-16,-1-2 4 0,2 0 2 0,-1 0 2 16,-2 1 8-16,2 0 6 0,-1 1 7 15,-1 1 5-15,0-1 9 0,0 1 6 16,0 0 6-16,0 0 0 0,-1 0 0 0,-1 0 2 16,0 0-3-16,1 0-3 0,-2 0-2 15,-1 0-1-15,1 0-3 0,0 0-4 16,-3-2-4-16,3 2-6 0,-2 0-6 0,2 0-3 15,0 0-3-15,-4 0-3 0,4 0-1 16,0 0-4-16,-2 0 0 0,2 0 0 16,0 0 0-16,1 0 0 0,-1 0 3 0,1 0 1 15,-1 0 1-15,0 0 0 0,0 2 1 16,0-1 1-16,-2-1 3 0,2 1 4 0,2 1 2 16,-1-2 2-16,0 2 1 0,-1 1 0 15,1-2 1-15,1 1 0 0,-1 1 2 16,-1 0-1-16,1 1 5 0,1 1 6 0,-1-1 5 15,-1 2 3-15,-1 0 6 0,1 2 4 0,-1-1-2 16,1 1-3-16,1-1-7 0,-2 1-5 16,0-1-7-16,1 0-7 0,2 3-3 15,-5-2-2-15,2 0 0 0,0 1-1 0,0 0 4 16,0 2 1-16,0-2 5 0,0 1 3 16,-4 1 7-16,3-1 4 0,0 1 3 15,1 1 5-15,-3-2-3 0,2 2 1 0,-1 0-3 16,3-1-3-16,-2 1-3 0,1 1-5 15,0-1-4-15,-1 0-5 0,2 0-2 0,-1-1-1 16,2 1 0-16,-1 0 6 0,0 0 3 16,0 1 0-16,1-1 1 0,0 0-2 15,-1 0-5-15,2 0-6 0,-1-1-5 0,2 1-4 16,-2 0-6-16,1-2-2 0,-1 2-2 16,2-1-2-16,-1-1-5 0,-2 1 2 15,3-1 0-15,-2 1-2 0,2-1 5 0,-1 1-3 16,1-4 1-16,0 2-2 0,0-1 2 15,0-1 0-15,0 1-4 0,0-4 4 16,0 1-2-16,0 1-1 0,1-3-1 16,-1 1 0-16,0-1 0 0,0 0 3 0,0-1-1 15,0-1 7-15,0 1 11 16,2-1 16-16,-2 1 19 0,3-2 21 0,-2 1 22 16,-1-1 14-16,0 0 11 0,0 0-6 0,0 0-10 15,-4 0-18-15,2-1-21 0,-1-1-15 16,0 1-19-16,-2-2-9 0,0-2-8 15,0 1-2-15,-1-1-1 0,-1-2-1 16,-2 1-4-16,3-2-2 0,-2-1 0 16,-1 0-2-16,1-2 0 0,-2 0-3 0,1 0 0 15,1-1 1-15,2 2-2 0,-1-2-2 16,2 1 1-16,-2 2-1 0,2 0-3 0,2 1 1 16,0 3 0-16,-1-1 0 0,1 1-3 15,1 1 0-15,1 1 0 0,-1 1-5 0,2 1 2 16,0 1 0-16,2 1 0 0,-1 2 8 15,3 3-1-15,1-1 4 0,-1 2-2 16,1 2 0-16,4 0 3 0,-1 3-6 0,2 0 3 16,0 0-1-16,0 2 2 15,3-1 2-15,0-1-3 0,-4 2 1 0,4-1 0 16,-2-1 1-16,-2 0 1 0,1-2 0 16,1 1 0-16,-2-2 0 0,0-1 0 0,-3-1-2 15,3-1 4-15,-2 0-2 0,-1-3 6 16,0 2 4-16,3-4 3 0,0-1 3 15,-1-1-2-15,2-2 4 0,3-3-7 0,-2-2-2 16,2-2-3-16,1-1-4 0,0-2-2 16,-1-2-2-16,4 0-1 0,-4-2-3 15,0 2-10-15,1 0-18 0,-3 0-31 0,-2 3-48 16,-1 2-59-16,-1 1-86 0,-4 3-119 16,2 1-125-16,-5 5-102 0,-3 2-83 0,-2 4-8 15,-3 1 49-15,-3 5 111 0,-2 2 131 16</inkml:trace>
  <inkml:trace contextRef="#ctx0" brushRef="#br0" timeOffset="-74067.19">13562 4989 51 0,'0'-5'180'0,"0"2"-8"16,0-1-21-16,0-1-19 0,-1 2-14 15,-1 0-8-15,2 0-3 0,-1 0-3 0,-1 0-3 16,-1 1-2-16,1-2-1 0,1 1-2 16,-1 2-1-16,0-1-3 0,2 0 0 15,-1 0-4-15,-1 2-1 0,2-2-3 16,-2 1-6-16,2 1-4 0,-3 0-8 0,2 0-4 15,-2 0-9-15,1 0-7 0,-1 3-1 16,0-2-1-16,-2 2-3 0,2 0 2 16,-2 2 3-16,0-1 6 0,1 0 2 15,-1 1 6-15,2 1 7 0,-2 0 5 0,0 2 6 16,0-2-1-16,-1 1 1 0,0 1 1 16,1-1-4-16,2 2-3 0,-2-3-7 15,2 0-7-15,1 2-9 0,-1-2-8 16,2-1-8-16,-4 2-6 0,5-1-7 0,-1-2-2 15,-1 4-4-15,2-2 1 0,0 1 4 16,0 1 3-16,0 1 4 0,-2 0 5 16,2 0 3-16,-1 0 1 0,-1 1 3 0,2 1 2 15,-1-1 5-15,-1 1 1 0,2-1 0 16,-2 1 1-16,1 1-2 0,-1 0-6 16,-1 1-8-16,1 1-6 0,-1-1-6 15,3 1-5-15,-1 1-7 0,1-2-1 0,-2 2-3 16,0-1-3-16,2 1 0 0,0-3 2 15,0 1-2-15,0 1 0 0,0-2 1 16,0-2 2-16,0 2-3 0,0 0-1 0,0-1 1 16,0-1 0-16,0 1 0 0,0-1 0 15,0 0 1-15,0 0 3 0,0-2-2 16,0 0-1-16,0-2 4 0,0 2 0 0,0-2-2 16,2-3-1-16,0 1 6 0,-2-1 12 15,0-2 16-15,0 1 13 0,0 0 7 16,0-4 4-16,0 0-3 0,-4 0-9 15,2-3-18-15,-2-1-13 0,1-1-8 16,-2-1-2-16,1-3-6 0,-3 0 0 0,1-3 0 16,-3-1-2-16,1 0 0 0,-1 0-2 15,0-3 0-15,1 2-1 0,0-2 0 16,2 3 1-16,-2 0-2 0,4-1 1 0,0 5-3 16,-1-1-7-16,2 1-9 0,0 2-1 15,1 2-5-15,1-1-3 0,-1 4 5 16,1-2 5-16,-1 3 8 0,2-1 1 0,0 3 6 15,2 1 4-15,-1 3-1 0,-1 0 2 16,3 2-2-16,-1 2 4 0,0 1-1 16,-1 1 0-16,2 1 1 0,-1 2 0 15,1 2 1-15,1-1 2 0,-3 2 0 0,1 0 0 16,-1 0-1-16,1 2 0 0,1-4 3 16,-2 2-3-16,-1-3 2 0,2 2-6 15,-1-4 2-15,-1 1-1 0,2-1-1 16,0-2 1-16,-1 1 1 0,3-3 6 15,-1 0 0-15,0-2 3 0,2 1 4 0,1-1 2 16,-2 1 1-16,1-1-1 0,2-3 1 0,-1 3-3 16,2-1 2-16,-2-2-1 0,1 1 2 15,-1-2 2-15,2 0 3 0,1 0 1 16,-1-3-5-16,2-2-3 0,1 1-2 16,0-2-4-16,2 0-4 0,-1-2-1 0,1 1 1 15,1-1-1-15,-1 1-1 0,-2 1-14 16,1-1-19-16,-2 3-33 0,-2 0-39 15,1 2-47-15,-2-1-62 0,-3 2-84 0,0-1-96 16,-3 2-88-16,1 2-83 0,-2-2-54 16,-3 4 9-16,-1-1 67 0,-2 2 102 15,-1-3 111-15</inkml:trace>
  <inkml:trace contextRef="#ctx0" brushRef="#br0" timeOffset="-73638.14">13303 5652 7 0,'0'-5'99'0,"1"1"-17"0,-1 1-20 15,2-1-16-15,0 2-13 0,-1-1-9 0,3 0-5 16,-3 1-2-16,2 1-2 0,2-1 1 16,-2 1 0-16,0-1 3 0,0 2 0 15,2-2-2-15,-2 1-3 0,2 1-4 0,-2 0-3 16,2 0-4-16,-2 0-3 0,0 0-2 16,0 0-5-16,1 0-6 0,-3 0-9 15,1 0-10-15,-1 0-17 0,-1 0-21 16,0 0-23-16,0 0-22 0</inkml:trace>
  <inkml:trace contextRef="#ctx0" brushRef="#br0" timeOffset="-69382.66">13388 5592 61 0,'0'1'155'16,"2"1"-19"-16,-1-2-24 0,-1 1-17 16,2-1-9-16,-2 0 0 0,2 0-1 15,-1 0-1-15,-1 0-1 0,0 0-3 0,0 0-2 16,0 0 0-16,0 0 5 0,0 0 5 15,0 0 9-15,0 2 5 0,0-1 3 16,-1-1 5-16,-1 0 2 0,0 0 3 0,-1 0 4 16,1 0 7-16,-2 0 6 0,-2 0-1 15,1-1 3-15,0-1-6 0,-1 2-3 16,-1 0-7-16,1 0-8 0,-2 0-8 16,0 0-14-16,0 3-8 0,-1 0-12 0,1 2-7 15,0 1-4-15,-3 1-5 0,0 4 2 16,1-1-2-16,-2 2 3 0,1 2 4 15,0-1 1-15,-3 2 9 0,2 1 5 16,-2 1 4-16,2 1 1 0,-1 2 6 0,-3 0 5 16,2 2-3-16,-2 2-1 0,0 0-5 15,0 1-6-15,-1 2-6 0,1 0-11 16,1-1-3-16,0 1-6 0,2-4-5 0,1 2-2 16,2-3-6-16,1-1-7 0,-2-1-8 15,5-2 0-15,-1-3-3 0,2-3 3 16,1-2 5-16,1-1 9 0,0-1 13 15,1-2 11-15,0-2 12 0,1 1 5 0,-1-2-1 16,0-3-8-16,2 0-13 0,-1-2-14 16,-1-1-14-16,2-3-12 0,-1-1-7 15,1-1-4-15,0-2-3 0,1-1 0 16,-1-2 0-16,3 1-1 0,-1-3 0 0,1-1-1 16,1 0 1-16,-1-2-2 0,0 2 3 15,3-2-2-15,-3 3 2 0,0-2 1 0,1 2-1 16,-3 3-2-16,2 0-4 0,-1 1 1 15,-2 3-1-15,2-2-1 0,-1 3 0 16,-1 1 4-16,0 0 2 0,-1 0-2 16,-1 2 0-16,2-1 1 0,-2 0-1 0,-1 3-1 15,2-1 0-15,-3 1 0 0,1 1 1 16,1 1-2-16,-2 0 2 0,-1 1-1 16,1 1 2-16,0 1 0 0,-1 1 0 15,2-1 2-15,0 2 0 0,0 1-1 0,0 0-1 16,-2 0-1-16,4 1 3 0,-1 2-1 15,1 0 0-15,-3 2 1 0,3 0 0 0,-1 2 3 16,-1-1-1-16,0 1 0 0,-1 1 3 16,1-1-3-16,0 2-1 0,-1-2-1 15,1 3 0-15,-1-3-1 0,3 1 0 16,-1-1-1-16,0 1 2 0,1-4 0 0,1 1-2 16,0-1 0-16,1-1 2 0,1 0 0 15,1-1 0-15,1-1 0 0,0-2 2 16,5-2 2-16,-1 0-1 0,4-3 0 15,0-3-1-15,4 0 1 0,1-2-1 0,-1-2-2 16,5-1 1-16,-2-1-1 0,1 0 1 16,1-1-1-16,1-1-1 0,-3 1 1 15,1 1-6-15,-1-2-11 0,-3 4-19 16,1-1-27-16,-4 1-39 0,-3 2-62 0,2 1-62 16,-4 1-71-16,-1 0-105 0,0 1-120 15,-2 2-101-15,-2 0-81 0,2 0-8 16,-2-1 43-16,2-1 102 0,0-1 136 0</inkml:trace>
  <inkml:trace contextRef="#ctx0" brushRef="#br0" timeOffset="-63546.45">13108 4234 35 0,'2'8'142'0,"-1"-1"-21"0,3 2-20 16,-1 0-17-16,0 2-11 0,0 1-5 15,-1-2-5-15,1 4-3 0,2-3-3 16,-1 2-1-16,-1 0-1 0,-1-1 0 0,1 0 1 16,1 0 3-16,-1-1 3 0,-2-2 2 15,3 0 3-15,-3-3 1 0,2 0 5 0,-1-2 11 16,-2 0 16-16,3 1 24 0,-2-3 29 16,-1 1 25-16,0-2 15 0,-1 1-2 15,-2-2-16-15,1-2-22 0,-1-1-25 16,-2 0-22-16,1-3-14 0,-1 2-8 0,-2-5-5 15,1 0-6-15,-2-2-6 0,2-1-8 16,-2-3-12-16,0 0-10 0,4-3-5 0,-3 0-9 16,2-1-9-16,2-2-7 0,0 0-3 15,1 0-1-15,-1 0-3 0,3 0-3 16,0 1 2-16,0 2-1 0,2 2 2 0,-1 1-4 16,2 2 1-16,-1 3 0 0,3 1-1 15,-2 3 2-15,4 0-2 0,0 3 2 0,3 1 0 16,-1 2 0-16,1 0 2 0,2 2 0 15,1 1-1-15,3 0 2 0,-2 2 0 16,3-2-2-16,-2 1-3 0,0 1-6 0,1-1-2 16,-2 2-6-16,-1 0-4 0,1 2-3 15,-4-1 1-15,0 4 2 0,-4-1 2 16,3 1 5-16,-4 1 4 0,0 1 5 0,-4 2 4 16,-1 0 5-16,-1 2 0 0,-4-2 0 15,-2 3 5-15,0-2 5 0,-1 2 4 0,-2-3 4 16,-4 2 7-16,3-2 3 0,0 0 1 15,-2 0-6-15,-1-2-5 0,2-1-5 0,0-1-7 16,1-1-8-16,-1-1-15 0,4-3-26 16,1 0-53-16,1-3-89 0,0 0-95 15,4-3-85-15,2-2-61 0,6-3-35 16,1-4-4-16,2-2 31 0,5-4 64 0,2-3 71 16</inkml:trace>
  <inkml:trace contextRef="#ctx0" brushRef="#br0" timeOffset="-63101.94">13344 4072 134 0,'-5'-9'202'16,"-3"5"-12"-16,3-2-13 0,-2 3-10 15,4-2-5-15,0 2-5 0,-1 0-13 0,3 2-21 16,-1-2-24-16,2 1-26 0,2 1-22 16,1-1-21-16,0 2-15 0,5 2-7 15,-2-1-4-15,4 2-2 0,-1 0-1 0,0 3-1 16,1 2 0-16,-2-1-1 0,1 1 1 15,-1 1 2-15,-3-2 8 0,0 4 14 0,0-2 12 16,-2-2 11-16,1 0 9 0,0 1 5 16,-3-2 0-16,2-3-2 0,-1 0 3 0,1 0 1 15,0-3 1-15,-1-1-2 0,1-4-4 16,0-1-5-16,2-1-7 0,0-2-5 16,-2-2 9-16,0-1 15 0,-1 0 14 0,-1 0 20 15,-1-1 11-15,0 2 9 0,0 1 1 16,0 1-10-16,-1 1-12 0,-1 2-21 15,2 0-18-15,-2 3-18 0,2 2-15 0,-1 1-10 16,-1 1-11-16,2 2-2 0,0 3 0 16,0 0-3-16,0 0-1 0,2 2 1 15,-1-2 1-15,1 0-3 0,1-2 0 0,2 1 2 16,-2-4 0-16,4-1-1 0,0-3 1 16,1-3 0-16,0-1-3 0,0-4-17 15,1-1-26-15,-1-1-47 0,-1-1-62 0,-1-1-78 16,0-1-71-16,-3 2-64 0,-3 1-41 15,0 1-25-15,0 1-9 0,-3 2 40 0,-3 3 59 16,0 5 66-16</inkml:trace>
  <inkml:trace contextRef="#ctx0" brushRef="#br0" timeOffset="-62286.08">12776 5184 82 0,'-5'-17'132'0,"2"-1"-20"16,-3 2-11-16,3-1-6 0,0 2-1 0,1 2 4 16,2-1 3-16,0 2 10 0,0 2 9 15,-1 1 10-15,-1 1 3 0,2 2-3 16,-1 2-12-16,1-1-9 0,0 3-4 0,1 2 0 16,1 4 2-16,1 2 7 0,3 1 8 15,0 4-3-15,-1 2-12 0,2 5-18 16,-1 2-18-16,0 1-17 0,0 3-17 15,2 1-10-15,-3 2-11 0,0-1-4 0,-2-3-2 16,2-1 3-16,-1-1 7 0,0-5 14 16,-3-1 20-16,1-4 10 0,-1-4 2 15,-1-2 0-15,-1-7-9 0,-1-2-17 16,-1-5-21-16,-3-5-15 0,3-2-15 16,-2-2-12-16,0-2-7 0,-3-2-11 0,3-1-7 15,-2-1-1-15,0 2 3 0,3 1 7 16,-1 0 4-16,1 0 5 0,1 4 2 15,2 2-2-15,1 3-3 0,1 2 1 0,4 2 1 16,2 2 4-16,-1 3 6 16,6 3 4-16,3 3-6 0,2 2-17 0,2 1-20 15,2 0-17-15,2-2-10 0,1 2-2 16,2-1 8-16,-3-1 20 0,2-1 22 0,-3 2 21 16,-4-2 19-16,-1 0 18 0,-4 0 24 15,1 1 23-15,-6-1 20 16,-3 2 13-16,-4 1 2 0,-1 1-1 0,-4 2-15 0,-4 2-16 15,-5 1-18-15,0 0-12 0,-4 3-8 16,0 1-11-16,-4 0-5 0,-1 3-11 16,4-3-27-16,-4 1-43 0,5-2-59 15,1-2-67-15,-1-1-70 0,7-4-65 0,2-2-48 16,2-5-31-16,3-4 19 0,3-3 47 16,3-4 57-16</inkml:trace>
  <inkml:trace contextRef="#ctx0" brushRef="#br0" timeOffset="-61831.96">13001 4961 5 0,'-2'-10'177'0,"-1"-2"22"0,2 2-30 16,-1 1-20-16,2 0-10 0,0 1-7 16,0 1-5-16,0 2-9 0,0 2-10 15,3 0-6-15,0 3-5 0,2 3-1 0,0 0 1 16,3 3-4-16,-2 2-7 0,2 1-13 15,0 1-10-15,3 1-14 0,-2-1-12 16,-1 1-4-16,3-2-2 0,-1 1-2 0,-2-2 2 16,-2-2 0-16,2 0 3 0,-2-2 8 15,-3 1 4-15,2-2 0 0,-3-3-5 16,-2-2-6-16,0-1-5 0,0-3-15 16,0-3-15-16,-2-1-10 0,2-2-6 0,-1-2-5 15,1-1-6-15,0 2 2 0,1-2 2 16,1 1 3-16,1 2 2 0,2 3 1 15,1 0 2-15,0 3 0 0,2 2 2 16,2 4 2-16,1 3 4 0,0 1 0 0,1 2 2 16,-2 3 1-16,1 1 1 0,-2 1 2 15,-1 0 8-15,0-2 22 0,-1-1 38 16,-4 0 51-16,0-3 40 0,0-2 29 16,-3-3 9-16,0-3-6 0,-3-3-31 0,0-3-45 15,0-2-37-15,-2-2-28 0,0-4-16 16,2 2-14-16,-2-3-14 0,2 0-23 0,-1 0-38 15,0-2-62-15,1 1-78 0,2 3-90 16,-1-1-83-16,0 4-75 0,2 1-46 16,0 3-8-16,2 4 40 0,-2 5 73 0,0 0 79 15</inkml:trace>
  <inkml:trace contextRef="#ctx0" brushRef="#br0" timeOffset="-61050.98">12565 5791 121 0,'-10'-7'201'0,"-1"-1"-9"16,0 0-19-16,1 1-6 0,0 0 2 15,-2-1 5-15,3 1 8 0,-1-1 7 0,2 1 0 16,0-1-1-16,4 2-5 0,-4 2-9 15,2-2-12-15,2 3-14 0,1-1-15 16,0 2-18-16,1 0-22 0,-1 1-22 16,3 1-17-16,-1 1-9 0,1 2-8 0,1 2-4 15,-1 2 2-15,3 2 5 0,2 3-3 16,-2 2-3-16,5 1-5 0,-2 1-1 16,2 0-4-16,-1 0-3 0,-1 0 4 15,2 1 0-15,-2-2 1 0,1-2 1 0,-3-2 6 16,1-1 7-16,-1-2 8 0,-3-4 8 15,2 1 0-15,-3-4-4 0,-1-2-3 16,-1-4-14-16,-1-1-16 0,0-3-10 16,-1-3-4-16,0-1-4 0,-3-2-2 0,1-2 1 15,1 1 1-15,-1-2-1 0,1 0 1 16,0 0-1-16,1 0 1 0,0 3-1 16,0 1-1-16,2 2-6 0,-1 2-7 0,3 1-1 15,3 3-4-15,1 1 2 0,2 4-1 16,0 1 4-16,4 3 5 0,2 1-3 15,2 2-1-15,-1 2-7 0,4 0-4 16,1 2-4-16,-1-2 0 0,2 2 6 0,0-3 2 16,-1-1 7-16,-2 0 6 0,-2-1 6 15,-3-1 1-15,0 1 4 0,-3-2 7 16,-2 1 5-16,-3 1 4 0,-3-1 3 16,0 2 0-16,-5 0-6 0,-1 2-5 0,-5 1-3 15,0 1-2-15,-2 2-3 0,-1-1-1 16,-2 0-1-16,2 2-5 0,0-1-13 15,-2-1-18-15,3 2-24 0,1-3-32 0,-1-1-46 16,3 0-53-16,1-1-54 0,3-4-61 16,1 0-51-16,2-2-28 0,1-2-8 15,5-3 6-15,2-1 14 0,2-5 42 0,3-2 55 16,2-3 51-16</inkml:trace>
  <inkml:trace contextRef="#ctx0" brushRef="#br0" timeOffset="-60615.62">12688 5661 16 0,'-2'-9'181'16,"-1"1"16"-16,-2 2-24 0,2 0-11 16,-3 3-3-16,1-1 2 0,2 2 0 0,1-1-6 15,-1 0-11-15,2 2-15 0,-1-1-10 16,4 2-7-16,-1 0-4 0,4 0 1 16,1 2 0-16,4 0-4 0,-1 3-11 0,3 0-17 15,1 2-15-15,0 1-16 0,3 2-7 16,-2 1-6-16,0-1 4 0,-1 1 5 15,-2 1 8-15,0-2 7 0,0 1 3 16,-4-2 4-16,0-2 8 0,-2-1 9 16,-2-1 2-16,1-1-2 0,-3-4-4 0,-1 0-9 15,0-4-19-15,0-2-18 0,-1-2-18 16,-1 0-9-16,2-5-8 0,-2 1-5 16,2 0-2-16,0 0-6 0,2 2-1 0,0-1-2 15,1 4 3-15,0-1 4 0,3 5 1 16,-1 0 3-16,4 5 3 0,1 0 3 15,0 5-3-15,2 0 3 0,1 2 2 16,-1 0-1-16,1 0 3 0,-2 2 2 16,0-4 9-16,-1 1 19 0,-2-1 24 0,1-2 23 15,-3-2 20-15,-1-3 14 0,0-5 3 16,-2-2-7-16,2-4-22 0,-1-4-21 16,-2 0-21-16,0-1-24 0,-2-4-39 0,-2 1-50 15,0-1-69-15,-4-1-110 0,2 2-125 16,-1-1-111-16,0 2-94 0,0 2-39 15,0 1 25-15,-1 4 87 0,3 2 113 16</inkml:trace>
  <inkml:trace contextRef="#ctx0" brushRef="#br0" timeOffset="-44400.37">4980 11845 2 0,'0'0'119'0,"-2"-1"-19"16,1-1-16-16,-1 2-10 0,-1-1-4 15,0 1-2-15,2-2-4 0,-1 0-3 16,-1 0-1-16,1 0 3 0,-1-1 1 0,1 0 2 15,1 0 5-15,-3 0 3 0,3 0 2 16,-1-1-1-16,-1 1 3 0,0-2 0 0,0 2 1 16,1-2 4-16,1 1 6 0,-1 1 7 15,-1-1 6-15,1 1 6 0,1 1 6 0,-1-1 4 16,-1 0 3-16,1 2 4 0,1-1-1 16,-1 1-6-16,-1 1-3 0,1-2-4 15,0 1-7-15,0 1-11 0,-1 0-6 0,0 0-10 16,-1 0-7-16,0 0-7 0,0 0-3 15,-1 0-5-15,1 0-2 0,-2 0 2 0,1 0 1 16,-1 0 1-16,-1 0-3 0,-2 1 1 16,3 1-1-16,-2-1-3 0,-1 1-5 15,0-1-3-15,-2 2-4 0,1 2-2 0,-2-2 4 16,1 3 0-16,-5-2 3 0,2 4 0 16,-3-2 3-16,-1 1 3 0,-1 2-4 15,0 1-1-15,0 0 0 0,-3 0-1 0,3 2 0 16,-3-1-8-16,0 0-4 0,1 3-5 15,1-2-4-15,-1 0-8 0,0 2-5 0,-1-1 0 16,0 1-3-16,3-1-3 0,-5 2 0 16,4-1 0-16,-4 1 3 0,4-1 0 15,-4 3 4-15,2 0 6 0,0-2 4 0,3 1 3 16,-3-1-1-16,1-1 3 0,2-1-2 16,0 1 1-16,0-3-2 0,2 0-1 0,1 1-2 15,-3 0-2-15,3-1-2 0,2-1-5 16,0 1-2-16,1-1-2 0,0 1-3 0,1-1-1 15,4-1-3-15,0 0 1 0,0 0-1 16,2-2-3-16,3 1-4 0,-1 0 2 16,3 1-1-16,2-2 2 0,1 4 0 0,3-1 2 15,1 1 2-15,2-1 0 0,3 4 1 16,0-2 0-16,3 1 0 0,-2 2-2 16,1 0 1-16,2 0-1 0,-1 3-1 0,0 0-1 15,2 3 3-15,-3 2 4 0,2 0 0 16,0 3 1-16,-1 1 2 0,2 0 4 15,-2 2 4-15,2-1 4 0,-3 1 5 0,2 1 5 16,-2-2 9-16,1 2 2 0,-1 0 2 16,1 0 2-16,-1 0-1 0,2 0-4 15,-2-1-4-15,-2-2-1 0,2 0-6 0,-2-2 0 16,0-2-3-16,-2-3-1 0,-1-2-1 16,1 1-3-16,0-4-2 0,-3-2-5 0,0-3-3 15,1 1-1-15,-2-2-3 0,1-1-3 16,-3-1-1-16,3-1-1 0,-1-1 2 0,0-2-1 15,1 0 0-15,2 0-1 0,-2-1 0 16,2 0 0-16,0 1-3 0,2-1 1 0,-2-1 1 16,1 1-2-16,-1 1 2 0,3-2-1 15,0 1 1-15,0 0 1 0,0-2 0 16,2 2 1-16,-1-2 0 0,3 0 2 0,2-2 1 16,-1 0 4-16,6-1 2 0,0-3 0 15,3-2 2-15,-1-2 1 0,7-4-5 0,0-1-1 16,2-3-3-16,3-1-3 0,2-4-5 15,-1-1 0-15,1 0-4 0,-3 0-7 16,4-1-6-16,-3 1-6 0,-1 1-6 0,-3 1-6 16,-2 1-10-16,0 3-2 0,-5-2 0 15,-2 5 3-15,-1-2 7 0,-4 6 8 0,-2-3 12 16,2 3 9-16,-5 1 5 0,-1-1 5 16,-1 4 1-16,-3 0 1 0,0-1 0 15,-2 2 2-15,-1 0-1 0,-2 0-2 16,0 0 3-16,1 2-2 0,-1-1-1 0,-3 1-1 15,1-1 2-15,1 2 2 0,-2-1-2 16,0 0 1-16,0 0-1 0,-2 1-1 16,1-1 0-16,1-1 0 0,-3 1 13 0,-1-2 11 15,1-2 12-15,-2-1 12 0,-1 0 12 16,-3-3 5-16,-1-1-4 0,-1-4-7 16,-3-2-6-16,-1-4-9 0,-2-1-6 0,-2-2-8 15,-3-3-6-15,0-3-6 0,-5-2-5 16,2-3-5-16,-4 0-2 0,1-2-2 0,-1-1 0 15,1-1-2-15,1 1 0 0,2 1 0 16,0 1-5-16,4 5-8 0,0 0-10 0,3 5-17 16,3 2-33-16,-1 5-53 0,5 3-70 15,3 3-75-15,-1 5-96 0,3 4-109 16,-1 4-91-16,6 7-48 0,2 2-16 0,2 7 4 16,5 2 46-16,5 5 93 0,0 6 108 15,5 5 93-15</inkml:trace>
  <inkml:trace contextRef="#ctx0" brushRef="#br0" timeOffset="-43284.84">5538 13091 49 0,'0'-5'200'0,"0"-1"17"0,0-2-35 15,2 1-35-15,-1-1-20 0,1-1-9 16,-1 0-3-16,3-1-3 0,-1-1-5 0,0 1-12 16,0-1-17-16,0 1-14 0,2 1-16 15,-2-2-14-15,0 3-9 0,-1 0-7 16,1 2-1-16,-1 0 2 0,-1 1 8 16,1 1 13-16,-2 2 21 0,2-1 27 0,-1 0 31 15,-1 2 29-15,0-1 17 0,-1 2 10 16,-3 0 3-16,1 2-4 0,-5-1-16 15,-3 2-21-15,0 2-10 0,-2 1-12 0,-7 1-15 16,1 2-13-16,-5 2-11 0,0 1-11 16,-4 3-12-16,-2 1-6 0,-2 2-11 15,-3 5-8-15,1 1-7 0,-4 3-3 16,0 0-4-16,0 1-4 0,1 2 4 0,-1-1 4 16,1 0 8-16,2-1 6 0,3-1 7 15,-1-2 6-15,3-1 5 0,2 0 5 0,1-3-1 16,3-3-1-16,2 0 2 0,1-3 3 15,5-1-5-15,2-4-4 0,1 1-6 0,4-3-2 16,1 0-10-16,0-2-10 0,3-2-8 16,2 1-6-16,-2-2-4 0,3 0-6 0,0 0 2 15,2 0-2-15,4 1 4 0,-2 1 1 16,4 1 3-16,-1 0 9 0,3 3 6 16,0 1 8-16,1 3 5 0,1 2 4 0,1 0 3 15,0 4-4-15,2 2-6 0,1 0-3 16,-1 3-3-16,1 0-2 0,0 2-2 15,-1-2-2-15,1-1 3 0,0 2-1 0,2-1-1 16,-3 0 1-16,2-2 4 0,-2 1 2 16,0-1 1-16,-1 2 4 0,0-1 1 0,0-1 2 15,-2 1-1-15,1 1-2 0,-2-2-4 16,-1 2-2-16,0-1-4 0,-3-1-3 16,2-1-1-16,0-1-1 0,-2-1-1 0,-2-2-5 15,2-1 1-15,-2-2-3 0,3-1-3 16,-3-1-3-16,2-3-2 0,0 0 0 0,1-1 0 15,2-2 2-15,1 0 2 0,1-3 0 0,1 0 2 16,5-2 1-16,-2-1 0 0,3-1-2 16,4-2-1-16,-2 0-1 0,5-3-2 0,-1 1 1 15,4-2-2-15,2-1-2 0,-1-1 1 16,4 0-2-16,1 0-2 0,0-1 0 16,4-2 0-16,-1 1-1 0,2-2-4 15,0-1-4-15,-2 2-1 0,-3-3-6 16,1 2-2-16,-3-2-3 0,-4 0 4 0,-2 1 0 15,-4 1 2-15,-4-1 5 0,-2 2 3 16,0-1 4-16,-5 1 1 0,-2-1 5 0,0 3 2 16,-5-2 0-16,-2 0 3 0,-4 0 4 15,-3-3 13-15,-2 0 7 0,-3-3 7 16,-8-3 7-16,0-4 2 0,-5-4-1 16,-1-5-10-16,-5-6-8 0,-3-1-9 0,1-4-6 15,-3-3-2-15,2 0-7 0,0-2 0 16,3 0 0-16,1 4-3 0,1 1-1 15,6 3-2-15,0 0-3 0,4 5-9 0,3 1-15 16,0 3-20-16,3 3-29 0,2 4-39 0,1 2-47 16,2 6-59-16,0 2-65 0,2 4-75 15,3 1-77-15,2 7-56 0,5 1-28 16,3 6 0-16,3 4 14 0,5 4 19 0,1 4 52 16,5 6 70-16,2 1 66 0</inkml:trace>
  <inkml:trace contextRef="#ctx0" brushRef="#br0" timeOffset="-42134.32">5965 13926 125 0,'3'-5'192'15,"2"0"-17"-15,0 1-31 0,1-2-21 16,-1 0-10-16,4 0-5 0,-1 0 0 0,0 2-1 16,1-4 0-16,-1 2-1 0,0-1 0 15,2 1 1-15,-2 0-2 0,-2 1 2 16,-1 0 3-16,-2 1 5 0,0 1 9 0,-1 2 3 16,-2 1-5-16,0 1-11 0,-5 4-14 15,0 4-23-15,-4 1-25 0,-5 5-22 16,-1 2-13-16,-4 2-5 0,-4 5-4 15,0 0 2-15,-5 2 6 0,-2 0 6 0,-2 5 9 16,-1-3 11-16,-5 4 14 0,2-1 9 16,-4 1 11-16,1 2 10 0,-4-2 12 0,0 1 5 15,-1-4 0-15,0 3 0 0,1-2-4 16,1-1-1-16,2-2-1 0,3 0-4 16,4-4 9-16,2 0 7 0,4-3 1 0,3-2-9 15,2-4-15-15,6 0-11 0,1-2-22 16,3-3-21-16,3 0-17 0,1-1-5 15,5-1-5-15,1 1-3 0,4-1-3 0,4 1 4 16,2-1 1-16,1 2 3 0,3 2 1 0,0-2-1 16,3 3 10-16,0 0 10 0,0 1 9 15,2 2 9-15,-3 3 12 0,3 0 12 0,-1 3 2 16,2 3-4-16,-2 2-6 0,1 1-9 16,0 3-12-16,2 0-9 0,-2 1-6 0,1 1-4 15,1-2 1-15,-3-1 2 0,4 0 3 16,-1-2 3-16,-1-1 1 0,2-1 1 0,-1-1 0 15,0-3-1-15,-2 0 2 0,1 0 0 16,-1-3 0-16,-2-1 0 0,0-3-1 16,-2 2-4-16,-2-4-3 0,2-1-1 0,-4 0-2 15,2-2 1-15,-3-1-1 0,-1-2-1 16,1 0 0-16,-1-2-2 0,1 1-1 0,-1-2-4 16,-1 0-1-16,3 0 2 0,1 0-4 15,0-2 3-15,2 1-2 0,-1-2 1 16,6-2-2-16,-1 1-3 0,5-4 0 15,0 1-4-15,4-4-6 0,3-1-4 0,2-3-5 16,4-1-6-16,-1-5-6 0,6-2-5 0,-1-2 1 16,2-3 2-16,1 2 2 0,1-4-3 15,1 1-2-15,-2-1-5 0,0 2-12 16,-1-1-16-16,-4 4-10 0,-1-1-1 0,-5 4 5 16,0 1 7-16,-6 3 15 0,-2 1 18 15,-6 2 17-15,1 3 23 0,-4 0 25 0,-1 3 28 16,-4 0 22-16,-1 2 14 0,-1-1 8 15,-3 2-8-15,-3-1-17 0,-3-1-23 16,-3-1-19-16,1 0-13 0,0-1-11 0,-3-4-3 16,-1-1-5-16,-1-1-1 0,-1-4-2 15,0-1-2-15,0-3 1 0,0-1-3 16,-1-4-1-16,0 1 0 0,1-2 0 0,-5 0 3 16,2-2 4-16,-2-1 6 0,-2 2 7 15,-2-2 4-15,-3 1 5 0,-2 1-1 16,-4-1-1-16,-1 1-5 0,0-1-7 0,-5 1-5 15,0-1-2-15,1 1-4 0,0 2-4 16,-1 2 0-16,4 2-3 0,1 1 1 0,3 3 0 16,2 1-5-16,3 2-7 0,2 3-11 15,3 2-10-15,4-1-22 0,1 4-32 16,1 1-48-16,4 0-60 0,-2 3-72 16,3 0-82-16,3 1-106 0,-1 1-106 0,4 2-65 15,4 1-38-15,-1 1-16 0,2 0 46 16,2 0 101-16,0 0 122 0</inkml:trace>
  <inkml:trace contextRef="#ctx0" brushRef="#br0" timeOffset="-38701.82">5816 11938 54 0,'0'0'58'0,"0"-1"-16"15,0 1-13-15,0-2-7 0,0 1-5 16,0-1-1-16,0 0-2 0,0 0-1 0,2-1-2 16,-2 0 2-16,2-2 3 0,-1 4 1 15,-1-3 4-15,2 2 2 0,-1-1 5 16,-1 1 3-16,0-1 1 0,0 3 1 15,0-1-2-15,0-1-1 0,0 2-3 0,0 0-1 16,0 0-1-16,0 0-1 0,0 0 2 16,0-1 1-16,0 1 2 0,0 0 5 15,0 0 4-15,0 0 4 0,0 0 5 16,0 0 6-16,0 0 4 0,0 0 3 0,0 0 2 16,0 0-1-16,0 0-4 0,0 0-4 15,0 0-4-15,0 0-7 0,0 0-5 16,0 0-4-16,0 0-3 0,0 0-5 15,0 0-4-15,0 0-2 0,0 0-1 0,0 0 0 16,0-2 2-16,0 1 0 0,0 1 0 16,0-4 2-16,0 3 1 0,0 0-1 15,0-1 2-15,-1-1 3 0,1 3 3 0,0-1 1 16,0-1 0-16,0 2-4 0,0-1-4 16,0 1-4-16,0 0-9 0,0 0-4 15,0 0-5-15,1 0-1 0,1 3-2 16,3 1 1-16,1 4 2 0,0 2 0 0,1 2 0 15,1 1 0-15,2 3 2 0,0 2-1 16,-2 0 1-16,2 0-2 0,0 1 3 16,-3-1 1-16,2 0 0 0,-1-1 3 15,0-1 6-15,-3-1 8 0,1 0 5 0,-2-3 9 16,0 0 5-16,1-3 3 0,-2 0 3 16,-2-3 0-16,1 0 4 0,0-1 1 15,-1-1 8-15,-1-1 0 0,0-1-2 0,0-1-6 16,0-2-5-16,-3-1-10 0,1-1-12 15,-1-1-5-15,-3-4 0 0,2 1-1 16,-3-2-2-16,1-2 2 0,-1-1-2 16,-2-2-3-16,-1 1-3 0,2-3-3 15,-1 1-2-15,0-3 1 0,-1 0 4 0,0-2 5 16,-2 1 3-16,2-1 3 0,1-1 2 16,-4 2 0-16,2-1-1 0,-1 2-6 0,2 2 0 15,-1-1 0-15,0 4 2 0,3-1 2 16,2 2-3-16,-1 2 1 0,0 1-2 15,0 1-4-15,4 2-5 0,0 2-6 16,0-1-4-16,1 2-3 0,0 0-2 16,2 3 0-16,2 0 1 0,0 1 3 0,1 3 0 15,3 0 2-15,2 2-2 0,1 0 1 16,-1 0 2-16,2 2-1 0,1-2 1 16,2 1 0-16,-2-1 2 0,1 2-1 0,-2-4-4 15,4 2 0-15,-3-2-2 0,-1 3-1 16,2-4-2-16,-1 1-2 0,-1-2-2 15,1 0-2-15,-2-2-4 0,4 0-6 16,-2 0-1-16,0-1-9 0,3 0-6 0,-4-1-8 16,1-1-1-16,0 2-1 0,0-1-1 15,-1 2 7-15,-1 0 9 0,1 0 7 16,-2 0 8-16,2 3 7 0,-3 0 6 16,-1 1 3-16,-1 3 8 0,0-1 4 0,0 1 4 15,-1 2 4-15,-2-1 5 0,-1 1 2 16,-1 0 0-16,0 0-1 0,0 0-1 15,-1 0-4-15,-1-2-2 0,0 2-1 0,-2 0 0 16,1 2 0-16,-2-2 0 0,2 1 1 16,-2 1-1-16,-1 2-1 0,-2 1 1 15,-2 0-3-15,2 2 2 0,0 0 2 16,-2 1 3-16,0-2 2 0,0 0 4 0,1-1-1 16,1-1-2-16,2-1-4 0,-1-3-4 15,1 0-4-15,2-2-4 0,0-2-2 16,1 1-5-16,0-3-7 0,1 1-16 15,1-1-28-15,-1-1-43 0,2 0-56 0,-2 0-58 16,2 0-55-16,0-2-51 0,2-2-34 16,0-2-28-16,1-1 5 0,0-4 32 15,2-1 50-15</inkml:trace>
  <inkml:trace contextRef="#ctx0" brushRef="#br0" timeOffset="-36900.58">6009 11779 87 0,'-3'-6'95'15,"-2"2"-15"-15,4 1-6 0,-1-2-5 16,-1 2 1-16,0-1 2 0,-2 1 2 0,2 0 1 16,0 0 2-16,1 0 1 0,1 0-1 15,-1 1-4-15,-1 1-3 0,1-1-4 16,1-1-6-16,-1 2-6 0,2-1-5 16,-2 1-5-16,1-3-5 0,1 4-6 0,0-1-7 15,0 1-5-15,0 0-2 0,1 1-3 16,3 1-2-16,-1 1 0 0,3 2 3 15,-1 1 1-15,3 1 0 0,-2 2-1 0,2 0 1 16,0 0 1-16,1 2 1 0,-1-1 2 16,-1 2 4-16,-1-1 4 0,3-1 2 15,-2 0 1-15,-1-2 3 0,-1 1 1 16,0-1-2-16,2-1 0 0,-3-3-1 0,0 3-3 16,0-4-1-16,-1 0-4 0,-2 0 1 15,1-3 0-15,1 0 1 0,-1 0-2 16,-2-2-3-16,1-2-2 0,1-2-3 15,-2 0-5-15,2-3-2 0,-2 0-1 0,0-3 1 16,-2 0 0-16,2 0 0 0,-3-2 0 16,1 1 1-16,1-1-1 0,-1 0-4 15,-1 3 0-15,1-1 0 0,2 3-2 16,-3-2-2-16,1 4 0 0,2-1 0 0,-1 2-3 16,-1 2-1-16,2 1-2 0,0-1 0 15,0 2-1-15,0 0 0 0,0 2-1 16,2 2 1-16,-1-1 0 0,4 2-1 0,-3 0 3 15,4 3 0-15,-1-1 1 0,4 2 1 16,-1 1 0-16,0 1 3 0,0 0-3 16,3 0 0-16,-3 1 0 0,0 1-1 0,1-1 1 15,1 1 0-15,-2-1 1 0,-2-1 0 16,2 2 0-16,0-4 0 0,-2 2 0 16,-1-1 0-16,0-1-1 0,1-2 1 15,-3 1-1-15,2-3 1 0,-2 1-1 16,0-1 0-16,-1-1 1 0,1-1 2 0,0 0 3 15,1-1 2-15,0-1 5 0,-1 0 4 16,0-1 6-16,-1-1 5 0,1 0 6 16,-1-1 3-16,-2-2 1 0,1 0 4 0,1 0 1 15,-2-3 4-15,0 1 5 0,0 1 5 16,0-4 8-16,0 1 2 0,0-1 0 16,-2-1-2-16,1 0-5 0,-1-1-7 15,1-1-9-15,-1-1-11 0,0-1-7 0,-1 0-10 16,-2 0-7-16,1 1-3 0,1 0-3 15,1 0-1-15,-1 1-2 0,1 3 1 16,-1 0 0-16,2 2-8 0,-1 0-7 0,0 3-11 16,-1 0-16-16,1 1-19 0,1 1-15 15,-1 1-13-15,1 2-5 0,-2-1 1 16,3 2 11-16,-2 2 13 0,1-1 17 16,1-1 15-16,-2 0 11 0,2 0 7 0,0 0 5 15,0 0 2-15,0 0 2 0,0 0 1 16,0 0 1-16,0 0 4 0,0 0 0 15,0 0 0-15,0 2 4 0,0-2 0 0,0 0 0 16,0 1 0-16,0 1-1 0,0-2 2 16,0 1-1-16,0 0 0 0,0-1 0 15,0 4-1-15,0-3 2 0,0 2-1 16,0 0-2-16,0 0 1 0,0 0-2 16,0 2 2-16,2-2-1 0,-2 1 0 0,1 2 2 15,1 2-1-15,-2-1 1 0,4 0-1 16,-2 4-2-16,-1 0 1 0,1 1 0 15,1-2 1-15,-1 4 0 0,0-2 1 0,-1 0 1 16,2-1 0-16,-1 0-1 0,-2 1 3 16,2-1 2-16,-1-2 1 0,-1 0 4 15,0-2 3-15,0 1 0 0,0-2 1 16,0 0 0-16,0 0-3 0,-1-2-2 0,-1 2-2 16,2-1 1-16,-2-2-1 0,1 1 5 15,-1-1 5-15,-1 0 8 0,1-1 9 16,1-1 10-16,-3-1 14 0,1 0 10 15,-3 0 7-15,2-3 3 0,-3 0 1 0,-1-1-1 16,2-1-8-16,-3-3-7 0,1 3-7 16,-2-4-6-16,-1 1-5 0,3-1-9 15,-2 0-5-15,1-1-12 0,-2 1-2 16,3 0-7-16,0-2-7 0,0 4-1 0,2-2 4 16,0 3-3-16,-1 0-5 0,4 1 1 15,-3 2-4-15,3 0-8 0,1 0-12 16,-1 0-1-16,1 2-3 0,2 1 0 0,-1 0 2 15,1 0 5-15,0 0 4 0,1 1 4 16,-1 2 6-16,2 2 0 0,1 0 5 16,2 2-1-16,-1 0 8 0,1 1-2 15,2 2-3-15,-3-1 1 0,1 2-1 0,0-1 0 16,1 3-7-16,0 1 4 0,-1 0 0 16,-2 2 2-16,2-1 0 0,0 0 0 15,-2 0 0-15,0 0-2 0,0 0 1 0,-1-1-3 16,-1-4 0-16,1 1 2 0,-2-1 0 15,2-2 2-15,-1-2 1 0,-1 0 2 16,0-2 4-16,0 1 4 0,0-4 6 16,0 2 5-16,-3-3 5 0,0-1 9 0,0-1 4 15,-5-2 2-15,0-1 3 0,0-1 3 16,0-1 0-16,-1-4-5 0,-1 0-7 16,-3 1-5-16,1-3-4 0,1 1-11 15,-5-3-5-15,3 0-2 0,-1 0-1 0,0-2-3 16,0 0 0-16,1 1 2 0,0 0-2 15,-1-1-2-15,3 2 0 0,-3 0 1 16,3 0-2-16,0 2 0 0,0-1 0 16,1 1 1-16,-1 1-2 0,2 0-1 0,2 1-1 15,-1 2 1-15,2 0 1 0,-2 2 0 16,2 1 0-16,3 0-1 0,-2 1 1 0,3 2-1 16,-1 0-5-16,0 2-3 0,3-2-6 15,-2 1-5-15,2 0-3 0,0 2 0 16,0 0 0-16,0 0-1 0,0 0 4 15,2 0 2-15,-2 0-2 0,3 0-6 16,-1 2-7-16,-1 0-11 0,3-2-15 0,-1 1-28 16,0 1-38-16,0-2-44 0,0 1-47 15,3 2-51-15,-3 2-42 0,2 1-23 16,3 1-10-16,-1 2 4 0,5 3 3 16,1 3 11-16,1 2 33 0,4 4 42 0</inkml:trace>
  <inkml:trace contextRef="#ctx0" brushRef="#br0" timeOffset="-30577.93">10942 14159 60 0,'35'-5'129'0,"1"-1"-47"0,-1-1-44 16,0 2-24-16,0-1-12 0,0 1 0 16,0 1 8-16,-1-1 13 0,2-1 12 0,-1 3 11 15,2-2 10-15,-1 1 11 16,2 0 6-16,3-2 6 0,-1 0 7 0,1-3 1 15,3 0-1-15,0-3-7 0,4 0-9 16,-1-2-12-16,4-1-15 0,1 0-13 0,0-1-10 16,0-1-6-16,3 2-5 0,-4 0-4 15,0 2-1-15,-2-1 0 0,-2 2 1 16,-3 2 1-16,-2 2 1 0,-4 1 1 16,-3 1 1-16,-7 1 2 0,-3 2 4 0,-3 0 10 15,-6 3 8-15,-3 0 11 0,-7 3 9 16,-3 0 6-16,-4 0-7 0,-6 2-5 15,-2-1-12-15,-5 2-13 0,-7-1-12 16,0-1-6-16,-7 1-2 0,-4-1-2 0,-5 1-3 16,-3 1-4-16,-3 1-6 0,-7 1-8 15,-4 2-11-15,-2 4-8 0,-10 1-6 16,-2 3 0-16,-8 3 2 0,-4 1 5 16,-6 5 6-16,-1 2 6 0,-3 1 6 0,-2 3 10 15,1 0 15-15,-1 1 18 0,2 1 23 16,1-4 23-16,7 1 24 0,6-4 23 0,5-2 10 15,8-2 5-15,10-5-5 0,6-2-14 16,12-4-20-16,9-4-24 0,10-3-21 16,10-3-18-16,10-4-12 0,10-2-9 0,10-5-4 15,9-1 0-15,9-3 2 0,6-2 0 16,9 0-2-16,8-6 3 0,5 1 0 0,10-3-1 16,6 0 5-16,6-3 10 0,7-1 13 15,2-1 16-15,2 0 18 0,6-1 16 16,0-1 8-16,5-1 1 0,-2 1-2 15,4 0-6-15,4-1-7 0,-1 3-4 0,2 0-6 16,-2 1-3-16,-4 4-1 0,-1 1-3 16,-5 3-9-16,-3 3-7 0,-3 1-6 0,-7 0-9 15,-6 4-8-15,-3 1-4 16,-7 2-4-16,-5-1 0 0,-7 3-5 0,-6 0 3 16,-5 2-2-16,-8 0-2 0,-5 0 0 15,-9 1-2-15,-5 0 10 0,-6 1 5 0,-7 1 7 16,-6 1 4-16,-6 1 8 15,-7 0-1-15,-7 1-9 0,-7 0-5 0,-4 3-7 16,-9-2-11-16,-6 2-11 0,-8 2-2 0,-5-1-5 16,-6 1-9-16,-6-1-4 0,-5 1 2 15,-5-1-2-15,-7 1-5 0,-7 1 1 16,-4 0 2-16,-6 0 1 0,-2 0-2 16,-4 1 5-16,1 1 2 0,-1-1 3 0,0 2 5 15,-1 0 6-15,0 0 2 0,5 2 2 16,2 1 5-16,3-1 3 0,4 2-3 15,4 0 0-15,4 1-2 0,6-2 0 16,7 1 0-16,8 1 0 0,6-2 2 0,9 0-2 16,8-3 4-16,10-1 1 0,9-1 5 15,11-2 0-15,10 0 3 0,11-2 5 16,9-3-1-16,10 0 1 0,9-5-6 0,10-2-5 16,7-2 0-16,11-3 0 0,5-4 0 15,10-5 1-15,9-2 1 0,4-3-1 16,9-3-2-16,8-1-4 0,5-3-2 15,3 0-2-15,3-2-3 0,0 1 3 0,2-1-8 16,-2 1-1-16,-2 1-8 0,-4 1 2 16,-2 4-1-16,-3 1 1 0,-8 3 6 15,-6 1 3-15,-7 4 5 0,-10 1 6 16,-5 3 5-16,-15 1 6 0,-6 2 6 0,-10 3 13 16,-10 2 13-16,-8 1 14 0,-12 3 5 15,-9 0 10-15,-11 3-2 0,-9 1-10 16,-13 2-16-16,-13 0-15 0,-11 2-14 15,-11 0-21-15,-12 3-14 0,-11 0-11 0,-10 2-4 16,-9-1-7-16,-12 5-5 0,-9-1 4 16,-10 4 3-16,-10 1 7 0,-6 3 1 15,-7 3 11-15,-7 1 6 0,-3 1 5 16,0 2 5-16,0-1-2 0,-1 3 4 0,4-2-4 16,7 3 1-16,8-3 2 0,10 1-1 15,13-5 2-15,15-2-7 0,11-4-20 0,16-2-35 16,12-3-62-16,15-4-89 0,11-4-101 15,14-1-86-15,11-7-75 0,12-3-58 16,11-3-5-16,12-3 57 0,4-5 81 0,11 1 88 16</inkml:trace>
  <inkml:trace contextRef="#ctx0" brushRef="#br0" timeOffset="5081.86">5038 12118 20 0,'-1'-2'35'0,"-2"1"-3"15,3 0-2-15,-3-2-2 0,3 1 0 16,-2 1 1-16,2-1 0 0,-1-1 2 15,-1 3 2-15,2-1 2 0,-2-1 0 16,1 2 0-16,-1-2-1 0,-1 0-3 0,1 2 1 16,-1-2 0-16,0 1 0 0,1 1 0 15,-2-2 1-15,-1 1 0 0,2 1 0 0,-2-2-3 16,0 1-3-16,2-1-2 0,-2 1-2 16,-1-1-3-16,0-1-3 0,-1 2-2 15,1-1 0-15,-2 1 0 0,-1-2 2 0,2 1 4 16,-1-1 2-16,0 0 3 0,-1 0 2 15,1 2 0-15,2-1-3 0,-2-1-3 0,-1 2-5 16,1-1-3-16,-2 2-3 0,1-1-2 16,2 1-2-16,-1 0 1 0,0 0 4 15,-1 0-1-15,-1 0 1 0,1 0 1 0,0 0 1 16,-1 1 0-16,0-1-1 0,1 2-2 16,0-1 0-16,-1-1 0 0,2 2 0 0,-3-1 1 15,2-1-1-15,-1 2 2 0,1-1 1 16,-1 0 1-16,-1 1 0 0,0 0-1 0,0 1 1 15,0-2-2-15,-2 1 0 0,2 1-1 16,-1-2-1-16,-1 2 1 0,3 0-1 16,-2 0 0-16,2 0-1 0,-4 0-1 0,5 0 0 15,-3 1-1-15,2 0 1 0,-2 0-2 16,3-1-1-16,-2 2 0 0,1-1-3 16,-1 1 1-16,-1 1-2 0,2 0 1 15,-1 0 0-15,-1 1 0 0,0 0 0 0,3 3-1 16,-2-2-2-16,0 3 0 0,1 0 1 15,-1-1-1-15,0 2 0 0,1-1 1 0,-2 1-1 16,2-2 0-16,2 1 0 0,-2-1 1 16,0 1 1-16,2-1-1 0,-1 1 0 15,1-2-1-15,1 1 1 0,-1 1 0 0,-1-1-1 16,4 1 0-16,-1 1 0 0,-1 0 0 16,3 0 2-16,-2 3-2 0,1 0 0 0,0 0 2 15,2 1-1-15,1 2 0 0,-1-1-1 16,0-1 1-16,0 2 2 0,1-1-3 15,-1 1-1-15,2-2 3 0,1 1-1 0,1 0-1 16,-1 1 0-16,3 0 2 0,0 0 0 16,2 2-1-16,0-1 1 0,3-1-1 15,1 4 3-15,-1-3-2 0,3 1-2 0,-1 1 2 16,2 0-1-16,1 0 1 0,-1 0-1 16,3 0 0-16,-1 1 1 0,2-1-1 0,1 2 1 15,-1-2 0-15,3 0-1 0,-1 0 2 16,-1-2 0-16,3 1-1 0,-2-4 0 15,2-1 0-15,-2 0-1 0,2-3-1 0,2 0 2 16,-4-3 0-16,4 0-1 0,0-1 3 16,0-2 3-16,-1-2 0 0,3-1 1 15,-3 2 0-15,2-3 1 0,1 2-3 0,-1-3-3 16,-1 1 1-16,1 1-1 0,-3-2 0 16,2-1-1-16,-4 2-1 0,2-2 4 0,-3 0 0 15,1-2 2-15,-1 1 4 0,-1-1 2 16,1-2 2-16,-2 0 0 0,2-1 1 0,-2-1-4 15,0-3-1-15,-2 1-2 0,4-2 0 16,-4-2-2-16,2 0-2 0,0-1-1 16,1 2-1-16,-2-3-1 0,2 2 0 0,-4 0 0 15,1 0 0-15,1-2 2 0,-1 3 0 16,-1-3 1-16,0 1 2 0,-1-2 0 16,1 1 1-16,-2-1-1 0,1 0 0 0,-2 0 1 15,1-1-1-15,-2 1 0 0,1 0-1 16,-1 1 0-16,0-1-1 0,0 2 0 0,0-2 0 15,-2 1-1-15,2-2-1 0,-3 0 3 16,4 2 8-16,-4-1 7 0,0 0 14 16,-2 0 14-16,0-1 17 0,-1 0 10 15,-2 0 6-15,0-1 2 0,-2 1-4 0,-1-4-7 16,-2 2-12-16,0-1-8 0,-1-1-13 16,-3-1-12-16,2 0-8 0,-1-2-8 0,-1 3-5 15,1-3-3-15,-3 2 0 0,1-3-1 16,-2 3-2-16,2-2 0 0,-5 1 1 15,4 1 1-15,-2 0-3 0,-3 0 0 0,3 0 0 16,-4 2 0-16,1-2-3 0,-1 1 0 16,0 0 2-16,-1 2 1 0,-1 1 0 0,0-3-1 15,0 4 2-15,-1-1-1 0,2 1-1 16,-1 1-2-16,0 0 2 0,0 3-1 16,-3-2-1-16,3 4 1 0,-1-1 1 0,-1 1 0 15,2 2 0-15,-1 2-2 0,-1 0 0 16,2 3 3-16,-2 0-3 0,1 2-1 0,1-1 2 15,-2 4-2-15,3-1 2 0,-2 2-4 16,3 0 3-16,-1 1-1 0,0 3 0 0,0-3 3 16,-1 3 0-16,2 0 1 0,-1 0 0 15,0 2 0-15,0 0 0 0,-1 0 0 16,2 0-1-16,-1 2-1 0,-2-1 0 0,2 1 0 16,-2 1 1-16,3 0-1 0,-1-2 1 15,-1 2-1-15,3 0 0 0,-4-2-1 16,5 1-1-16,-2-1 4 0,3 0-2 15,0-2-2-15,1 0 1 0,1 0 1 0,2-1-2 16,0-1-2-16,1 0-2 0,1-1-10 16,3-1-44-16,-1 2-56 0,3-1-59 0,-2-2-56 15,4 1-49-15,-1 2-43 0,4-1-13 16,-1-1 2-16,2 1 31 0,2-2 43 16</inkml:trace>
  <inkml:trace contextRef="#ctx0" brushRef="#br0" timeOffset="5949.54">4819 11884 77 0,'-16'0'80'16,"0"0"-9"-16,-1 0-5 0,-2 0-1 16,1 0 1-16,-4 0-5 0,2 0-9 15,0 2-12-15,0-1-9 0,0 1-7 0,0 0-6 16,2 5-4-16,-3-3-1 0,4 4-3 15,-4-1-2-15,5 4-4 0,-3-1 0 0,2 0-2 16,-2 4-2-16,0 1 0 0,3 0 1 16,-1 3 0-16,1 0 1 0,-1 2-1 0,-1 1 2 15,2 1 0-15,2 1 0 0,-3 0 0 16,2 2 4-16,1-3 3 0,0 4 2 16,0-2 2-16,1 1 4 0,-1 2 5 15,3 0 1-15,1 3 1 0,-2-1 1 0,2 2-1 16,2 2-3-16,-1 0-5 0,3 2 1 0,1-1 0 15,3 2 2-15,2 3 4 0,3 0 0 16,4 2 5-16,2-1 5 0,2 2 1 16,8 0 1-16,0-1 7 0,5-1 7 15,4 2 1-15,6-1-5 0,2-4-1 0,4-2 2 16,4-1-1-16,0-4 2 0,5-3 1 16,-1-3 3-16,0-3 2 0,3-3-5 0,-2-4-5 15,2-4-7-15,-2-2-7 0,0-4-4 16,-2-2-4-16,-1-4-7 0,1-1-6 15,-1-3-3-15,-2-3 0 0,-1-1-3 0,-1-2 1 16,-2-3 1-16,-3 0 2 0,-4-2 0 16,0-2 1-16,-4-1 1 0,-4-1 0 15,-1-2-2-15,-4 0-1 0,1-3 1 0,-5 0 0 16,-1 0-1-16,-3-3 0 0,-2 1 9 16,-2-4 20-16,-3 1 24 0,-2-1 22 15,-3-1 19-15,-3-3 15 0,-2 0 1 0,-3-4-14 16,-4-2-21-16,-4-3-9 0,-1 0-13 15,-4-3-9-15,-1 0-6 0,0-1 1 16,-3-1-4-16,-2 2-8 0,3 0-6 0,-1 3-3 16,-1 1-3-16,1 2-3 0,0 3 1 15,-2 5 3-15,3 1 4 0,-3 3-3 16,0 4 0-16,2 4-4 0,-3 2-5 0,-1 5-7 16,1 4-4-16,-2 4-2 0,0 3-3 15,-2 4-1-15,-1 4-1 0,1 3 0 0,-3 4-3 16,4 4 1-16,-1 5 0 0,1-1-1 15,2 5-14-15,-1-1-38 0,3 2-47 0,2-1-53 16,4 0-49-16,1 0-50 0,4-4-29 16,7-3-3-16,2-1 4 0,6-3 9 0,4-6-7 15,3 0-8-15,5-7 11 0,3-3 25 16,5-3 33-16</inkml:trace>
  <inkml:trace contextRef="#ctx0" brushRef="#br0" timeOffset="7437.17">5141 12469 35 0,'-1'2'46'15,"-1"-1"0"-15,2 0-2 0,-2 1-5 0,2 0-4 16,-1-2-3-16,-1 1-6 0,2 1-3 16,0-2-1-16,0 1-2 0,0-1 2 0,0 0 1 15,0 0 3-15,0-1 2 0,3-1 2 16,-1-1 2-16,3-1-1 0,0-1-1 16,1-2-6-16,5-4-2 0,0-2-3 0,0-1-4 15,5-2-3-15,0-1-3 0,3-2-1 16,1-1-3-16,-1 1-2 0,3-2 0 0,0 1-2 15,-1 1 1-15,1-3-2 0,-1 4 0 16,1-1 0-16,-3 1-3 0,0 2 1 16,-3-1 1-16,1 2-1 0,-3 2 0 15,0 1 0-15,-1 1 1 0,-2 2 0 0,-3 2-2 16,0-1 0-16,-3 3 2 0,1 1 1 16,-1 0 0-16,-2 1 0 0,0 0 0 15,0 1 1-15,-1 0 0 0,-1 1-1 0,1-2 1 16,-2 2 1-16,0-1-1 0,0-1-1 15,0 2 0-15,0-1 0 0,-3 1 0 16,1-1-1-16,-1 1-1 0,0 1 1 16,-2 0-2-16,-1 0-1 0,0 0 0 0,-1 0-1 15,-1 1-1-15,-3 1 1 0,0 1 3 16,0 0 1-16,-1 1 1 0,-3-1 1 0,1 2-1 16,0 1 3-16,-3-2 1 0,2 2 0 15,1 0-2-15,0 0-1 0,1-2 4 16,2 1 1-16,1 0 0 0,0-2 1 0,3 0 0 15,1-1-1-15,1 2-1 0,3-4-4 16,2 0 1-16,4-2-2 0,0-1 0 16,4-1 0-16,6-4 2 0,-1 1 0 15,6-2 0-15,2 1 0 0,1-2 1 0,3 2-3 16,2-1 0-16,-2 2-2 0,-1-1-3 16,0 2-1-16,1 2 1 0,-3 0-2 0,-3 0 2 15,0 1 0-15,-2 2 2 16,-4-1 2-16,-3 2 1 0,1 0 1 15,-2 0 1-15,-4 0-1 0,0 0 2 0,-4 2 0 16,1-1-1-16,-2 2 1 0,-3-1 1 16,1-1 1-16,-3 0-1 0,2 3 2 0,-2-3-1 15,-1 1 2-15,0 1 0 0,3 0 0 16,-2 0 0-16,2-1 0 0,0 2-2 16,-1 2-2-16,3 1-1 0,-1 1-2 15,-1 2 0-15,1 1 1 0,2 2-1 0,-4 1 0 16,2-1 0-16,1 2 1 0,-1-2-2 15,-1 3-1-15,1 0 0 0,-1-1-1 16,0 0-1-16,1 0-1 0,-3 0-14 16,2 0-25-16,-3-1-34 0,0 1-48 0,3-3-34 15,-2-2-17-15</inkml:trace>
  <inkml:trace contextRef="#ctx0" brushRef="#br0" timeOffset="8665.93">5568 13452 32 0,'-19'-9'53'0,"2"0"4"0,-2 0-2 0,0 0-5 16,3 1-3-16,-3-1-7 0,3 1-4 16,-1 1-7-16,2 1-3 0,0 1-2 0,-1 1-2 15,0 1-3-15,0 0-2 0,-1 3-3 16,1 0-2-16,-1 2-1 0,0 1-4 15,-1 0 0-15,-1 3 0 0,3 0-3 16,-3 1-1-16,0 2-1 0,0 1 0 0,-1 3-1 16,2 0-1-16,-2 0 0 0,1 4 1 15,1 0-1-15,-2 1 0 0,2 1-2 0,-2 1 0 16,1 0 1-16,0 3 0 0,0 1-1 16,3 0 1-16,-1 0 3 0,2 2-1 15,-2 1 0-15,6 0 0 0,-1 1 2 0,2 1-1 16,2-1-1-16,5 2 0 0,0-2 0 15,3 4-1-15,4 0 0 0,1-1 0 0,3 2 2 16,2 2-1-16,4 1 1 0,0 1 2 16,2 2 0-16,0 0-2 0,4 0 0 0,-1 0 0 15,2 0-1-15,-1 0-1 0,4-3 0 16,-3 0 0-16,4-3 1 0,0-1 2 16,2-4 0-16,3-1 1 0,0-3 0 0,3-1 3 15,2-4 6-15,2-4 1 0,1-3 2 16,4-4 3-16,1-5 2 0,4-6-1 0,1-3-5 15,1-6-1-15,-2-5-1 0,2-5-4 0,0-5-1 16,-1-3-1-16,-1-8-2 0,-3-2 1 16,-4-6-2-16,-1-1 0 15,-6-4 1-15,-4-2 1 0,-8-1-3 0,-4-2 0 16,-6 1 1-16,-6-4-1 0,-8 3-1 16,-4-3-1-16,-4 1 3 0,-6 1-1 0,-2 1-2 15,-5 4 2-15,-1 2-2 0,-2 5-2 16,0 5-8-16,-1 4-8 0,1 2-15 15,1 6-18-15,-2 6-19 0,1 1-18 0,-1 6-21 16,1 1-21-16,2 3-16 0,-1 6 0 16</inkml:trace>
  <inkml:trace contextRef="#ctx0" brushRef="#br0" timeOffset="9464.68">5646 13441 34 0,'0'-6'92'0,"-2"-2"-17"0,2 1-13 16,0 0-10-16,2-1-5 0,-2 2-4 15,3-2-7-15,1 3-8 0,-1-1-4 16,2-2-5-16,0 2-3 0,0-1-4 0,3-1-1 16,1 1-1-16,1-4 1 0,1 1-1 15,1-2-2-15,1-3-1 0,3 0-2 16,-2-2-3-16,0-2 0 0,2-1-2 16,-2-1 0-16,1 0 0 0,0-1 0 0,0-1 0 15,-2 4 1-15,2-2-2 0,-4 1 0 16,3 1 0-16,-2 1-1 0,-3 1 0 15,2 1-2-15,-1 2 3 0,-2 1-1 16,1 1-3-16,-3 1 0 0,-1 2-5 0,-2 0-7 16,1 2-3-16,-3-1-5 0,-1 2 1 15,-1 2 0-15,-1-2 6 0,-1 1 4 16,-2 2 3-16,-2-1 3 0,-2 1 1 16,1 0 1-16,0 0 3 0,0-1 0 0,-4 4 2 15,2-1-1-15,-1 1 0 0,0 1 0 16,0 1 1-16,-3 0-2 0,3 1 1 15,-1 1 1-15,0-1 1 0,1 2 0 0,1-3 0 16,-2 3 1-16,4 0 1 0,-2-2 0 16,3 0 1-16,0-1 2 0,4 0 0 15,-2 0 3-15,4-2 0 0,-1-2 2 16,2 0-1-16,3-2 0 0,0-2 3 0,4-3-2 16,2-3 0-16,2-1 0 0,1-2-3 15,3-2 0-15,1 0-2 0,1 0-3 16,-1-3-2-16,5 0 0 0,-1 2 0 0,-1 1-2 15,0-1 0-15,0 3 0 0,-3 0 1 16,1 3-1-16,-4 3 0 0,0 1 1 16,-2 2 1-16,-2 3-1 0,-2 2 0 15,0 4 1-15,-2 0 0 0,-2 3 0 16,-1 1 0-16,-2 2 0 0,2 2 0 0,-2 1 2 16,0 0 0-16,0 1 1 0,1 1 1 15,-1-1 3-15,2 2-1 0,-1-1 0 16,-1 1 3-16,2-2 0 0,1 1-1 0,-1-1 2 15,-2 1 0-15,1-2 1 0,1 0-1 16,-2 0-2-16,0-2-1 0,0 1-2 16,0-1-1-16,0-1-2 0,0-1-1 15,0-1-1-15,0 1-3 0,-2-2-10 0,2 0-23 16,-1-2-39-16,1 2-47 0,-2-3-24 16,-1 0-11-16</inkml:trace>
  <inkml:trace contextRef="#ctx0" brushRef="#br0" timeOffset="11918.73">5581 13741 118 0,'-3'0'136'0,"-1"0"-28"0,1 0-15 15,0-1-7-15,0-1-2 0,0 2 0 0,-2-1-6 16,2 1-10-16,0-2-13 0,1 1-14 15,-1 1-17-15,0 0-13 0,1 0-13 16,2 0-20-16,-1 0-27 0,1 1-40 0,1 2-51 16,2 2-45-16,2 1-18 0,0 3 4 15</inkml:trace>
  <inkml:trace contextRef="#ctx0" brushRef="#br0" timeOffset="12158.1">6194 14437 191 0,'4'9'260'0,"-1"-1"14"0,-2-1-55 16,1 1-61-16,-2-1-43 0,3 1-29 0,-2-2-14 15,-1-1-10-15,2 0-8 0,-2 0-9 16,0-1-14-16,1-1-16 0,1 0-21 0,-2 0-41 15,2-1-53-15,-1 1-63 0,-1-3-75 16,0 0-45-16,0-3-14 0,2-2 23 0</inkml:trace>
  <inkml:trace contextRef="#ctx0" brushRef="#br0" timeOffset="13986.37">13401 4834 24 0,'-2'-6'20'16,"-1"0"-1"-16,2 0-2 0,-1 1-3 0,0 1-1 16,-1 0 0-16,3-1 5 0,-2-1 6 15,2 2 4-15,-1-2 6 0,-1-2 3 0,2 2 1 16,-1-1-3-16,1 1-5 0,0 0-7 15,0 0-4-15,0-1-5 0,1 2-7 16,-1 2-3-16,2-2-4 0,-1 2-1 16,-1 3-2-16,2 0 0 0,1 0 0 0,-1 3 1 15,0 2-1-15,-1-1 2 0,-1 4 1 16,2 1-1-16,-1 0 3 0,-1 3-1 0,2-2 1 16,-2 2-2-16,2 2 0 0,-1 1 1 15,1-2-1-15,-1-1 0 0,1 2 0 16,2-1 7-16,0-1 0 0,-1 0 6 15,2 0 2-15,-1-1 6 0,3-4 7 0,-1 2 8 16,3-3 6-16,1-1 2 0,1-4 0 16,3-2-3-16,1-3-5 0,3-3-11 15,0-2-6-15,1-1-9 0,1-1-4 16,-2-2-4-16,4-1-4 0,-2 2-3 0,1-1-13 16,-4 4-16-16,2-2-16 0,-6 4-20 15,0 1-27-15,-2 3-37 0,-2 1-20 16,-4 2-3-16</inkml:trace>
  <inkml:trace contextRef="#ctx0" brushRef="#br0" timeOffset="14916.58">13508 4912 36 0,'0'0'35'15,"-1"0"-9"-15,-2 2-10 0,3-1-3 0,-2 1 1 16,-1-1 2-16,2 1 3 0,-1 1 2 16,0-2 11-16,-1 2 3 0,1 0 3 15,-1 0-1-15,-2 0 1 0,1 2-1 16,-2-3-4-16,-1 3-1 0,-1 2-3 0,0-1 0 15,-1 2-1-15,1 0-1 0,-2 1-3 16,0 1-3-16,0 2 1 0,2 2-1 16,0 0-2-16,-3 3-3 0,3 3-1 0,2 2-3 15,-1 2-5-15,1 3-3 0,2 2-1 16,0 2-2-16,1 2 1 0,-2 0 0 16,2-1 1-16,1-1-2 0,-1-1 0 15,-1-3 9-15,1-1 10 0,0-2 11 16,-1-2 11-16,1-2 10 0,-2-2 9 0,2-2 1 15,1-2-1-15,-1-4-1 0,-3 1 0 16,3-4-4-16,2 1-5 0,-4-2-5 16,1-3-8-16,0-1-9 0,0 0-9 15,0-4-6-15,-1 1-2 0,2-3-5 0,0-1-2 16,0-1-1-16,-1-3-1 0,1-2 0 16,-2 1-2-16,2-2 1 0,0-3 10 15,-1-1 10-15,0-2 8 0,0-2 5 0,0-1 3 16,1 0 4-16,0 0-3 0,0 0-5 15,1 2-2-15,-1-1-4 0,1 4 1 16,-2-1-2-16,4 5-6 0,-2 0-5 0,2 3-2 16,-1 0 1-16,-1 3 0 0,2 1-1 15,-1 1 0-15,-1 3-1 0,2 1-2 16,-2 3-4-16,2 1-5 0,-1 4 0 16,-1 2-1-16,2 1 1 0,-1 2-2 0,1 2 0 15,0 0 0-15,0 0 0 0,1 2 2 16,-1-2 1-16,2 1 2 0,-1 1 5 15,1-1 3-15,0-1 3 0,-1-1-1 16,2-1 3-16,-1-1-1 0,0 0-1 0,2-3 16 16,1 0 13-16,0-3 12 0,1-1 3 15,4-2 2-15,2-2 2 0,2-2-20 16,2-2-18-16,0-3-12 0,6 0-8 16,-2-4-4-16,3 2-4 0,-1-3-1 0,0 1-2 15,2-1-1-15,-4 1-1 0,-1 1-4 16,0 0-16-16,-5 1-26 0,-1 1-25 15,-2 2-35-15,-3 4-48 0,-3 1-58 0,-3 3-49 16,-4 1-52-16,-1 3-32 0,-4 3 6 16,-1 2 34-16,-2 0 52 0</inkml:trace>
  <inkml:trace contextRef="#ctx0" brushRef="#br0" timeOffset="15849.82">13286 5623 56 0,'6'-5'87'15,"-3"1"-5"-15,0 1 0 0,-1 0 1 16,-1 0 3-16,2 0 0 0,-1 0-3 0,0 0-3 15,-1 2-5-15,-1-2-5 0,2 0-6 16,-2-2-4-16,0 2-3 0,0 0 1 16,0 2 0-16,0-2-6 0,-2 1-4 15,2 1-4-15,-3 1-8 0,0 0-10 0,-2 3-8 16,0 0-5-16,-4-1-4 0,1 3-2 16,-2 3 0-16,-2-1 3 0,-1 2 2 15,0 1 3-15,-2 3 2 0,-2 2 5 16,2 0 2-16,-2 3 3 0,-1 1 1 0,0 1 1 15,-2 4 6-15,1 0 2 0,1 3 3 16,-2 1 7-16,3 1 10 0,0-1 9 16,1 1 7-16,1-1 3 0,0 1-1 15,4-4-2-15,0 2-8 0,1-4-6 0,2-1-1 16,0-2 0-16,2-4 1 0,2-1-2 16,-1-3-5-16,1-1-2 0,1-2 1 15,2-2 9-15,-1-1 15 0,0 0 17 0,2-3 20 16,-1 0 10-16,-1-1-4 15,-1-2-16-15,0-2-22 0,2-1-23 0,-2-3-23 16,-1-1-14-16,-1-1-8 0,1-2-5 16,-3-3-3-16,1 0 0 0,0-2 1 15,-1-1-5-15,1-2-2 0,1 1 1 0,0-1 1 16,-1 0-2-16,3 0 0 0,-2 0 0 16,2 3 2-16,0 0-3 0,-2 0 0 0,3 3 3 15,-1 0 0-15,2 3 2 0,-2 2-1 16,3-1-1-16,-2 4-4 0,2 1-3 15,-3 3 1-15,2 0-3 0,-3 4 4 16,1 4 4-16,2 2 0 0,-1 4 1 0,0 1 3 16,-1 1-1-16,1 4 3 0,1-1-2 15,-1 2 3-15,2 2 1 0,-1-2-2 16,1 0 2-16,0 0-1 0,1-2-1 0,1-1 1 16,-1-1 11-16,3-5 11 0,1-1 16 15,-1-1 11-15,4-3 14 0,1-4 5 16,4-1-8-16,3-4-11 0,0-2-15 0,4-2-12 15,1-4-12-15,5 2-8 0,0-3-5 16,0-1-3-16,2 0-4 0,0-2-1 16,1 3-2-16,-1-3-2 0,-1 2-11 15,0 0-28-15,-3 2-36 0,-2-1-61 16,-6 1-86-16,1 2-94 0,-4 2-90 0,-2 2-73 16,-5 1-66-16,1 1 5 0,-4 4 60 15,-2 1 82-15,-1 0 92 0</inkml:trace>
  <inkml:trace contextRef="#ctx0" brushRef="#br0" timeOffset="19951.82">9333 3950 138 0,'0'-2'127'16,"0"0"-20"-16,0 1-10 0,0-2-6 15,0 1-4-15,0 1-2 0,1-2-8 16,-1 1-8-16,2 0-6 0,0 1-6 0,-1 1-5 16,2-1-3-16,-1 1-3 0,2 0 0 15,0 1 0-15,-1 0-1 0,0 3-2 0,0 2 4 16,0 0 2-16,1 1 2 0,-1 4 3 15,0 1 2-15,0 3 3 0,0 3 7 16,-1 1-1-16,-1 4 0 0,2 1-1 0,-1 1 3 16,1 2 0-16,2 0-9 0,0 2-7 15,1 1-6-15,0 0-8 0,2 3-10 0,0 0-9 16,0 1-4-16,5 3-3 0,-2 1-4 16,1 1 0-16,0 2-5 0,2-1 1 15,0 2 17-15,2 3 38 0,1 0 22 0,-1 0 12 16,0 2 12-16,-2 0 26 0,0 2 1 15,-1 0-25-15,-1 2-16 0,-5 2-5 16,1-1-6-16,-3 4-22 0,-2-1-10 0,0 2-9 16,-2-1-2-16,-1-1-4 0,-1 1-5 15,-2-2-7-15,1 0-5 0,-1-2 10 16,2-1 5-16,-1 0 6 0,0 0 6 16,1-3 1-16,-1 0-1 0,-1-1-12 0,1-1-4 15,-1-2 9-15,-2-1 10 0,-1 1 13 16,0-2 17-16,-1 0 13 0,-1-2 3 15,-2-1-10-15,-2 0-13 0,0 0 2 16,-1-3 1-16,0 1 3 0,-4-2 5 0,3 0 6 16,-3-2 5-16,0 0-9 0,-3-2-12 15,0-1-9-15,0-2-5 0,-2 0-2 0,0-1-1 16,0-3 2-16,0-3-5 0,-2 0-2 16,-1-5-5-16,0-1-8 0,2-1-5 15,-2-4-5-15,-2-1-6 0,1-3-8 16,-3-1-3-16,2-4-2 0,-1-1-3 0,-1-1-2 15,-1-4-1-15,-2 1 2 0,0-5-1 16,0-1 0-16,0 0-1 0,1-3 0 16,-1-4 0-16,-1 1-3 0,1-4 1 15,-3-1 0-15,0-3 3 0,1-3-1 0,-1 0 1 16,-4-3-1-16,-1-1-3 0,0-4 1 16,1-1-2-16,-2-1 1 0,0-4 1 15,-1-1 2-15,2-1 1 0,0-2-1 16,2-2 2-16,-1-1 0 0,2-3 0 0,2-4-2 15,2-2-1-15,3-3 0 0,2-6-3 16,1-5-1-16,4-6 1 0,0-2 0 16,2-2 1-16,2-3-2 0,0 2 2 15,2-1 0-15,1 1 3 0,0 1 1 0,2 1 0 16,-3 2 1-16,2 3-1 0,-3 2-1 0,1 1-2 16,0 1-3-16,1 2 0 0,-1 3 1 15,3 2 0-15,-2 1 0 0,5 3 0 16,0 3 0-16,5 3 1 0,2 3-3 0,1 4-3 15,3 5-3-15,5 5-10 0,0 2-28 16,1 5-41-16,3 5-53 0,1 3-65 0,1 6-84 16,3 3-117-16,1 4-94 0,2 6-69 15,2 6-40-15,0 6-28 0,3 6 35 16,2 9 97-16,-2 4 110 0,2 8 102 16</inkml:trace>
  <inkml:trace contextRef="#ctx0" brushRef="#br0" timeOffset="27500.07">9510 4665 9 0,'0'0'11'0,"0"0"-5"0,0 0 2 15,0 0 3-15,0 0 5 0,0-2 5 16,0 2 5-16,0 0 5 0,0 0-1 0,0 0 2 15,0-2-2-15,0 2-2 0,0 0 1 16,0-1-2-16,0 1 1 0,0 0-2 16,0 0-2-16,0-1-1 0,0 1-2 0,0 0-1 15,0 0-1-15,0 0-2 0,0 0-1 16,0 0-3-16,0 0-1 0,0 0-2 0,0 0-2 16,0 0-1-16,0 0 0 0,0 0-1 15,0 0 1-15,0 0 2 0,0 0 1 0,0 0 3 16,0 0 0-16,0 0 0 0,0-2 1 15,0 2-1-15,1-1-1 0,-1-1 0 16,0 2 1-16,0-1 2 0,0-1 3 0,0 2 3 16,0-1 4-16,0 1 2 0,0 0 3 15,0 0 1-15,0 0 0 0,0 0 0 16,0 0-4-16,0 0-2 0,0 0-1 0,0 0-3 16,0 0-1-16,0 0-2 0,0 0 0 15,0 0-4-15,0 0-1 0,0 0-3 0,0 0-2 16,0 0-1-16,0 0-3 0,0 0-2 15,0 0-2-15,0 0 1 0,0 0-1 16,0 0 0-16,0 0-1 0,0 0 2 0,0 0 0 16,0 0 1-16,0 0 3 0,0 0 2 15,0 0 3-15,0 0 1 0,-1 0 3 16,1 0 2-16,0 0-3 0,0 0-1 16,0 0-1-16,0 0-3 0,0 0-3 0,0 0-2 15,0 0 0-15,0 0-1 0,0 0-1 16,0 0-1-16,0 0 1 0,0 0-1 0,0 0 1 15,0 0 0-15,0 0-1 0,0 0 1 16,0 0 1-16,0 0-3 0,0 0 1 16,0 0 0-16,0 0 0 0,0 0 1 0,0 0-1 15,0 0 2-15,0 0-1 0,0 0 1 16,0 0 2-16,-2 0-1 0,2 0 1 0,0 0 1 16,0 0-1-16,0 0 1 0,0 0-1 15,0 0-1-15,0 0 1 0,0 0-1 0,0 0-1 16,0 0 0-16,0 0 0 0,0 0 0 15,0 0 1-15,0 0-1 0,0 0-1 16,0 0 2-16,0 0-1 0,0 0-1 0,0 0-1 16,0 0 0-16,0 0 1 0,0 0-1 15,0 0 0-15,0 0-1 0,0 0 0 0,0 0 0 16,0 0 0-16,0 0-1 0,0 0 2 16,0 0 0-16,0 0 2 0,0 0-1 15,0 0 0-15,0 0 1 0,0 0-2 16,0 0 1-16,0 0-1 0,0 0 0 0,0 0 0 15,0 0 5-15,0 0 0 0,0 0 3 16,0 0 1-16,0 0 4 0,0 0 1 0,0 0-2 16,0 0-1-16,0 0-1 0,0 0 0 15,0 0-2-15,0 0-2 0,0 0 0 16,0 0-2-16,0 0 0 0,0 0-1 0,0 0 1 16,0 0 3-16,0 0 0 0,0 0 3 15,0-2 1-15,0 2-1 0,0 0 1 16,0 0-2-16,0 0-1 0,0 0-2 0,0 0-1 15,0 0-1-15,0 0-1 0,0 0-3 0,0 0 0 16,0 0 6-16,0 0 3 0,0 0 5 16,0 0 4-16,0 0 3 0,0 0 3 15,0 0-1-15,0 0-2 0,0 0-1 0,0 0 2 16,0-1 3-16,0 1 1 0,0 0 4 16,0-2 4-16,0 2-1 0,0 0 0 15,0 0 0-15,0 0 2 0,0 0 0 0,0 0 0 16,0 0 2-16,0 0 3 0,0 0-2 15,0 0 0-15,0 0 0 0,0 0-1 0,0 0-1 16,-2 0-3-16,2 0-2 0,-1 0-2 16,1 0-3-16,-2 0-5 0,2 0-4 15,-4 0-4-15,2 2-5 0,1-1-2 0,-2 2-3 16,-1-1-1-16,1 1-1 0,0 0 0 16,0-1-1-16,-1 2 0 0,3 0-2 15,-2-1 1-15,0 3-2 0,1-1 2 0,-1 1-1 16,2-2 2-16,-1 3 2 0,0 0-2 15,-1 0 1-15,1 4 0 0,1-1 2 16,-1 1-1-16,1 1-2 0,-1 0 4 0,0 1-1 16,2 2 2-16,-1 0-3 0,-1 0 2 15,2 0-1-15,-1 0 2 0,-1 2-1 16,2-1 1-16,-3-1 2 0,0 2 1 0,2 1 1 16,-3-2-1-16,1 2 2 0,1 2 0 15,-1-2-2-15,0 1-2 0,0 2-2 16,1 0-2-16,-1 0-2 0,0 0-1 15,3 2 0-15,-1 1 1 0,1-2 0 0,0 4 1 16,0-1 1-16,0 0 0 0,0 1 0 16,0 1-2-16,1 0 0 0,-1 0 2 15,3 0 1-15,-3 2 0 0,2 1 4 16,-1 0 6-16,-1-2 4 0,2 2 3 0,-1 0 4 16,-1 0 2-16,0 0-1 0,-1 2-1 15,-1-3-5-15,2 2 0 0,-3-3-4 16,0 1-4-16,2-1-1 0,-2-1-2 0,1-3 2 15,0 0 3-15,-1-3 7 0,1-1 8 16,1-4 5-16,-1-1 2 0,2-3 5 16,-1-1 9-16,1-2 10 0,0-2 15 0,0-2 14 15,0 1 15-15,0-3 6 16,-2-2-8-16,2 0-16 0,-2-2-19 0,2 0-17 16,-3-2-15-16,2 0-7 0,-1-2 3 15,-2-1 5-15,0 0 4 0,1 0 2 0,-2-3 5 16,-1 2-1-16,1-3-3 0,-2 2-7 15,0-2-5-15,1 2-3 0,-1-3-7 16,-1-1-4-16,-2 0-3 0,2-2 1 16,-1 1 3-16,0-3-1 0,1 1 0 0,0 0 4 15,2-1 1-15,-2 2-5 0,2-1-3 16,1 3 0-16,2 0-1 0,0 1-5 16,-1 2-5-16,1 2-3 0,0 1-1 0,0 1-2 15,3 1-5-15,-1 1-2 0,1 0 1 16,0 1 3-16,1 2 1 0,2 2 4 15,3 1 4-15,-2 0-1 0,0 3 0 16,3 0-2-16,-1 2 0 0,2 2-3 0,-2 0 2 16,4 2 4-16,-2 2-1 0,1 1 2 15,-1-2-1-15,2 2-1 0,0 2-1 16,0-1 1-16,-2 1 1 0,1-1-2 16,-1-1 2-16,0 0 2 0,0 0 2 0,0-3-2 15,0 0-2-15,-2-3 3 0,1-1 1 16,4-1 3-16,-3-4 3 0,1-1 3 15,2-2 8-15,0-2 0 0,2-4 0 0,1-3-3 16,2-3-4-16,1-3-7 0,-1-1-2 16,5-4-2-16,-1-1-5 0,-1-1-3 15,2-1 0-15,-1 2 2 0,-4 0-6 0,1 0-12 16,-4 5-15-16,1 1-29 0,-4 1-36 16,-2 5-42-16,-2 1-60 15,-2 4-92-15,-4 3-101 0,-2 2-86 0,-3 5-84 0,0 2-42 16,1 4 21-16,-3 1 80 0,2 4 106 15</inkml:trace>
  <inkml:trace contextRef="#ctx0" brushRef="#br0" timeOffset="32582.56">13839 3798 56 0,'0'-9'96'16,"0"0"-19"-16,0-2-9 0,0 1-1 0,0-2 3 15,0 0 7-15,-2 1 7 0,1 1 2 16,-2-1 4-16,-1 1-1 0,-2 2 1 15,0-1-5-15,-2 1-5 0,0 3-2 0,0-3-6 16,-2 2-2-16,0 2-5 0,0 1-2 16,-1-2-3-16,-2 2-5 0,0 1-2 15,0 1-8-15,0 1-7 0,-3 0-7 0,2 0-5 16,-2 0 1-16,0 0 5 0,0 1 13 16,2 1 12-16,-3-2 15 0,1 2 10 15,-1-2 7-15,0 1-3 0,-1 1-6 0,-1-2-2 16,1 3-4-16,1-3-3 0,-1 3-3 15,-2-2 0-15,2 1-6 0,-2-1-6 0,1 2-10 16,0-1-6-16,-3 1-8 0,2 1-7 16,-3-1-4-16,-1 3-10 0,1-1-4 15,-1 2-2-15,-1 0-4 0,1 3-1 0,-3-2-1 16,2 3 3-16,-2 1 1 0,0 1-3 16,0 3 0-16,-1 0 1 0,2 2 0 0,-2 2-1 15,-1-1 0-15,1 2 0 0,0 1 2 16,-1 1-1-16,1 1 0 0,-1 0 0 15,-1 0-2-15,2-1 1 0,1 2 0 16,0-1 0-16,0 0 0 0,-2 0 0 0,3 0 1 16,-3 0 1-16,2 0-1 0,-1 2 0 0,-2-3 1 15,0 2-1-15,2 2-1 0,-4-2-1 16,2 1 2-16,2-1 1 0,-2 1 0 16,1-2 1-16,3 1-1 0,1 1 1 0,2-1-2 15,-3 1 1-15,4-1 2 0,1 2 1 16,1 0 13-16,-2 2 8 0,4-1 7 0,0 4 5 15,1-1 0-15,0 4 2 0,1-1-8 16,-1 0-2-16,3 3-2 0,-4 0 5 16,4-1 5-16,-3 2 7 0,1-1 3 15,2-1-1-15,-1 2 1 0,1-4-7 0,1 1-5 16,-2-2-8-16,4 1-7 0,-2-2-6 16,4 1-2-16,-1-2-4 0,-1 1 1 15,3-1-2-15,0 1 1 0,0-1-1 16,1 1 3-16,-1 1 2 0,1 0-1 0,2-2 1 15,-1 4 0-15,2-2 3 0,0 1-4 16,1-1-3-16,0 3-2 0,3-1-1 16,0 1 2-16,0 1-3 0,3-1 0 15,0-1 4-15,2 1 2 0,1-2-1 0,-1 0-1 16,3 0 2-16,0-1 0 0,1 0-3 16,1-2 3-16,-2 1 2 0,3-1 2 15,0 1 1-15,-3-2 3 0,4 0 6 0,-2 0 3 16,1-2 3-16,1-1 0 0,-2 0 3 15,3-1-2-15,1-2-4 0,0-2-2 16,2-1-10-16,2-1-4 0,0-4-7 16,1-1 1-16,-1 0-3 0,2-3-5 0,2 0 4 15,-2-1 0-15,2-1 5 0,0-2-6 16,0-1 4-16,0 2-2 0,0-3 0 16,-1 0-1-16,3-1-1 0,-2-1-1 0,0-1-2 15,-2 0 3-15,1-2 1 0,-1-1 0 16,0 0-2-16,-2-2 3 0,4-1-1 15,-4-2-1-15,4-1-3 0,-2-1 4 16,0-1-1-16,2 1-2 0,0-1-1 0,0 1 0 16,0-1 2-16,3 1-4 0,2-1 4 15,-2 1 1-15,3-1 3 0,0-1-1 0,4 0-2 16,-1-1 2-16,-1 1-3 0,2-2 0 16,0 0 0-16,-1 0-1 0,-1 0 3 15,3-1-4-15,-4-1 3 0,-1 1-1 16,-1-2 0-16,0 1 0 0,-2-1-1 0,-1 2 2 15,-3-3-1-15,1 0 3 16,-2 0-3-16,1 0 0 0,-1-1 2 0,1-4-4 16,-2 2 2-16,1-1-2 0,2-2 4 15,-1 0-3-15,5 0-4 0,-3-3-1 0,2 0-6 16,0 0-4-16,0-2-3 0,1 1-1 16,-2 1 2-16,1 0 5 0,-3-1 4 15,1 3 2-15,-3 1 3 0,0 0 0 16,-3 2 3-16,1-1 2 0,-3 1-3 0,0 1 3 15,-2-2 1-15,1 1 0 0,-1-1-2 16,1-1-6-16,-1 0 0 0,-2 0-3 16,3-1-3-16,-1 1-2 0,-1-2 0 15,1 1 6-15,2-1 2 0,-3 1-1 0,1 1 2 16,-1 0 2-16,-1-2 0 0,-1 4-1 16,-1-1-2-16,-1 2 6 0,0-1 0 15,-1 2 3-15,0 1 0 0,-2-2 2 0,0 1 5 16,0 1-3-16,0-1-2 0,-1-1-2 15,4 0 4-15,-3 0-1 0,0 0-5 0,-1-1 3 16,1-1 1-16,0 0 2 0,2 1-5 16,-2 1-2-16,0 0 1 0,0 0-2 15,0 0-2-15,-2 2 1 0,3-2 2 16,-3 1 4-16,2 1 1 0,-2-2 6 0,2 1 4 16,-2-1 2-16,2 0 1 0,1 0 0 15,-3-1 0-15,0-2-2 0,2 0-3 16,-2-3-3-16,2 1-1 0,-2-2-3 0,-1 1-4 15,1-2-1-15,2 2 2 0,-2 0-1 16,0 2 2-16,-1 1 6 0,1 0 11 16,-2 3 9-16,-1 1 10 0,0 1 12 0,0 1 14 15,0 0 2-15,-3 1-1 0,0 1-3 16,1 1-6-16,-1-2-10 0,2 1-12 16,-4-1-5-16,2-1-8 0,0 1-6 0,-2 0-5 15,2 0-2-15,-2-1-5 0,2 0-2 16,-2 0 1-16,-3 0 2 0,4 0 1 0,-3 0 0 15,2-1 2-15,-3 0 1 0,1 2-1 16,0-1-2-16,-2 0 0 0,1-2-1 16,-1 1-1-16,1-1-2 0,-2-1-2 0,-1-2-2 15,1 1-1-15,1-2 1 0,-2 2 1 16,1-1 0-16,2-1 0 0,-1 3 1 0,1-1-1 16,0 1-1-16,-1 0 1 0,-1 1-3 15,2 2 0-15,0 0 2 0,2 0-1 16,-3 2-2-16,-1-1 3 0,2 2 1 0,-1 0 3 15,-1 0-4-15,-1 2 3 0,0-2 0 16,0 0-2-16,-2 3 0 0,-1-2 1 0,3 1 1 16,-3-1-2-16,1 1 2 0,2 0 1 15,-3 2-2-15,3-2-2 0,-3 3-1 0,3 1 2 16,-2-1-1-16,-1 1 1 0,2 1 1 16,-1 2 1-16,1 0 5 0,-2 0-5 15,1 2 2-15,2 1-4 0,-3-2 0 0,1 2 0 16,-1 0 0-16,2 0-1 0,-4 2 1 15,3-2 3-15,0 1-2 0,-1 1 0 0,1-1-1 16,-2 2 1-16,2-1 0 0,-1-1-2 16,1 1 0-16,-2-1 3 0,2 1-1 0,-3-1 0 15,2 1-1-15,-1 1 1 0,0-2 0 16,-4 0-3-16,5 3 1 0,-5-1-1 16,1 1 1-16,-1-1 0 0,0 1 1 0,-1 1-1 15,-1 1 0-15,-1-1 0 0,1 2-1 16,1 1 2-16,-2 1 2 0,1 0-2 0,1 1-1 15,-2 1 1-15,2-1-2 0,0 2-1 16,1 2-1-16,0-2 1 0,0 2 3 16,1 2-1-16,1 0 2 0,1 2-1 15,-2 0 4-15,0 3 1 0,1 0-1 0,0 3 0 16,0-1-2-16,0 1 0 0,1 0-2 16,-1-2 0-16,1 1-2 0,0 1 0 0,0-2 1 15,1 0 1-15,0 1 2 0,0 0 0 16,0 1 0-16,1 1 1 0,-2-1 0 0,-1 3-3 15,3-1 1-15,-4 1 0 0,2-2 1 16,-1 2 1-16,0 0-1 0,1-1 3 16,-3 1 2-16,1-2 2 0,1 2 6 0,0-1 4 15,-1-1 2-15,-2 1 0 0,4-1 0 16,-1-1-1-16,-1-1-6 0,3 1-5 16,0 0-4-16,-2 0-1 0,4 0-1 0,-2 1-3 15,0 2 1-15,0 2-1 0,0 1 1 16,-1 1-1-16,0 1-1 0,-1 1 1 15,1 1 0-15,-1 1 0 0,2-1 2 16,-2 1 1-16,4-4-2 0,-4 1 2 0,4-1-1 16,1-2-1-16,-1-2-1 0,2 0 1 15,2-2 2-15,1-1 2 0,1 0 3 16,-1 0 4-16,2 0 2 0,3-2 5 16,0 3-3-16,0 0-1 0,1 2-2 0,-1 0 0 15,1 2-4-15,-1 1-2 0,1 1 0 16,-2 2-1-16,-1 0 1 0,-1 3-2 15,3-1-3-15,-2 1 1 0,2 0-1 0,-1-2 0 16,0 1 0-16,-1-3 1 0,1 2 2 16,0-3 0-16,1-1 3 0,2-1 2 15,-1-1 0-15,0 1 2 0,2-1-1 0,0-2-1 16,0 1-1-16,0 0 0 0,0 0-1 16,4-2 2-16,-3 1-1 0,2-1 0 15,-1-1-3-15,3-1 0 0,1-2 1 0,-2 0-1 16,3-2 1-16,-1-1 1 0,4-1 2 15,-1-4-2-15,2 1-1 0,1-4 0 16,3-2-2-16,-2-2 0 0,4-3-1 16,2-2 0-16,0 1 0 0,3-4-2 15,0 1 0-15,1-2-1 0,0-3 0 0,4 0-1 16,-2 0 0-16,5-2 0 0,0-1-1 16,0 0 1-16,2 0 0 0,1 0-1 0,-1-1 2 15,1-1-1-15,0 1 1 0,1-1-1 16,-1 1 0-16,-1-2 0 0,1 1-1 15,-1-1 1-15,-1-1 0 0,1-1 1 0,-1-1 0 16,3 2 0-16,0-2 0 0,-1-2-1 16,2 2-1-16,0-1 1 0,-2-3-1 15,0 3 0-15,-3 1-1 0,0-1-2 16,-1 1 0-16,-2 0-3 0,-1-1-1 16,-5 3-1-16,3 1-2 0,-4 0 1 0,1 2 2 15,-2-1 1-15,-2 1 1 0,1 1 5 16,-1-2 1-16,-1 1 1 0,1-1 0 15,-1 1 0-15,2-4 0 0,0 1-1 0,0-2 1 16,2-2-2-16,1-1 0 0,1-1 3 16,0-1 1-16,3 1-1 0,-2-1 3 0,-1-1 0 15,2 2-1-15,-2-1-3 0,-5 2-1 16,4 0-2-16,-4 0-5 0,0 2-3 16,1 1-4-16,-4-2-6 0,3 1-1 15,-4 0-3-15,2 0 1 0,0-2 4 0,0 2 2 16,0-2 6-16,0-2 2 0,0 2 0 15,0-3 0-15,2 2-2 0,-1-3 1 16,1 2-3-16,2-1-6 0,-3-2-4 16,4 1-7-16,-2-2-4 0,2 1-5 0,-1-1-5 15,1 0-3-15,-2 0 0 0,-2 0 1 16,2 2-1-16,-4-2 0 0,2-2 4 16,-2 2 7-16,0-1 4 0,-3-1 6 0,3 1 0 15,-3-1 0-15,1-1 1 0,0-1 0 16,-1 1 3-16,2 0 1 0,-4-2 7 15,3 2 7-15,-2 0 4 0,-2-1 1 16,0 0 0-16,0 2 0 0,1-1 3 0,-2 0-1 16,-2 1-1-16,-2 2 2 0,0-1 3 15,-3 1 3-15,0 1-5 0,0 0 0 0,-3 0-1 16,1-1 2-16,-1 0-4 0,2 0 1 16,-3-3-1-16,-1 1-1 0,2-2-2 15,-1 1-2-15,1 0 0 0,0-2-1 0,-1 4 3 16,1 1 3-16,2 0-1 0,-3-1 4 15,1 5 1-15,0-1 0 0,-3 1-2 0,3 2 3 16,-4 0 7-16,2 0 0 0,-1 0 6 16,-2 0 8-16,1 0 2 0,-3 0 1 15,0 0 0-15,-1-3 1 0,0 0-3 0,0 0-4 16,-3 0-2-16,1-3 1 0,1 1 2 16,-1 1-1-16,-1 1 1 0,3 2 6 0,-1 1 4 15,-1 0 2-15,1 1-2 0,-2 4-1 16,1-1-5-16,1 2-7 0,-4 2-6 15,2 1-6-15,-4 1-4 0,0 1-3 0,-2-1 2 16,0 4-1-16,-2-3-1 0,1 2 0 16,-3-3 1-16,1 2-1 0,-4 0-3 15,1-1 0-15,1-1 1 0,-2 1 2 0,0-1-3 16,2 1 4-16,0-1-2 0,3-1 2 0,1 2-2 16,1 0 0-16,4 2 0 0,-1-3 0 15,4 2 0-15,0 0 0 0,4 2-1 16,-1-1 2-16,4 2-1 0,-2-1-1 0,3 1 1 15,0 0-2-15,2 1-2 0,0 1-3 16,0-1 2-16,1 1 2 0,-1 1 0 0,0-2 0 16,2 2 3-16,-1 0 0 0,2 0 0 15,-1 0-2-15,1 0-1 0,-2 0 1 16,0 0 0-16,2 0-2 0,0 0-2 0,0 0-3 16,0 0-2-16,0 0-2 0,0 0-1 15,0 0 0-15,0 0 1 0,0 0 2 0,0 0 0 16,0 0 2-16,0 0-3 0,0 0-2 15,0 0-4-15,0 0 0 0,0 0-6 16,0-2-15-16,0 2-20 0,0 0-30 0,0 0-37 16,0 0-54-16,0-1-68 0,0 1-98 15,2 0-100-15,0 0-76 0,1 1-54 0,3 1-41 16,-2 3 22-16,0 1 84 0,-3 4 110 16,-1 5 103-16</inkml:trace>
  <inkml:trace contextRef="#ctx0" brushRef="#br0" timeOffset="33932.51">11968 7006 65 0,'2'-15'109'0,"1"2"-22"0,0-1-12 16,1 1-4-16,-3 1 2 0,4 0 2 0,-2-2 3 15,2 2 3-15,1-1 6 0,-1-1 8 16,1-1 3-16,-1 0 7 0,0 0 12 15,-2-1 14-15,3-2 13 0,-3 0 10 0,0-3 7 16,-1 1 6-16,0-1 1 0,-2-1-6 16,-2 1-1-16,0-4-7 15,-1 3 1-15,0 0 0 0,-3-1-7 0,1 2-10 16,0 2-11-16,-3 1-10 0,3 1-15 0,1 1-15 16,-2 4-11-16,1 0-9 0,0 3-7 15,0 1-12-15,0 2-12 0,1 2-10 16,-4 2-9-16,3 4-4 0,2 2-7 15,-2 5-3-15,4 5 0 0,-1 4-1 0,4 4 4 16,1 7-3-16,2 4 3 0,1 4 2 16,6 4 4-16,-2 4 3 0,3 3 8 15,-1 1 11-15,3 2 12 0,-1-1 9 0,-1 1 9 16,2-2 10-16,-4-4 8 0,2-1 8 16,0-7 0-16,-4-1 4 0,-1-6 18 15,1-4 28-15,-4-5 15 0,0-5 0 16,-3-5-7-16,-2-8-13 0,-2-6-28 0,-3-8-41 15,-3-7-32-15,-1-6-17 0,-1-6-9 16,-1-6-5-16,-3-3-3 0,1-6-3 0,-5-4-7 16,1-6-7-16,0-2-6 0,0-2-2 15,1-1-5-15,3 1-7 0,-1 5-8 16,3 5-8-16,3 4-12 0,2 6-17 16,1 6-15-16,2 4-3 0,1 8 4 0,2 6 12 15,4 8 14-15,1 5 23 0,-1 8 22 16,2 8 13-16,-1 7 9 0,1 6 3 15,1 4 8-15,1 5 5 0,1 3 14 16,-2 0 24-16,-3 0 24 0,1 0 24 16,0-3 15-16,-1-3 6 0,-2 0-2 0,-1-3-16 15,-1-3-14-15,-1-3-17 0,-1-4-10 16,2-3-4-16,-1-3-6 0,-2-6-6 16,0-4-10-16,-2-5-9 0,0-7-9 0,0-5-11 15,0-7-7-15,2-3-6 0,-3-8-7 16,2-5-5-16,0-4-5 0,1-5-3 15,1-3-1-15,2 1 0 0,0-1 1 0,0 6 1 16,2 3-1-16,1 4 2 0,-1 7-5 16,0 4 2-16,-1 6 3 0,2 6 4 15,2 9 4-15,-2 6 4 0,0 9 6 16,-1 6 5-16,-1 8 2 0,3 4 5 0,-3 4 0 16,1 2 4-16,-1 3 3 0,1 2 3 15,0-4 5-15,-1-1 5 0,-1-3 9 0,2-4 6 16,-1-5 12-16,-1-3 12 0,2-6 3 15,-2-3-3-15,0-8-4 0,0-5-10 16,-2-7-15-16,2-5-15 0,-1-7-9 16,-1-7-5-16,2-4-6 0,-1-7-1 0,-1-4-2 15,0-3-3-15,-1-3-3 0,0-1-7 16,1-2-2-16,-1 2-5 0,1 5-1 16,2 3-2-16,-1 7-9 0,-1 5-5 0,2 7-2 15,0 5 3-15,0 7-1 0,2 8 1 16,-1 7 5-16,-1 7 2 0,2 6-6 15,0 6-21-15,-1 4-41 0,3 8-67 16,-3 4-82-16,4 9-118 0,-2 2-151 16,2 4-127-16,-1 2-97 0,1 3-26 0,-2 2 39 15,2-1 99-15,-2-1 149 0</inkml:trace>
  <inkml:trace contextRef="#ctx0" brushRef="#br0" timeOffset="36255.68">12046 14121 58 0,'2'-11'18'0,"-1"-1"-48"0</inkml:trace>
  <inkml:trace contextRef="#ctx0" brushRef="#br0" timeOffset="37138.39">12065 14034 62 0,'3'-7'100'15,"-1"3"8"-15,-1 1-2 0,-1 2-2 16,0 1-1-16,0 1 0 0,-3 2 1 16,1 1-1-16,-1 3-3 0,0-3-2 0,-1 1-6 15,0-1-6-15,1-1 0 0,3 0 8 16,5-1 15-16,3 1 17 0,1-3 22 15,7 0 25-15,8-3 20 0,6 0 10 0,8-2-6 16,8-1-11-16,9 0-24 0,6-2-33 16,9 1-32-16,9 0-33 0,5-2-24 15,8 0-20-15,4 1-9 0,4-2-2 16,3-1 5-16,4 1 10 0,5-2 11 0,4-3 6 16,4 0 1-16,6-2-3 0,4-3-8 15,3 2-12-15,6-2-10 0,0 0-7 0,0 1-8 16,1-1-11-16,-1 1-13 0,-3 2-14 15,-1 0-12-15,-3 3-6 0,-4 0 2 16,-5 2 7-16,-7 0 14 0,-4 0 15 16,-11 1 12-16,-6 0 8 0,-8 0 8 15,-8-1 5-15,-7 0 6 0,-10 3 2 16,-8-1 7-16,-5 0 4 0,-11 3 9 0,-6 3 7 16,-7-3 4-16,-8 5 3 0,-9-1-5 0,-8 1-6 15,-6 1-12-15,-10 2-8 16,-6 2-10-16,-11 0-4 0,-7 3-2 0,-7 2-2 15,-14 2-2-15,-9 2-3 0,-10 3-3 16,-7 0-7-16,-11 3-9 0,-9 2-4 0,-5-2-8 16,-12 1-2-16,-7 2-4 15,-6-1-1-15,-12-1 0 0,-1 1 2 0,-5-1 3 16,-2-1 2-16,-2 0 6 0,-3-3 4 16,-4 2 0-16,0-4-3 0,-1 1-2 15,2-1-6-15,4-1-3 0,1 0 1 0,5 2 4 16,3-2 7-16,6 1 6 0,3-1 9 15,7 3 7-15,6 0 7 0,5 1 8 16,9 1 8-16,8 1 7 0,13-1 6 16,10 1 3-16,9-2-3 0,11-1-4 0,12-2-4 15,11-2-11-15,11 0-2 0,10-4-7 16,13 0 2-16,11-2-5 0,16-2 2 16,10-3 6-16,12-1 2 0,14-6 7 15,13 0 3-15,10-2 10 0,12-1 9 0,12-4 6 16,13-1 1-16,12 0 0 0,10-1 0 15,11-2-10-15,10 1-10 0,4 1-9 0,7-1-3 16,2 2-2-16,6-2-3 0,3 1-2 16,3 0-2-16,2 1-5 0,0-3 0 15,-3 1 3-15,-2-1-1 0,-1 0 0 16,-2 0 2-16,-2 0 2 0,-5 2-6 0,-6 2-2 16,-8 1-3-16,-8 1 0 0,-8 1 2 15,-10 2-4-15,-6 2 5 0,-12 1 0 16,-9 3 2-16,-12 1 0 0,-7 1-1 0,-13 1 2 15,-11 0-1-15,-11 0-1 0,-9 1-1 16,-12-1 1-16,-11 3 2 0,-12-1-3 16,-6 1-3-16,-15-2-2 0,-6 1 3 15,-8 1 0-15,-10-2 0 0,-4 1 3 0,-7-1 3 16,-5 2-1-16,-1-3-2 0,-1 1 0 16,-3-1-1-16,1-1-13 0,1 0-19 15,1-4-37-15,2 1-59 0,6-4-84 0,6-2-90 16,2-1-86-16,8-2-83 15,4-2-40-15,7-2 20 0,6-1 60 0,4-1 80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30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688 189 176 0 0,'9'-5'100'0'0,"11"-8"520"0"0,-20 13-593 0 0,0 0 0 0 0,1-1 0 0 0,-1 1 0 0 0,0 0 0 0 0,0-1 0 0 0,0 1 0 0 0,1-1 0 0 0,-1 1 0 0 0,0-1 1 0 0,0 1-1 0 0,0 0 0 0 0,0-1 0 0 0,0 1 0 0 0,0-1 0 0 0,0 1 0 0 0,0-1 0 0 0,0 1 0 0 0,0-1 0 0 0,0 1 0 0 0,0 0 0 0 0,0-1 0 0 0,0 1 0 0 0,0-1 1 0 0,0 1-1 0 0,-1-1 0 0 0,1 1 0 0 0,0 0 0 0 0,0-1 0 0 0,-1 1 0 0 0,1-1 0 0 0,0 1 0 0 0,0 0 0 0 0,-1-1 0 0 0,1 1 0 0 0,0 0 0 0 0,-1 0 0 0 0,1-1 0 0 0,0 1 1 0 0,-1 0-1 0 0,1 0 0 0 0,-1-1 0 0 0,1 1 0 0 0,-1 0 0 0 0,-4-3 56 0 0,1 0 1 0 0,-1 1 0 0 0,0-1-1 0 0,-1 1 1 0 0,1 1-1 0 0,0-1 1 0 0,0 1-1 0 0,-1-1 1 0 0,1 2-1 0 0,-1-1 1 0 0,-5 0 0 0 0,-11 1 0 0 0,-32 4 0 0 0,33-2 3 0 0,-64 8 263 0 0,-102 26 0 0 0,-80 36 596 0 0,259-68-902 0 0,18-4-32 0 0,19-4-3 0 0,479-116 79 0 0,-232 50-88 0 0,-199 51-5 0 0,143-28-37 0 0,-195 45 29 0 0,-16 4 6 0 0,-9-1 6 0 0,0-1 1 0 0,0 0 0 0 0,0 0 0 0 0,0 0 0 0 0,0 1 0 0 0,0-1-1 0 0,0 0 1 0 0,0 0 0 0 0,0 0 0 0 0,0 1 0 0 0,0-1-1 0 0,0 0 1 0 0,0 0 0 0 0,0 0 0 0 0,0 1 0 0 0,0-1-1 0 0,0 0 1 0 0,0 0 0 0 0,0 0 0 0 0,0 1 0 0 0,0-1 0 0 0,0 0-1 0 0,0 0 1 0 0,0 0 0 0 0,-1 0 0 0 0,1 1 0 0 0,0-1-1 0 0,0 0 1 0 0,0 0 0 0 0,0 0 0 0 0,0 0 0 0 0,-1 0-1 0 0,1 0 1 0 0,0 1 0 0 0,0-1 0 0 0,0 0 0 0 0,0 0 0 0 0,-1 0-1 0 0,1 0 1 0 0,-16 10 0 0 0,1-1-1 0 0,-1 0 1 0 0,-1-1 0 0 0,0-1-1 0 0,-26 8 1 0 0,12-5-2 0 0,-743 212 1470 0 0,754-218-1402 0 0,4 1-108 0 0,-1-1 0 0 0,0-1 0 0 0,1-1 0 0 0,-1 0 0 0 0,0-2 0 0 0,-21 0 0 0 0,37 0 4 0 0,0 0 0 0 0,1 0 0 0 0,-1 0-1 0 0,0 0 1 0 0,1 0 0 0 0,-1-1 0 0 0,0 1-1 0 0,0 0 1 0 0,1 0 0 0 0,-1 0 0 0 0,1-1 0 0 0,-1 1-1 0 0,0 0 1 0 0,1-1 0 0 0,-1 1 0 0 0,1 0-1 0 0,-1-1 1 0 0,0 1 0 0 0,1-1 0 0 0,-1 1-1 0 0,1-1 1 0 0,-1 1 0 0 0,1-1 0 0 0,0 1 0 0 0,-1-1-1 0 0,1 0 1 0 0,0 1 0 0 0,-1-1 0 0 0,1 1-1 0 0,0-1 1 0 0,-1-1 0 0 0,2 1-36 0 0,-1 0 1 0 0,0-1-1 0 0,1 1 0 0 0,-1 0 1 0 0,1-1-1 0 0,-1 1 1 0 0,1 0-1 0 0,0 0 0 0 0,0 0 1 0 0,-1-1-1 0 0,1 1 0 0 0,0 0 1 0 0,0 0-1 0 0,2-1 0 0 0,5-6-468 0 0,1 1-1 0 0,16-11 0 0 0,-25 18 497 0 0,34-22-926 0 0,6-1 81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32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193 518 348 0 0,'-6'-2'333'0'0,"0"0"-1"0"0,0 0 1 0 0,1 0 0 0 0,-1-1 0 0 0,1 0-1 0 0,0 0 1 0 0,-1-1 0 0 0,1 1-1 0 0,1-1 1 0 0,-7-5 0 0 0,6 4-68 0 0,-7-4 92 0 0,1-1 0 0 0,0-1-1 0 0,0 0 1 0 0,1-1 0 0 0,0 0-1 0 0,1 0 1 0 0,0-1 0 0 0,1-1 0 0 0,-6-14-1 0 0,10 20-294 0 0,1-1-1 0 0,0 1 0 0 0,1-1 0 0 0,0 0 1 0 0,0 0-1 0 0,1 0 0 0 0,0 0 0 0 0,1 0 1 0 0,0-1-1 0 0,0 1 0 0 0,1 0 0 0 0,0 0 1 0 0,1 0-1 0 0,0 0 0 0 0,0 0 0 0 0,6-13 0 0 0,-3 11-59 0 0,0 0 0 0 0,1 0 0 0 0,0 1 0 0 0,0 0-1 0 0,1 0 1 0 0,1 0 0 0 0,-1 1 0 0 0,2 0-1 0 0,-1 1 1 0 0,1 0 0 0 0,0 0 0 0 0,1 1 0 0 0,0 0-1 0 0,20-11 1 0 0,-16 12-6 0 0,-1 1 0 0 0,0 0 1 0 0,1 1-1 0 0,0 1 0 0 0,0 0 0 0 0,0 1 1 0 0,0 0-1 0 0,0 1 0 0 0,1 1 0 0 0,-1 0 0 0 0,0 1 1 0 0,19 4-1 0 0,-4 1-57 0 0,-1 1 0 0 0,0 1-1 0 0,-1 2 1 0 0,0 1 0 0 0,-1 1 0 0 0,0 1 0 0 0,28 19 0 0 0,-19-8-163 0 0,-1 1 0 0 0,-1 2 0 0 0,-2 1 0 0 0,36 42 0 0 0,-51-50 23 0 0,-1 1-1 0 0,-1 1 1 0 0,-1 0-1 0 0,-1 1 1 0 0,14 39-1 0 0,-19-46-311 0 0,23 31-3892 0 0,-27-40 3558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32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207 269 4 0 0,'-12'-10'690'0'0,"-1"1"-1"0"0,0 1 1 0 0,0 0-1 0 0,-1 1 1 0 0,0 1-1 0 0,0 0 1 0 0,-1 0 0 0 0,0 2-1 0 0,0 0 1 0 0,-29-4-1 0 0,42 7-610 0 0,0 1-1 0 0,0 0 0 0 0,1 0 0 0 0,-1 0 0 0 0,0 0 0 0 0,0 0 1 0 0,0 0-1 0 0,0 0 0 0 0,1 1 0 0 0,-4 0 0 0 0,3 6 200 0 0,11 5-214 0 0,41 45 347 0 0,-3 3 0 0 0,47 75 0 0 0,-70-92 3048 0 0,-24-43-3422 0 0,0 0 0 0 0,1 0 0 0 0,-1 1 0 0 0,0-1 0 0 0,1 0 0 0 0,-1 0 0 0 0,0 0 0 0 0,0 0 0 0 0,1 0 0 0 0,-1 0 1 0 0,0 0-1 0 0,0 0 0 0 0,1 0 0 0 0,-1 0 0 0 0,0 0 0 0 0,0 0 0 0 0,1-1 0 0 0,-1 1 0 0 0,0 0 0 0 0,0 0 0 0 0,1 0 0 0 0,-1 0 0 0 0,0 0 0 0 0,0 0 0 0 0,0-1 0 0 0,1 1 0 0 0,-1 0 0 0 0,0 0 0 0 0,0 0 0 0 0,0-1 0 0 0,0 1 0 0 0,1 0 0 0 0,-1 0 0 0 0,0 0 0 0 0,0-1 0 0 0,0 1 0 0 0,0 0 0 0 0,0 0 0 0 0,0-1 0 0 0,0 1 0 0 0,0 0 0 0 0,0 0 0 0 0,1-1 0 0 0,-1 1 0 0 0,0 0 0 0 0,0 0 0 0 0,-1-1 0 0 0,7-14 396 0 0,-6 14-413 0 0,32-102 183 0 0,28-84-2046 0 0,-42 138-3454 0 0,42-80 0 0 0,-52 117 3632 0 0,-3 7 283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33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158 796 616 0 0,'-29'6'986'0'0,"-71"11"1595"0"0,99-17-2534 0 0,0 1 0 0 0,0-1 0 0 0,0 0 0 0 0,0 0 0 0 0,0 0 0 0 0,0 0 0 0 0,0 0 0 0 0,0 0 0 0 0,-1 0 0 0 0,1 0 0 0 0,0-1 0 0 0,0 1 0 0 0,0 0 0 0 0,0-1 0 0 0,1 1 0 0 0,-1 0 0 0 0,0-1-1 0 0,0 1 1 0 0,0-1 0 0 0,0 0 0 0 0,0 1 0 0 0,0-1 0 0 0,1 0 0 0 0,-1 1 0 0 0,0-1 0 0 0,0-1 0 0 0,0 1-4 0 0,1-1 1 0 0,-1 1-1 0 0,1-1 0 0 0,0 0 0 0 0,0 1 1 0 0,-1-1-1 0 0,1 1 0 0 0,0-1 0 0 0,0 0 0 0 0,1 1 1 0 0,-1-1-1 0 0,0 1 0 0 0,0-1 0 0 0,2-2 1 0 0,1-7 108 0 0,2 1 0 0 0,-1 0 0 0 0,10-15 0 0 0,52-81 157 0 0,4 3 0 0 0,5 4-1 0 0,4 3 1 0 0,103-97 0 0 0,-165 176-313 0 0,0 2-1 0 0,1 0 0 0 0,1 1 1 0 0,1 1-1 0 0,0 0 1 0 0,31-13-1 0 0,-44 22 6 0 0,1 2-1 0 0,-1-1 1 0 0,1 1-1 0 0,0 0 1 0 0,0 0 0 0 0,0 1-1 0 0,-1 0 1 0 0,1 1-1 0 0,0 0 1 0 0,0 0-1 0 0,0 1 1 0 0,0-1-1 0 0,0 2 1 0 0,0-1-1 0 0,0 1 1 0 0,-1 0 0 0 0,1 1-1 0 0,-1 0 1 0 0,0 0-1 0 0,1 1 1 0 0,-1 0-1 0 0,10 7 1 0 0,-3 1-5 0 0,-1 0 1 0 0,0 0-1 0 0,-1 1 1 0 0,-1 1-1 0 0,0 0 1 0 0,0 0-1 0 0,-2 1 1 0 0,11 22-1 0 0,52 136-254 0 0,-61-145 206 0 0,32 91-209 0 0,0-1-4403 0 0,-40-113 2758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33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70 375 760 0 0,'-69'-75'5407'0'0,"117"99"-3011"0"0,13 17-1357 0 0,-3 3 0 0 0,-2 3 0 0 0,87 91 0 0 0,-143-137-995 0 0,1-1 0 0 0,-1 1 1 0 0,0-1-1 0 0,1 1 0 0 0,-1-1 0 0 0,1 1 0 0 0,-1-1 0 0 0,1 1 0 0 0,-1-1 0 0 0,1 0 1 0 0,0 1-1 0 0,-1-1 0 0 0,1 0 0 0 0,-1 0 0 0 0,1 1 0 0 0,0-1 0 0 0,-1 0 0 0 0,1 0 1 0 0,-1 0-1 0 0,1 0 0 0 0,0 1 0 0 0,-1-1 0 0 0,1 0 0 0 0,0 0 0 0 0,-1-1 0 0 0,1 1 1 0 0,0 0-1 0 0,-1 0 0 0 0,1 0 0 0 0,0 0 0 0 0,-1 0 0 0 0,1-1 0 0 0,-1 1 0 0 0,1 0 1 0 0,0-1-1 0 0,-1 1 0 0 0,1 0 0 0 0,-1-1 0 0 0,1 1 0 0 0,-1 0 0 0 0,1-1 0 0 0,-1 1 1 0 0,1-1-1 0 0,-1 1 0 0 0,0-1 0 0 0,1 0 0 0 0,-1 1 0 0 0,0-1 0 0 0,1 1 0 0 0,-1-1 1 0 0,0 1-1 0 0,0-1 0 0 0,1-1 0 0 0,2-5-27 0 0,-1-1 0 0 0,1 1 1 0 0,1-14-1 0 0,-2 12-55 0 0,114-436-12070 0 0,-104 398 10592 0 0,-4 3 259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34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81 527 572 0 0,'1'-1'167'0'0,"0"0"0"0"0,0 0 0 0 0,0 0-1 0 0,0 0 1 0 0,0 0 0 0 0,0 0 0 0 0,0 0 0 0 0,0 0 0 0 0,-1 0 0 0 0,1-1-1 0 0,0 1 1 0 0,-1 0 0 0 0,1 0 0 0 0,-1-1 0 0 0,1 1 0 0 0,-1-1 0 0 0,0 1-1 0 0,1 0 1 0 0,-1-1 0 0 0,0-2 0 0 0,0-34 1762 0 0,0 25-1238 0 0,-3-26 147 0 0,-1 0 1 0 0,-2 0-1 0 0,-22-74 1 0 0,5 21-637 0 0,10 46-163 0 0,8 28-63 0 0,-6-33 1 0 0,11 51 21 0 0,-1 0 1 0 0,1-1 0 0 0,0 1-1 0 0,0 0 1 0 0,0 0 0 0 0,0-1 0 0 0,0 1-1 0 0,0 0 1 0 0,0-1 0 0 0,0 1 0 0 0,0 0-1 0 0,-1 0 1 0 0,1-1 0 0 0,0 1-1 0 0,0 0 1 0 0,1-1 0 0 0,-1 1 0 0 0,0 0-1 0 0,0 0 1 0 0,0-1 0 0 0,0 1-1 0 0,0 0 1 0 0,0-1 0 0 0,0 1 0 0 0,0 0-1 0 0,0 0 1 0 0,1-1 0 0 0,-1 1-1 0 0,0 0 1 0 0,0 0 0 0 0,0 0 0 0 0,0-1-1 0 0,1 1 1 0 0,-1 0 0 0 0,0 0-1 0 0,0 0 1 0 0,1-1 0 0 0,-1 1 0 0 0,0 0-1 0 0,0 0 1 0 0,1 0 0 0 0,-1 0-1 0 0,0 0 1 0 0,1 0 0 0 0,13 9-12 0 0,11 20 18 0 0,18 25-233 0 0,51 50-1 0 0,-27-31-1833 0 0,-49-53 1320 0 0,2-1 0 0 0,0 0 0 0 0,2-2 0 0 0,0 0 1 0 0,0-1-1 0 0,2-2 0 0 0,34 17 0 0 0,-57-30 868 0 0,1 0 0 0 0,-1-1 1 0 0,1 1-1 0 0,0-1 0 0 0,-1 1 0 0 0,1-1 0 0 0,0 1 0 0 0,-1-1 0 0 0,1 0 1 0 0,0 0-1 0 0,-1 1 0 0 0,1-1 0 0 0,0-1 0 0 0,-1 1 0 0 0,1 0 0 0 0,0 0 0 0 0,-1-1 1 0 0,1 1-1 0 0,0-1 0 0 0,2 0 0 0 0,-2-1 156 0 0,0 0 1 0 0,1 0-1 0 0,-1 0 0 0 0,0 0 1 0 0,-1 0-1 0 0,1 0 1 0 0,0-1-1 0 0,-1 1 0 0 0,1-1 1 0 0,-1 1-1 0 0,2-6 0 0 0,6-7 3770 0 0,-19 25-3117 0 0,-5 8-575 0 0,-27 40 0 0 0,-6 10 231 0 0,-69 71-1621 0 0,148-171-11935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39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86 217 296 0 0,'-28'-114'4499'0'0,"20"87"-2653"0"0,7 23-1307 0 0,-1 1 1 0 0,0-1-1 0 0,0 1 0 0 0,0-1 0 0 0,0 1 0 0 0,-1-1 0 0 0,1 1 0 0 0,-6-5 1 0 0,5 5 549 0 0,0 0 1 0 0,0 0 0 0 0,0-1 0 0 0,1 1 0 0 0,0-1 0 0 0,-4-6-1 0 0,3 0 1189 0 0,3 14-1385 0 0,6 17-555 0 0,210 1065 2069 0 0,-168-862-2108 0 0,105 841 510 0 0,-108-450-527 0 0,40 452 280 0 0,-59-635-1405 0 0,-26-428 763 0 0,1 2-137 0 0,-1 0-1 0 0,0 0 1 0 0,0 0 0 0 0,-1 0 0 0 0,1 0-1 0 0,-1 0 1 0 0,-3 8 0 0 0,4-14 152 0 0,0 0 0 0 0,0 1 1 0 0,0-1-1 0 0,0 0 0 0 0,-1 1 0 0 0,1-1 1 0 0,0 0-1 0 0,0 0 0 0 0,0 1 1 0 0,-1-1-1 0 0,1 0 0 0 0,0 0 0 0 0,0 0 1 0 0,-1 1-1 0 0,1-1 0 0 0,0 0 0 0 0,-1 0 1 0 0,1 0-1 0 0,0 0 0 0 0,0 1 0 0 0,-1-1 1 0 0,1 0-1 0 0,0 0 0 0 0,-1 0 0 0 0,1 0 1 0 0,0 0-1 0 0,-1 0 0 0 0,1 0 1 0 0,0 0-1 0 0,-1 0 0 0 0,1 0 0 0 0,0 0 1 0 0,-1 0-1 0 0,1 0 0 0 0,0 0 0 0 0,-1-1 1 0 0,1 1-1 0 0,0 0 0 0 0,-1 0 0 0 0,1 0 1 0 0,0 0-1 0 0,0-1 0 0 0,-1 1 0 0 0,1 0 1 0 0,0 0-1 0 0,0 0 0 0 0,-1-1 1 0 0,1 1-1 0 0,0 0 0 0 0,0 0 0 0 0,0-1 1 0 0,-1 1-1 0 0,1 0 0 0 0,0-1 0 0 0,0 1 1 0 0,0 0-1 0 0,0-1 0 0 0,0 1 0 0 0,0-1 1 0 0,-11-18-3294 0 0,5 1 201 0 0,1-1 1 0 0,-2-19-1 0 0,-2-40-2939 0 0,6 50 4731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39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117 315 360 0 0,'-110'-2'1758'0'0,"103"0"-1481"0"0,7 0-33 0 0,16-3 173 0 0,26-3 305 0 0,440-17 4619 0 0,-280 19-4102 0 0,537-36 1877 0 0,-290 14-1885 0 0,196-6 65 0 0,1028-73 1055 0 0,-1106 55-4546 0 0,-566 52 2428 0 0,9-1-326 0 0,4 1-4293 0 0,-38 14-5977 0 0,7-9 8983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40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133 174 204 0 0,'117'-97'2903'0'0,"-113"94"-2429"0"0,-1 0 0 0 0,1 0-1 0 0,-1 0 1 0 0,0-1 0 0 0,0 1 0 0 0,0-1 0 0 0,4-7-1 0 0,-6 9-185 0 0,0 1 0 0 0,0-1 0 0 0,-1 0 0 0 0,1 0 0 0 0,-1 1-1 0 0,1-1 1 0 0,-1 0 0 0 0,0 0 0 0 0,0 0 0 0 0,0 0-1 0 0,0 1 1 0 0,0-1 0 0 0,0 0 0 0 0,0 0 0 0 0,0 0-1 0 0,-1 0 1 0 0,1 1 0 0 0,-1-1 0 0 0,1 0 0 0 0,-1 0-1 0 0,-1-2 1 0 0,2 4-276 0 0,0 0-1 0 0,0 0 0 0 0,-1 0 1 0 0,1 0-1 0 0,0 0 0 0 0,0 0 0 0 0,0 0 1 0 0,0 0-1 0 0,0-1 0 0 0,0 1 1 0 0,0 0-1 0 0,0 0 0 0 0,0 0 1 0 0,0 0-1 0 0,-1 0 0 0 0,1 0 1 0 0,0 0-1 0 0,0 0 0 0 0,0 0 1 0 0,0 0-1 0 0,0 0 0 0 0,0 0 1 0 0,0 0-1 0 0,0 0 0 0 0,0 0 1 0 0,-1 0-1 0 0,1 0 0 0 0,0 0 1 0 0,0 0-1 0 0,0 0 0 0 0,0 0 1 0 0,0 0-1 0 0,0 1 0 0 0,0-1 1 0 0,0 0-1 0 0,0 0 0 0 0,-1 0 1 0 0,1 0-1 0 0,0 0 0 0 0,0 0 1 0 0,0 0-1 0 0,0 0 0 0 0,0 0 1 0 0,0 0-1 0 0,0 0 0 0 0,0 0 0 0 0,0 1 1 0 0,0-1-1 0 0,0 0 0 0 0,0 0 1 0 0,0 0-1 0 0,0 0 0 0 0,0 0 1 0 0,-5 10 201 0 0,-3 12-59 0 0,-18 69 566 0 0,-74 291 1135 0 0,-22 130-3221 0 0,108-468-5334 0 0,14-65-1917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4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88 780 0 0,'-10'-30'1764'0'0,"8"24"-1070"0"0,0 0 1 0 0,0 0 0 0 0,0-1-1 0 0,1 1 1 0 0,-1-10-1 0 0,2 15-641 0 0,0 1-1 0 0,0-1 1 0 0,0 1-1 0 0,0-1 1 0 0,1 1-1 0 0,-1 0 1 0 0,0-1-1 0 0,0 1 1 0 0,0-1-1 0 0,1 1 1 0 0,-1-1-1 0 0,0 1 1 0 0,0 0-1 0 0,1-1 1 0 0,-1 1-1 0 0,0 0 1 0 0,1-1-1 0 0,-1 1 1 0 0,1 0-1 0 0,-1-1 1 0 0,0 1-1 0 0,1 0 1 0 0,-1 0-1 0 0,1-1 1 0 0,-1 1 0 0 0,1 0-1 0 0,-1 0 1 0 0,0 0-1 0 0,1 0 1 0 0,-1 0-1 0 0,1 0 1 0 0,-1 0-1 0 0,1 0 1 0 0,-1 0-1 0 0,1 0 1 0 0,-1 0-1 0 0,1 0 1 0 0,-1 0-1 0 0,1 0 1 0 0,-1 0-1 0 0,2 1 1 0 0,20 5 460 0 0,-20-6-410 0 0,33 14 175 0 0,-1 1 1 0 0,0 2-1 0 0,53 35 0 0 0,83 78-2105 0 0,-161-122 1606 0 0,23 18-1418 0 0,-1 1 1 0 0,-2 2 0 0 0,32 39 0 0 0,-49-50 580 0 0,-4-1 135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49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12106 33 196 0 0,'-9'-4'473'0'0,"1"0"-1"0"0,0 0 1 0 0,-1 1-1 0 0,1 0 1 0 0,-1 1-1 0 0,-16-2 1 0 0,-56-3 1198 0 0,64 6-1263 0 0,-3 1-111 0 0,-1 0 0 0 0,1 2 0 0 0,-1 1 1 0 0,-26 6-1 0 0,-81 28 152 0 0,85-24-370 0 0,-75 20-65 0 0,-1-5 1 0 0,-1-6 0 0 0,-2-5-1 0 0,0-6 1 0 0,-185-5 0 0 0,109-16 8 0 0,-154 1-34 0 0,315 12 4 0 0,0 1 1 0 0,0 3 0 0 0,-50 14 0 0 0,-105 46 6 0 0,-43 12-15 0 0,147-60 3 0 0,-1-4-1 0 0,-97 4 1 0 0,-182-8-2 0 0,240-10 17 0 0,63 1 0 0 0,1 3-1 0 0,-1 3 0 0 0,1 3 1 0 0,0 2-1 0 0,1 4 0 0 0,-80 31 0 0 0,21 1 17 0 0,-122 46 6 0 0,179-74-21 0 0,-123 25 1 0 0,60-30 3 0 0,-1-5 1 0 0,0-6-1 0 0,-181-16 0 0 0,184 4-27 0 0,-138 8-1 0 0,213 3 16 0 0,1 2-1 0 0,0 2 0 0 0,0 2 0 0 0,1 3 1 0 0,-81 31-1 0 0,-131 82-1 0 0,30-13 17 0 0,170-87 3 0 0,-121 34 0 0 0,108-44-10 0 0,-1-3 1 0 0,-140 6-1 0 0,-153-22-9 0 0,297 0 4 0 0,-3 2-5 0 0,0 4 0 0 0,-1 2 0 0 0,2 4 0 0 0,-1 3 0 0 0,-104 31 0 0 0,-109 49-1 0 0,-212 58 57 0 0,-618 77-52 0 0,608-183 6 0 0,133-16 1 0 0,264-15-4 0 0,-148 38 1 0 0,-246 87 762 0 0,467-128-696 0 0,0 2 1 0 0,1 1-1 0 0,0 2 1 0 0,2 2 0 0 0,-38 22-1 0 0,69-36-48 0 0,1 0 0 0 0,0 0 0 0 0,-1 0 0 0 0,1 1 0 0 0,0 0 0 0 0,1 0 0 0 0,-1 0 0 0 0,1 0 0 0 0,0 1 0 0 0,0-1 0 0 0,0 1 0 0 0,0-1 0 0 0,1 1 0 0 0,0 0 0 0 0,0 0-1 0 0,0 1 1 0 0,1-1 0 0 0,0 0 0 0 0,0 0 0 0 0,0 1 0 0 0,0-1 0 0 0,1 1 0 0 0,0-1 0 0 0,0 0 0 0 0,1 1 0 0 0,-1-1 0 0 0,1 0 0 0 0,0 1 0 0 0,1-1 0 0 0,2 6 0 0 0,2 7 99 0 0,1 0 1 0 0,1-1-1 0 0,1 0 1 0 0,19 29-1 0 0,52 58 304 0 0,-61-82-328 0 0,49 61 223 0 0,227 291 264 0 0,-219-268-563 0 0,102 191-1 0 0,-121-177 2 0 0,-6 2 0 0 0,-5 2-1 0 0,-5 2 1 0 0,-6 2 0 0 0,34 247 0 0 0,-26 25-48 0 0,35 223 52 0 0,-59-538-19 0 0,4-2 0 0 0,3-1 0 0 0,4-1 0 0 0,3-1 0 0 0,48 82 0 0 0,243 358-92 0 0,-291-472 71 0 0,27 40-3 0 0,-9-16 4 0 0,-3 3-1 0 0,46 96 1 0 0,-84-146 14 0 0,-1 1 0 0 0,-1 0 0 0 0,-1 0 0 0 0,6 41 0 0 0,0 108 8 0 0,-10-103-25 0 0,2-21-27 0 0,2 0-1 0 0,3-1 0 0 0,1 0 0 0 0,3-1 0 0 0,27 64 1 0 0,-33-92-12 0 0,1-1 0 0 0,1 0 1 0 0,1 0-1 0 0,1-1 0 0 0,1-1 0 0 0,0 0 1 0 0,2 0-1 0 0,0-2 0 0 0,0 0 0 0 0,2 0 1 0 0,0-2-1 0 0,0 0 0 0 0,29 16 1 0 0,110 78-91 0 0,-52-33 118 0 0,-95-69 15 0 0,-1-1 1 0 0,1 0-1 0 0,0 0 0 0 0,1-1 0 0 0,-1 0 1 0 0,1-1-1 0 0,-1 0 0 0 0,16 2 0 0 0,-20-4 5 0 0,0-1 0 0 0,1 0 0 0 0,-1 0 0 0 0,0 0 0 0 0,1-1 0 0 0,-1 1-1 0 0,0-1 1 0 0,0-1 0 0 0,0 1 0 0 0,0-1 0 0 0,0 0 0 0 0,0 0 0 0 0,0 0 0 0 0,0-1 0 0 0,-1 1-1 0 0,1-1 1 0 0,5-6 0 0 0,18-16-63 0 0,26-32 0 0 0,-34 35 33 0 0,1 0 0 0 0,42-33 0 0 0,-16 21 45 0 0,2 3 0 0 0,1 1 0 0 0,1 2 0 0 0,68-25 0 0 0,-76 39 1 0 0,0 1 0 0 0,1 3 1 0 0,0 1-1 0 0,0 3 0 0 0,1 1 0 0 0,64 3 0 0 0,269 36 189 0 0,-327-27-168 0 0,0-3 1 0 0,96-3-1 0 0,-119-3-33 0 0,0-2 0 0 0,-1-1 0 0 0,1-1 0 0 0,-1-1 1 0 0,0-2-1 0 0,48-22 0 0 0,60-48 1 0 0,-97 54-9 0 0,2 1 0 0 0,67-29 0 0 0,-76 42 16 0 0,1 0 0 0 0,1 2 0 0 0,0 2 0 0 0,0 1 0 0 0,0 1 0 0 0,59 0 0 0 0,81 8 8 0 0,66-1 50 0 0,-171-4-39 0 0,103-18 0 0 0,-87 1-35 0 0,99-36 0 0 0,30-8 0 0 0,-178 55 10 0 0,1 1 1 0 0,0 2 0 0 0,0 2 0 0 0,42 2 0 0 0,6 8 56 0 0,0 5 1 0 0,84 21 0 0 0,-82-13 153 0 0,149 12 0 0 0,-189-30-193 0 0,0-2 1 0 0,0-2-1 0 0,1-2 0 0 0,-2-2 0 0 0,1-2 0 0 0,-1-2 0 0 0,-1-3 1 0 0,1-1-1 0 0,-2-1 0 0 0,0-3 0 0 0,46-27 0 0 0,-74 37-13 0 0,55-31 8 0 0,82-33 0 0 0,-128 63-11 0 0,0 1-1 0 0,1 0 1 0 0,0 2-1 0 0,1 1 0 0 0,-1 1 1 0 0,1 2-1 0 0,41-1 1 0 0,16 11-1 0 0,159 36-1 0 0,8 2 35 0 0,-214-42-23 0 0,0-2 0 0 0,0-1 0 0 0,0-2 0 0 0,72-11 0 0 0,-67 3 7 0 0,-1-2 0 0 0,1-2-1 0 0,-2-1 1 0 0,56-28 0 0 0,-36 9-12 0 0,-1-2-1 0 0,53-42 1 0 0,-87 59-7 0 0,1 1 0 0 0,0 1 0 0 0,1 1 0 0 0,36-13-1 0 0,-48 22 3 0 0,1 1 0 0 0,-1 1-1 0 0,1 1 1 0 0,0 0-1 0 0,0 0 1 0 0,1 2 0 0 0,-1 0-1 0 0,0 1 1 0 0,1 0-1 0 0,16 3 1 0 0,-1 3-4 0 0,0 1-1 0 0,53 20 1 0 0,55 34 12 0 0,9 2 19 0 0,-120-53-16 0 0,1-1 0 0 0,0-1 0 0 0,40 5 0 0 0,-53-11-8 0 0,-1-2-1 0 0,1 0 0 0 0,-1 0 0 0 0,0-1 1 0 0,1-1-1 0 0,-1-1 0 0 0,0 0 1 0 0,0-1-1 0 0,0 0 0 0 0,-1-1 0 0 0,0-1 1 0 0,26-14-1 0 0,0-6-6 0 0,0-1 1 0 0,63-58-1 0 0,-72 57 0 0 0,0 1 1 0 0,2 2-1 0 0,1 1 1 0 0,47-24-1 0 0,-53 36 9 0 0,0 2 0 0 0,1 1 0 0 0,1 1 0 0 0,-1 1 0 0 0,56-5 0 0 0,154 6 12 0 0,-51 5 8 0 0,-127-3-21 0 0,1-3 0 0 0,-1-2 1 0 0,77-23-1 0 0,-104 22-4 0 0,1-3 1 0 0,-2 0 0 0 0,0-2 0 0 0,0-2-1 0 0,-2 0 1 0 0,59-45 0 0 0,-43 23 10 0 0,-6 5-9 0 0,61-40-1 0 0,-87 65 0 0 0,0 1 0 0 0,0 0 0 0 0,1 1 0 0 0,0 1 1 0 0,1 0-1 0 0,0 2 0 0 0,-1-1 0 0 0,23-1 0 0 0,-14 4 0 0 0,-1 1-1 0 0,0 2 1 0 0,0 0 0 0 0,0 2-1 0 0,32 6 1 0 0,113 40-17 0 0,-7-1 71 0 0,-151-45 15 0 0,0-1 0 0 0,0 0 0 0 0,0-1 1 0 0,0 0-1 0 0,0-1 0 0 0,14-1 1 0 0,-19 0-17 0 0,1-1 1 0 0,-1 1 0 0 0,0-1-1 0 0,0-1 1 0 0,0 1 0 0 0,0-1 0 0 0,0 0-1 0 0,-1 0 1 0 0,1 0 0 0 0,-1-1 0 0 0,0 0-1 0 0,5-5 1 0 0,23-23 5 0 0,56-74 0 0 0,-7 7-22 0 0,-68 83-36 0 0,95-108 8 0 0,-96 106-7 0 0,0 0 0 0 0,-1-1 0 0 0,-1 0 0 0 0,-1-1 0 0 0,11-27 0 0 0,-18 36-4 0 0,0 1 1 0 0,-1-1 0 0 0,0 0-1 0 0,-1-1 1 0 0,0 1 0 0 0,-1 0-1 0 0,0 0 1 0 0,-1 0 0 0 0,0 0-1 0 0,0 0 1 0 0,-1 0-1 0 0,-1 0 1 0 0,0 0 0 0 0,-1 1-1 0 0,0-1 1 0 0,0 1 0 0 0,-1 0-1 0 0,-8-13 1 0 0,-10-12 4 0 0,-2 0 1 0 0,-2 2-1 0 0,-45-44 0 0 0,38 41 4 0 0,14 14-3 0 0,-127-144 6 0 0,124 135-15 0 0,0 0 0 0 0,2-2 0 0 0,-29-61 0 0 0,28 37-4 0 0,1-1 0 0 0,3 0 0 0 0,3-2-1 0 0,-9-71 1 0 0,-11-248-66 0 0,27 254 62 0 0,-2-18 20 0 0,-12-153 15 0 0,-27 4 16 0 0,-31 31-33 0 0,0 1-15 0 0,10-35-29 0 0,41 148 27 0 0,-40-158 54 0 0,56 267-39 0 0,-1 0 0 0 0,-1 0 0 0 0,-3 2 0 0 0,0 0-1 0 0,-3 1 1 0 0,-31-41 0 0 0,14 27-1 0 0,-3 3-1 0 0,-1 1 1 0 0,-70-56-1 0 0,21 30 2 0 0,-62-55 20 0 0,136 109-26 0 0,1 0 1 0 0,0 0 0 0 0,2-2 0 0 0,0 0 0 0 0,1 0-1 0 0,-14-29 1 0 0,20 32-9 0 0,1 0-1 0 0,1 0 0 0 0,1 0 1 0 0,0-1-1 0 0,1 1 0 0 0,0-1 1 0 0,1-32-1 0 0,4-5-52 0 0,9-61-1 0 0,2-40 20 0 0,-13 137 49 0 0,0 0 0 0 0,-2-1-1 0 0,-4-25 1 0 0,4 37-6 0 0,0 1 0 0 0,0-1 0 0 0,-1 1 0 0 0,0-1 0 0 0,0 1 0 0 0,0 0 0 0 0,-1 0 0 0 0,0 0 0 0 0,0 1 0 0 0,0-1 0 0 0,-1 1-1 0 0,-6-6 1 0 0,0 2-3 0 0,-1 1-1 0 0,-14-9 1 0 0,17 12 7 0 0,1 0 1 0 0,0 0 0 0 0,0-1-1 0 0,1 0 1 0 0,-1-1 0 0 0,-10-11-1 0 0,17 15-12 0 0,0 1 0 0 0,0 0 0 0 0,0 0 0 0 0,0 0 0 0 0,1-1 0 0 0,-1 1 0 0 0,1 0 0 0 0,-1-1 0 0 0,1 1 0 0 0,0 0 0 0 0,0-1 0 0 0,0 1 0 0 0,0-1 0 0 0,1 1 0 0 0,-1 0 0 0 0,0-1 0 0 0,1 1 0 0 0,0 0 0 0 0,0 0 0 0 0,-1-1 0 0 0,1 1 0 0 0,1 0 0 0 0,-1 0 0 0 0,0 0 0 0 0,0 0 0 0 0,1 0 0 0 0,1-2 0 0 0,6-8-104 0 0,1 0 1 0 0,23-20 0 0 0,-28 27 83 0 0,66-59-245 0 0,-33 32 213 0 0,47-53 1 0 0,-84 83 62 0 0,1 0 0 0 0,0 0-1 0 0,-1-1 1 0 0,1 1 0 0 0,-1 0 0 0 0,1-1 0 0 0,-1 1 0 0 0,0-1 0 0 0,0 1 0 0 0,0-1 0 0 0,-1 1 0 0 0,2-4 0 0 0,-2 5-2 0 0,-1 0 0 0 0,1 0 0 0 0,0 0 1 0 0,0 0-1 0 0,0 0 0 0 0,-1 0 1 0 0,1 0-1 0 0,-1 0 0 0 0,1 1 1 0 0,0-1-1 0 0,-1 0 0 0 0,0 0 0 0 0,1 1 1 0 0,-1-1-1 0 0,1 0 0 0 0,-1 0 1 0 0,0 1-1 0 0,1-1 0 0 0,-1 1 1 0 0,0-1-1 0 0,0 1 0 0 0,0-1 1 0 0,1 1-1 0 0,-1-1 0 0 0,0 1 0 0 0,0 0 1 0 0,0-1-1 0 0,0 1 0 0 0,0 0 1 0 0,0 0-1 0 0,0 0 0 0 0,0-1 1 0 0,0 1-1 0 0,0 0 0 0 0,0 0 0 0 0,1 1 1 0 0,-3-1-1 0 0,-12 0-267 0 0,1 0 1 0 0,-1 1-1 0 0,0 1 1 0 0,-26 6-1 0 0,-57 22-3864 0 0,6 2-347 0 0,59-23 3345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41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17 424 0 0,'15'-16'6365'0'0,"-14"16"-6155"0"0,-1 1 0 0 0,1-1 0 0 0,-1 1 0 0 0,1 0-1 0 0,-1-1 1 0 0,0 1 0 0 0,1-1 0 0 0,-1 1 0 0 0,0 0-1 0 0,0-1 1 0 0,1 1 0 0 0,-1 0 0 0 0,0-1 0 0 0,0 1-1 0 0,0 0 1 0 0,0-1 0 0 0,0 1 0 0 0,0 0 0 0 0,0 0-1 0 0,0-1 1 0 0,0 1 0 0 0,0 0 0 0 0,0-1 0 0 0,-1 2-1 0 0,3 37 756 0 0,1-1 0 0 0,11 56 0 0 0,27 75-1257 0 0,-13-80-2018 0 0,-3-34-6654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41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22 160 0 0,'0'0'161'0'0,"1"-1"-1"0"0,-1 0 1 0 0,0 0-1 0 0,0 0 1 0 0,1 0 0 0 0,-1 0-1 0 0,0 0 1 0 0,0 1-1 0 0,0-1 1 0 0,0 0 0 0 0,0 0-1 0 0,0 0 1 0 0,0 0-1 0 0,0 0 1 0 0,0 0 0 0 0,0 0-1 0 0,-1-1 1 0 0,1 1-39 0 0,-1 1 0 0 0,1 0 0 0 0,0-1 0 0 0,-1 1 0 0 0,1 0 0 0 0,0-1 0 0 0,-1 1 0 0 0,1 0 0 0 0,-1 0 0 0 0,1 0 0 0 0,0-1 0 0 0,-1 1 0 0 0,1 0 0 0 0,-1 0 0 0 0,1 0 0 0 0,-1 0 0 0 0,1 0 0 0 0,0 0 0 0 0,-1 0 0 0 0,1-1 0 0 0,-1 2 0 0 0,1-1 0 0 0,-1 0 0 0 0,0 0 0 0 0,-1 0 112 0 0,0 1 0 0 0,0-1 0 0 0,0 1 0 0 0,0 0 0 0 0,1-1 0 0 0,-1 1 0 0 0,0 0 0 0 0,0 0 0 0 0,1 0 0 0 0,-1 1 0 0 0,1-1 0 0 0,-1 0 0 0 0,1 1 1 0 0,-1-1-1 0 0,-1 3 0 0 0,-3 8 449 0 0,1 1 0 0 0,0 0 0 0 0,0 0 0 0 0,1 1 0 0 0,1-1 0 0 0,0 1 0 0 0,-1 27 0 0 0,1-14 23 0 0,-33 294 3879 0 0,-19 127-5228 0 0,51-427-1073 0 0,-12 38 0 0 0,13-52 663 0 0,0 1-1 0 0,0-2 0 0 0,-1 1 1 0 0,0 0-1 0 0,-4 6 0 0 0,7-13 871 0 0,1 1-1 0 0,0 0 0 0 0,-1-1 1 0 0,1 1-1 0 0,-1-1 1 0 0,1 1-1 0 0,-1-1 0 0 0,1 1 1 0 0,-1-1-1 0 0,1 1 1 0 0,-1-1-1 0 0,1 1 0 0 0,-1-1 1 0 0,0 0-1 0 0,1 1 1 0 0,-1-1-1 0 0,0 0 0 0 0,1 0 1 0 0,-1 1-1 0 0,0-1 1 0 0,1 0-1 0 0,-1 0 0 0 0,0 0 1 0 0,1 0-1 0 0,-1 0 1 0 0,0 0-1 0 0,1 0 0 0 0,-1 0 1 0 0,0 0-1 0 0,0 0 1 0 0,1 0-1 0 0,-1-1 0 0 0,0 1 1 0 0,1 0-1 0 0,-1 0 1 0 0,1-1-1 0 0,-1 1 0 0 0,0 0 1 0 0,0-2-1 0 0,-8-7-1540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42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91 202 328 0 0,'-19'-29'2074'0'0,"2"0"0"0"0,1-1 1 0 0,-19-48-1 0 0,35 77-1971 0 0,-1 0 0 0 0,1 0-1 0 0,-1 0 1 0 0,1 0 0 0 0,0 0 0 0 0,-1-1 0 0 0,1 1 0 0 0,0 0 0 0 0,0 0 0 0 0,0 0 0 0 0,0 0 0 0 0,0-1-1 0 0,0 1 1 0 0,0 0 0 0 0,0 0 0 0 0,1 0 0 0 0,-1 0 0 0 0,0 0 0 0 0,1 0 0 0 0,-1-1 0 0 0,1 1-1 0 0,-1 0 1 0 0,1 0 0 0 0,-1 0 0 0 0,2-1 0 0 0,-1 1-4 0 0,1 1 0 0 0,-1-1 0 0 0,0 0 0 0 0,1 1-1 0 0,-1-1 1 0 0,1 1 0 0 0,-1 0 0 0 0,1-1 0 0 0,-1 1 0 0 0,1 0 0 0 0,-1 0 0 0 0,1 0 0 0 0,-1 0-1 0 0,1 0 1 0 0,-1 0 0 0 0,3 1 0 0 0,5 1 180 0 0,0 0-1 0 0,0 1 0 0 0,0 0 1 0 0,17 8-1 0 0,6 7-142 0 0,0 1 1 0 0,-2 2-1 0 0,0 1 0 0 0,36 35 0 0 0,-41-31-1071 0 0,-1 0-1 0 0,-1 2 1 0 0,-1 0-1 0 0,28 51 1 0 0,61 129-8006 0 0,-96-179 7821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42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1 381 232 0 0,'0'-24'805'0'0,"4"-142"3640"0"0,-1 139-3090 0 0,2 0 0 0 0,7-27 0 0 0,-11 49-1141 0 0,1-1 0 0 0,1 1 0 0 0,-1 0 0 0 0,1-1-1 0 0,0 1 1 0 0,0 1 0 0 0,1-1 0 0 0,-1 0 0 0 0,1 1 0 0 0,0 0 0 0 0,0 0 0 0 0,10-7 0 0 0,-12 9-179 0 0,0 1-1 0 0,0-1 1 0 0,0 1 0 0 0,0 0-1 0 0,0 0 1 0 0,0 0 0 0 0,1 0 0 0 0,-1 0-1 0 0,0 0 1 0 0,1 1 0 0 0,-1-1-1 0 0,1 1 1 0 0,-1 0 0 0 0,0 0-1 0 0,1 0 1 0 0,-1 0 0 0 0,1 0 0 0 0,-1 0-1 0 0,1 1 1 0 0,-1-1 0 0 0,0 1-1 0 0,1-1 1 0 0,-1 1 0 0 0,0 0 0 0 0,0 0-1 0 0,1 0 1 0 0,-1 0 0 0 0,0 1-1 0 0,0-1 1 0 0,0 0 0 0 0,0 1 0 0 0,3 3-1 0 0,-1 0 41 0 0,1 0 1 0 0,-1 1-1 0 0,-1 0 0 0 0,1-1 0 0 0,-1 2 0 0 0,0-1 1 0 0,0 0-1 0 0,0 0 0 0 0,-1 1 0 0 0,0 0 0 0 0,-1-1 1 0 0,1 1-1 0 0,-1 0 0 0 0,0 0 0 0 0,-1 11 0 0 0,-1 10 545 0 0,-1 0 0 0 0,-9 44-1 0 0,3-20 668 0 0,4-32-643 0 0,1-8-46 0 0,1 1-1 0 0,0 22 0 0 0,1-33-526 0 0,1 0 1 0 0,0 0-1 0 0,0 0 1 0 0,1 0-1 0 0,-1 0 0 0 0,0 0 1 0 0,1 0-1 0 0,-1 0 1 0 0,1 0-1 0 0,-1 0 1 0 0,1-1-1 0 0,0 1 0 0 0,0 0 1 0 0,0 0-1 0 0,0 0 1 0 0,0-1-1 0 0,1 1 0 0 0,-1-1 1 0 0,0 1-1 0 0,1-1 1 0 0,-1 1-1 0 0,1-1 1 0 0,2 2-1 0 0,-2-2-38 0 0,0-1 0 0 0,1 1 0 0 0,-1-1 0 0 0,0 1-1 0 0,1-1 1 0 0,-1 0 0 0 0,1 0 0 0 0,-1 0 0 0 0,0 0 0 0 0,1 0 0 0 0,-1-1 0 0 0,0 1 0 0 0,1-1-1 0 0,-1 0 1 0 0,0 1 0 0 0,4-3 0 0 0,34-18-97 0 0,-37 20 50 0 0,79-56-1433 0 0,-30 15-2498 0 0,-41 35 3101 0 0,-10 48-14469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44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1 180 0 0,'0'5'637'0'0,"1"1"-1"0"0,0 0 1 0 0,0-1 0 0 0,1 1-1 0 0,2 5 1 0 0,4 19 637 0 0,0-3-585 0 0,-6-22-576 0 0,-1 0 0 0 0,1 1 1 0 0,-1-1-1 0 0,0 0 0 0 0,0 7 1 0 0,-1-11-86 0 0,-1 1 0 0 0,1 0 1 0 0,-1 0-1 0 0,0 0 1 0 0,1-1-1 0 0,-1 1 1 0 0,0 0-1 0 0,0-1 0 0 0,0 1 1 0 0,-1-1-1 0 0,1 0 1 0 0,0 1-1 0 0,-1-1 0 0 0,1 0 1 0 0,0 1-1 0 0,-1-1 1 0 0,0 0-1 0 0,1 0 1 0 0,-3 1-1 0 0,-34 15 136 0 0,37-16-156 0 0,0-1 0 0 0,0 0 0 0 0,0 1 0 0 0,0-1 0 0 0,0 0 1 0 0,0 0-1 0 0,0 0 0 0 0,0 0 0 0 0,0 0 0 0 0,-1 0 0 0 0,1 0 1 0 0,0 0-1 0 0,0 0 0 0 0,0 0 0 0 0,0 0 0 0 0,0-1 0 0 0,0 1 0 0 0,-2-1 1 0 0,3 0-7 0 0,-1 1 0 0 0,1-1 1 0 0,-1 1-1 0 0,1-1 0 0 0,0 1 0 0 0,-1-1 1 0 0,1 0-1 0 0,0 1 0 0 0,-1-1 1 0 0,1 0-1 0 0,0 1 0 0 0,0-1 1 0 0,-1 0-1 0 0,1 1 0 0 0,0-1 1 0 0,0 0-1 0 0,0 1 0 0 0,0-1 1 0 0,0 0-1 0 0,0 0 0 0 0,0 0 1 0 0,1-3-7 0 0,0 0 0 0 0,0 1 1 0 0,0-1-1 0 0,0 1 1 0 0,0-1-1 0 0,1 1 0 0 0,0-1 1 0 0,0 1-1 0 0,2-3 1 0 0,-2 2 1 0 0,1 1 0 0 0,0 0 0 0 0,0 0 1 0 0,0 0-1 0 0,1 0 0 0 0,-1 1 0 0 0,0-1 1 0 0,1 1-1 0 0,0 0 0 0 0,-1 0 0 0 0,1 0 1 0 0,0 1-1 0 0,0-1 0 0 0,0 1 0 0 0,0 0 1 0 0,0 0-1 0 0,1 0 0 0 0,-1 1 0 0 0,0 0 1 0 0,0-1-1 0 0,1 1 0 0 0,-1 1 0 0 0,8 0 1 0 0,-9 0 35 0 0,0 0 1 0 0,0 0-1 0 0,0 0 1 0 0,-1 0-1 0 0,1 0 1 0 0,0 0-1 0 0,-1 1 1 0 0,1 0-1 0 0,-1-1 1 0 0,1 1-1 0 0,-1 0 1 0 0,0 0-1 0 0,1 0 1 0 0,-1 0-1 0 0,0 1 1 0 0,-1-1-1 0 0,1 1 1 0 0,0-1-1 0 0,-1 1 1 0 0,1-1-1 0 0,-1 1 1 0 0,0 0-1 0 0,0 0 1 0 0,0 0-1 0 0,0 0 1 0 0,0 0-1 0 0,-1 0 0 0 0,1 0 1 0 0,-1 0-1 0 0,0 0 1 0 0,0 0-1 0 0,0 0 1 0 0,-1 4-1 0 0,0-1 81 0 0,0 0 0 0 0,-1-1-1 0 0,1 1 1 0 0,-2-1-1 0 0,1 1 1 0 0,0-1-1 0 0,-1 0 1 0 0,0 1 0 0 0,0-1-1 0 0,-1-1 1 0 0,-4 7-1 0 0,6-9-101 0 0,1 0-1 0 0,-1 0 0 0 0,0 0 1 0 0,0 0-1 0 0,0 0 0 0 0,0-1 1 0 0,0 1-1 0 0,0 0 0 0 0,0-1 1 0 0,-1 0-1 0 0,1 1 0 0 0,-1-1 1 0 0,1 0-1 0 0,-1 0 0 0 0,1 0 1 0 0,-1-1-1 0 0,1 1 0 0 0,-1-1 1 0 0,0 1-1 0 0,1-1 1 0 0,-1 0-1 0 0,0 0 0 0 0,1 0 1 0 0,-1 0-1 0 0,0-1 0 0 0,-3 0 1 0 0,4 0-71 0 0,1 0 0 0 0,-1 0 1 0 0,0 0-1 0 0,0 0 0 0 0,1 0 1 0 0,-1-1-1 0 0,1 1 0 0 0,-1-1 1 0 0,1 1-1 0 0,0-1 0 0 0,-1 1 1 0 0,1-1-1 0 0,0 0 0 0 0,0 0 1 0 0,0 1-1 0 0,0-1 0 0 0,0 0 1 0 0,1 0-1 0 0,-1 0 0 0 0,1 0 1 0 0,-1 0-1 0 0,1 0 1 0 0,0 0-1 0 0,-1 0 0 0 0,1 0 1 0 0,0 0-1 0 0,1 0 0 0 0,-1-3 1 0 0,0 1-27 0 0,1 1 1 0 0,-1 0 0 0 0,1 0 0 0 0,0 0 0 0 0,0 0 0 0 0,0 0-1 0 0,0 0 1 0 0,0 1 0 0 0,0-1 0 0 0,1 0 0 0 0,0 1 0 0 0,-1-1-1 0 0,1 0 1 0 0,0 1 0 0 0,0 0 0 0 0,0 0 0 0 0,1-1-1 0 0,3-1 1 0 0,-3 2 91 0 0,1 0-1 0 0,0 0 1 0 0,0 1-1 0 0,0 0 0 0 0,0-1 1 0 0,0 1-1 0 0,0 1 1 0 0,0-1-1 0 0,0 1 0 0 0,1 0 1 0 0,-1 0-1 0 0,0 0 1 0 0,0 0-1 0 0,0 1 0 0 0,0-1 1 0 0,0 1-1 0 0,0 0 1 0 0,0 1-1 0 0,0-1 0 0 0,0 1 1 0 0,0-1-1 0 0,0 1 1 0 0,-1 0-1 0 0,1 1 0 0 0,-1-1 1 0 0,1 0-1 0 0,-1 1 1 0 0,0 0-1 0 0,0 0 1 0 0,0 0-1 0 0,-1 0 0 0 0,4 5 1 0 0,-3-5 100 0 0,-1 0 0 0 0,1 1 1 0 0,-1-1-1 0 0,0 1 0 0 0,0 0 0 0 0,0-1 1 0 0,0 1-1 0 0,-1 0 0 0 0,0 0 1 0 0,1 0-1 0 0,-1 0 0 0 0,-1 1 0 0 0,1-1 1 0 0,-1 0-1 0 0,1 0 0 0 0,-1 0 1 0 0,-1 1-1 0 0,1-1 0 0 0,0 0 1 0 0,-1 0-1 0 0,0 0 0 0 0,0 1 0 0 0,0-1 1 0 0,-1 0-1 0 0,1-1 0 0 0,-1 1 1 0 0,0 0-1 0 0,0 0 0 0 0,0-1 0 0 0,-1 1 1 0 0,-5 6-1 0 0,5-8-50 0 0,0 1 1 0 0,0 0-1 0 0,0-1 0 0 0,-1 1 1 0 0,1-1-1 0 0,-1 0 0 0 0,1 0 1 0 0,-1 0-1 0 0,0-1 1 0 0,0 1-1 0 0,0-1 0 0 0,0 0 1 0 0,0 0-1 0 0,-7 0 0 0 0,9-1-71 0 0,0 0-1 0 0,0 0 0 0 0,0 0 1 0 0,0 0-1 0 0,0-1 0 0 0,0 1 1 0 0,0-1-1 0 0,0 0 0 0 0,0 1 1 0 0,0-1-1 0 0,0 0 0 0 0,0 0 1 0 0,0 0-1 0 0,0 0 0 0 0,1 0 0 0 0,-1-1 1 0 0,0 1-1 0 0,1-1 0 0 0,-1 1 1 0 0,1-1-1 0 0,0 1 0 0 0,-1-1 1 0 0,1 0-1 0 0,0 1 0 0 0,0-1 1 0 0,0 0-1 0 0,0 0 0 0 0,1 0 1 0 0,-1 0-1 0 0,0-2 0 0 0,-1-3-115 0 0,1 0 0 0 0,0 0-1 0 0,0 0 1 0 0,1 0-1 0 0,0 0 1 0 0,0 0-1 0 0,0 0 1 0 0,1 0 0 0 0,1 0-1 0 0,-1 0 1 0 0,1 0-1 0 0,0 0 1 0 0,5-10-1 0 0,-6 14 105 0 0,0 0 1 0 0,0 0-1 0 0,1 0 0 0 0,0 0 0 0 0,-1 0 0 0 0,1 0 0 0 0,0 1 0 0 0,0-1 0 0 0,1 1 0 0 0,-1-1 0 0 0,0 1 0 0 0,1 0 1 0 0,0 0-1 0 0,-1 0 0 0 0,1 0 0 0 0,0 0 0 0 0,0 1 0 0 0,0-1 0 0 0,0 1 0 0 0,0 0 0 0 0,0 0 0 0 0,0 0 0 0 0,1 0 1 0 0,-1 1-1 0 0,0-1 0 0 0,1 1 0 0 0,-1 0 0 0 0,0 0 0 0 0,1 0 0 0 0,4 1 0 0 0,-6-1 43 0 0,-1 0 0 0 0,1 1 0 0 0,-1-1 0 0 0,1 0 0 0 0,-1 1 0 0 0,1-1 1 0 0,-1 1-1 0 0,1 0 0 0 0,-1 0 0 0 0,1-1 0 0 0,-1 1 0 0 0,0 0 0 0 0,0 0 0 0 0,1 0 0 0 0,-1 0 0 0 0,0 1 0 0 0,0-1 0 0 0,0 0 0 0 0,0 0 0 0 0,0 1 0 0 0,-1-1 0 0 0,1 0 1 0 0,0 1-1 0 0,-1-1 0 0 0,1 1 0 0 0,0-1 0 0 0,-1 1 0 0 0,0-1 0 0 0,1 1 0 0 0,-1-1 0 0 0,0 1 0 0 0,0-1 0 0 0,0 1 0 0 0,0 0 0 0 0,0-1 0 0 0,0 1 0 0 0,0-1 0 0 0,-1 1 0 0 0,1-1 1 0 0,-1 1-1 0 0,0 1 0 0 0,0 1 108 0 0,-1 0 1 0 0,1 0-1 0 0,-1 0 1 0 0,0-1 0 0 0,0 1-1 0 0,0-1 1 0 0,0 1-1 0 0,-1-1 1 0 0,1 0 0 0 0,-1 0-1 0 0,0 0 1 0 0,0 0-1 0 0,0 0 1 0 0,-7 4 0 0 0,8-6-59 0 0,-1 0 0 0 0,1 0-1 0 0,0 0 1 0 0,-1 0 0 0 0,1 0 0 0 0,-1 0 0 0 0,0-1 0 0 0,1 1 0 0 0,-1-1 0 0 0,0 0 0 0 0,1 0 0 0 0,-1 0 0 0 0,1 0-1 0 0,-1 0 1 0 0,0-1 0 0 0,1 1 0 0 0,-5-2 0 0 0,5 1-72 0 0,1 0 1 0 0,-1 0-1 0 0,1 0 1 0 0,0 0-1 0 0,-1 0 1 0 0,1 0-1 0 0,0-1 0 0 0,0 1 1 0 0,0 0-1 0 0,0-1 1 0 0,0 1-1 0 0,0-1 1 0 0,0 1-1 0 0,1-1 0 0 0,-1 1 1 0 0,0-1-1 0 0,1 1 1 0 0,-1-1-1 0 0,1 0 1 0 0,0 0-1 0 0,0 1 0 0 0,-1-1 1 0 0,1 0-1 0 0,0 1 1 0 0,0-1-1 0 0,1 0 1 0 0,-1 0-1 0 0,0-1 0 0 0,2-4-285 0 0,-1 0 0 0 0,1 0 0 0 0,0 0 0 0 0,0 1 0 0 0,0-1 0 0 0,1 1 0 0 0,0-1 0 0 0,6-7 0 0 0,-8 11-52 0 0,1 1 1 0 0,-1 0 0 0 0,1-1 0 0 0,-1 1 0 0 0,1 0-1 0 0,0 0 1 0 0,0 0 0 0 0,0 0 0 0 0,0 0 0 0 0,0 1-1 0 0,1-1 1 0 0,-1 1 0 0 0,1-1 0 0 0,-1 1-1 0 0,1 0 1 0 0,-1 0 0 0 0,1 0 0 0 0,-1 0 0 0 0,1 0-1 0 0,0 1 1 0 0,0-1 0 0 0,-1 1 0 0 0,6 0-1 0 0,-1 2-864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44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57 157 136 0 0,'0'-1'153'0'0,"0"1"1"0"0,0-1-1 0 0,0 0 0 0 0,0 1 0 0 0,0-1 1 0 0,1 1-1 0 0,-1-1 0 0 0,0 0 0 0 0,0 1 1 0 0,0-1-1 0 0,1 1 0 0 0,-1-1 1 0 0,0 1-1 0 0,1-1 0 0 0,-1 0 0 0 0,0 1 1 0 0,1-1-1 0 0,-1 1 0 0 0,1 0 0 0 0,-1-1 1 0 0,1 1-1 0 0,-1-1 0 0 0,1 1 0 0 0,-1 0 1 0 0,1-1-1 0 0,-1 1 0 0 0,1 0 1 0 0,-1-1-1 0 0,2 1 0 0 0,0-1-49 0 0,0 1-1 0 0,1 0 1 0 0,-1 0-1 0 0,0 0 1 0 0,1 0-1 0 0,-1 0 1 0 0,0 0-1 0 0,0 0 1 0 0,3 1-1 0 0,0 0-13 0 0,0 1 1 0 0,1-1-1 0 0,-1 1 0 0 0,-1 0 0 0 0,1 1 0 0 0,0-1 0 0 0,8 6 1 0 0,-13-7-73 0 0,1-1 1 0 0,-1 0 0 0 0,0 0 0 0 0,0 0 0 0 0,0 0 0 0 0,0 0 0 0 0,1 0-1 0 0,-1 1 1 0 0,0-1 0 0 0,0 0 0 0 0,0 0 0 0 0,0 0 0 0 0,0 1-1 0 0,0-1 1 0 0,1 0 0 0 0,-1 0 0 0 0,0 0 0 0 0,0 0 0 0 0,0 1-1 0 0,0-1 1 0 0,0 0 0 0 0,0 0 0 0 0,0 1 0 0 0,0-1 0 0 0,0 0 0 0 0,0 0-1 0 0,0 0 1 0 0,0 1 0 0 0,0-1 0 0 0,0 0 0 0 0,0 0 0 0 0,0 0-1 0 0,0 1 1 0 0,0-1 0 0 0,-1 0 0 0 0,1 0 0 0 0,0 0 0 0 0,0 1-1 0 0,0-1 1 0 0,0 0 0 0 0,0 0 0 0 0,0 0 0 0 0,-1 0 0 0 0,1 1 0 0 0,-12 4 376 0 0,-16-1-158 0 0,21-4-227 0 0,0-1 0 0 0,0 0 0 0 0,0 0 1 0 0,0 0-1 0 0,1-1 0 0 0,-1 0 0 0 0,0 0 1 0 0,1-1-1 0 0,-8-3 0 0 0,12 5-15 0 0,1 0 0 0 0,-1 0 0 0 0,0 0 0 0 0,1 0 0 0 0,-1 0 0 0 0,0 0 0 0 0,1-1 0 0 0,0 1 0 0 0,-1-1 0 0 0,1 1 0 0 0,0-1 0 0 0,0 1 0 0 0,0-1 0 0 0,0 0 0 0 0,0 0 0 0 0,0 1 0 0 0,0-1 0 0 0,0 0 0 0 0,1 0 0 0 0,-1 0 0 0 0,1 0 0 0 0,0 0-1 0 0,-1 0 1 0 0,1 0 0 0 0,0 0 0 0 0,0 0 0 0 0,0 0 0 0 0,0 0 0 0 0,1 0 0 0 0,-1 1 0 0 0,0-1 0 0 0,1 0 0 0 0,0 0 0 0 0,-1 0 0 0 0,1 0 0 0 0,0 0 0 0 0,1-2 0 0 0,1 0-10 0 0,0-1 0 0 0,0 1-1 0 0,0 0 1 0 0,0 0 0 0 0,1 0-1 0 0,-1 0 1 0 0,1 1 0 0 0,0-1 0 0 0,0 1-1 0 0,1 0 1 0 0,-1 0 0 0 0,0 1 0 0 0,1-1-1 0 0,0 1 1 0 0,0 0 0 0 0,-1 0 0 0 0,1 1-1 0 0,0-1 1 0 0,1 1 0 0 0,-1 0 0 0 0,0 0-1 0 0,0 1 1 0 0,0 0 0 0 0,10 0 0 0 0,-3 1 45 0 0,0 0 1 0 0,1 1 0 0 0,-1 0 0 0 0,-1 1 0 0 0,1 1-1 0 0,0-1 1 0 0,-1 2 0 0 0,0 0 0 0 0,19 10 0 0 0,-28-13 63 0 0,1-1 0 0 0,-1 0 1 0 0,0 1-1 0 0,0-1 0 0 0,0 1 0 0 0,0 0 1 0 0,0 0-1 0 0,0 0 0 0 0,0 0 1 0 0,-1 0-1 0 0,1 0 0 0 0,-1 0 0 0 0,1 1 1 0 0,-1-1-1 0 0,0 0 0 0 0,0 1 1 0 0,0-1-1 0 0,0 1 0 0 0,1 5 0 0 0,-2-6-3 0 0,-1 0 0 0 0,1 0 0 0 0,0 0 0 0 0,-1 1-1 0 0,0-1 1 0 0,1 0 0 0 0,-1 0 0 0 0,0 0 0 0 0,0 0-1 0 0,0 0 1 0 0,0 0 0 0 0,0 0 0 0 0,-1-1 0 0 0,1 1-1 0 0,-1 0 1 0 0,1-1 0 0 0,-1 1 0 0 0,1-1 0 0 0,-1 1 0 0 0,0-1-1 0 0,0 0 1 0 0,0 1 0 0 0,-2 0 0 0 0,-3 2 16 0 0,0-1 1 0 0,-1 0-1 0 0,1 0 1 0 0,-1 0-1 0 0,1-1 1 0 0,-1 0-1 0 0,0-1 1 0 0,0 0-1 0 0,-8 1 1 0 0,12-2-108 0 0,1 0 1 0 0,-1 0-1 0 0,0 0 1 0 0,0 0-1 0 0,0-1 1 0 0,0 0-1 0 0,0 1 1 0 0,0-1-1 0 0,0-1 1 0 0,1 1 0 0 0,-1-1-1 0 0,0 1 1 0 0,1-1-1 0 0,0 0 1 0 0,-1 0-1 0 0,1 0 1 0 0,0-1-1 0 0,0 1 1 0 0,-5-6-1 0 0,7 6-44 0 0,0 0-1 0 0,0 0 0 0 0,0 0 1 0 0,0 0-1 0 0,0 0 0 0 0,0-1 1 0 0,0 1-1 0 0,1 0 0 0 0,-1 0 1 0 0,1-1-1 0 0,0 1 0 0 0,0 0 1 0 0,0-1-1 0 0,0 1 0 0 0,0-1 1 0 0,0 1-1 0 0,1 0 0 0 0,-1-1 1 0 0,1 1-1 0 0,-1 0 0 0 0,1 0 1 0 0,0 0-1 0 0,0-1 0 0 0,0 1 1 0 0,0 0-1 0 0,0 0 0 0 0,1 0 1 0 0,-1 0-1 0 0,3-2 0 0 0,2-3-175 0 0,0-1 1 0 0,1 1-1 0 0,0 0 0 0 0,1 0 0 0 0,11-8 0 0 0,-12 11 150 0 0,0 1 0 0 0,0-1 0 0 0,0 1 0 0 0,0 1-1 0 0,0-1 1 0 0,1 1 0 0 0,-1 0 0 0 0,1 1 0 0 0,-1 0 0 0 0,1 0-1 0 0,13 0 1 0 0,-17 1 85 0 0,-1 0-1 0 0,0 0 1 0 0,0 1 0 0 0,0-1-1 0 0,1 0 1 0 0,-1 1-1 0 0,0 0 1 0 0,0 0 0 0 0,0 0-1 0 0,0 0 1 0 0,0 1-1 0 0,0-1 1 0 0,0 1-1 0 0,-1 0 1 0 0,1-1 0 0 0,-1 1-1 0 0,1 0 1 0 0,-1 1-1 0 0,1-1 1 0 0,-1 0-1 0 0,0 1 1 0 0,0-1 0 0 0,0 1-1 0 0,-1 0 1 0 0,1-1-1 0 0,0 1 1 0 0,-1 0-1 0 0,0 0 1 0 0,0 0 0 0 0,1 5-1 0 0,-1-5 52 0 0,-1-1-1 0 0,1 1 0 0 0,-1-1 1 0 0,0 1-1 0 0,0-1 1 0 0,0 1-1 0 0,-1 0 0 0 0,1-1 1 0 0,0 1-1 0 0,-1-1 1 0 0,0 1-1 0 0,0-1 0 0 0,1 1 1 0 0,-1-1-1 0 0,-1 0 1 0 0,1 1-1 0 0,0-1 0 0 0,-3 3 1 0 0,1-1 28 0 0,0-1-1 0 0,-1 1 1 0 0,1-1-1 0 0,-1 0 1 0 0,0 0 0 0 0,0-1-1 0 0,0 1 1 0 0,0-1-1 0 0,-7 3 1 0 0,1-1-2 0 0,1-1 0 0 0,-1 0 0 0 0,0-1 0 0 0,0 0 0 0 0,0-1 0 0 0,0 0 0 0 0,0 0 0 0 0,0-1 0 0 0,-11-1 0 0 0,19 1-89 0 0,0 0 1 0 0,0 0 0 0 0,0-1-1 0 0,0 1 1 0 0,0-1 0 0 0,0 0 0 0 0,0 1-1 0 0,0-1 1 0 0,0 0 0 0 0,0 0-1 0 0,0 0 1 0 0,0-1 0 0 0,0 1 0 0 0,1 0-1 0 0,-1-1 1 0 0,1 1 0 0 0,-3-3-1 0 0,3 2-16 0 0,0 0-1 0 0,0 1 1 0 0,1-1-1 0 0,-1 0 1 0 0,0 1-1 0 0,1-1 1 0 0,0 0-1 0 0,-1 0 0 0 0,1 0 1 0 0,0 1-1 0 0,0-1 1 0 0,0 0-1 0 0,0 0 1 0 0,0 0-1 0 0,0 0 1 0 0,1-2-1 0 0,1-2-74 0 0,0 0 0 0 0,0 1 1 0 0,1-1-1 0 0,0 0 0 0 0,0 1 0 0 0,0 0 0 0 0,0 0 1 0 0,1 0-1 0 0,0 0 0 0 0,8-7 0 0 0,-5 6-29 0 0,-1 0 1 0 0,1 0-1 0 0,0 1 1 0 0,0 0-1 0 0,1 1 0 0 0,-1 0 1 0 0,1 0-1 0 0,0 0 1 0 0,10-2-1 0 0,-17 6 116 0 0,-1 0-1 0 0,1-1 1 0 0,-1 1 0 0 0,1 0 0 0 0,-1 0-1 0 0,0 0 1 0 0,1 0 0 0 0,-1 0-1 0 0,1 0 1 0 0,-1 0 0 0 0,1 0 0 0 0,-1 0-1 0 0,1 0 1 0 0,-1 0 0 0 0,0 0 0 0 0,1 0-1 0 0,-1 0 1 0 0,1 1 0 0 0,-1-1-1 0 0,1 0 1 0 0,-1 0 0 0 0,0 0 0 0 0,1 1-1 0 0,-1-1 1 0 0,0 0 0 0 0,1 1-1 0 0,-1-1 1 0 0,0 0 0 0 0,1 1 0 0 0,-1-1-1 0 0,0 0 1 0 0,1 1 0 0 0,-1-1-1 0 0,0 1 1 0 0,-2 17 2 0 0,-16 15 38 0 0,13-26-46 0 0,0 1-22 0 0,-1 0 0 0 0,0 0-1 0 0,-8 7 1 0 0,14-15-14 0 0,0 0-1 0 0,0 0 1 0 0,0 0-1 0 0,0 0 1 0 0,0 0 0 0 0,0 0-1 0 0,0-1 1 0 0,0 1-1 0 0,0 0 1 0 0,0 0-1 0 0,0 0 1 0 0,0 0-1 0 0,0 0 1 0 0,-1 0-1 0 0,1-1 1 0 0,0 1 0 0 0,0 0-1 0 0,0 0 1 0 0,0 0-1 0 0,0 0 1 0 0,0 0-1 0 0,-1-1-216 0 0,1 1 216 0 0,0 0 1 0 0,0 0-1 0 0,0 0 1 0 0,0 0-1 0 0,0 0 1 0 0,0 0-1 0 0,-1 0 1 0 0,1 0-1 0 0,0 0 1 0 0,0 0-1 0 0,0 0 1 0 0,0 0 0 0 0,0 0-1 0 0,-1 0 1 0 0,1 0-1 0 0,0 0 1 0 0,0 0-1 0 0,0 0 1 0 0,0 0-1 0 0,0 0 1 0 0,0 0-1 0 0,-1 0 1 0 0,1 0 0 0 0,0 0-1 0 0,0 0 1 0 0,0 0-1 0 0,0 0 1 0 0,0 0-1 0 0,0 0 1 0 0,-1 1-218 0 0,1-1 218 0 0,0 0-1 0 0,0 0 1 0 0,0 1-1 0 0,3-12-2959 0 0,19-15-698 0 0,-10 16 2792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46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105 106 376 0 0,'0'-1'114'0'0,"1"1"1"0"0,-1-1-1 0 0,0 1 1 0 0,1-1-1 0 0,-1 0 1 0 0,1 1-1 0 0,-1-1 1 0 0,1 1-1 0 0,-1-1 1 0 0,1 1-1 0 0,0 0 1 0 0,-1-1-1 0 0,1 1 1 0 0,-1-1-1 0 0,1 1 0 0 0,0 0 1 0 0,-1 0-1 0 0,1-1 1 0 0,0 1-1 0 0,-1 0 1 0 0,1 0-1 0 0,0 0 1 0 0,0 0-1 0 0,-1 0 1 0 0,1 0-1 0 0,1 0 1 0 0,-1 0-18 0 0,1 0 0 0 0,0 1 1 0 0,-1-1-1 0 0,1 1 1 0 0,0-1-1 0 0,-1 1 0 0 0,1 0 1 0 0,-1 0-1 0 0,1 0 1 0 0,-1 0-1 0 0,2 1 1 0 0,0 0-11 0 0,-1 0 0 0 0,0 0 0 0 0,0 0 0 0 0,0 0 0 0 0,-1 0 0 0 0,1 0 1 0 0,0 0-1 0 0,-1 1 0 0 0,0-1 0 0 0,1 1 0 0 0,-1-1 0 0 0,0 1 0 0 0,0-1 1 0 0,0 1-1 0 0,0 5 0 0 0,-1-3 33 0 0,-1 0-1 0 0,0 0 1 0 0,0 1 0 0 0,0-1 0 0 0,-1 0 0 0 0,0 0-1 0 0,0 0 1 0 0,0-1 0 0 0,0 1 0 0 0,-1 0 0 0 0,0-1-1 0 0,0 1 1 0 0,0-1 0 0 0,-1 0 0 0 0,1 0 0 0 0,-6 4-1 0 0,6-4-97 0 0,-1-1 0 0 0,1 0-1 0 0,-1-1 1 0 0,0 1-1 0 0,0 0 1 0 0,0-1 0 0 0,0 0-1 0 0,-1 0 1 0 0,1 0-1 0 0,-1-1 1 0 0,1 1 0 0 0,-1-1-1 0 0,1 0 1 0 0,-1-1-1 0 0,1 1 1 0 0,-1-1 0 0 0,0 0-1 0 0,-8 0 1 0 0,12 0-45 0 0,-1-1 0 0 0,0 1 0 0 0,1 0 0 0 0,-1-1 0 0 0,0 0 0 0 0,1 1 0 0 0,-1-1 0 0 0,1 0-1 0 0,-1 1 1 0 0,1-1 0 0 0,-1 0 0 0 0,1 0 0 0 0,0 0 0 0 0,-1 0 0 0 0,1-1 0 0 0,0 1 0 0 0,0 0 0 0 0,0 0 0 0 0,0-1 0 0 0,0 1 0 0 0,0-1 0 0 0,-1-2 0 0 0,1 1-27 0 0,1 0-1 0 0,-1 0 1 0 0,0 0 0 0 0,1 0-1 0 0,0-1 1 0 0,0 1 0 0 0,0 0-1 0 0,0 0 1 0 0,0 0 0 0 0,1 0-1 0 0,1-5 1 0 0,0-2-79 0 0,2 0 1 0 0,-1 0-1 0 0,1 1 0 0 0,1-1 0 0 0,0 1 1 0 0,8-12-1 0 0,-4 10 40 0 0,-1 0-1 0 0,2 1 1 0 0,-1 0 0 0 0,1 0-1 0 0,1 1 1 0 0,0 1 0 0 0,13-9 0 0 0,-21 15 84 0 0,1 0 1 0 0,-1 1-1 0 0,1-1 1 0 0,0 1-1 0 0,0 0 0 0 0,-1-1 1 0 0,1 2-1 0 0,0-1 1 0 0,0 0-1 0 0,0 1 1 0 0,0 0-1 0 0,7 0 1 0 0,-8 1 17 0 0,0 0 1 0 0,0 0-1 0 0,0 0 1 0 0,0 0-1 0 0,0 0 1 0 0,0 1 0 0 0,0-1-1 0 0,0 1 1 0 0,-1 0-1 0 0,1 0 1 0 0,-1 0-1 0 0,1 0 1 0 0,-1 0-1 0 0,0 1 1 0 0,0-1-1 0 0,0 1 1 0 0,4 4 0 0 0,-5-4 67 0 0,1-1 0 0 0,-1 1 0 0 0,0-1 0 0 0,1 1 0 0 0,-1 0 0 0 0,0-1 0 0 0,-1 1 1 0 0,1 0-1 0 0,0 0 0 0 0,-1 0 0 0 0,0-1 0 0 0,1 1 0 0 0,-1 0 0 0 0,0 0 0 0 0,0 0 0 0 0,-1 0 1 0 0,0 4-1 0 0,-1-2 67 0 0,1-1 0 0 0,-1 1 0 0 0,0-1 0 0 0,0 0 0 0 0,0 0 0 0 0,-1 0 0 0 0,0 0 0 0 0,1 0 0 0 0,-1 0 0 0 0,-5 3 1 0 0,2-1 5 0 0,0 0 1 0 0,-1-1-1 0 0,0 0 1 0 0,0 0 0 0 0,0-1-1 0 0,-1 0 1 0 0,1 0 0 0 0,-1 0-1 0 0,0-1 1 0 0,0 0-1 0 0,-16 2 1 0 0,21-4-175 0 0,0-1 0 0 0,-1 0 1 0 0,1 0-1 0 0,-1 0 0 0 0,1 0 0 0 0,0 0 1 0 0,0-1-1 0 0,-1 0 0 0 0,1 1 0 0 0,0-1 0 0 0,0-1 1 0 0,-1 1-1 0 0,1 0 0 0 0,0-1 0 0 0,1 1 1 0 0,-6-4-1 0 0,7 3-27 0 0,-1 1 0 0 0,0-1 0 0 0,1 0 1 0 0,0 0-1 0 0,-1 0 0 0 0,1 1 0 0 0,0-1 0 0 0,0 0 1 0 0,0-1-1 0 0,0 1 0 0 0,0 0 0 0 0,1 0 1 0 0,-1 0-1 0 0,1 0 0 0 0,-1-1 0 0 0,1 1 0 0 0,0 0 1 0 0,0-1-1 0 0,0 1 0 0 0,0 0 0 0 0,0 0 0 0 0,0-1 1 0 0,1 1-1 0 0,-1 0 0 0 0,1 0 0 0 0,0-3 1 0 0,3-4-102 0 0,0-1 0 0 0,0 1 1 0 0,0 0-1 0 0,2 0 0 0 0,-1 0 1 0 0,1 1-1 0 0,0-1 0 0 0,0 1 1 0 0,1 1-1 0 0,11-10 0 0 0,-14 13 123 0 0,0 1 0 0 0,0-1 0 0 0,0 1-1 0 0,0 0 1 0 0,1 1 0 0 0,-1-1 0 0 0,1 1 0 0 0,-1 0 0 0 0,1 0-1 0 0,0 0 1 0 0,0 1 0 0 0,0 0 0 0 0,0 0 0 0 0,0 0-1 0 0,0 0 1 0 0,0 1 0 0 0,0 0 0 0 0,1 0 0 0 0,-1 0 0 0 0,0 1-1 0 0,0-1 1 0 0,7 3 0 0 0,-9-2 53 0 0,0 0 1 0 0,0 0-1 0 0,0 1 0 0 0,0-1 1 0 0,0 1-1 0 0,0 0 0 0 0,0 0 1 0 0,-1 0-1 0 0,1 0 0 0 0,-1 0 0 0 0,1 1 1 0 0,-1-1-1 0 0,0 1 0 0 0,0-1 1 0 0,0 1-1 0 0,0 0 0 0 0,0 0 1 0 0,-1 0-1 0 0,1 0 0 0 0,-1 0 1 0 0,0 0-1 0 0,0 0 0 0 0,0 0 1 0 0,0 1-1 0 0,0-1 0 0 0,-1 0 1 0 0,0 1-1 0 0,0-1 0 0 0,1 0 1 0 0,-2 1-1 0 0,1-1 0 0 0,0 1 0 0 0,-2 4 1 0 0,1-1 122 0 0,-1-1 1 0 0,0 0 0 0 0,0 1-1 0 0,-1-1 1 0 0,0 0-1 0 0,0 0 1 0 0,0 0 0 0 0,-1 0-1 0 0,0-1 1 0 0,0 0-1 0 0,0 1 1 0 0,0-1 0 0 0,-1-1-1 0 0,0 1 1 0 0,-10 6-1 0 0,8-6-58 0 0,0-1 0 0 0,0-1 0 0 0,-1 1 0 0 0,1-1 0 0 0,-10 2 0 0 0,16-5-113 0 0,0 1 0 0 0,0-1 1 0 0,0 1-1 0 0,-1-1 0 0 0,1 0 0 0 0,0 0 1 0 0,0 0-1 0 0,0 1 0 0 0,-1-1 1 0 0,1 0-1 0 0,0 0 0 0 0,0-1 0 0 0,-1 1 1 0 0,1 0-1 0 0,0 0 0 0 0,0-1 1 0 0,0 1-1 0 0,-1 0 0 0 0,1-1 0 0 0,0 1 1 0 0,0-1-1 0 0,0 0 0 0 0,0 1 1 0 0,0-1-1 0 0,0 0 0 0 0,0 0 1 0 0,0 1-1 0 0,0-1 0 0 0,0 0 0 0 0,1 0 1 0 0,-1 0-1 0 0,0 0 0 0 0,1 0 1 0 0,-1 0-1 0 0,0 0 0 0 0,1 0 0 0 0,-1-1 1 0 0,1 1-1 0 0,0 0 0 0 0,-1 0 1 0 0,1 0-1 0 0,0-3 0 0 0,0 1-95 0 0,0-1 0 0 0,0 0 0 0 0,1 0 0 0 0,-1 0 0 0 0,1 1 0 0 0,0-1 0 0 0,0 0 0 0 0,1 1 0 0 0,-1-1 0 0 0,1 1 0 0 0,0-1 0 0 0,-1 1 0 0 0,1 0 0 0 0,1 0 0 0 0,-1 0 0 0 0,1 0 0 0 0,5-5 0 0 0,-2 1-16 0 0,0 2-1 0 0,1-1 1 0 0,0 1 0 0 0,0 0-1 0 0,0 0 1 0 0,15-6 0 0 0,-20 10 129 0 0,0 0 0 0 0,-1 0 1 0 0,1 1-1 0 0,0-1 1 0 0,0 1-1 0 0,-1-1 0 0 0,1 1 1 0 0,0 0-1 0 0,0 0 1 0 0,0 0-1 0 0,0-1 0 0 0,-1 2 1 0 0,1-1-1 0 0,0 0 1 0 0,0 0-1 0 0,0 1 0 0 0,0-1 1 0 0,-1 1-1 0 0,1-1 1 0 0,0 1-1 0 0,-1 0 0 0 0,1 0 1 0 0,0-1-1 0 0,-1 1 1 0 0,1 0-1 0 0,-1 1 0 0 0,1-1 1 0 0,0 1-1 0 0,-1 0 47 0 0,1 0-1 0 0,-1 0 0 0 0,-1 0 1 0 0,1 0-1 0 0,0 0 0 0 0,0 0 1 0 0,-1 0-1 0 0,1 0 0 0 0,-1 0 1 0 0,0 0-1 0 0,1 0 0 0 0,-1 0 1 0 0,0 0-1 0 0,0 0 0 0 0,0 0 1 0 0,-1 0-1 0 0,1 0 0 0 0,0 0 1 0 0,-1 1-1 0 0,0-1 0 0 0,1 0 1 0 0,-1-1-1 0 0,0 1 0 0 0,-2 3 1 0 0,0 1 143 0 0,-1-1 0 0 0,1 0 0 0 0,-2-1 1 0 0,1 1-1 0 0,0-1 0 0 0,-1 0 0 0 0,0 0 0 0 0,0 0 0 0 0,0 0 1 0 0,-10 4-1 0 0,13-6-165 0 0,-1-1 0 0 0,1 1 0 0 0,-1-1 0 0 0,1 0 0 0 0,-1 0 0 0 0,0 0 0 0 0,0 0 0 0 0,1 0 0 0 0,-1-1 0 0 0,0 1 0 0 0,0-1 1 0 0,0 0-1 0 0,1 0 0 0 0,-1 0 0 0 0,0 0 0 0 0,0 0 0 0 0,0-1 0 0 0,0 1 0 0 0,1-1 0 0 0,-1 0 0 0 0,0 0 0 0 0,1 0 0 0 0,-1 0 0 0 0,0 0 0 0 0,-3-3 0 0 0,4 2-121 0 0,1 0 0 0 0,-1 0-1 0 0,1 0 1 0 0,0 0-1 0 0,-1 0 1 0 0,1 0 0 0 0,0 0-1 0 0,0 0 1 0 0,1-1-1 0 0,-1 1 1 0 0,0 0-1 0 0,1-1 1 0 0,-1 1 0 0 0,1 0-1 0 0,0-1 1 0 0,0 1-1 0 0,0-1 1 0 0,0 1 0 0 0,0 0-1 0 0,0-1 1 0 0,1 1-1 0 0,-1-1 1 0 0,1 1 0 0 0,0 0-1 0 0,0 0 1 0 0,-1-1-1 0 0,1 1 1 0 0,3-3 0 0 0,-2-1-305 0 0,2 0-1 0 0,-1 0 1 0 0,1 1 0 0 0,0 0 0 0 0,0 0 0 0 0,0 0 0 0 0,1 0 0 0 0,0 0 0 0 0,6-4 0 0 0,16-8-1825 0 0,-13 10 1210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47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138 130 888 0 0,'-6'-4'653'0'0,"1"0"-1"0"0,0 0 0 0 0,1 0 1 0 0,-1-1-1 0 0,1 1 1 0 0,-6-9-1 0 0,9 12-622 0 0,0 1 1 0 0,1-1-1 0 0,-1 0 1 0 0,0 0-1 0 0,1 0 0 0 0,-1 0 1 0 0,1 0-1 0 0,0 0 1 0 0,-1 0-1 0 0,1 0 0 0 0,0 0 1 0 0,-1-1-1 0 0,1 1 1 0 0,0 0-1 0 0,0 0 0 0 0,0 0 1 0 0,0 0-1 0 0,0 0 1 0 0,0 0-1 0 0,0 0 0 0 0,1-1 1 0 0,-1 1-1 0 0,0 0 1 0 0,1 0-1 0 0,-1 0 0 0 0,0 0 1 0 0,1 0-1 0 0,-1 0 1 0 0,1 0-1 0 0,0 0 0 0 0,-1 0 1 0 0,1 1-1 0 0,0-1 1 0 0,-1 0-1 0 0,1 0 0 0 0,0 0 1 0 0,0 1-1 0 0,0-1 1 0 0,0 0-1 0 0,0 1 0 0 0,0-1 1 0 0,0 1-1 0 0,0-1 1 0 0,0 1-1 0 0,1-1 0 0 0,0 0 18 0 0,1 0-1 0 0,-1 0 0 0 0,0 1 0 0 0,1-1 1 0 0,-1 1-1 0 0,1-1 0 0 0,-1 1 1 0 0,1 0-1 0 0,-1 0 0 0 0,1 0 0 0 0,-1 0 1 0 0,1 0-1 0 0,-1 1 0 0 0,0-1 1 0 0,1 1-1 0 0,3 1 0 0 0,-2 0 35 0 0,0 0 0 0 0,0 0 1 0 0,0 0-1 0 0,0 1 0 0 0,-1-1 0 0 0,1 1 0 0 0,-1 0 0 0 0,6 6 1 0 0,-4-1 83 0 0,1-1 0 0 0,-1 0-1 0 0,0 1 1 0 0,-1 0 0 0 0,0 0 0 0 0,0 1 0 0 0,0-1 0 0 0,2 14 0 0 0,-4-14 7 0 0,-1 0-1 0 0,-1 0 1 0 0,1 0 0 0 0,-1 0-1 0 0,-1 0 1 0 0,0 0-1 0 0,0 0 1 0 0,0 0-1 0 0,-1 0 1 0 0,0 0 0 0 0,-1-1-1 0 0,1 1 1 0 0,-1-1-1 0 0,-1 0 1 0 0,0 1 0 0 0,0-1-1 0 0,-7 9 1 0 0,7-11-123 0 0,0 0-1 0 0,0-1 1 0 0,0 1 0 0 0,-1-1 0 0 0,1 0 0 0 0,-1 0-1 0 0,0 0 1 0 0,0-1 0 0 0,0 0 0 0 0,-1 0 0 0 0,1 0-1 0 0,-1-1 1 0 0,0 1 0 0 0,0-1 0 0 0,0-1 0 0 0,0 1-1 0 0,0-1 1 0 0,0 0 0 0 0,0 0 0 0 0,0-1 0 0 0,0 0-1 0 0,0 0 1 0 0,-9-2 0 0 0,11 2-72 0 0,1-1 0 0 0,0 0 1 0 0,0 0-1 0 0,0 0 0 0 0,-1 0 0 0 0,1 0 1 0 0,0-1-1 0 0,1 0 0 0 0,-1 1 0 0 0,0-1 1 0 0,0 0-1 0 0,1 0 0 0 0,-1-1 0 0 0,1 1 1 0 0,0-1-1 0 0,0 1 0 0 0,0-1 0 0 0,0 1 1 0 0,0-1-1 0 0,0 0 0 0 0,1 0 0 0 0,-1 0 1 0 0,1 0-1 0 0,0 0 0 0 0,0 0 0 0 0,0-1 1 0 0,0 1-1 0 0,1 0 0 0 0,-1 0 0 0 0,1-6 1 0 0,-1-1-101 0 0,1 0 0 0 0,1 0 0 0 0,0 0 0 0 0,0 0 0 0 0,1 0 1 0 0,0 0-1 0 0,1 1 0 0 0,0-1 0 0 0,4-8 0 0 0,1 0-35 0 0,1 1 1 0 0,0 1-1 0 0,1 0 0 0 0,21-25 0 0 0,-24 33 127 0 0,0 1-1 0 0,0-1 0 0 0,1 2 1 0 0,0-1-1 0 0,0 1 1 0 0,1 0-1 0 0,-1 1 0 0 0,1 0 1 0 0,1 0-1 0 0,13-5 0 0 0,-19 9 37 0 0,0 0-1 0 0,1 0 0 0 0,-1 0 0 0 0,1 1 1 0 0,-1-1-1 0 0,1 1 0 0 0,-1 0 1 0 0,1 1-1 0 0,-1-1 0 0 0,1 1 0 0 0,-1 0 1 0 0,0 0-1 0 0,1 0 0 0 0,-1 0 1 0 0,0 1-1 0 0,0 0 0 0 0,0 0 0 0 0,0 0 1 0 0,0 0-1 0 0,0 0 0 0 0,0 1 0 0 0,-1 0 1 0 0,1 0-1 0 0,-1 0 0 0 0,0 0 1 0 0,0 1-1 0 0,0-1 0 0 0,2 5 0 0 0,-1-3 100 0 0,0 1-1 0 0,-1-1 0 0 0,0 1 1 0 0,-1 0-1 0 0,1 0 0 0 0,-1 0 0 0 0,0 0 1 0 0,0 0-1 0 0,-1 1 0 0 0,0-1 0 0 0,0 1 1 0 0,0-1-1 0 0,-1 1 0 0 0,0-1 0 0 0,0 1 1 0 0,-1-1-1 0 0,0 1 0 0 0,-3 11 1 0 0,1-9 52 0 0,-1 0 0 0 0,0 0 0 0 0,-1-1 0 0 0,0 0 1 0 0,0 0-1 0 0,-1 0 0 0 0,0-1 0 0 0,0 1 0 0 0,0-1 0 0 0,-11 8 1 0 0,13-12-167 0 0,1 0 0 0 0,-1 0 0 0 0,0-1 1 0 0,0 1-1 0 0,0-1 0 0 0,0 0 0 0 0,0 0 1 0 0,-1 0-1 0 0,1 0 0 0 0,0-1 0 0 0,-1 0 1 0 0,1 0-1 0 0,-1 0 0 0 0,0-1 0 0 0,1 1 0 0 0,-1-1 1 0 0,0 0-1 0 0,1 0 0 0 0,-1-1 0 0 0,0 1 1 0 0,1-1-1 0 0,-1 0 0 0 0,-5-3 0 0 0,7 3-61 0 0,1 0-1 0 0,0 0 1 0 0,-1 0-1 0 0,1 0 1 0 0,0 0-1 0 0,0-1 1 0 0,0 1-1 0 0,0-1 1 0 0,0 0-1 0 0,0 0 1 0 0,1 0-1 0 0,-1 1 1 0 0,1-2-1 0 0,-1 1 1 0 0,1 0-1 0 0,0 0 1 0 0,-1 0-1 0 0,0-4 1 0 0,1 2-76 0 0,0 1 0 0 0,1-1 0 0 0,-1 1 0 0 0,1-1 0 0 0,0 0 0 0 0,0 1 0 0 0,0-1 0 0 0,1 1 0 0 0,-1-1-1 0 0,1 0 1 0 0,1-5 0 0 0,2-2-288 0 0,1 0-1 0 0,0 0 0 0 0,1 0 0 0 0,0 1 0 0 0,0 0 0 0 0,14-16 0 0 0,-11 15 110 0 0,2 0-1 0 0,-1 1 1 0 0,1 0 0 0 0,17-11 0 0 0,-22 17 270 0 0,-1 0 0 0 0,0 1 0 0 0,1 0 0 0 0,0 0 0 0 0,0 1 0 0 0,0 0 0 0 0,0 0 0 0 0,0 0 0 0 0,0 1 0 0 0,0 0 0 0 0,0 0 0 0 0,13 0 0 0 0,-18 1 65 0 0,1 0 0 0 0,0 0 0 0 0,-1 0 0 0 0,1 0 0 0 0,0 1 0 0 0,-1-1 0 0 0,1 0 0 0 0,0 1 0 0 0,-1 0 0 0 0,1-1 0 0 0,-1 1 0 0 0,1 0 0 0 0,-1 0 0 0 0,1 0 0 0 0,-1 0 0 0 0,0 0 0 0 0,1 0 0 0 0,-1 0 0 0 0,0 0 0 0 0,0 1 0 0 0,0-1 0 0 0,1 2 0 0 0,-1 0 42 0 0,0-1 0 0 0,0 0-1 0 0,-1 1 1 0 0,1-1 0 0 0,-1 0 0 0 0,1 1-1 0 0,-1-1 1 0 0,0 1 0 0 0,0-1 0 0 0,0 1 0 0 0,0-1-1 0 0,-1 1 1 0 0,0 3 0 0 0,-2 3 242 0 0,0 0 0 0 0,0-1 0 0 0,0 1-1 0 0,-1-1 1 0 0,-1 1 0 0 0,-9 13 0 0 0,6-13 115 0 0,1 0-1 0 0,-1-1 1 0 0,0 0 0 0 0,-13 9-1 0 0,17-14-306 0 0,0 0-1 0 0,0 0 0 0 0,-1-1 0 0 0,1 1 0 0 0,-1-1 0 0 0,0 0 1 0 0,1 0-1 0 0,-1-1 0 0 0,0 0 0 0 0,0 1 0 0 0,0-2 0 0 0,-5 2 0 0 0,9-2-112 0 0,0 0-1 0 0,0 0 0 0 0,0 0 1 0 0,1 0-1 0 0,-1 0 0 0 0,0 0 0 0 0,0-1 1 0 0,0 1-1 0 0,1 0 0 0 0,-1 0 0 0 0,0 0 1 0 0,0-1-1 0 0,0 1 0 0 0,1 0 1 0 0,-1-1-1 0 0,0 1 0 0 0,1-1 0 0 0,-1 1 1 0 0,0-1-1 0 0,1 1 0 0 0,-1-1 0 0 0,0 0 1 0 0,1 1-1 0 0,-1-1 0 0 0,1 0 0 0 0,-1 0 1 0 0,0-1-33 0 0,1 1 1 0 0,0-1 0 0 0,0 1 0 0 0,-1-1-1 0 0,1 1 1 0 0,0-1 0 0 0,0 0-1 0 0,0 1 1 0 0,1-1 0 0 0,-1 1-1 0 0,0-1 1 0 0,1 1 0 0 0,0-2 0 0 0,1-4-224 0 0,1 0 1 0 0,0 0 0 0 0,1 0 0 0 0,7-11-1 0 0,-6 13 69 0 0,1-6-68 0 0,1 1 0 0 0,1 1-1 0 0,0-1 1 0 0,0 1 0 0 0,1 1-1 0 0,0 0 1 0 0,0 0 0 0 0,1 0 0 0 0,12-6-1 0 0,-22 14 267 0 0,0 0 0 0 0,0 0 0 0 0,1 0 0 0 0,-1 0-1 0 0,0-1 1 0 0,0 1 0 0 0,0 0 0 0 0,0 0 0 0 0,0 0-1 0 0,1 0 1 0 0,-1 0 0 0 0,0 0 0 0 0,0 0 0 0 0,0 0 0 0 0,0 0-1 0 0,1 0 1 0 0,-1 0 0 0 0,0 0 0 0 0,0 0 0 0 0,0 0-1 0 0,0 0 1 0 0,1 0 0 0 0,-1 0 0 0 0,0 0 0 0 0,0 0-1 0 0,0 0 1 0 0,0 0 0 0 0,1 1 0 0 0,-1-1 0 0 0,0 0-1 0 0,0 0 1 0 0,0 0 0 0 0,0 0 0 0 0,0 0 0 0 0,0 0 0 0 0,1 0-1 0 0,-1 1 1 0 0,0-1 0 0 0,0 0 0 0 0,0 0 0 0 0,0 9 87 0 0,-6 9 213 0 0,-2-7 81 0 0,1-1-1 0 0,-1 0 0 0 0,-1 0 1 0 0,0-1-1 0 0,0 0 0 0 0,-1 0 1 0 0,0-1-1 0 0,0-1 0 0 0,-18 11 0 0 0,27-18-392 0 0,0 1 0 0 0,1-1-1 0 0,-1 1 1 0 0,1-1-1 0 0,-1 0 1 0 0,0 1-1 0 0,1-1 1 0 0,-1 0-1 0 0,1 1 1 0 0,-1-1 0 0 0,0 0-1 0 0,0 0 1 0 0,1 0-1 0 0,-1 0 1 0 0,0 0-1 0 0,1 0 1 0 0,-1 0-1 0 0,0 0 1 0 0,1 0-1 0 0,-1 0 1 0 0,0 0 0 0 0,0 0-1 0 0,1 0 1 0 0,-1 0-1 0 0,0-1 1 0 0,1 1-1 0 0,-1 0 1 0 0,0-1-1 0 0,1 1 1 0 0,-1 0 0 0 0,1-1-1 0 0,-1 1 1 0 0,1-1-1 0 0,-1 1 1 0 0,0-1-1 0 0,1 1 1 0 0,0-1-1 0 0,-1 1 1 0 0,1-1 0 0 0,-1 1-1 0 0,1-1 1 0 0,0 0-1 0 0,-1 1 1 0 0,1-1-1 0 0,0 0 1 0 0,0 1-1 0 0,-1-1 1 0 0,1 0 0 0 0,0 1-1 0 0,0-1 1 0 0,0 0-1 0 0,0 0 1 0 0,0 0-1 0 0,0-2-285 0 0,0 0 1 0 0,0 0-1 0 0,0 0 0 0 0,0 0 0 0 0,1 0 0 0 0,-1 0 0 0 0,1 0 0 0 0,0 0 0 0 0,0 0 1 0 0,0 0-1 0 0,0 1 0 0 0,2-4 0 0 0,-1 4-15 0 0,-1 0-30 0 0,0 0 1 0 0,0-1-1 0 0,1 1 0 0 0,-1 0 1 0 0,1 0-1 0 0,0 0 1 0 0,-1 1-1 0 0,1-1 0 0 0,0 0 1 0 0,0 1-1 0 0,0-1 1 0 0,0 1-1 0 0,1 0 1 0 0,-1 0-1 0 0,0-1 0 0 0,4 0 1 0 0,1 4-641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2:05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48 0 0,'92'-5'738'0'0,"-53"-1"-836"0"0,0-3 0 0 0,73-26 0 0 0,-89 28-116 0 0,-4 0 32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2:07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738 122 88 0 0,'4'-1'109'0'0,"0"0"-1"0"0,0 0 1 0 0,0 0-1 0 0,0-1 1 0 0,0 1-1 0 0,-1-1 1 0 0,1 0-1 0 0,0 0 1 0 0,-1-1-1 0 0,1 1 1 0 0,-1-1-1 0 0,4-3 1 0 0,22-15-29 0 0,79-37 722 0 0,-108 58-756 0 0,0 0 0 0 0,1 0 0 0 0,-1 0 0 0 0,0 0 0 0 0,0 0 0 0 0,1 0 0 0 0,-1-1 0 0 0,0 1 0 0 0,0 0 0 0 0,1 0 0 0 0,-1 0 0 0 0,0-1 0 0 0,0 1 0 0 0,0 0 0 0 0,1 0 0 0 0,-1 0 0 0 0,0-1 0 0 0,0 1 0 0 0,0 0 0 0 0,0 0 0 0 0,0-1 0 0 0,0 1 0 0 0,1 0 0 0 0,-1-1 0 0 0,0 1 0 0 0,0 0 0 0 0,0 0 0 0 0,0-1 0 0 0,0 1 0 0 0,-10-6 275 0 0,4 5-302 0 0,0 0 0 0 0,1 0 0 0 0,-1 0 0 0 0,0 1 0 0 0,0 0 0 0 0,0 0 0 0 0,0 1 0 0 0,0 0 0 0 0,-6 1 0 0 0,-55 18 240 0 0,43-12-227 0 0,-10 3 22 0 0,-440 118 1023 0 0,414-119-482 0 0,0-3 1 0 0,-77 0 0 0 0,137-7-517 0 0,29 0 212 0 0,123-7-655 0 0,190-34-1 0 0,-260 26-58 0 0,0-4 0 0 0,150-54 0 0 0,-218 66 388 0 0,2 2-1 0 0,-1 0 1 0 0,0 1-1 0 0,1 0 1 0 0,32-2 0 0 0,-47 6 35 0 0,-1 0 0 0 0,1 0 1 0 0,0 0-1 0 0,-1 0 1 0 0,1 0-1 0 0,0 0 0 0 0,-1 0 1 0 0,1 1-1 0 0,0-1 1 0 0,-1 0-1 0 0,1 0 0 0 0,0 1 1 0 0,-1-1-1 0 0,1 0 1 0 0,-1 1-1 0 0,1-1 0 0 0,-1 0 1 0 0,1 1-1 0 0,-1-1 1 0 0,1 1-1 0 0,-1-1 1 0 0,1 1-1 0 0,-1-1 0 0 0,1 1 1 0 0,-1 0-1 0 0,1 0 1 0 0,-1 1 1 0 0,1-1 1 0 0,-1 1 0 0 0,0 0-1 0 0,1-1 1 0 0,-1 1 0 0 0,0 0-1 0 0,0-1 1 0 0,0 1 0 0 0,0 0 0 0 0,-1 2-1 0 0,0 1 19 0 0,0 0-1 0 0,0 0 0 0 0,0-1 0 0 0,-1 1 1 0 0,0 0-1 0 0,-3 5 0 0 0,1-5-8 0 0,1-1 0 0 0,-1 0 0 0 0,0-1 0 0 0,0 1 0 0 0,0-1 1 0 0,-1 0-1 0 0,1 0 0 0 0,-1 0 0 0 0,0 0 0 0 0,0-1 0 0 0,0 0 0 0 0,0 0 0 0 0,0 0 0 0 0,-9 1 0 0 0,-10 2 12 0 0,-48 3 0 0 0,51-6-1 0 0,-119 11 198 0 0,0 7 0 0 0,-202 55 1 0 0,279-59-49 0 0,-51 17 748 0 0,114-33-900 0 0,0 0 1 0 0,1 0 65 0 0,-1 0-65 0 0,0 1-1 0 0,0-1 1 0 0,0 0 0 0 0,0 0 0 0 0,0 0-1 0 0,0 0 1 0 0,0 0 0 0 0,0 0 0 0 0,0 0-1 0 0,0 0 1 0 0,0 0 0 0 0,0 0-1 0 0,0 0 1 0 0,0 0 0 0 0,0 0 0 0 0,0 0-1 0 0,0 1 1 0 0,0-1 0 0 0,0 0-1 0 0,0 0 1 0 0,0 0 0 0 0,17-2 213 0 0,25-4-120 0 0,367-65-2876 0 0,-293 53-1026 0 0,-97 14 2889 0 0,-4 2 53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8:54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64 0 0,'1'-1'136'0'0,"-1"-1"0"0"0,1 0 0 0 0,0 0 0 0 0,0 1 0 0 0,0-1 0 0 0,0 0-1 0 0,0 1 1 0 0,0-1 0 0 0,1 1 0 0 0,1-2 0 0 0,8-13 624 0 0,4-13-399 0 0,0 0 1 0 0,2 0-1 0 0,35-43 1 0 0,-21 38-2498 0 0,-26 31 1299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2:18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1251 0 220 0 0,'-199'41'3662'0'0,"105"-18"-2938"0"0,2 5 0 0 0,-106 46 1 0 0,150-53-679 0 0,-142 56-6 0 0,145-61 383 0 0,-1-2-1 0 0,-59 9 1 0 0,97-22-166 0 0,0 0 0 0 0,-1 0 0 0 0,1-1 0 0 0,-1 0-1 0 0,-15-2 1 0 0,23 2-225 0 0,-1 0 1 0 0,0 0-1 0 0,1-1 0 0 0,-1 1 0 0 0,1-1 0 0 0,0 1 1 0 0,-1-1-1 0 0,1 1 0 0 0,-1-1 0 0 0,1 0 0 0 0,0 1 0 0 0,-1-1 1 0 0,1 0-1 0 0,0 0 0 0 0,0 0 0 0 0,0 0 0 0 0,0 0 0 0 0,0-1 1 0 0,0 1-1 0 0,0 0 0 0 0,0 0 0 0 0,0-1 0 0 0,0 1 1 0 0,1 0-1 0 0,-1-1 0 0 0,1 1 0 0 0,-1-1 0 0 0,1 1 0 0 0,-1-1 1 0 0,1 1-1 0 0,0-1 0 0 0,0 1 0 0 0,0-1 0 0 0,0 1 1 0 0,0-1-1 0 0,0 1 0 0 0,0-1 0 0 0,0 1 0 0 0,0-1 0 0 0,1-1 1 0 0,4-10-38 0 0,-1-1 0 0 0,2 1 0 0 0,0 0 1 0 0,1 1-1 0 0,0 0 0 0 0,0 0 1 0 0,14-15-1 0 0,18-33 26 0 0,-71 94 51 0 0,4-8-71 0 0,0 4 5 0 0,-6 6 9 0 0,2 2 0 0 0,-43 63-1 0 0,74-100-16 0 0,0 0 0 0 0,0 1-1 0 0,0-1 1 0 0,0 1 0 0 0,1-1-1 0 0,-1 1 1 0 0,1-1 0 0 0,-1 1 0 0 0,1-1-1 0 0,-1 1 1 0 0,1-1 0 0 0,0 1-1 0 0,0 0 1 0 0,0-1 0 0 0,0 1-1 0 0,0 0 1 0 0,0-1 0 0 0,0 1-1 0 0,1-1 1 0 0,-1 1 0 0 0,1-1 0 0 0,-1 1-1 0 0,1 1 1 0 0,1 0 1 0 0,0-1 0 0 0,-1 0 0 0 0,1 0 0 0 0,0 0 0 0 0,0-1 1 0 0,0 1-1 0 0,0 0 0 0 0,0-1 0 0 0,1 1 0 0 0,-1-1 0 0 0,0 1 0 0 0,5 0 0 0 0,6 3 6 0 0,1-1-1 0 0,0 0 1 0 0,-1-1-1 0 0,17 1 1 0 0,71 3 13 0 0,-71-7-285 0 0,0 2-1 0 0,-1 1 0 0 0,1 1 1 0 0,34 11-1 0 0,-60-14-84 0 0,-1 0 0 0 0,1 1-1 0 0,-1-1 1 0 0,1 1 0 0 0,-1 0 0 0 0,0 0-1 0 0,0 0 1 0 0,0 1 0 0 0,0-1 0 0 0,0 1-1 0 0,0-1 1 0 0,-1 1 0 0 0,1 0 0 0 0,-1 0-1 0 0,0 0 1 0 0,0 0 0 0 0,0 1 0 0 0,0-1 0 0 0,0 1-1 0 0,-1-1 1 0 0,2 7 0 0 0,-2 1-739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2:19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60 436 0 0,'-6'-7'475'0'0,"4"3"-267"0"0,-1-1 0 0 0,0 1 0 0 0,0 0 0 0 0,0 1 0 0 0,0-1 0 0 0,-1 0 0 0 0,1 1 0 0 0,-1 0 0 0 0,0 0 0 0 0,0 0 0 0 0,0 0 1 0 0,0 1-1 0 0,-1 0 0 0 0,-7-4 0 0 0,11 6-195 0 0,1 0 0 0 0,-1 0 0 0 0,1 1 1 0 0,-1-1-1 0 0,1 0 0 0 0,-1 0 0 0 0,1 0 1 0 0,-1 1-1 0 0,1-1 0 0 0,0 0 0 0 0,-1 0 1 0 0,1 1-1 0 0,-1-1 0 0 0,1 0 0 0 0,0 1 1 0 0,-1-1-1 0 0,1 0 0 0 0,0 1 0 0 0,-1-1 0 0 0,1 1 1 0 0,0-1-1 0 0,0 0 0 0 0,0 1 0 0 0,-1-1 1 0 0,1 1-1 0 0,0-1 0 0 0,0 1 0 0 0,0-1 1 0 0,0 1-1 0 0,0-1 0 0 0,0 1 0 0 0,0-1 1 0 0,0 1-1 0 0,0-1 0 0 0,0 1 0 0 0,0 0 1 0 0,0 25 119 0 0,0-20-57 0 0,6 113 672 0 0,0-21-312 0 0,-13 308-58 0 0,4-363-486 0 0,-11 86-2435 0 0,14-129 2462 0 0,0 1 0 0 0,0 0 0 0 0,0-1 0 0 0,0 1 0 0 0,-1-1 0 0 0,1 1 0 0 0,0 0 0 0 0,0-1 0 0 0,0 1 0 0 0,0-1 0 0 0,-1 1 0 0 0,1-1 0 0 0,0 1 0 0 0,-1-1 0 0 0,1 1 0 0 0,0-1 0 0 0,-1 1 0 0 0,1-1 0 0 0,-1 1 0 0 0,1-1 0 0 0,0 0 0 0 0,-1 1 0 0 0,1-1 0 0 0,-2 1 0 0 0,-5-2-884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2:19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85 296 0 0,'-10'-16'485'0'0,"6"10"-229"0"0,0 0 1 0 0,0-1-1 0 0,1 1 0 0 0,-1-1 0 0 0,2 0 1 0 0,-1 0-1 0 0,1 0 0 0 0,-2-7 1 0 0,4 14-238 0 0,0-1 1 0 0,0 1 0 0 0,0 0 0 0 0,1 0 0 0 0,-1 0 0 0 0,0 0 0 0 0,0 0-1 0 0,0 0 1 0 0,0 0 0 0 0,0 0 0 0 0,0 0 0 0 0,1 0 0 0 0,-1 0 0 0 0,0 0-1 0 0,0 0 1 0 0,0-1 0 0 0,0 1 0 0 0,1 0 0 0 0,-1 0 0 0 0,0 0 0 0 0,0 0-1 0 0,0 1 1 0 0,0-1 0 0 0,0 0 0 0 0,1 0 0 0 0,-1 0 0 0 0,0 0 0 0 0,0 0-1 0 0,0 0 1 0 0,0 0 0 0 0,0 0 0 0 0,1 0 0 0 0,-1 0 0 0 0,0 0 0 0 0,0 0-1 0 0,0 0 1 0 0,0 1 0 0 0,0-1 0 0 0,0 0 0 0 0,0 0 0 0 0,1 0 0 0 0,-1 0-1 0 0,0 0 1 0 0,0 0 0 0 0,0 1 0 0 0,0-1 0 0 0,0 0 0 0 0,0 0 0 0 0,0 0-1 0 0,0 0 1 0 0,0 0 0 0 0,0 1 0 0 0,8 8 510 0 0,28 32 203 0 0,1-1 0 0 0,2-2 0 0 0,2-2-1 0 0,89 61 1 0 0,-23-31-716 0 0,119 53-1 0 0,-49-24-2337 0 0,-144-74 1197 0 0,-1 1-1 0 0,-1 2 1 0 0,33 31-1 0 0,-19-10-11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2:20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1066 33 168 0 0,'-9'-3'4288'0'0,"-11"-7"-3005"0"0,17 8-1144 0 0,-2-1 1 0 0,1 1 0 0 0,0 0-1 0 0,0 0 1 0 0,-1 0 0 0 0,1 1 0 0 0,-1-1-1 0 0,1 1 1 0 0,-1 0 0 0 0,1 1 0 0 0,-1-1-1 0 0,0 1 1 0 0,1 0 0 0 0,-1 0-1 0 0,0 0 1 0 0,0 1 0 0 0,1-1 0 0 0,-1 1-1 0 0,-6 2 1 0 0,-6 3-97 0 0,0 1 1 0 0,0 1-1 0 0,-26 16 1 0 0,19-11 40 0 0,-188 110 148 0 0,-89 47 2702 0 0,285-162-2681 0 0,-11 6 373 0 0,0-1 0 0 0,-42 12 1 0 0,68-24-609 0 0,0-1 0 0 0,0 1 0 0 0,0-1 1 0 0,0 0-1 0 0,-1 0 0 0 0,1 0 0 0 0,0 1 0 0 0,0-1 1 0 0,-1 0-1 0 0,1 0 0 0 0,0-1 0 0 0,0 1 1 0 0,0 0-1 0 0,-1 0 0 0 0,1-1 0 0 0,0 1 0 0 0,0 0 1 0 0,0-1-1 0 0,-2 0 0 0 0,2 0-11 0 0,0 0 0 0 0,1 0 1 0 0,-1 0-1 0 0,0 0 0 0 0,1 1 0 0 0,0-1 0 0 0,-1 0 1 0 0,1 0-1 0 0,-1 0 0 0 0,1 0 0 0 0,0 0 0 0 0,0 0 0 0 0,-1 0 1 0 0,1 0-1 0 0,0 0 0 0 0,0 0 0 0 0,0 0 0 0 0,0-2 0 0 0,2-6-10 0 0,0-1-1 0 0,0 1 1 0 0,1 1-1 0 0,4-13 1 0 0,-1 5 28 0 0,-2 5-20 0 0,2-8 78 0 0,-33 20-45 0 0,24 0-39 0 0,1-1-1 0 0,-1 0 1 0 0,0 0-1 0 0,1 0 1 0 0,-1 0 0 0 0,0 0-1 0 0,1-1 1 0 0,-1 1-1 0 0,0-1 1 0 0,1 1-1 0 0,-1-1 1 0 0,1 0-1 0 0,-1 0 1 0 0,1 0-1 0 0,0-1 1 0 0,-1 1-1 0 0,1 0 1 0 0,0-1-1 0 0,0 0 1 0 0,0 1 0 0 0,0-1-1 0 0,0 0 1 0 0,0 0-1 0 0,1 0 1 0 0,-1 0-1 0 0,0-1 1 0 0,1 1-1 0 0,0 0 1 0 0,0 0-1 0 0,-1-1 1 0 0,2 1-1 0 0,-1-1 1 0 0,0 1-1 0 0,-1-6 1 0 0,0 0-3 0 0,0 0 0 0 0,1-1 0 0 0,0 1 0 0 0,0-11 0 0 0,11 80 34 0 0,-13-20-20 0 0,-1-1 0 0 0,-3 0-1 0 0,-21 76 1 0 0,-2 11 26 0 0,29-124-37 0 0,1 0-1 0 0,-1 0 1 0 0,1 0 0 0 0,-1 1 0 0 0,1-1 0 0 0,0 0 0 0 0,0 0 0 0 0,1 1 0 0 0,-1-1 0 0 0,1 0 0 0 0,-1 0 0 0 0,1 0-1 0 0,0 1 1 0 0,0-1 0 0 0,1 0 0 0 0,-1 0 0 0 0,0-1 0 0 0,3 5 0 0 0,-1-5-2 0 0,0 1-1 0 0,-1-1 1 0 0,1 0 0 0 0,0 0-1 0 0,0 0 1 0 0,0-1 0 0 0,0 1 0 0 0,0-1-1 0 0,0 0 1 0 0,0 1 0 0 0,1-1-1 0 0,-1-1 1 0 0,0 1 0 0 0,1 0 0 0 0,-1-1-1 0 0,1 0 1 0 0,3 0 0 0 0,34 0-111 0 0,-1-2 0 0 0,71-13 0 0 0,-7 1-3484 0 0,-102 14 3406 0 0,3-1-541 0 0,0 0 0 0 0,0 1 0 0 0,0 0 0 0 0,0 0 0 0 0,0 0 1 0 0,0 1-1 0 0,0-1 0 0 0,0 1 0 0 0,8 3 0 0 0,-8 0-804 0 0,-4 2 270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2:20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60 295 128 0 0,'-54'-21'3170'0'0,"54"21"-3152"0"0,-1 0 1 0 0,1 0-1 0 0,0 0 1 0 0,0 0-1 0 0,0 0 1 0 0,0 0-1 0 0,0 0 1 0 0,-1 0-1 0 0,1 0 1 0 0,0 0-1 0 0,0 0 1 0 0,0 0-1 0 0,0 0 1 0 0,0 0-1 0 0,-1 0 1 0 0,1 0-1 0 0,0 0 1 0 0,0 0-1 0 0,0 0 1 0 0,0 0-1 0 0,0 0 1 0 0,-1 0-1 0 0,1 0 1 0 0,0 0-1 0 0,0 1 1 0 0,0-1-1 0 0,0 0 1 0 0,0 0-1 0 0,0 0 1 0 0,0 0-1 0 0,-1 0 1 0 0,1 0-1 0 0,0 0 1 0 0,0 1-1 0 0,0-1 1 0 0,0 0-1 0 0,0 0 1 0 0,0 0-1 0 0,0 0 1 0 0,0 0-1 0 0,0 1 1 0 0,0-1-1 0 0,0 0 1 0 0,0 0-1 0 0,0 0 1 0 0,0 0-1 0 0,2 11 388 0 0,7 8-15 0 0,0-4-223 0 0,1-1-1 0 0,1 0 1 0 0,0 0-1 0 0,1-1 1 0 0,17 16-1 0 0,-23-25-121 0 0,-1 1-1 0 0,1-1 1 0 0,0 1-1 0 0,0-2 1 0 0,1 1-1 0 0,-1-1 1 0 0,1 0-1 0 0,0 0 1 0 0,0-1-1 0 0,-1 0 1 0 0,2 0-1 0 0,-1 0 1 0 0,0-1-1 0 0,0 0 1 0 0,13 0-1 0 0,-18-2-5 0 0,0 1 0 0 0,0 0 0 0 0,0 0-1 0 0,0-1 1 0 0,1 1 0 0 0,-1-1 0 0 0,0 0 0 0 0,0 0-1 0 0,0 1 1 0 0,0-1 0 0 0,-1-1 0 0 0,1 1 0 0 0,0 0-1 0 0,0 0 1 0 0,0-1 0 0 0,-1 1 0 0 0,1-1 0 0 0,-1 1-1 0 0,2-3 1 0 0,-1 1-5 0 0,0 0 0 0 0,-1 0 0 0 0,1-1 0 0 0,-1 1 1 0 0,0-1-1 0 0,1 1 0 0 0,-2-1 0 0 0,1 0 0 0 0,0 1 0 0 0,-1-6 0 0 0,0-8 18 0 0,0 0 0 0 0,-2 0 1 0 0,-7-32-1 0 0,8 40-30 0 0,-14-51 284 0 0,-1 1 0 0 0,-28-61 0 0 0,39 109-130 0 0,4 10-147 0 0,0-1-1 0 0,0 1 0 0 0,0-1 0 0 0,0 1 0 0 0,1-1 0 0 0,-1 0 0 0 0,0 1 0 0 0,1-1 1 0 0,0 0-1 0 0,-1 0 0 0 0,1 0 0 0 0,0 1 0 0 0,0-1 0 0 0,0-2 0 0 0,1 4-13 0 0,-1 0 0 0 0,1 0 0 0 0,0 0 0 0 0,0 0 0 0 0,0 0 0 0 0,-1 1 0 0 0,1-1 0 0 0,0 0 0 0 0,0 1 0 0 0,-1-1 0 0 0,1 1 0 0 0,0-1 0 0 0,-1 1 0 0 0,1-1 0 0 0,0 1 0 0 0,-1-1 0 0 0,1 1 0 0 0,0 1 0 0 0,-1-2-5 0 0,48 48 338 0 0,-3 2 0 0 0,66 93 1 0 0,-32-37-174 0 0,-68-92-152 0 0,32 40 734 0 0,37 62-1 0 0,-70-99-514 0 0,0 1 0 0 0,-1 0 0 0 0,-1 0 0 0 0,-1 1 0 0 0,0 0 0 0 0,-1 1 0 0 0,-2 0 0 0 0,4 24 0 0 0,-7-35-210 0 0,-1-1 1 0 0,0 0-1 0 0,-1 0 1 0 0,0 0-1 0 0,0 0 0 0 0,0 0 1 0 0,-1 0-1 0 0,-1 0 1 0 0,1 0-1 0 0,-1-1 1 0 0,0 1-1 0 0,-1-1 1 0 0,0 0-1 0 0,0 0 1 0 0,-1 0-1 0 0,1 0 1 0 0,-1-1-1 0 0,-12 11 1 0 0,7-8-309 0 0,-1 0 1 0 0,0-1 0 0 0,0 0 0 0 0,-1-1 0 0 0,0 0 0 0 0,0-1 0 0 0,0 0 0 0 0,-1-1 0 0 0,0-1 0 0 0,-19 5 0 0 0,16-1-2984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2:45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12 124 116 0 0,'-5'-11'1143'0'0,"5"11"-1122"0"0,0-1 1 0 0,-1 1-1 0 0,1 0 1 0 0,-1 0-1 0 0,1-1 1 0 0,-1 1-1 0 0,1 0 1 0 0,0-1-1 0 0,-1 1 1 0 0,1 0-1 0 0,0-1 1 0 0,-1 1-1 0 0,1-1 1 0 0,0 1-1 0 0,-1-1 1 0 0,1 1-1 0 0,0 0 1 0 0,0-1-1 0 0,0 1 1 0 0,0-1-1 0 0,-1 1 0 0 0,1-1 1 0 0,0 1-1 0 0,0-1 1 0 0,0 1-1 0 0,0-1 1 0 0,0 1-1 0 0,0-1 1 0 0,0 0-1 0 0,0 0 1 0 0,9-18 151 0 0,-7 16-182 0 0,1-1 1 0 0,-1 1-1 0 0,1 0 0 0 0,0 0 1 0 0,0 0-1 0 0,0 0 0 0 0,8-4 1 0 0,-10 6 7 0 0,0 1 1 0 0,0-1 0 0 0,0 1-1 0 0,0-1 1 0 0,1 1 0 0 0,-1 0-1 0 0,0 0 1 0 0,0 0-1 0 0,0 0 1 0 0,1 0 0 0 0,-1 0-1 0 0,0 0 1 0 0,0 0-1 0 0,0 0 1 0 0,1 0 0 0 0,-1 1-1 0 0,0-1 1 0 0,0 1 0 0 0,0-1-1 0 0,0 1 1 0 0,0-1-1 0 0,2 2 1 0 0,0 0 0 0 0,-1 0 0 0 0,0 0 0 0 0,0 0 0 0 0,0 0 0 0 0,0 0 0 0 0,0 1 0 0 0,0-1 0 0 0,-1 1 0 0 0,2 3 1 0 0,0 0 4 0 0,0 1 1 0 0,0-1 0 0 0,-1 1 0 0 0,0 0 0 0 0,0 0 0 0 0,-1 0 0 0 0,1 11 0 0 0,-2-13 0 0 0,-2 19 57 0 0,2-23-60 0 0,0-1-1 0 0,0 1 0 0 0,0-1 0 0 0,0 1 1 0 0,-1-1-1 0 0,1 1 0 0 0,0-1 0 0 0,0 0 1 0 0,-1 1-1 0 0,1-1 0 0 0,0 0 1 0 0,-1 1-1 0 0,1-1 0 0 0,0 0 0 0 0,-1 1 1 0 0,1-1-1 0 0,0 0 0 0 0,-1 1 0 0 0,1-1 1 0 0,-1 0-1 0 0,1 0 0 0 0,-1 0 1 0 0,1 1-1 0 0,-1-1 0 0 0,1 0 0 0 0,0 0 1 0 0,-1 0-1 0 0,1 0 0 0 0,-1 0 0 0 0,1 0 1 0 0,-1 0-1 0 0,1 0 0 0 0,-1 0 1 0 0,1 0-1 0 0,-1 0 0 0 0,1 0 0 0 0,-1 0 1 0 0,1 0-1 0 0,-1-1 0 0 0,1 1 0 0 0,0 0 1 0 0,-1 0-1 0 0,1-1 0 0 0,-1 1 1 0 0,0-1-3 0 0,1 1 0 0 0,-1-1 0 0 0,1 1 0 0 0,0-1 1 0 0,-1 0-1 0 0,1 1 0 0 0,0-1 0 0 0,-1 1 1 0 0,1-1-1 0 0,0 0 0 0 0,0 1 0 0 0,0-1 0 0 0,0 0 1 0 0,-1 1-1 0 0,1-1 0 0 0,0 0 0 0 0,0 1 1 0 0,0-1-1 0 0,1 0 0 0 0,-1 1 0 0 0,0-1 0 0 0,0 0 1 0 0,0 1-1 0 0,0-1 0 0 0,1-1 0 0 0,7-17 4 0 0,-4 14-9 0 0,1 0-1 0 0,-1 1 1 0 0,1-1-1 0 0,0 1 1 0 0,0 0 0 0 0,1 1-1 0 0,-1-1 1 0 0,1 1 0 0 0,6-3-1 0 0,-11 6 6 0 0,0-1 0 0 0,1 0 0 0 0,0 1-1 0 0,-1-1 1 0 0,1 1 0 0 0,-1-1-1 0 0,1 1 1 0 0,0 0 0 0 0,-1 0 0 0 0,1 0-1 0 0,0-1 1 0 0,-1 2 0 0 0,1-1-1 0 0,0 0 1 0 0,-1 0 0 0 0,1 1 0 0 0,0-1-1 0 0,-1 0 1 0 0,1 1 0 0 0,0 0 0 0 0,-1-1-1 0 0,1 1 1 0 0,-1 0 0 0 0,0 0-1 0 0,1 0 1 0 0,-1 0 0 0 0,0 0 0 0 0,1 0-1 0 0,-1 0 1 0 0,0 0 0 0 0,0 1-1 0 0,0-1 1 0 0,0 0 0 0 0,0 1 0 0 0,0-1-1 0 0,0 1 1 0 0,-1-1 0 0 0,1 1-1 0 0,1 2 1 0 0,-1 1 4 0 0,1 0 0 0 0,-1 0 0 0 0,0 0 0 0 0,0-1 0 0 0,-1 1 0 0 0,0 0 0 0 0,1 0 0 0 0,-2 0 0 0 0,1 0 0 0 0,0 0 0 0 0,-1 0 0 0 0,0 0 0 0 0,-2 6 0 0 0,2-10 0 0 0,1 1 0 0 0,-1 0 0 0 0,0 0 0 0 0,0 0 0 0 0,0-1 0 0 0,0 1 0 0 0,0-1 0 0 0,0 1 0 0 0,0 0 0 0 0,-1-1 0 0 0,1 0 0 0 0,-1 1 0 0 0,1-1 0 0 0,-1 0 0 0 0,1 0 0 0 0,-1 0 0 0 0,0 0 0 0 0,1 0 0 0 0,-1 0 0 0 0,0 0 0 0 0,0-1 0 0 0,0 1 0 0 0,0-1 0 0 0,0 1 0 0 0,1-1 0 0 0,-1 0 0 0 0,0 0 0 0 0,0 1 0 0 0,0-1 0 0 0,0-1 0 0 0,0 1 0 0 0,0 0 0 0 0,0 0 0 0 0,0-1 0 0 0,-3 0 0 0 0,3 0-5 0 0,-1 0 1 0 0,1 0 0 0 0,-1 0 0 0 0,1 0 0 0 0,0 0 0 0 0,0 0-1 0 0,0-1 1 0 0,0 1 0 0 0,0-1 0 0 0,0 0 0 0 0,0 1 0 0 0,0-1-1 0 0,0 0 1 0 0,1 0 0 0 0,-1 0 0 0 0,1 0 0 0 0,0 0 0 0 0,-1 0-1 0 0,1-1 1 0 0,0 1 0 0 0,0 0 0 0 0,0-1 0 0 0,1 1 0 0 0,-1-1-1 0 0,1 1 1 0 0,-1-1 0 0 0,1 1 0 0 0,0-1 0 0 0,0 1 0 0 0,0-5-1 0 0,0 0-3 0 0,1-1-1 0 0,0 1 1 0 0,0 1-1 0 0,1-1 1 0 0,0 0 0 0 0,0 0-1 0 0,0 0 1 0 0,1 1-1 0 0,6-12 1 0 0,-2 8-9 0 0,0 0 0 0 0,0 0 0 0 0,12-12 0 0 0,-15 19-90 0 0,-1 0 1 0 0,1 0-1 0 0,0 0 1 0 0,0 0-1 0 0,0 1 0 0 0,0 0 1 0 0,0-1-1 0 0,0 2 1 0 0,1-1-1 0 0,-1 0 0 0 0,8-1 1 0 0,0 1-469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2:46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28 246 224 0 0,'0'-1'23'0'0,"0"1"-1"0"0,0-1 1 0 0,0 0-1 0 0,1 1 1 0 0,-1-1-1 0 0,0 1 1 0 0,0-1-1 0 0,0 1 1 0 0,1-1-1 0 0,-1 1 1 0 0,0-1-1 0 0,0 1 1 0 0,1-1 0 0 0,-1 1-1 0 0,0-1 1 0 0,1 1-1 0 0,-1-1 1 0 0,1 1-1 0 0,-1 0 1 0 0,1-1-1 0 0,-1 1 1 0 0,0 0-1 0 0,1-1 1 0 0,-1 1-1 0 0,1 0 1 0 0,0 0 0 0 0,-1-1-1 0 0,1 1 1 0 0,0 0-1 0 0,22-2 397 0 0,-52-14 667 0 0,26 14-1085 0 0,1 0 0 0 0,-1-1 0 0 0,1 1 0 0 0,-1 0 0 0 0,1-1 1 0 0,0 0-1 0 0,0 0 0 0 0,0 0 0 0 0,1 0 0 0 0,-1 0 0 0 0,1 0 0 0 0,-1 0 0 0 0,1 0 0 0 0,0 0 0 0 0,0-1 1 0 0,0 1-1 0 0,1 0 0 0 0,-1-6 0 0 0,1 4-3 0 0,0-1 1 0 0,1 1-1 0 0,-1 0 1 0 0,1 0-1 0 0,0 0 1 0 0,0 0-1 0 0,1 0 1 0 0,0 0-1 0 0,0 0 1 0 0,0 0-1 0 0,4-7 1 0 0,-3 8-2 0 0,0-1 0 0 0,0 1 0 0 0,0 0 0 0 0,1 0 0 0 0,-1 0 0 0 0,1 1 0 0 0,0-1 0 0 0,0 1 0 0 0,0 0 0 0 0,1 0 0 0 0,7-3 0 0 0,-9 4 1 0 0,0 1 0 0 0,0 0 1 0 0,0 0-1 0 0,1 0 0 0 0,-1 1 1 0 0,0-1-1 0 0,1 1 0 0 0,-1 0 0 0 0,0-1 1 0 0,1 2-1 0 0,-1-1 0 0 0,0 0 1 0 0,1 1-1 0 0,-1-1 0 0 0,0 1 1 0 0,0 0-1 0 0,0 0 0 0 0,6 3 1 0 0,-5-2 0 0 0,0 1 1 0 0,0 0 0 0 0,-1 0-1 0 0,1 0 1 0 0,-1 1 0 0 0,0-1 0 0 0,1 1-1 0 0,-2-1 1 0 0,1 1 0 0 0,0 0-1 0 0,-1 0 1 0 0,0 1 0 0 0,2 4 0 0 0,1 1 10 0 0,-1 1 1 0 0,-1 0-1 0 0,0 0 1 0 0,2 15-1 0 0,-5-25-4 0 0,0 1 0 0 0,1-1-1 0 0,-1 1 1 0 0,0-1 0 0 0,-1 1-1 0 0,1-1 1 0 0,0 0 0 0 0,0 1-1 0 0,-1-1 1 0 0,1 1 0 0 0,0-1-1 0 0,-1 1 1 0 0,0-1 0 0 0,1 0-1 0 0,-1 1 1 0 0,0-1 0 0 0,1 0-1 0 0,-1 0 1 0 0,0 0 0 0 0,0 1-1 0 0,-1 0 1 0 0,-1 0 8 0 0,0 0-1 0 0,1 0 0 0 0,-1-1 1 0 0,0 1-1 0 0,0-1 1 0 0,0 1-1 0 0,0-1 1 0 0,0 0-1 0 0,-4 1 1 0 0,-6 0 54 0 0,-1 0 0 0 0,1 0 0 0 0,-21-1 0 0 0,31-1-29 0 0,0 0 0 0 0,0-1-1 0 0,0 1 1 0 0,0 0 0 0 0,0-1 0 0 0,0 0-1 0 0,0 1 1 0 0,1-1 0 0 0,-1 0-1 0 0,-4-3 1 0 0,6 4-34 0 0,1-1 1 0 0,-1 1-1 0 0,0-1 0 0 0,1 1 1 0 0,-1-1-1 0 0,1 0 0 0 0,-1 1 1 0 0,1-1-1 0 0,0 0 0 0 0,-1 0 1 0 0,1 1-1 0 0,-1-1 0 0 0,1 0 1 0 0,0 0-1 0 0,0 1 0 0 0,0-1 1 0 0,-1 0-1 0 0,1 0 0 0 0,0 0 1 0 0,0 1-1 0 0,0-1 0 0 0,0 0 1 0 0,0 0-1 0 0,0 0 0 0 0,1 0 1 0 0,-1 1-1 0 0,0-1 0 0 0,0 0 0 0 0,1 0 1 0 0,-1 1-1 0 0,0-1 0 0 0,1 0 1 0 0,-1 0-1 0 0,0 1 0 0 0,1-1 1 0 0,-1 0-1 0 0,1 1 0 0 0,-1-1 1 0 0,1 1-1 0 0,0-1 0 0 0,0 0 1 0 0,7-8-6 0 0,-1 1 0 0 0,2 1 0 0 0,-1-1 0 0 0,1 1 0 0 0,0 1 1 0 0,0 0-1 0 0,1 0 0 0 0,-1 1 0 0 0,2 0 0 0 0,13-5 0 0 0,-11 5-5 0 0,0 1 1 0 0,0 1-1 0 0,0 0 0 0 0,1 1 0 0 0,-1 0 0 0 0,1 1 0 0 0,-1 0 1 0 0,17 2-1 0 0,-28-1 5 0 0,0 0 0 0 0,0 0 0 0 0,1 1 0 0 0,-1-1-1 0 0,0 0 1 0 0,0 1 0 0 0,0-1 0 0 0,0 1 0 0 0,0 0 0 0 0,0 0 0 0 0,0 0 0 0 0,0 0 0 0 0,0 0 0 0 0,-1 0 0 0 0,1 0 0 0 0,0 0 0 0 0,-1 1 0 0 0,1-1 0 0 0,-1 1 0 0 0,1-1 0 0 0,-1 1 0 0 0,1 0 0 0 0,-1 0 0 0 0,0-1 0 0 0,0 1 0 0 0,0 0 0 0 0,0 0 0 0 0,0 0 0 0 0,-1 0 0 0 0,1 0 0 0 0,-1 0 0 0 0,1 0-1 0 0,-1 1 1 0 0,0-1 0 0 0,1 0 0 0 0,-1 0 0 0 0,-1 3 0 0 0,1 1 14 0 0,-1 0-1 0 0,0-1 0 0 0,-1 1 1 0 0,0 0-1 0 0,0-1 1 0 0,0 1-1 0 0,0-1 0 0 0,-1 0 1 0 0,0 0-1 0 0,0 0 1 0 0,0 0-1 0 0,-7 7 0 0 0,1-3 62 0 0,0-1-1 0 0,0 0 0 0 0,-1 0 1 0 0,0-1-1 0 0,0-1 1 0 0,-1 0-1 0 0,1 0 0 0 0,-22 7 1 0 0,24-10-52 0 0,-1 0 0 0 0,0 0 0 0 0,1-1 0 0 0,-1-1 0 0 0,0 1 0 0 0,0-1 0 0 0,0-1 0 0 0,0 0 0 0 0,0 0 1 0 0,0-1-1 0 0,0 0 0 0 0,-14-3 0 0 0,19 3-23 0 0,1 0 1 0 0,0-1-1 0 0,0 1 1 0 0,0 0-1 0 0,0-1 1 0 0,0 0-1 0 0,0 1 1 0 0,0-1-1 0 0,0 0 1 0 0,1-1-1 0 0,-1 1 1 0 0,1 0-1 0 0,-1-1 1 0 0,1 1-1 0 0,0-1 1 0 0,0 0-1 0 0,0 0 1 0 0,-2-4-1 0 0,3 3-2 0 0,0 0 0 0 0,0-1 0 0 0,0 1 0 0 0,0 0-1 0 0,1-1 1 0 0,-1 1 0 0 0,1 0 0 0 0,0-1 0 0 0,0 1-1 0 0,1-1 1 0 0,-1 1 0 0 0,3-7 0 0 0,1-3-6 0 0,1 1 0 0 0,1-1 0 0 0,0 1 1 0 0,0 0-1 0 0,1 0 0 0 0,1 1 0 0 0,15-18 0 0 0,-18 23 5 0 0,1 1-1 0 0,1 0 0 0 0,-1 0 0 0 0,1 0 0 0 0,0 1 0 0 0,0 0 1 0 0,1 1-1 0 0,-1-1 0 0 0,15-4 0 0 0,-20 8 3 0 0,0 0 0 0 0,0 0-1 0 0,0 1 1 0 0,0-1 0 0 0,1 1 0 0 0,-1-1 0 0 0,0 1-1 0 0,1 0 1 0 0,-1 0 0 0 0,0 0 0 0 0,0 0-1 0 0,1 0 1 0 0,-1 0 0 0 0,0 1 0 0 0,1-1 0 0 0,-1 1-1 0 0,0 0 1 0 0,0 0 0 0 0,0 0 0 0 0,0 0 0 0 0,0 0-1 0 0,0 0 1 0 0,0 0 0 0 0,0 1 0 0 0,0-1-1 0 0,0 1 1 0 0,-1-1 0 0 0,1 1 0 0 0,-1 0 0 0 0,1-1-1 0 0,-1 1 1 0 0,0 0 0 0 0,1 0 0 0 0,-1 0 0 0 0,0 0-1 0 0,0 0 1 0 0,0 0 0 0 0,-1 1 0 0 0,1-1 0 0 0,-1 0-1 0 0,1 4 1 0 0,1 4-194 0 0,-1 1-1 0 0,0-1 1 0 0,-1 1-1 0 0,0 0 1 0 0,-1-1-1 0 0,0 1 1 0 0,0-1-1 0 0,-6 18 1 0 0,0 12-1538 0 0,4-25 894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2:48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0 108 0 0,'9'89'1102'0'0,"-9"-83"-1096"0"0,-1 0 1 0 0,0-1-1 0 0,0 1 0 0 0,0-1 0 0 0,-1 1 0 0 0,0-1 1 0 0,0 1-1 0 0,0-1 0 0 0,-1 0 0 0 0,1 0 1 0 0,-1 0-1 0 0,-1-1 0 0 0,1 1 0 0 0,-1-1 1 0 0,1 1-1 0 0,-1-1 0 0 0,-1 0 0 0 0,1-1 0 0 0,0 1 1 0 0,-1-1-1 0 0,-6 4 0 0 0,-3 1 2 0 0,0 0 0 0 0,0-1 0 0 0,0-1 0 0 0,-1-1 0 0 0,0 0 0 0 0,-25 5 0 0 0,37-9-1 0 0,1-1 1 0 0,0 0-1 0 0,-1 1 1 0 0,1-1 0 0 0,-1 0-1 0 0,1 0 1 0 0,-1 0-1 0 0,1-1 1 0 0,-1 1-1 0 0,1-1 1 0 0,-1 1-1 0 0,1-1 1 0 0,-5-1-1 0 0,7 1-3 0 0,-1 1 0 0 0,1-1 0 0 0,-1 1 0 0 0,1 0-1 0 0,-1-1 1 0 0,1 1 0 0 0,-1-1 0 0 0,1 1 0 0 0,-1-1-1 0 0,1 0 1 0 0,0 1 0 0 0,-1-1 0 0 0,1 1 0 0 0,0-1-1 0 0,0 0 1 0 0,-1 1 0 0 0,1-1 0 0 0,0 1 0 0 0,0-1-1 0 0,0-1 1 0 0,0 1 1 0 0,0-1 0 0 0,0 0 0 0 0,0 1 0 0 0,1-1 0 0 0,-1 1 0 0 0,1-1 0 0 0,-1 1 0 0 0,1-1 0 0 0,-1 1 0 0 0,1-1 0 0 0,0 1 0 0 0,1-2 0 0 0,11-15 41 0 0,1 1-1 0 0,1 0 1 0 0,0 1 0 0 0,1 0 0 0 0,1 2 0 0 0,0 0 0 0 0,1 1-1 0 0,1 0 1 0 0,0 2 0 0 0,28-13 0 0 0,-43 22-36 0 0,-1 0 1 0 0,1 0-1 0 0,0 1 1 0 0,0 0 0 0 0,0 0-1 0 0,0 0 1 0 0,0 0-1 0 0,0 1 1 0 0,0-1-1 0 0,1 1 1 0 0,-1 0-1 0 0,0 0 1 0 0,0 1-1 0 0,0-1 1 0 0,0 1-1 0 0,0 0 1 0 0,0 0-1 0 0,0 0 1 0 0,0 1 0 0 0,0-1-1 0 0,-1 1 1 0 0,1 0-1 0 0,5 4 1 0 0,-4-2-7 0 0,0 1 0 0 0,0 0 0 0 0,0 0 0 0 0,-1 0 0 0 0,0 1 0 0 0,0-1 1 0 0,0 1-1 0 0,-1 0 0 0 0,0 0 0 0 0,0 1 0 0 0,-1-1 0 0 0,1 1 0 0 0,1 7 1 0 0,-1-3 11 0 0,-1-1 0 0 0,0 0 0 0 0,0 1 0 0 0,-1-1 0 0 0,-1 1 0 0 0,0 16 0 0 0,-1-22 18 0 0,0 0 0 0 0,0-1 0 0 0,0 0 0 0 0,0 1 1 0 0,-1-1-1 0 0,0 0 0 0 0,0 0 0 0 0,0 0 0 0 0,0 0 1 0 0,-1 0-1 0 0,1 0 0 0 0,-1 0 0 0 0,0-1 0 0 0,0 0 0 0 0,-1 1 1 0 0,1-1-1 0 0,-6 4 0 0 0,-1 0 12 0 0,-31 21 19 0 0,38-27-64 0 0,1 0 0 0 0,0 0 0 0 0,-1 0 0 0 0,1 0 0 0 0,-1 0 0 0 0,1-1 1 0 0,-1 1-1 0 0,0-1 0 0 0,1 0 0 0 0,-1 1 0 0 0,0-1 0 0 0,1 0 0 0 0,-1-1 0 0 0,1 1 1 0 0,-5-1-1 0 0,6 1-2 0 0,0-1 1 0 0,1 1 0 0 0,-1-1 0 0 0,0 1 0 0 0,0-1-1 0 0,0 0 1 0 0,0 1 0 0 0,1-1 0 0 0,-1 0 0 0 0,0 1-1 0 0,1-1 1 0 0,-1 0 0 0 0,0 0 0 0 0,1 0 0 0 0,-1 0-1 0 0,1 1 1 0 0,-1-1 0 0 0,1 0 0 0 0,0 0 0 0 0,-1 0-1 0 0,1 0 1 0 0,0 0 0 0 0,0 0 0 0 0,0 0 0 0 0,0 0-1 0 0,-1 0 1 0 0,1 0 0 0 0,1 0 0 0 0,-1 0 0 0 0,0 0-1 0 0,0 0 1 0 0,0 0 0 0 0,0 0 0 0 0,1 0 0 0 0,0-2-1 0 0,14-36-3 0 0,-13 36 2 0 0,4-9-2 0 0,0 1 1 0 0,1 0 0 0 0,1 1-1 0 0,16-18 1 0 0,-20 23-1 0 0,1 0 1 0 0,1 0-1 0 0,-1 0 0 0 0,1 1 1 0 0,0 0-1 0 0,0 0 1 0 0,0 0-1 0 0,0 1 0 0 0,0 0 1 0 0,11-3-1 0 0,-15 5 3 0 0,0 1 0 0 0,0-1 1 0 0,0 1-1 0 0,0 0 0 0 0,1-1 0 0 0,-1 1 0 0 0,0 0 1 0 0,0 0-1 0 0,0 0 0 0 0,1 1 0 0 0,-1-1 1 0 0,0 0-1 0 0,0 1 0 0 0,0 0 0 0 0,0-1 0 0 0,0 1 1 0 0,0 0-1 0 0,0 0 0 0 0,0 0 0 0 0,0 0 1 0 0,3 3-1 0 0,-3-2 1 0 0,0 1 0 0 0,0 0 0 0 0,0-1 0 0 0,0 1 0 0 0,-1 0 0 0 0,1 0 0 0 0,-1 0 0 0 0,0 0 0 0 0,0 0 0 0 0,0 0 0 0 0,0 0 0 0 0,0 1 0 0 0,0 3 0 0 0,0 2 7 0 0,-1 0 0 0 0,0 1 0 0 0,0-1 0 0 0,-1 0 1 0 0,0 0-1 0 0,0 1 0 0 0,-1-1 0 0 0,0 0 0 0 0,-6 13 1 0 0,5-17 19 0 0,1-1 1 0 0,-1 1 0 0 0,0-1 0 0 0,0 0 0 0 0,-1 0 0 0 0,1 0 0 0 0,-1-1-1 0 0,0 1 1 0 0,0-1 0 0 0,0 0 0 0 0,0 0 0 0 0,-9 4 0 0 0,6-4-15 0 0,-1 1 1 0 0,0-1-1 0 0,0-1 1 0 0,0 1-1 0 0,0-1 1 0 0,0-1 0 0 0,0 1-1 0 0,-9-1 1 0 0,11-1-14 0 0,0 0 1 0 0,1 0-1 0 0,-1 0 0 0 0,0-1 1 0 0,1 0-1 0 0,-1 0 1 0 0,0-1-1 0 0,1 0 1 0 0,0 0-1 0 0,-1 0 0 0 0,-8-5 1 0 0,11 5-1 0 0,0 0 1 0 0,0 0 0 0 0,1-1-1 0 0,-1 0 1 0 0,0 1-1 0 0,1-1 1 0 0,0 0-1 0 0,-1 0 1 0 0,1 0 0 0 0,0 0-1 0 0,1 0 1 0 0,-1-1-1 0 0,1 1 1 0 0,-1-1-1 0 0,1 1 1 0 0,0-1 0 0 0,0 1-1 0 0,0-1 1 0 0,0-4-1 0 0,1-3 1 0 0,0 1-1 0 0,1-1 0 0 0,0 0 0 0 0,0 0 0 0 0,1 1 1 0 0,1-1-1 0 0,-1 1 0 0 0,2 0 0 0 0,-1-1 0 0 0,2 1 0 0 0,-1 1 1 0 0,11-16-1 0 0,-8 13-5 0 0,1 1-1 0 0,0 0 1 0 0,1 0 0 0 0,0 1-1 0 0,1 0 1 0 0,0 1 0 0 0,0 0-1 0 0,1 0 1 0 0,20-11 0 0 0,-29 18 3 0 0,1 1 1 0 0,0-1-1 0 0,0 1 1 0 0,-1 0 0 0 0,1 0-1 0 0,0 0 1 0 0,0 0-1 0 0,0 1 1 0 0,0-1-1 0 0,0 1 1 0 0,0 0 0 0 0,1 0-1 0 0,-1 0 1 0 0,0 0-1 0 0,0 0 1 0 0,0 1 0 0 0,0-1-1 0 0,5 3 1 0 0,-5-2 1 0 0,0 1 0 0 0,0 0 1 0 0,0 0-1 0 0,0 0 0 0 0,-1 0 0 0 0,1 1 1 0 0,0-1-1 0 0,-1 1 0 0 0,0-1 1 0 0,0 1-1 0 0,0 0 0 0 0,0 0 1 0 0,0 0-1 0 0,0 0 0 0 0,-1 0 0 0 0,2 6 1 0 0,0-1 1 0 0,0 1 1 0 0,-1 0-1 0 0,0 0 1 0 0,-1 0 0 0 0,0 0-1 0 0,0 0 1 0 0,-1 0-1 0 0,0 0 1 0 0,-1 0-1 0 0,0 0 1 0 0,0 0 0 0 0,-1 0-1 0 0,0 0 1 0 0,0 0-1 0 0,-1 0 1 0 0,-1-1-1 0 0,-5 12 1 0 0,3-9 33 0 0,-1 1 0 0 0,0-1-1 0 0,-1-1 1 0 0,0 1 0 0 0,0-1 0 0 0,-1 0 0 0 0,-1-1-1 0 0,0 0 1 0 0,0-1 0 0 0,0 0 0 0 0,-17 9 0 0 0,10-7 15 0 0,-1-1 1 0 0,0-1 0 0 0,-35 10 0 0 0,47-16-49 0 0,-1 0 1 0 0,0-1-1 0 0,0 0 1 0 0,0 0 0 0 0,-1-1-1 0 0,1 1 1 0 0,0-1-1 0 0,0-1 1 0 0,0 0 0 0 0,0 0-1 0 0,0 0 1 0 0,0-1-1 0 0,-13-4 1 0 0,18 5-4 0 0,-1-1-1 0 0,1 1 0 0 0,-1-1 1 0 0,1 1-1 0 0,-1-1 1 0 0,1 0-1 0 0,0 0 1 0 0,0 0-1 0 0,0 0 1 0 0,0 0-1 0 0,0-1 1 0 0,1 1-1 0 0,-1 0 1 0 0,1-1-1 0 0,-1 0 1 0 0,1 1-1 0 0,0-1 1 0 0,-1-3-1 0 0,1 2 1 0 0,0-1-1 0 0,0 0 1 0 0,1 0 0 0 0,0 0 0 0 0,0 0-1 0 0,0 0 1 0 0,1 0 0 0 0,-1 1 0 0 0,3-11-1 0 0,1 2 1 0 0,1 0-1 0 0,0 1 1 0 0,1-1-1 0 0,0 1 1 0 0,1 1 0 0 0,15-21-1 0 0,-11 18-1 0 0,1 1-1 0 0,0 0 0 0 0,1 1 1 0 0,1 0-1 0 0,15-10 1 0 0,-24 18 0 0 0,1 0-1 0 0,-1 1 1 0 0,1 0 0 0 0,0 0 0 0 0,1 0-1 0 0,-1 1 1 0 0,0-1 0 0 0,1 2 0 0 0,-1-1-1 0 0,1 1 1 0 0,0 0 0 0 0,-1 0 0 0 0,1 1-1 0 0,0-1 1 0 0,-1 2 0 0 0,11 0 0 0 0,-12 1 1 0 0,-1-1-1 0 0,1 1 1 0 0,-1 0 0 0 0,0 0 0 0 0,1 0 0 0 0,-1 1 0 0 0,0 0 0 0 0,0 0-1 0 0,-1 0 1 0 0,1 0 0 0 0,-1 0 0 0 0,1 1 0 0 0,-1-1 0 0 0,0 1-1 0 0,0 0 1 0 0,-1 0 0 0 0,1 0 0 0 0,-1 0 0 0 0,0 1 0 0 0,0-1-1 0 0,0 1 1 0 0,-1-1 0 0 0,0 1 0 0 0,2 6 0 0 0,-1 0 32 0 0,0-1 1 0 0,-1 0-1 0 0,0 1 1 0 0,-1-1-1 0 0,0 0 1 0 0,-1 1-1 0 0,0-1 1 0 0,-1 0-1 0 0,1 1 1 0 0,-6 13-1 0 0,4-16 75 0 0,0 0 0 0 0,-1 1-1 0 0,0-1 1 0 0,-1-1 0 0 0,0 1 0 0 0,0-1-1 0 0,0 0 1 0 0,-1 0 0 0 0,0 0 0 0 0,-1-1-1 0 0,-7 7 1 0 0,8-9-72 0 0,1 0 0 0 0,-1 0 0 0 0,-1-1 0 0 0,1 0 0 0 0,0 0 0 0 0,-1 0 0 0 0,1-1 0 0 0,-1 0 0 0 0,0 0 0 0 0,0-1-1 0 0,0 1 1 0 0,0-2 0 0 0,0 1 0 0 0,-11-1 0 0 0,15 0-33 0 0,1 0 0 0 0,0-1-1 0 0,-1 1 1 0 0,1 0 0 0 0,-1-1-1 0 0,1 0 1 0 0,0 1 0 0 0,0-1-1 0 0,-1 0 1 0 0,1 0 0 0 0,0 0-1 0 0,0 0 1 0 0,0-1 0 0 0,0 1-1 0 0,0-1 1 0 0,0 1 0 0 0,1-1 0 0 0,-1 1-1 0 0,-1-3 1 0 0,1 1-1 0 0,0 0-1 0 0,1-1 1 0 0,-1 1 0 0 0,1 0 0 0 0,0 0 0 0 0,0-1-1 0 0,0 1 1 0 0,0 0 0 0 0,1-1 0 0 0,-1 1 0 0 0,1-7-1 0 0,0-2-2 0 0,2-1-1 0 0,-1 1 0 0 0,1 0 0 0 0,1 0 0 0 0,0 0 1 0 0,6-14-1 0 0,-3 13-4 0 0,-1 0-1 0 0,2 1 1 0 0,0 0-1 0 0,0 0 1 0 0,1 0 0 0 0,1 1-1 0 0,0 0 1 0 0,0 1-1 0 0,1 0 1 0 0,0 1 0 0 0,1 0-1 0 0,0 0 1 0 0,0 1-1 0 0,20-11 1 0 0,-27 18-112 0 0,-1-1-1 0 0,0 1 1 0 0,0 0 0 0 0,0 0 0 0 0,1 0 0 0 0,-1 1-1 0 0,1-1 1 0 0,-1 1 0 0 0,0 0 0 0 0,1 0 0 0 0,-1 0-1 0 0,1 0 1 0 0,-1 0 0 0 0,1 1 0 0 0,-1 0-1 0 0,0-1 1 0 0,0 1 0 0 0,1 0 0 0 0,-1 1 0 0 0,0-1-1 0 0,0 1 1 0 0,0-1 0 0 0,0 1 0 0 0,0 0 0 0 0,0 0-1 0 0,-1 0 1 0 0,1 1 0 0 0,-1-1 0 0 0,1 0-1 0 0,-1 1 1 0 0,0 0 0 0 0,0-1 0 0 0,0 1 0 0 0,0 0-1 0 0,-1 0 1 0 0,1 0 0 0 0,-1 1 0 0 0,2 5-1 0 0,3 9-856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2:58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0 460 0 0,'1'10'523'0'0,"0"-1"0"0"0,-1 1 0 0 0,0-1 0 0 0,-1 1 0 0 0,0-1 0 0 0,-2 10 0 0 0,1-11-337 0 0,0 0 0 0 0,1 0-1 0 0,1 0 1 0 0,-1 0-1 0 0,1 0 1 0 0,1 1 0 0 0,-1-1-1 0 0,4 13 1 0 0,-3-19-167 0 0,0 0 0 0 0,0 0 1 0 0,0 0-1 0 0,0 0 0 0 0,0 0 0 0 0,0 0 1 0 0,1-1-1 0 0,-1 1 0 0 0,1 0 0 0 0,0-1 1 0 0,-1 1-1 0 0,1-1 0 0 0,0 0 1 0 0,0 1-1 0 0,0-1 0 0 0,0 0 0 0 0,0 0 1 0 0,0 0-1 0 0,0-1 0 0 0,0 1 0 0 0,0 0 1 0 0,0-1-1 0 0,0 1 0 0 0,3-1 0 0 0,6 2 56 0 0,1-1 0 0 0,0-1 0 0 0,15-1 0 0 0,-16 1-24 0 0,138-15 204 0 0,-101 9-243 0 0,1 1 1 0 0,75 3 0 0 0,-96 5-20 0 0,1 0 0 0 0,-1 2 0 0 0,0 1 0 0 0,0 1 0 0 0,0 1 0 0 0,-1 2 0 0 0,34 17 0 0 0,-48-20 153 0 0,0 0 1 0 0,-1 1 0 0 0,0 0-1 0 0,0 1 1 0 0,-1 0-1 0 0,0 1 1 0 0,-1 0 0 0 0,0 1-1 0 0,0 0 1 0 0,-1 0-1 0 0,-1 1 1 0 0,0 1-1 0 0,0-1 1 0 0,-1 1 0 0 0,-1 0-1 0 0,5 17 1 0 0,-1 3 394 0 0,-7-20-430 0 0,0-1 1 0 0,2 1 0 0 0,-1-1-1 0 0,7 13 1 0 0,-9-22-110 0 0,0 0 1 0 0,1 1-1 0 0,-1-1 1 0 0,0 0-1 0 0,1 0 1 0 0,0-1 0 0 0,0 1-1 0 0,0 0 1 0 0,0-1-1 0 0,0 0 1 0 0,0 0-1 0 0,1 0 1 0 0,-1 0-1 0 0,0 0 1 0 0,1-1 0 0 0,0 1-1 0 0,-1-1 1 0 0,6 1-1 0 0,28 4-15 0 0,39 1 0 0 0,-42-5 1 0 0,-1 1 0 0 0,49 12 0 0 0,-73-13 13 0 0,-1 1 1 0 0,1 0-1 0 0,-1 0 0 0 0,0 1 0 0 0,0 0 1 0 0,0 0-1 0 0,0 1 0 0 0,-1 0 1 0 0,0 0-1 0 0,0 1 0 0 0,0 0 1 0 0,0 0-1 0 0,10 14 0 0 0,-12-12 3 0 0,0 0 0 0 0,0 1 0 0 0,-1-1-1 0 0,0 1 1 0 0,-1 0 0 0 0,1 1-1 0 0,1 10 1 0 0,8 69 18 0 0,-1-1 8 0 0,-10-79-23 0 0,1 1-1 0 0,0-1 1 0 0,1 0 0 0 0,-1 0 0 0 0,2-1 0 0 0,-1 1 0 0 0,7 8 0 0 0,-7-12-3 0 0,-1 0-1 0 0,1-1 1 0 0,1 1 0 0 0,-1-1-1 0 0,1 0 1 0 0,0-1-1 0 0,0 1 1 0 0,0-1 0 0 0,0 0-1 0 0,0 0 1 0 0,1 0 0 0 0,0-1-1 0 0,10 3 1 0 0,2 0-545 0 0,1-2 1 0 0,0 0 0 0 0,19-1-1 0 0,-12 0-1185 0 0,-24-2 1547 0 0,-1 0-1 0 0,0 0 1 0 0,1 0 0 0 0,-1 0 0 0 0,0 0-1 0 0,0 1 1 0 0,1-1 0 0 0,-1 0-1 0 0,0 1 1 0 0,1-1 0 0 0,-1 1 0 0 0,0-1-1 0 0,0 1 1 0 0,0 0 0 0 0,0-1 0 0 0,0 1-1 0 0,0 0 1 0 0,0 0 0 0 0,0 0-1 0 0,0 0 1 0 0,0 0 0 0 0,0 0 0 0 0,0 0-1 0 0,0 0 1 0 0,-1 0 0 0 0,1 0-1 0 0,0 2 1 0 0,0 6-885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2:59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284 181 544 0 0,'-31'-84'3602'0'0,"14"40"-2234"0"0,15 38-1147 0 0,0 0 0 0 0,0-1-1 0 0,1 1 1 0 0,0-1 0 0 0,0 0 0 0 0,0-7 0 0 0,16 27 470 0 0,-6-1-321 0 0,-1 1 0 0 0,-1 0 0 0 0,0 0 0 0 0,0 1 0 0 0,7 23 0 0 0,-2-5 81 0 0,45 125 634 0 0,-35-88-931 0 0,36 71 0 0 0,-47-117-75 0 0,-2-7 405 0 0,-1 1-1 0 0,-1 0 1 0 0,8 27 0 0 0,-15-44-468 0 0,0 0 0 0 0,0 1 0 0 0,0-1 0 0 0,0 0 0 0 0,0 0 0 0 0,0 1 0 0 0,0-1 0 0 0,0 0 0 0 0,0 0 0 0 0,0 1 0 0 0,0-1 0 0 0,0 0 1 0 0,0 0-1 0 0,0 0 0 0 0,0 1 0 0 0,0-1 0 0 0,0 0 0 0 0,0 0 0 0 0,0 0 0 0 0,0 1 0 0 0,-1-1 0 0 0,1 0 0 0 0,0 0 0 0 0,0 0 0 0 0,0 0 0 0 0,0 1 1 0 0,-1-1-1 0 0,1 0 0 0 0,0 0 0 0 0,0 0 0 0 0,0 0 0 0 0,-1 0 0 0 0,1 0 0 0 0,0 1 0 0 0,0-1 0 0 0,0 0 0 0 0,-1 0 0 0 0,1 0 0 0 0,0 0 1 0 0,0 0-1 0 0,0 0 0 0 0,-1 0 0 0 0,1 0 0 0 0,0 0 0 0 0,0 0 0 0 0,-1 0 0 0 0,1 0 0 0 0,0 0 0 0 0,0 0 0 0 0,-1 0 0 0 0,1-1 0 0 0,0 1 0 0 0,0 0 1 0 0,0 0-1 0 0,-1 0 0 0 0,1 0 0 0 0,0 0 0 0 0,0 0 0 0 0,0 0 0 0 0,0-1 0 0 0,-1 1 0 0 0,1 0 0 0 0,0 0 0 0 0,0-1 0 0 0,-15-7 202 0 0,-53-46-39 0 0,-38-26-151 0 0,91 70-43 0 0,0 1 0 0 0,0 1 1 0 0,0 1-1 0 0,-1 0 0 0 0,-26-7 0 0 0,33 12-117 0 0,0 1 1 0 0,0 0-1 0 0,0 1 0 0 0,-1 0 1 0 0,1 0-1 0 0,0 1 0 0 0,0 1 1 0 0,0-1-1 0 0,0 1 1 0 0,0 1-1 0 0,-8 3 0 0 0,12-5-166 0 0,1 1-1 0 0,0 0 0 0 0,0 0 0 0 0,0 1 0 0 0,0-1 0 0 0,1 1 0 0 0,-1 0 0 0 0,1 0 0 0 0,-1 0 0 0 0,-4 6 0 0 0,7-7-22 0 0,-1 1-1 0 0,1-1 1 0 0,0 0-1 0 0,0 1 1 0 0,0-1-1 0 0,0 1 0 0 0,0-1 1 0 0,0 1-1 0 0,1-1 1 0 0,-1 1-1 0 0,1 0 1 0 0,0-1-1 0 0,0 1 1 0 0,0 0-1 0 0,0-1 1 0 0,0 1-1 0 0,1 0 0 0 0,-1-1 1 0 0,2 4-1 0 0,5 11-1349 0 0,4-1 240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09:28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192 210 24 0 0,'-2'-2'71'0'0,"1"-1"0"0"0,-1 0-1 0 0,1 1 1 0 0,-1-1 0 0 0,1 0 0 0 0,0 0-1 0 0,0 0 1 0 0,0 0 0 0 0,0 0 0 0 0,1 0-1 0 0,-1 0 1 0 0,1 0 0 0 0,0 0 0 0 0,-1 0-1 0 0,2 0 1 0 0,-1-5 0 0 0,1 3 50 0 0,-1 0 1 0 0,-1 0-1 0 0,1 0 0 0 0,0 1 1 0 0,-1-1-1 0 0,0 0 1 0 0,-2-4-1 0 0,0 1 37 0 0,0 2 36 0 0,1-1 0 0 0,-1 1 0 0 0,-1 0 0 0 0,1 0 0 0 0,-1 0 1 0 0,0 0-1 0 0,-8-8 0 0 0,11 14-192 0 0,-6-6 667 0 0,4 5-246 0 0,4 6-251 0 0,6 4-118 0 0,0 0-1 0 0,0 0 1 0 0,13 12-1 0 0,-6-6-13 0 0,40 48 209 0 0,48 76 0 0 0,-23-30-20 0 0,-59-82-192 0 0,24 29 211 0 0,-2 1 0 0 0,59 113 0 0 0,-89-139 1147 0 0,-15-33-1291 0 0,0 0-1 0 0,0 0 1 0 0,0 0-1 0 0,1 0 1 0 0,-1 0 0 0 0,1-1-1 0 0,-3-2 1 0 0,-4-9-108 0 0,0 0 0 0 0,-11-29 0 0 0,13 29 4 0 0,1-1-1 0 0,-2 1 1 0 0,0 0 0 0 0,-14-18 0 0 0,-223-275 6 0 0,180 224-20 0 0,39 50-223 0 0,-39-39-1 0 0,12 28-1832 0 0,38 33-610 0 0,-29-15 0 0 0,36 22 1657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00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30 249 532 0 0,'-7'0'435'0'0,"-12"1"1429"0"0,16 4-980 0 0,9 5-381 0 0,13 7-34 0 0,-1-2 1 0 0,30 19-1 0 0,1 1-65 0 0,28 24 270 0 0,90 74 3336 0 0,-167-133-3991 0 0,0 0-1 0 0,0 0 1 0 0,0 0-1 0 0,0-1 1 0 0,0 1-1 0 0,0 0 1 0 0,0 0-1 0 0,0 0 1 0 0,0 0-1 0 0,0 0 1 0 0,0 0-1 0 0,0 0 1 0 0,0 0-1 0 0,0 0 1 0 0,0 0-1 0 0,0 0 1 0 0,1 0-1 0 0,-1 0 1 0 0,0 0-1 0 0,0 0 1 0 0,0-1-1 0 0,0 1 1 0 0,0 0-1 0 0,0 0 1 0 0,0 0-1 0 0,0 0 1 0 0,0 0-1 0 0,0 0 1 0 0,0 0-1 0 0,0 0 1 0 0,0 0-1 0 0,1 0 1 0 0,-1 0-1 0 0,0 0 1 0 0,0 0-1 0 0,0 0 1 0 0,0 0-1 0 0,0 0 1 0 0,0 0-1 0 0,0 0 1 0 0,0 0-1 0 0,0 0 1 0 0,0 0-1 0 0,0 0 1 0 0,0 0-1 0 0,1 0 1 0 0,-1 0-1 0 0,0 0 1 0 0,0 1-1 0 0,0-1 0 0 0,0 0 1 0 0,0 0-1 0 0,0 0 1 0 0,0 0-1 0 0,0 0 1 0 0,0 0-1 0 0,0 0 1 0 0,0 0-1 0 0,0 0 1 0 0,0 0-1 0 0,0 0 1 0 0,0 0-1 0 0,0 0 1 0 0,-3-11 487 0 0,-12-27-547 0 0,4 12 91 0 0,5 11-55 0 0,1 0-1 0 0,1 0 1 0 0,0 0 0 0 0,1-1-1 0 0,1 1 1 0 0,0-1 0 0 0,2 0-1 0 0,0-20 1 0 0,0 35 4 0 0,0 0 0 0 0,0 1 0 0 0,0-1 0 0 0,0 0 0 0 0,1 0 0 0 0,-1 0 0 0 0,0 0 0 0 0,1 1 0 0 0,-1-1 0 0 0,0 0 0 0 0,1 0-1 0 0,-1 1 1 0 0,1-1 0 0 0,-1 0 0 0 0,1 1 0 0 0,-1-1 0 0 0,1 0 0 0 0,-1 1 0 0 0,1-1 0 0 0,0 1 0 0 0,-1-1 0 0 0,1 1 0 0 0,0-1 0 0 0,0 1 0 0 0,-1 0 0 0 0,1-1 0 0 0,1 1 0 0 0,0-1 0 0 0,0 1 0 0 0,0 0 0 0 0,0 0 1 0 0,0 0-1 0 0,0 0 0 0 0,0 0 0 0 0,0 0 1 0 0,0 1-1 0 0,0-1 0 0 0,4 2 0 0 0,3 1 5 0 0,-1 1-1 0 0,1 0 0 0 0,13 10 0 0 0,15 17 12 0 0,-32-25-9 0 0,0-1 1 0 0,0 0 0 0 0,0 0-1 0 0,1-1 1 0 0,0 1 0 0 0,0-1 0 0 0,0-1-1 0 0,1 1 1 0 0,8 3 0 0 0,-14-7-3 0 0,0 0-1 0 0,0 0 1 0 0,0 1 0 0 0,0-1-1 0 0,0 0 1 0 0,0 0 0 0 0,0 0 0 0 0,-1 0-1 0 0,1 0 1 0 0,0 0 0 0 0,0-1 0 0 0,0 1-1 0 0,0 0 1 0 0,0 0 0 0 0,0-1-1 0 0,0 1 1 0 0,-1 0 0 0 0,1-1 0 0 0,0 1-1 0 0,0-1 1 0 0,0 1 0 0 0,-1-1 0 0 0,1 1-1 0 0,1-2 1 0 0,-1 0 13 0 0,1 0 1 0 0,-1 0-1 0 0,0 0 0 0 0,0 0 1 0 0,0 0-1 0 0,-1 0 1 0 0,1 0-1 0 0,0 0 0 0 0,-1 0 1 0 0,1-3-1 0 0,0-7 66 0 0,0 0 0 0 0,-1 0 0 0 0,-1-13 0 0 0,1 18-72 0 0,-4-30-27 0 0,-2 0 0 0 0,-11-40 0 0 0,-2-13-40 0 0,14 69-112 0 0,4 16-185 0 0,-1 0-1 0 0,1 0 1 0 0,0-1 0 0 0,1 1-1 0 0,-1 0 1 0 0,1 0 0 0 0,0-7-1 0 0,0 12 233 0 0,1 0 0 0 0,-1-1 0 0 0,1 1 1 0 0,-1 0-1 0 0,0 0 0 0 0,1 0 0 0 0,-1 0 0 0 0,1-1 0 0 0,-1 1 0 0 0,1 0 0 0 0,-1 0 0 0 0,1 0 0 0 0,-1 0 0 0 0,1 0 0 0 0,-1 0 0 0 0,0 0 1 0 0,1 0-1 0 0,-1 0 0 0 0,1 1 0 0 0,-1-1 0 0 0,1 0 0 0 0,-1 0 0 0 0,1 0 0 0 0,-1 0 0 0 0,0 1 0 0 0,1-1 0 0 0,-1 0 0 0 0,1 0 0 0 0,-1 1 1 0 0,0-1-1 0 0,1 0 0 0 0,-1 1 0 0 0,0-1 0 0 0,1 1 0 0 0,15 11-2042 0 0,-3 0 674 0 0,3 3 195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00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1 360 0 0,'-4'1'194'0'0,"1"1"0"0"0,-1 1 1 0 0,1-1-1 0 0,-1 0 0 0 0,1 1 0 0 0,0 0 0 0 0,0 0 0 0 0,0 0 1 0 0,0 0-1 0 0,0 0 0 0 0,1 0 0 0 0,0 1 0 0 0,-1-1 0 0 0,1 1 1 0 0,1 0-1 0 0,-1 0 0 0 0,0-1 0 0 0,-1 8 0 0 0,0 5-6 0 0,0-1 0 0 0,1 1-1 0 0,0 26 1 0 0,1-18 362 0 0,-2 13-227 0 0,-1-1 0 0 0,-2 1 0 0 0,-1-1 0 0 0,-2 0 1 0 0,-22 58-1 0 0,15-49-974 0 0,12-15-2636 0 0,14-40-4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00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64 136 552 0 0,'-59'-126'3846'0'0,"55"116"-2579"0"0,12 24-451 0 0,14 24 61 0 0,157 343 169 0 0,-135-279-2165 0 0,-40-91 803 0 0,20 40-1320 0 0,-21-47 1319 0 0,-1 0 1 0 0,1 0-1 0 0,-1 0 1 0 0,1-1-1 0 0,0 1 1 0 0,0-1 0 0 0,1 1-1 0 0,-1-1 1 0 0,5 3-1 0 0,-1-4-538 0 0,-2-3 54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01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33 254 512 0 0,'-4'-5'389'0'0,"1"0"0"0"0,-1 1 0 0 0,1-2 0 0 0,-1 1 0 0 0,1 0 0 0 0,1-1 0 0 0,-1 1 0 0 0,-1-7 0 0 0,3 9-299 0 0,1 0 0 0 0,-1 0 0 0 0,1 0-1 0 0,0 0 1 0 0,0 0 0 0 0,0 0 0 0 0,0 0-1 0 0,1 0 1 0 0,-1 0 0 0 0,1 0 0 0 0,-1 1-1 0 0,1-1 1 0 0,0 0 0 0 0,0 0 0 0 0,1 0-1 0 0,-1 1 1 0 0,1-1 0 0 0,1-2 0 0 0,14-20 56 0 0,30-35 0 0 0,-41 54-147 0 0,-1 0 1 0 0,1 1-1 0 0,-1-1 1 0 0,2 1-1 0 0,-1 1 1 0 0,0-1-1 0 0,1 1 1 0 0,0 0-1 0 0,0 1 1 0 0,0 0-1 0 0,11-4 1 0 0,-14 7 53 0 0,-1 0 0 0 0,0 0 0 0 0,0 0 0 0 0,1 0 0 0 0,-1 1 0 0 0,0-1 0 0 0,0 1 0 0 0,0 0 0 0 0,1 0 0 0 0,-1 0 0 0 0,0 1 0 0 0,0-1 0 0 0,-1 1 0 0 0,1-1 0 0 0,0 1 0 0 0,0 0 0 0 0,-1 0 0 0 0,1 0 0 0 0,-1 0 0 0 0,0 1 0 0 0,1-1 0 0 0,-1 1 0 0 0,2 4 0 0 0,4 2 142 0 0,-1 1 0 0 0,-1 1 0 0 0,0 0 0 0 0,-1-1 0 0 0,5 13 0 0 0,-4-7-38 0 0,-1 0-1 0 0,-1 0 0 0 0,0 0 0 0 0,-1 0 0 0 0,-1 0 1 0 0,0 33-1 0 0,-2-38-102 0 0,-1-1 0 0 0,-1 1 0 0 0,0-1 0 0 0,0 1 0 0 0,-1-1 1 0 0,0 0-1 0 0,-1 0 0 0 0,0 0 0 0 0,0-1 0 0 0,-1 0 0 0 0,-1 1 0 0 0,-5 7 0 0 0,5-9-157 0 0,-1-1 0 0 0,1 0 0 0 0,-1 0 0 0 0,0 0 0 0 0,0-1 0 0 0,-1 0 0 0 0,0-1 0 0 0,0 1 0 0 0,-1-1 0 0 0,-9 3 0 0 0,15-6-134 0 0,0-1 1 0 0,0 0-1 0 0,0 0 1 0 0,0 0-1 0 0,0 0 0 0 0,-1-1 1 0 0,1 1-1 0 0,0-1 1 0 0,0 0-1 0 0,-1 0 1 0 0,1 0-1 0 0,0 0 0 0 0,0-1 1 0 0,-1 1-1 0 0,1-1 1 0 0,0 0-1 0 0,0 0 1 0 0,0 0-1 0 0,0 0 0 0 0,0-1 1 0 0,0 1-1 0 0,0-1 1 0 0,1 0-1 0 0,-1 0 1 0 0,0 0-1 0 0,1 0 1 0 0,-1 0-1 0 0,1 0 0 0 0,0-1 1 0 0,0 1-1 0 0,0-1 1 0 0,-3-5-1 0 0,-3-7-847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04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7 316 0 0,'2'-6'1837'0'0,"5"9"-1682"0"0,-1 0-151 0 0,-1 1 78 0 0,0-1 1 0 0,0 1-1 0 0,0 0 1 0 0,0 0-1 0 0,-1 0 1 0 0,0 1-1 0 0,0-1 1 0 0,0 1-1 0 0,0 0 1 0 0,-1 0-1 0 0,1 1 1 0 0,-1-1-1 0 0,-1 1 1 0 0,1-1-1 0 0,-1 1 1 0 0,3 11-1 0 0,-3-7 1 0 0,0 0 0 0 0,0 0-1 0 0,-1 0 1 0 0,-1 0 0 0 0,0 0-1 0 0,0 0 1 0 0,-1 0 0 0 0,0 0-1 0 0,-5 17 1 0 0,-3 3-54 0 0,-3-1-1 0 0,-24 46 1 0 0,13-27-40 0 0,13-23 7 0 0,9-19 2 0 0,-1 0 0 0 0,0 0 1 0 0,-1-1-1 0 0,-4 9 0 0 0,9-22-4 0 0,-1 0 0 0 0,0 0 0 0 0,0-1 0 0 0,0 1 0 0 0,-1 0-1 0 0,-1-10 1 0 0,1 3 2 0 0,0 11 7 0 0,0-1 1 0 0,0 0-1 0 0,-1 0 0 0 0,1 0 0 0 0,-1 0 0 0 0,0 1 0 0 0,0-1 0 0 0,-1 0 0 0 0,-2-5 0 0 0,3 9-4 0 0,1 1 0 0 0,-1 0 0 0 0,1 0 0 0 0,-1 0 0 0 0,0 0 1 0 0,1-1-1 0 0,-1 1 0 0 0,1 0 0 0 0,-1 0 0 0 0,0 0 0 0 0,1 0 0 0 0,-1 0 0 0 0,1 0 0 0 0,-1 0 0 0 0,0 1 0 0 0,1-1 0 0 0,-1 0 0 0 0,0 0 0 0 0,1 0 0 0 0,-1 1 1 0 0,1-1-1 0 0,-1 0 0 0 0,1 0 0 0 0,-1 1 0 0 0,1-1 0 0 0,-1 1 0 0 0,1-1 0 0 0,-1 0 0 0 0,1 1 0 0 0,-1-1 0 0 0,1 1 0 0 0,0-1 0 0 0,-1 1 0 0 0,1 0 0 0 0,-17 19-13 0 0,-4 13 28 0 0,2 1 0 0 0,2 1 0 0 0,-17 46 0 0 0,39-87-6 0 0,-1 1 0 0 0,1 0 0 0 0,0 1 0 0 0,0-1 0 0 0,1 1 0 0 0,-1 0 0 0 0,1 0 0 0 0,10-5 0 0 0,-11 7-127 0 0,1 0 0 0 0,-1 0 1 0 0,0 0-1 0 0,0 0 1 0 0,1 1-1 0 0,-1 0 0 0 0,1 0 1 0 0,-1 1-1 0 0,1 0 0 0 0,0 0 1 0 0,-1 0-1 0 0,1 0 0 0 0,-1 1 1 0 0,1 0-1 0 0,-1 0 0 0 0,1 0 1 0 0,-1 1-1 0 0,0 0 0 0 0,0 0 1 0 0,0 0-1 0 0,0 1 0 0 0,0 0 1 0 0,0 0-1 0 0,0 0 0 0 0,4 4 1 0 0,-2 1-753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05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20 184 12 0 0,'-6'-11'1217'0'0,"-3"-1"1598"0"0,8 12-2769 0 0,1 1-1 0 0,0-1 1 0 0,-1 1-1 0 0,1-1 1 0 0,-1 1-1 0 0,1-1 1 0 0,0 1-1 0 0,0-1 0 0 0,-1 1 1 0 0,1-1-1 0 0,0 1 1 0 0,0-1-1 0 0,-1 1 1 0 0,1 0-1 0 0,0-1 1 0 0,0 1-1 0 0,0-1 1 0 0,0 1-1 0 0,0 0 0 0 0,0-1 1 0 0,0 1-1 0 0,0 0 1 0 0,0-1-1 0 0,0 1 1 0 0,1-1-1 0 0,-1 1 1 0 0,0 0-1 0 0,1 9 136 0 0,0 1-1 0 0,1-1 0 0 0,0 0 1 0 0,0 0-1 0 0,1 0 0 0 0,1 0 1 0 0,7 15-1 0 0,2 0 422 0 0,25 38 0 0 0,-36-61-552 0 0,10 17 255 0 0,27 29 0 0 0,-35-43-270 0 0,-1-1 0 0 0,1-1 0 0 0,1 1 1 0 0,-1 0-1 0 0,0-1 0 0 0,1 0 0 0 0,0 0 0 0 0,0-1 0 0 0,0 1 0 0 0,0-1 0 0 0,0 0 0 0 0,10 3 0 0 0,-14-5-16 0 0,0 0 1 0 0,0 0-1 0 0,0 0 0 0 0,0 0 1 0 0,0 0-1 0 0,0 0 0 0 0,0 0 1 0 0,0 0-1 0 0,0 0 0 0 0,0-1 1 0 0,0 1-1 0 0,0 0 0 0 0,-1 0 1 0 0,1-1-1 0 0,0 1 0 0 0,0-1 0 0 0,0 1 1 0 0,0-1-1 0 0,-1 1 0 0 0,1-1 1 0 0,0 1-1 0 0,-1-1 0 0 0,1 0 1 0 0,0 1-1 0 0,0-2 0 0 0,0 0 1 0 0,0 0-1 0 0,0-1 1 0 0,0 1-1 0 0,0 0 1 0 0,0-1-1 0 0,0 1 1 0 0,-1 0-1 0 0,0-1 0 0 0,1-3 1 0 0,-1-6-10 0 0,0 0 0 0 0,-1 1 1 0 0,-2-14-1 0 0,2 23-4 0 0,-14-68 6 0 0,10 53-18 0 0,0-1 0 0 0,2 1 0 0 0,0-1 0 0 0,1 1 0 0 0,0-37 0 0 0,2 54 6 0 0,0-1 0 0 0,0 1 0 0 0,0-1 0 0 0,0 1-1 0 0,0-1 1 0 0,0 1 0 0 0,0-1 0 0 0,0 1 0 0 0,1-1 0 0 0,-1 1-1 0 0,0-1 1 0 0,0 1 0 0 0,0-1 0 0 0,1 1 0 0 0,-1-1 0 0 0,0 1-1 0 0,0-1 1 0 0,1 1 0 0 0,-1 0 0 0 0,0-1 0 0 0,1 1 0 0 0,-1-1-1 0 0,0 1 1 0 0,1 0 0 0 0,-1 0 0 0 0,1-1 0 0 0,-1 1 0 0 0,1 0-1 0 0,-1-1 1 0 0,1 1 0 0 0,-1 0 0 0 0,1 0 0 0 0,-1 0 0 0 0,2-1-1 0 0,-1 2 3 0 0,1-1-1 0 0,-1 0 0 0 0,1 1 1 0 0,0-1-1 0 0,-1 1 0 0 0,1 0 0 0 0,-1-1 1 0 0,0 1-1 0 0,1 0 0 0 0,-1 0 1 0 0,2 1-1 0 0,31 32 29 0 0,25 45-24 0 0,-38-49 202 0 0,1-1-1 0 0,1 0 0 0 0,2-2 0 0 0,37 33 0 0 0,-62-60-184 0 0,1 1 1 0 0,0-1-1 0 0,-1 1 1 0 0,1-1-1 0 0,0 1 1 0 0,-1-1-1 0 0,1 1 1 0 0,0-1-1 0 0,-1 1 1 0 0,1-1-1 0 0,0 0 1 0 0,0 0-1 0 0,0 1 1 0 0,-1-1-1 0 0,1 0 1 0 0,0 0-1 0 0,0 0 1 0 0,0 0-1 0 0,-1 0 1 0 0,1 0-1 0 0,0 0 1 0 0,0 0-1 0 0,1 0 1 0 0,-2-1-4 0 0,1 1 0 0 0,-1-1 0 0 0,1 1 0 0 0,0-1 0 0 0,-1 0 0 0 0,1 1 0 0 0,-1-1 1 0 0,1 1-1 0 0,-1-1 0 0 0,1 0 0 0 0,-1 0 0 0 0,0 1 0 0 0,1-1 0 0 0,-1 0 0 0 0,0 0 0 0 0,0 1 0 0 0,0-1 0 0 0,1-1 0 0 0,-1-3 9 0 0,1 0-1 0 0,-1 0 0 0 0,0 0 1 0 0,0 0-1 0 0,-1 0 0 0 0,-1-7 1 0 0,-59-212-113 0 0,6 80-3294 0 0,42 123 1569 0 0,7 13 174 0 0,8 19-2829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05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41 224 0 0,'2'-41'3766'0'0,"0"72"-3609"0"0,1 0 1 0 0,10 42-1 0 0,3 24 93 0 0,-4 8-209 0 0,-4-57-276 0 0,-3 1 0 0 0,-2 0 1 0 0,-5 85-1 0 0,0-127-606 0 0,-3-10-814 0 0,0-7 753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06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28 264 0 0,'-11'-13'2505'0'0,"0"1"-239"0"0,14 10-1711 0 0,9 3-621 0 0,4 5 98 0 0,0 0 1 0 0,-1 1 0 0 0,0 0-1 0 0,0 1 1 0 0,25 19-1 0 0,-11-8-39 0 0,64 51-1099 0 0,-51-37-2205 0 0,-33-26 2372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06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43 168 0 0,'-38'-43'5723'0'0,"60"54"-5493"0"0,-6 1-228 0 0,-1 0 1 0 0,0 2-1 0 0,-1-1 1 0 0,18 24-1 0 0,-10-8-17 0 0,29 48 0 0 0,-46-70-31 0 0,7 15-371 0 0,14 30 1 0 0,-23-44-312 0 0,0 0 0 0 0,0 1 0 0 0,-1-1 1 0 0,1 12-1 0 0,-2-9-317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06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33 204 356 0 0,'-25'10'7283'0'0,"18"-8"-4410"0"0,18-6-2575 0 0,9-6-354 0 0,-1 0 0 0 0,-1-2-1 0 0,0 0 1 0 0,0-1-1 0 0,21-21 1 0 0,-9 9-578 0 0,-26 22 516 0 0,7-6-1224 0 0,0 0 0 0 0,0-1 1 0 0,-1 0-1 0 0,17-22 1 0 0,-23 16-654 0 0,-4 10 1138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0:25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89 56 0 0,'-1'1'79'0'0,"1"-1"0"0"0,0 1 0 0 0,0-1 1 0 0,0 1-1 0 0,0-1 0 0 0,0 1 0 0 0,0-1 0 0 0,0 1 0 0 0,0-1 0 0 0,0 1 0 0 0,0-1 1 0 0,0 1-1 0 0,0-1 0 0 0,0 1 0 0 0,0-1 0 0 0,0 1 0 0 0,1-1 0 0 0,-1 1 1 0 0,0-1-1 0 0,0 1 0 0 0,1-1 0 0 0,-1 0 0 0 0,0 1 0 0 0,0-1 0 0 0,1 1 0 0 0,-1-1 1 0 0,1 0-1 0 0,0 1 0 0 0,0-2-52 0 0,0 0 1 0 0,0 1-1 0 0,0-1 0 0 0,0 0 1 0 0,0-1-1 0 0,0 1 0 0 0,0 0 1 0 0,0 0-1 0 0,0 0 0 0 0,-1 0 1 0 0,1-1-1 0 0,0-1 0 0 0,3-9 2 0 0,-3 10 3 0 0,-1 0-1 0 0,0 0 0 0 0,1 1 0 0 0,0-1 0 0 0,-1 0 0 0 0,1 0 0 0 0,0 0 0 0 0,0 1 0 0 0,0-1 0 0 0,0 0 0 0 0,0 1 0 0 0,0-1 0 0 0,0 1 0 0 0,0-1 0 0 0,3-1 0 0 0,-4 3-11 0 0,1 0-1 0 0,-1 1 1 0 0,1-1 0 0 0,-1 0-1 0 0,1 1 1 0 0,-1-1-1 0 0,1 0 1 0 0,-1 1 0 0 0,0-1-1 0 0,1 1 1 0 0,-1-1-1 0 0,0 1 1 0 0,1-1 0 0 0,-1 0-1 0 0,0 1 1 0 0,0-1-1 0 0,1 1 1 0 0,-1-1 0 0 0,0 1-1 0 0,0 0 1 0 0,0-1-1 0 0,0 1 1 0 0,0-1-1 0 0,0 1 1 0 0,0-1 0 0 0,0 1-1 0 0,0-1 1 0 0,0 1-1 0 0,0-1 1 0 0,0 1 0 0 0,0 0-1 0 0,0-1 1 0 0,0 1-1 0 0,-1 0 1 0 0,-3 21 351 0 0,-3-4-228 0 0,0-1 0 0 0,0 1 0 0 0,-2-2-1 0 0,-13 21 1 0 0,-48 60 364 0 0,60-84-363 0 0,-8 14 251 0 0,14-20-111 0 0,0 1 1 0 0,-1-1-1 0 0,0-1 1 0 0,-9 10-1 0 0,26-30-287 0 0,-1 1 0 0 0,0-2 0 0 0,-1 0 0 0 0,-1 0 0 0 0,15-33 0 0 0,-15 30-122 0 0,42-107-1406 0 0,-14 32-2328 0 0,-34 84 2924 0 0,0 3 68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07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5 544 0 0,'-78'-4'7405'0'0,"79"6"-7343"0"0,-1 0-1 0 0,1 0 1 0 0,0 0 0 0 0,0 0 0 0 0,0-1 0 0 0,1 1-1 0 0,-1 0 1 0 0,0-1 0 0 0,2 3 0 0 0,53 58-138 0 0,-3 2 1 0 0,58 92-1 0 0,-82-107-874 0 0,-22-35-118 0 0,1 0-1 0 0,1 0 0 0 0,0-1 1 0 0,1 0-1 0 0,14 15 0 0 0,-17-24 135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07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76 157 400 0 0,'-30'-59'2379'0'0,"15"30"-598"0"0,-14-34 0 0 0,28 58-1232 0 0,2 4-125 0 0,7 9 135 0 0,10 14 43 0 0,145 285 2367 0 0,-149-278-2833 0 0,-3-3-83 0 0,-8-19-48 0 0,0 0 1 0 0,0-1-1 0 0,0 1 1 0 0,0-1 0 0 0,1 1-1 0 0,0-1 1 0 0,8 9 0 0 0,-14-21 8 0 0,0-1 1 0 0,1 1 0 0 0,0-1-1 0 0,-1-13 1 0 0,-2-6-44 0 0,-4-13-33 0 0,-2-50 0 0 0,9 75 38 0 0,1 0-1 0 0,0 0 1 0 0,1 0-1 0 0,1 1 1 0 0,0-1-1 0 0,1 0 1 0 0,6-17-1 0 0,-8 29 21 0 0,-1 0-1 0 0,1 0 1 0 0,0 0-1 0 0,0 0 0 0 0,0 0 1 0 0,0 0-1 0 0,1 0 1 0 0,-1 1-1 0 0,0-1 0 0 0,1 0 1 0 0,-1 1-1 0 0,1-1 1 0 0,0 0-1 0 0,-1 1 0 0 0,1 0 1 0 0,0 0-1 0 0,0-1 1 0 0,0 1-1 0 0,0 0 0 0 0,0 0 1 0 0,4-1-1 0 0,-3 2 1 0 0,1 0 0 0 0,-1-1 1 0 0,1 1-1 0 0,-1 1 0 0 0,1-1 0 0 0,-1 0 0 0 0,1 1 0 0 0,-1 0 1 0 0,1 0-1 0 0,-1 0 0 0 0,0 0 0 0 0,6 3 0 0 0,1 1 11 0 0,-1 1 0 0 0,1 0 0 0 0,-1 0 0 0 0,0 1 0 0 0,-1 0 0 0 0,1 1-1 0 0,12 15 1 0 0,-11-10 180 0 0,-1 1-1 0 0,0 0 1 0 0,0 1-1 0 0,-2 0 1 0 0,0 0-1 0 0,0 0 1 0 0,-2 1-1 0 0,0 0 1 0 0,-1 0-1 0 0,0 1 1 0 0,-1-1-1 0 0,-1 1 1 0 0,-1-1-1 0 0,0 1 1 0 0,-1 0-1 0 0,-5 32 1 0 0,4-44-170 0 0,0 0 0 0 0,0 0 0 0 0,-1 0 0 0 0,1-1 0 0 0,-1 1 1 0 0,0 0-1 0 0,-1-1 0 0 0,1 0 0 0 0,-1 1 0 0 0,0-1 1 0 0,0 0-1 0 0,0 0 0 0 0,-1-1 0 0 0,1 1 0 0 0,-9 5 0 0 0,9-7-93 0 0,0 0 0 0 0,-1 0 0 0 0,0 0 0 0 0,1-1 0 0 0,-1 0 0 0 0,0 1 0 0 0,0-2 0 0 0,1 1 0 0 0,-1 0 0 0 0,0-1 0 0 0,0 1 0 0 0,0-1 0 0 0,0 0 0 0 0,0-1 0 0 0,0 1 0 0 0,0-1 0 0 0,0 1 0 0 0,0-1 0 0 0,1 0 0 0 0,-7-3 0 0 0,2 1-548 0 0,1 0 0 0 0,-1-1 0 0 0,1 1 0 0 0,0-2 0 0 0,0 1 0 0 0,-7-7 1 0 0,12 10 259 0 0,0-1 1 0 0,0 0-1 0 0,0-1 1 0 0,0 1-1 0 0,1 0 1 0 0,-1 0 0 0 0,0-1-1 0 0,1 1 1 0 0,0-1-1 0 0,-1 0 1 0 0,1 1-1 0 0,0-1 1 0 0,1 0-1 0 0,-1 0 1 0 0,0 1 0 0 0,1-1-1 0 0,-1 0 1 0 0,1 0-1 0 0,0 0 1 0 0,0-5-1 0 0,2-3-703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11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2440 37 32 0 0,'-8'-7'413'0'0,"-1"0"0"0"0,0 1 0 0 0,-19-10 0 0 0,27 15-369 0 0,1 1 1 0 0,-1 0-1 0 0,0 0 0 0 0,0 0 0 0 0,1 0 0 0 0,-1 0 1 0 0,0 0-1 0 0,0 0 0 0 0,1 0 0 0 0,-1 1 1 0 0,0-1-1 0 0,1 0 0 0 0,-1 0 0 0 0,0 1 0 0 0,1-1 1 0 0,-1 0-1 0 0,0 1 0 0 0,1-1 0 0 0,-1 0 0 0 0,1 1 1 0 0,-1-1-1 0 0,1 1 0 0 0,-1-1 0 0 0,0 2 1 0 0,-15 16 517 0 0,10-10-244 0 0,-10 10-71 0 0,-1-1 0 0 0,-1-1-1 0 0,0 0 1 0 0,-1-2 0 0 0,-1 0-1 0 0,0-1 1 0 0,-1-1 0 0 0,0-1 0 0 0,-25 9-1 0 0,-70 20 55 0 0,-97 40 42 0 0,-317 141 216 0 0,260-154-530 0 0,81-24 757 0 0,-128 46-150 0 0,272-74-645 0 0,0 2 0 0 0,1 2-1 0 0,0 2 1 0 0,2 1 0 0 0,1 3-1 0 0,1 1 1 0 0,-49 43 0 0 0,79-60 5 0 0,0 0 1 0 0,1 1 0 0 0,1 1 0 0 0,0-1-1 0 0,0 1 1 0 0,1 1 0 0 0,0-1-1 0 0,1 1 1 0 0,1 1 0 0 0,0-1-1 0 0,0 1 1 0 0,1-1 0 0 0,1 1 0 0 0,0 1-1 0 0,-2 23 1 0 0,3-11-4 0 0,2 0-1 0 0,0 0 1 0 0,2 0-1 0 0,0 0 1 0 0,2-1 0 0 0,1 1-1 0 0,10 30 1 0 0,-10-41 5 0 0,0-1-1 0 0,2 0 1 0 0,-1 0 0 0 0,2 0-1 0 0,0-1 1 0 0,0 0 0 0 0,1-1 0 0 0,1 0-1 0 0,0 0 1 0 0,1-1 0 0 0,0 0-1 0 0,1-1 1 0 0,0 0 0 0 0,23 14 0 0 0,-10-10 6 0 0,1-1 0 0 0,1-1 0 0 0,0-2 0 0 0,1 0 1 0 0,0-2-1 0 0,54 9 0 0 0,-14-7 2 0 0,0-3 0 0 0,0-3 0 0 0,104-7 0 0 0,425-55-7 0 0,-392 26-58 0 0,-165 22 28 0 0,0-1-1 0 0,-1-2 1 0 0,37-18-1 0 0,14-13-296 0 0,146-96-1 0 0,-211 123 163 0 0,178-132-1264 0 0,-80 56 1323 0 0,-68 54-3 0 0,-39 26 30 0 0,-1 0-1 0 0,0-1 1 0 0,-1-1 0 0 0,0 0-1 0 0,18-27 1 0 0,-10 7 47 0 0,32-64 0 0 0,-50 87 35 0 0,0 1-1 0 0,0 0 0 0 0,-1-1 0 0 0,-1 0 0 0 0,0 0 0 0 0,0 0 0 0 0,-1-16 0 0 0,-1-1 7 0 0,-8-55 0 0 0,2 42 54 0 0,-2 1-1 0 0,-2 0 0 0 0,-1 0 1 0 0,-3 1-1 0 0,-1 1 1 0 0,-31-58-1 0 0,45 95-35 0 0,0-1 1 0 0,0 1-1 0 0,-1-1 0 0 0,1 1 0 0 0,-1 0 0 0 0,0-1 1 0 0,0 1-1 0 0,0 0 0 0 0,0 0 0 0 0,0 1 0 0 0,0-1 0 0 0,0 0 1 0 0,-1 1-1 0 0,1-1 0 0 0,0 1 0 0 0,-1 0 0 0 0,0-1 1 0 0,1 1-1 0 0,-1 0 0 0 0,0 1 0 0 0,1-1 0 0 0,-1 0 1 0 0,0 1-1 0 0,0 0 0 0 0,1 0 0 0 0,-1 0 0 0 0,0 0 0 0 0,0 0 1 0 0,0 0-1 0 0,1 1 0 0 0,-1-1 0 0 0,0 1 0 0 0,0 0 1 0 0,1-1-1 0 0,-6 4 0 0 0,-56 23 68 0 0,-74 44 0 0 0,23-12-128 0 0,64-34 32 0 0,-167 78-1032 0 0,-9-19-3669 0 0,191-73 3774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1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72 140 0 0,'-15'6'648'0'0,"9"-4"-94"0"0,1 1 1 0 0,-1-1 0 0 0,0 0 0 0 0,1-1 0 0 0,-12 2-1 0 0,60-14 221 0 0,-16 3-794 0 0,40-14-30 0 0,-39 12 10 0 0,37-8 0 0 0,-44 14 27 0 0,6-2 33 0 0,0 1 0 0 0,44-1 0 0 0,-71 6 3 0 0,-37 11 12 0 0,-1 3-1 0 0,-55 28 1 0 0,15-6-35 0 0,65-30-3 0 0,6-4-1 0 0,1 0 0 0 0,-1 1 0 0 0,1 0 0 0 0,0 1 0 0 0,-9 6 0 0 0,51-18-31 0 0,93-51-19 0 0,-31 13 45 0 0,-94 44 10 0 0,0 0 2 0 0,1 0 0 0 0,0 0 1 0 0,0 1-1 0 0,0-1 0 0 0,0 1 0 0 0,7-1 0 0 0,-32 15 36 0 0,14-8-29 0 0,-26 14 152 0 0,-52 23-1 0 0,0 0 791 0 0,60-25-744 0 0,24-17-208 0 0,0 1 0 0 0,0-1 0 0 0,0 0 0 0 0,-1 0 0 0 0,1 0 0 0 0,0 1 0 0 0,0-1-1 0 0,0 0 1 0 0,0 0 0 0 0,0 0 0 0 0,-1 1 0 0 0,1-1 0 0 0,0 0 0 0 0,0 0 0 0 0,0 1 0 0 0,0-1-1 0 0,0 0 1 0 0,0 1 0 0 0,0-1 0 0 0,0 0 0 0 0,0 0 0 0 0,0 1 0 0 0,0-1 0 0 0,0 0 0 0 0,0 0-1 0 0,0 1 1 0 0,0-1 0 0 0,0 0 0 0 0,0 0 0 0 0,0 1 0 0 0,1-1 0 0 0,14 5-19 0 0,-2-6-21 0 0,1 0-1 0 0,-1-1 1 0 0,1 0-1 0 0,-1-1 1 0 0,0-1-1 0 0,18-7 0 0 0,-21 7-43 0 0,9-2-392 0 0,-1-2 1 0 0,21-11-1 0 0,-32 16 69 0 0,-1-1-1 0 0,0 0 1 0 0,0-1 0 0 0,0 0-1 0 0,0 0 1 0 0,-1 0-1 0 0,1 0 1 0 0,7-12-1 0 0,-5 4-480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15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207 132 456 0 0,'-13'3'1669'0'0,"10"-3"-1233"0"0,10-3-417 0 0,6-4-27 0 0,-11 5 8 0 0,0 1 0 0 0,0 0 0 0 0,0 0 0 0 0,0 0 0 0 0,0 0 1 0 0,0 0-1 0 0,0 0 0 0 0,0 1 0 0 0,3-1 0 0 0,-5 1 1 0 0,0 0 1 0 0,0 0 0 0 0,1 0-1 0 0,-1 0 1 0 0,0 0-1 0 0,0 1 1 0 0,0-1-1 0 0,1 0 1 0 0,-1 0-1 0 0,0 0 1 0 0,0 1 0 0 0,0-1-1 0 0,1 0 1 0 0,-1 0-1 0 0,0 0 1 0 0,0 1-1 0 0,0-1 1 0 0,0 0-1 0 0,0 0 1 0 0,0 1 0 0 0,0-1-1 0 0,0 0 1 0 0,0 1-1 0 0,0-1 1 0 0,0 0-1 0 0,0 0 1 0 0,0 1-1 0 0,0-1 1 0 0,0 0 0 0 0,0 0-1 0 0,0 1 1 0 0,0-1-1 0 0,0 0 1 0 0,0 0-1 0 0,0 1 1 0 0,0-1-1 0 0,0 0 1 0 0,0 0 0 0 0,-1 1-1 0 0,1-1 1 0 0,0 0-1 0 0,0 0 1 0 0,0 0-1 0 0,0 1 1 0 0,-1-1-1 0 0,-6 12 39 0 0,-62 61 435 0 0,-65 73 2531 0 0,112-117-2196 0 0,19-23-538 0 0,16-19-227 0 0,11-15-46 0 0,-2-1 0 0 0,-2-1 0 0 0,0-1 0 0 0,-2-1 0 0 0,-1-1 0 0 0,-2 0 0 0 0,21-68 0 0 0,-34 95-30 0 0,-1 1 1 0 0,1-1-1 0 0,-1 0 0 0 0,-1 0 1 0 0,1-10-1 0 0,-1 15-17 0 0,0 0 1 0 0,0 1 0 0 0,0-1-1 0 0,0 0 1 0 0,0 0-1 0 0,-1 1 1 0 0,1-1-1 0 0,0 0 1 0 0,0 1-1 0 0,-1-1 1 0 0,1 0 0 0 0,-1 1-1 0 0,1-1 1 0 0,0 0-1 0 0,-1 1 1 0 0,1-1-1 0 0,-1 1 1 0 0,1-1-1 0 0,-1 1 1 0 0,0-1 0 0 0,0 0-1 0 0,0 1-82 0 0,0 0 0 0 0,0-1 0 0 0,0 1 0 0 0,0 0 1 0 0,-1 0-1 0 0,1 0 0 0 0,0 0 0 0 0,0 0 0 0 0,0 0 0 0 0,0 0 0 0 0,-1 1 0 0 0,1-1 0 0 0,0 0 0 0 0,0 1 0 0 0,0-1 0 0 0,0 1 1 0 0,0-1-1 0 0,-2 2 0 0 0,-22 13-2298 0 0,15-7 1376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16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23 109 220 0 0,'2'-1'81'0'0,"-1"0"0"0"0,1 0 1 0 0,0 0-1 0 0,-1 0 0 0 0,1 0 0 0 0,0 1 0 0 0,0-1 1 0 0,-1 1-1 0 0,1-1 0 0 0,0 1 0 0 0,0 0 1 0 0,0-1-1 0 0,0 1 0 0 0,0 0 0 0 0,-1 0 0 0 0,1 0 1 0 0,0 1-1 0 0,0-1 0 0 0,0 0 0 0 0,0 1 0 0 0,-1-1 1 0 0,1 1-1 0 0,0 0 0 0 0,0 0 0 0 0,-1-1 0 0 0,1 1 1 0 0,0 0-1 0 0,-1 0 0 0 0,1 1 0 0 0,-1-1 1 0 0,1 0-1 0 0,1 2 0 0 0,-1-1-61 0 0,0 0-1 0 0,0 0 1 0 0,0 0 0 0 0,-1 0-1 0 0,1 0 1 0 0,0 0 0 0 0,-1 0-1 0 0,0 1 1 0 0,1-1-1 0 0,-1 0 1 0 0,0 1 0 0 0,0-1-1 0 0,0 1 1 0 0,0-1 0 0 0,-1 1-1 0 0,1 0 1 0 0,-1-1 0 0 0,0 1-1 0 0,0 0 1 0 0,1-1 0 0 0,-2 1-1 0 0,1 0 1 0 0,-1 3 0 0 0,-3 4 69 0 0,0 0 1 0 0,-1-1-1 0 0,0 1 1 0 0,-1-1-1 0 0,-10 13 1 0 0,-38 40 599 0 0,48-56-537 0 0,2 1 123 0 0,14-13-212 0 0,16-13-89 0 0,13-12-12 0 0,-2-2 0 0 0,-2-2 0 0 0,62-77 0 0 0,-91 104 38 0 0,18-26 13 0 0,-22 32-10 0 0,-1 0 0 0 0,0 0 0 0 0,0 0 0 0 0,0 0 0 0 0,0 0 0 0 0,0 0 0 0 0,-1-1 0 0 0,1 1 0 0 0,0 0 0 0 0,-1-1 0 0 0,0 1 0 0 0,0 0 0 0 0,0-1 0 0 0,0-1 0 0 0,0 3-2 0 0,-1 0 0 0 0,1 1 0 0 0,-1-1 0 0 0,1 1 0 0 0,-1-1 0 0 0,1 1 1 0 0,-1 0-1 0 0,0-1 0 0 0,1 1 0 0 0,-1 0 0 0 0,0-1 0 0 0,1 1 0 0 0,-1 0 0 0 0,0 0 0 0 0,1-1 1 0 0,-1 1-1 0 0,0 0 0 0 0,0 0 0 0 0,1 0 0 0 0,-1 0 0 0 0,0 0 0 0 0,1 0 0 0 0,-1 0 0 0 0,0 0 1 0 0,0 0-1 0 0,1 1 0 0 0,-1-1 0 0 0,0 0 0 0 0,1 0 0 0 0,-1 1 0 0 0,0-1 0 0 0,1 0 0 0 0,-1 1 1 0 0,0-1-1 0 0,-25 12 0 0 0,19-8-14 0 0,0 1-1 0 0,1 0 1 0 0,0 1-1 0 0,0-1 1 0 0,1 1-1 0 0,-1 0 1 0 0,1 0-1 0 0,0 1 1 0 0,1 0-1 0 0,-1-1 1 0 0,2 2-1 0 0,-1-1 0 0 0,1 0 1 0 0,-3 9-1 0 0,4-8-575 0 0,0-1-1 0 0,0 1 0 0 0,1-1 0 0 0,0 1 0 0 0,0 8 0 0 0,1-7-380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16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1 231 416 0 0,'74'-69'2479'0'0,"82"-68"-2495"0"0,-155 136-5 0 0,2-2-156 0 0,0 0 0 0 0,1 1 0 0 0,0-1 0 0 0,-1 1 1 0 0,1 0-1 0 0,0 0 0 0 0,0 1 0 0 0,0-1 0 0 0,0 1 0 0 0,6-2 0 0 0,-5 3-499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17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0 206 36 0 0,'0'2'1468'0'0,"2"-2"-904"0"0,-2-2-172 0 0,3-5-136 0 0,2-1-112 0 0,2-3-68 0 0,2-2-40 0 0,1-2-24 0 0,4-2-16 0 0,1-3-16 0 0,2 1-40 0 0,2 2-64 0 0,-5-1-92 0 0,3 3-124 0 0,-5 2-144 0 0,2 5-132 0 0,-6 1-36 0 0</inkml:trace>
  <inkml:trace contextRef="#ctx0" brushRef="#br0" timeOffset="1">187 165 216 0 0,'3'0'652'0'0,"-1"-4"-84"0"0,3-1-164 0 0,0-1-132 0 0,4-3-112 0 0,3-2-72 0 0,3 1-40 0 0,-1-6-28 0 0,3 1-20 0 0,2 0-16 0 0,0 0-44 0 0,0 0-76 0 0,3 2-108 0 0,-5 0-140 0 0,-3 4-140 0 0,1 1-72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17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0 145 12 0 0,'5'-4'564'0'0,"2"-1"-84"0"0,-2-1-144 0 0,2-3-128 0 0,5-2-100 0 0,-2 1-64 0 0,2-1-88 0 0,2 0-96 0 0,0 0-132 0 0,1 0-156 0 0,-3 1-72 0 0</inkml:trace>
  <inkml:trace contextRef="#ctx0" brushRef="#br0" timeOffset="1">286 123 276 0 0,'0'-2'776'0'0,"0"0"28"0"0,2-4-232 0 0,0-1-196 0 0,3-2-160 0 0,0 1-144 0 0,5-5-144 0 0,-3 2-124 0 0,0-4-104 0 0,3 2-108 0 0,-1 0-112 0 0,1 0-68 0 0,-1 2-16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18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1 102 424 0 0,'2'23'2234'0'0,"4"-20"-1144"0"0,5-10-906 0 0,32-37-817 0 0,-32 31 118 0 0,0 1-1 0 0,1 1 1 0 0,0 0-1 0 0,16-11 0 0 0,-16 15 51 0 0</inkml:trace>
  <inkml:trace contextRef="#ctx0" brushRef="#br0" timeOffset="1">159 87 308 0 0,'-2'13'356'0'0,"-1"0"-56"0"0,3-2-56 0 0,-2-2-52 0 0,-1-1-36 0 0,3-3-44 0 0,0-1-40 0 0,5-2-28 0 0,-2-2-28 0 0,4-2-44 0 0,-2-2-100 0 0,4-3-112 0 0,-2-2-152 0 0,5-1-92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1:53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4004 1 100 0 0,'-6'3'176'0'0,"2"0"0"0"0,-1 1 0 0 0,0 0 0 0 0,1 0 0 0 0,0 1 0 0 0,0-1 0 0 0,0 1 1 0 0,0 0-1 0 0,-3 7 0 0 0,-10 10 131 0 0,-162 183 1192 0 0,-12 16-486 0 0,173-203-856 0 0,-22 23 36 0 0,2 2 0 0 0,1 1 1 0 0,-52 84-1 0 0,75-106-172 0 0,-1 0 0 0 0,-23 26 0 0 0,-3 2 33 0 0,-18 23-38 0 0,-9 11-7 0 0,49-56 0 0 0,0-2 0 0 0,-2-1 1 0 0,-1 0-1 0 0,-1-2 0 0 0,-31 26 0 0 0,22-23-16 0 0,-36 36-1 0 0,7 1 5 0 0,49-50 11 0 0,-7 4-7 0 0,0 0 0 0 0,-2-2 0 0 0,-31 20 0 0 0,-19 14-6 0 0,-74 70-16 0 0,-75 63-19 0 0,188-150 37 0 0,18-18 2 0 0,-1 0 0 0 0,-18 13 0 0 0,-65 52 1 0 0,45-33-1 0 0,-223 193 14 0 0,243-210-18 0 0,5-4 5 0 0,-43 47 0 0 0,-99 113 6 0 0,105-97 168 0 0,-7 8-131 0 0,63-85-38 0 0,-23 22-4 0 0,23-25-7 0 0,0 0-1 0 0,-14 19 1 0 0,16-18 9 0 0,-1 0 0 0 0,0 0-1 0 0,-12 9 1 0 0,5-5-9 0 0,1 1 0 0 0,-25 30 0 0 0,-1 1-4 0 0,1-5-3 0 0,-49 48 34 0 0,12-8-19 0 0,27-26-12 0 0,35-38 9 0 0,-25 37 1 0 0,26-34-6 0 0,-21 24 0 0 0,-4 8 3 0 0,27-35-1 0 0,-16 24 27 0 0,16-21-17 0 0,-2 0 0 0 0,0-2-1 0 0,-1 1 1 0 0,-18 16 0 0 0,-124 124-301 0 0,106-109 258 0 0,33-32 20 0 0,5-5-18 0 0,0 1 1 0 0,-15 21-1 0 0,8-5-129 0 0,-1 0 1 0 0,-1-2-1 0 0,-2 0 1 0 0,0-2-1 0 0,-31 26 0 0 0,43-42 78 0 0,0 1-1 0 0,1 0 1 0 0,-15 20-1 0 0,-8 15-2974 0 0,27-37 2318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18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1 176 420 0 0,'2'0'680'0'0,"1"0"-144"0"0,1-5-152 0 0,1-1-132 0 0,5-3-116 0 0,-3-2-152 0 0,5-1-136 0 0,0-4-120 0 0,2-1-128 0 0,1 2-108 0 0,2-2-80 0 0</inkml:trace>
  <inkml:trace contextRef="#ctx0" brushRef="#br0" timeOffset="1">178 145 364 0 0,'7'-10'540'0'0,"0"0"1"0"0,0 0-1 0 0,1 0 0 0 0,14-13 0 0 0,-4 7-1035 0 0,0 1 1 0 0,2 0-1 0 0,22-13 0 0 0,-40 27 425 0 0,0 0 1 0 0,0 0-1 0 0,0 0 1 0 0,0 0-1 0 0,0 1 0 0 0,0-1 1 0 0,0 1-1 0 0,0-1 1 0 0,1 1-1 0 0,-1 0 0 0 0,4 0 1 0 0,-1 0-122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18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0 164 228 0 0,'4'16'601'0'0,"-4"-12"-396"0"0,1 0 1 0 0,0 0-1 0 0,0 0 0 0 0,0-1 0 0 0,0 1 1 0 0,1 0-1 0 0,2 5 0 0 0,-3-8-179 0 0,-1-1 0 0 0,1 1-1 0 0,0 0 1 0 0,0-1 0 0 0,0 1 0 0 0,-1-1 0 0 0,1 1-1 0 0,0-1 1 0 0,0 1 0 0 0,0-1 0 0 0,0 1-1 0 0,0-1 1 0 0,0 0 0 0 0,0 0 0 0 0,0 1 0 0 0,0-1-1 0 0,0 0 1 0 0,0 0 0 0 0,0 0 0 0 0,0 0-1 0 0,0 0 1 0 0,0 0 0 0 0,0-1 0 0 0,0 1-1 0 0,0 0 1 0 0,0 0 0 0 0,0-1 0 0 0,0 1 0 0 0,0 0-1 0 0,0-1 1 0 0,0 1 0 0 0,-1-1 0 0 0,1 0-1 0 0,0 1 1 0 0,1-2 0 0 0,144-92-2763 0 0,-130 85 2351 0 0</inkml:trace>
  <inkml:trace contextRef="#ctx0" brushRef="#br0" timeOffset="1">295 142 8 0 0,'3'25'1569'0'0,"2"-15"-183"0"0,-5-10-1331 0 0,0 0 0 0 0,0 0 0 0 0,1 0-1 0 0,-1 0 1 0 0,0 1 0 0 0,0-1 0 0 0,0 0-1 0 0,1 0 1 0 0,-1 0 0 0 0,0 0 0 0 0,0 0-1 0 0,0 0 1 0 0,1 0 0 0 0,-1 0 0 0 0,0 0-1 0 0,0 0 1 0 0,0 0 0 0 0,1 0 0 0 0,-1 0-1 0 0,0 0 1 0 0,0 0 0 0 0,0 0 0 0 0,1 0-1 0 0,-1 0 1 0 0,0 0 0 0 0,0 0 0 0 0,0 0-1 0 0,1 0 1 0 0,-1 0 0 0 0,0-1 0 0 0,0 1-1 0 0,0 0 1 0 0,0 0 0 0 0,1 0 0 0 0,-1 0-1 0 0,0 0 1 0 0,0-1 0 0 0,24-25 704 0 0,-20 21-963 0 0,0 0-1 0 0,1 0 0 0 0,-1 0 1 0 0,1 1-1 0 0,0 0 1 0 0,0 0-1 0 0,11-7 0 0 0,-16 11 180 0 0,0 0 0 0 0,1 0 0 0 0,-1-1-1 0 0,1 1 1 0 0,-1 0 0 0 0,0 0 0 0 0,1 0-1 0 0,-1 0 1 0 0,0 0 0 0 0,1 0-1 0 0,-1 0 1 0 0,1 0 0 0 0,-1 0 0 0 0,0 0-1 0 0,1 0 1 0 0,-1 0 0 0 0,0 0 0 0 0,1 0-1 0 0,-1 0 1 0 0,1 0 0 0 0,-1 0 0 0 0,0 1-1 0 0,1-1 1 0 0,-1 0 0 0 0,0 0-1 0 0,1 0 1 0 0,-1 1 0 0 0,0-1 0 0 0,1 0-1 0 0,-1 1 1 0 0,7 12-254 0 0,2 3 490 0 0,-8-15-187 0 0,-1-1 0 0 0,1 1-1 0 0,-1-1 1 0 0,1 0 0 0 0,0 1 0 0 0,-1-1-1 0 0,1 0 1 0 0,-1 0 0 0 0,1 1-1 0 0,0-1 1 0 0,0 0 0 0 0,-1 0 0 0 0,1 0-1 0 0,0 0 1 0 0,-1 0 0 0 0,1 0 0 0 0,0 0-1 0 0,-1 0 1 0 0,1 0 0 0 0,0 0 0 0 0,-1 0-1 0 0,1-1 1 0 0,0 1 0 0 0,-1 0-1 0 0,1 0 1 0 0,0-1 0 0 0,0 0 0 0 0,6-2 115 0 0,-1-1 0 0 0,0 0 1 0 0,1 0-1 0 0,-2 0 0 0 0,1-1 1 0 0,0 0-1 0 0,5-7 0 0 0,34-45-200 0 0,-23 27-28 0 0,-12 20-1022 0 0,-14 24-1165 0 0,-1-1 1419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2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179 108 116 0 0,'-13'11'314'0'0,"1"0"1"0"0,0 1-1 0 0,0 0 1 0 0,-17 24-1 0 0,14-18-170 0 0,5-4-94 0 0,1 1-1 0 0,0-1 1 0 0,0 2-1 0 0,2-1 1 0 0,0 1-1 0 0,1 0 1 0 0,0 1-1 0 0,2-1 1 0 0,0 1-1 0 0,-3 25 1 0 0,2 9 151 0 0,2 0 0 0 0,5 63 0 0 0,2-63-119 0 0,1 0 0 0 0,3-1 1 0 0,2 0-1 0 0,2-1 0 0 0,2 0 0 0 0,3-1 1 0 0,1 0-1 0 0,31 55 0 0 0,-39-87-83 0 0,0 0-1 0 0,1-1 0 0 0,1 0 1 0 0,1-1-1 0 0,0 0 0 0 0,0-1 1 0 0,1-1-1 0 0,1 0 1 0 0,0-1-1 0 0,1-1 0 0 0,0 0 1 0 0,32 14-1 0 0,-27-15 0 0 0,2-1 0 0 0,-1-1 0 0 0,1-1-1 0 0,0-1 1 0 0,1-1 0 0 0,-1 0 0 0 0,1-2 0 0 0,-1-1 0 0 0,44-4 0 0 0,-58 2 0 0 0,0 0 0 0 0,-1-1 0 0 0,1 0 0 0 0,-1-1 0 0 0,0 1 0 0 0,1-2 1 0 0,-1 1-1 0 0,0-1 0 0 0,11-8 0 0 0,-14 9 1 0 0,-1-1 0 0 0,1 1 0 0 0,-1-1-1 0 0,0 0 1 0 0,0-1 0 0 0,-1 1 0 0 0,1-1 0 0 0,-1 0 0 0 0,0 0-1 0 0,0 0 1 0 0,0 0 0 0 0,-1 0 0 0 0,0 0 0 0 0,0-1-1 0 0,1-6 1 0 0,0-6 3 0 0,0 1 0 0 0,-2-1 0 0 0,0 0 0 0 0,-1 1 0 0 0,-1-1 0 0 0,-1 0-1 0 0,-6-29 1 0 0,-43-123 51 0 0,22 81-33 0 0,8 26 2 0 0,-3 1 0 0 0,-2 1 1 0 0,-42-71-1 0 0,-125-157 851 0 0,171 259-763 0 0,-44-56 138 0 0,57 76-235 0 0,0 0 1 0 0,-1 1-1 0 0,0 0 0 0 0,0 1 1 0 0,-21-13-1 0 0,28 19-16 0 0,0 1 1 0 0,0-1-1 0 0,0 1 1 0 0,0 0-1 0 0,0 0 1 0 0,0 0-1 0 0,0 0 1 0 0,0 1-1 0 0,0-1 1 0 0,0 1-1 0 0,-1 0 1 0 0,1 0-1 0 0,0 0 1 0 0,0 0-1 0 0,0 0 1 0 0,-1 1-1 0 0,-4 1 1 0 0,3 0-22 0 0,1-1-1 0 0,0 2 1 0 0,1-1-1 0 0,-1 0 1 0 0,0 1-1 0 0,1 0 1 0 0,-1 0-1 0 0,1 0 1 0 0,0 0-1 0 0,0 0 1 0 0,-4 5-1 0 0,-3 8-443 0 0,0 1 0 0 0,1-1-1 0 0,1 2 1 0 0,-11 31 0 0 0,10-21-381 0 0,1-2 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3:23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232 454 88 0 0,'-17'-12'554'0'0,"0"0"1"0"0,0 1-1 0 0,-2 0 0 0 0,1 2 0 0 0,-22-9 1 0 0,26 12-349 0 0,12 5-191 0 0,0 0 0 0 0,-1 0 1 0 0,1 0-1 0 0,-1 0 1 0 0,1 0-1 0 0,-1 0 1 0 0,1 1-1 0 0,-1 0 0 0 0,1-1 1 0 0,-1 1-1 0 0,0 0 1 0 0,1 0-1 0 0,-1 0 0 0 0,1 1 1 0 0,-1-1-1 0 0,1 1 1 0 0,-1-1-1 0 0,1 1 0 0 0,-1 0 1 0 0,-4 2-1 0 0,5-1-14 0 0,0 0 0 0 0,0-1 1 0 0,0 2-1 0 0,0-1 0 0 0,0 0 0 0 0,0 0 0 0 0,0 1 0 0 0,1-1 0 0 0,-1 1 0 0 0,1-1 0 0 0,0 1 1 0 0,0-1-1 0 0,0 1 0 0 0,0 0 0 0 0,0 0 0 0 0,0 0 0 0 0,1-1 0 0 0,-1 6 0 0 0,-4 48-3 0 0,4 104 0 0 0,19 55-6 0 0,-12-158 0 0 0,2-1-1 0 0,3 0 1 0 0,20 61-1 0 0,-24-96 7 0 0,1-1 0 0 0,0 1-1 0 0,2-2 1 0 0,0 1 0 0 0,2-1 0 0 0,0-1 0 0 0,0 0-1 0 0,2-1 1 0 0,0 0 0 0 0,1-1 0 0 0,21 17 0 0 0,-9-13-9 0 0,0-1 1 0 0,1-1-1 0 0,1-2 1 0 0,54 23-1 0 0,-59-30 8 0 0,1-1 0 0 0,1-1 0 0 0,-1-1 0 0 0,1-1-1 0 0,0-1 1 0 0,40 1 0 0 0,-58-6 7 0 0,0 1-1 0 0,0-1 1 0 0,0 0 0 0 0,0 0-1 0 0,-1-1 1 0 0,1 0 0 0 0,0-1-1 0 0,-1 1 1 0 0,0-1 0 0 0,10-6 0 0 0,-13 6-1 0 0,1 0 0 0 0,-1 0 0 0 0,1-1 0 0 0,-1 1 0 0 0,0-1 1 0 0,0 0-1 0 0,-1 0 0 0 0,1-1 0 0 0,-1 1 0 0 0,0-1 0 0 0,0 0 1 0 0,-1 1-1 0 0,1-1 0 0 0,-1 0 0 0 0,3-10 0 0 0,1-10 44 0 0,-2-1 0 0 0,0 0-1 0 0,-2 0 1 0 0,0-1-1 0 0,-4-44 1 0 0,-5 7 112 0 0,-17-74-1 0 0,5 59-116 0 0,-3 1 1 0 0,-4 1-1 0 0,-41-83 1 0 0,22 68-34 0 0,-3 3 1 0 0,-68-91 0 0 0,77 127-75 0 0,-87-89 1 0 0,47 67-3043 0 0,71 68 2247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04T19:14:40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3030 1 56 0 0,'-3'0'276'0'0,"1"0"-197"0"0,1 0 1 0 0,-1 0-1 0 0,0 0 1 0 0,0 0-1 0 0,0 0 1 0 0,0 0-1 0 0,0 0 1 0 0,0 1-1 0 0,0-1 1 0 0,1 1-1 0 0,-1 0 1 0 0,0-1-1 0 0,0 1 1 0 0,1 0-1 0 0,-1 0 1 0 0,-2 2-1 0 0,-5 5 263 0 0,-1 0 0 0 0,-1-1 0 0 0,1 0-1 0 0,-1-1 1 0 0,0 0 0 0 0,-1 0-1 0 0,1-1 1 0 0,-1-1 0 0 0,-20 6-1 0 0,-65 18 563 0 0,21-5-95 0 0,-30 6 106 0 0,9-2-111 0 0,-166 25 1 0 0,146-35-630 0 0,-158 42 0 0 0,-105 62-258 0 0,-326 173-132 0 0,629-257 191 0 0,-81 54 1 0 0,-65 58-30 0 0,211-141 52 0 0,-17 13-5 0 0,0 2-1 0 0,1 0 0 0 0,1 2 1 0 0,-29 35-1 0 0,43-44 2 0 0,1 0 1 0 0,0 1-1 0 0,1 1 0 0 0,1 0 1 0 0,1 0-1 0 0,0 1 0 0 0,1 0 1 0 0,1 0-1 0 0,-4 21 0 0 0,9-25 3 0 0,0-1 1 0 0,0 1-1 0 0,2 0 0 0 0,0 0 1 0 0,0-1-1 0 0,2 1 0 0 0,0 0 0 0 0,0-1 1 0 0,7 20-1 0 0,-4-24 16 0 0,1 0 1 0 0,0 0-1 0 0,0 0 0 0 0,1-1 1 0 0,0 0-1 0 0,1 0 1 0 0,0-1-1 0 0,10 9 0 0 0,7 8 13 0 0,21 21-31 0 0,1-2 1 0 0,3-1 0 0 0,1-4-1 0 0,2-1 1 0 0,84 45-1 0 0,-114-72 9 0 0,0-1 1 0 0,0-2-1 0 0,1 0 0 0 0,1-1 0 0 0,48 6 1 0 0,128-1 55 0 0,-37-5-40 0 0,-150-6-20 0 0,301 26-24 0 0,-1-22-77 0 0,-279-8-102 0 0,-1-1-1 0 0,1-1 1 0 0,-1-2-1 0 0,0-1 0 0 0,0-2 1 0 0,-1-1-1 0 0,0-2 1 0 0,-1-1-1 0 0,54-32 1 0 0,220-126-1470 0 0,-188 108 1329 0 0,-93 49 346 0 0,0-2 1 0 0,0 0-1 0 0,30-30 0 0 0,58-68 10 0 0,-111 113-13 0 0,157-180 34 0 0,-113 124-29 0 0,49-81 0 0 0,-75 103 3 0 0,-2-1 0 0 0,-1-1 0 0 0,-2 0 1 0 0,-2-1-1 0 0,-1 0 0 0 0,8-59 0 0 0,-16 75 4 0 0,-1 0-1 0 0,-1 0 0 0 0,-1 0 1 0 0,-1 0-1 0 0,-1 0 1 0 0,-2 0-1 0 0,0 0 1 0 0,-1 0-1 0 0,-1 0 0 0 0,-1 1 1 0 0,-1 0-1 0 0,-1 0 1 0 0,-12-22-1 0 0,10 27 11 0 0,-4-11 111 0 0,-2 1 0 0 0,-1 1 0 0 0,-1 0 0 0 0,-23-24 1 0 0,36 44-134 0 0,0 1 0 0 0,-1 0 1 0 0,1 0-1 0 0,-1 1 1 0 0,0-1-1 0 0,-1 1 1 0 0,1 1-1 0 0,-1-1 1 0 0,-13-4-1 0 0,16 7 8 0 0,0 0 1 0 0,0 0-1 0 0,0 1 0 0 0,0 0 1 0 0,0-1-1 0 0,0 1 0 0 0,0 1 1 0 0,0-1-1 0 0,0 0 1 0 0,0 1-1 0 0,0 0 0 0 0,0 0 1 0 0,0 0-1 0 0,1 1 0 0 0,-1-1 1 0 0,0 1-1 0 0,1 0 0 0 0,-1 0 1 0 0,-5 4-1 0 0,-115 101 384 0 0,30-24-105 0 0,47-46-182 0 0,-1-1 0 0 0,-2-3 1 0 0,-2-3-1 0 0,-1-1 1 0 0,0-3-1 0 0,-2-2 1 0 0,-1-3-1 0 0,-1-2 0 0 0,-70 13 1 0 0,-156 29-134 0 0,-257 76 4 0 0,457-116 23 0 0,-136 15 0 0 0,36-8-22 0 0,143-17 4 0 0,1 2 0 0 0,0 1 0 0 0,1 2 0 0 0,-42 24-1 0 0,-8 2-27 0 0,37-20 40 0 0,-66 34-16 0 0,102-48 19 0 0,0 2 0 0 0,0 0-1 0 0,1 1 1 0 0,0 1-1 0 0,-16 17 1 0 0,17-15-1 0 0,0 1 0 0 0,1 1 0 0 0,-10 17 0 0 0,18-25 4 0 0,-1 1 0 0 0,2-1 0 0 0,-1 0 0 0 0,1 1 0 0 0,1 0 0 0 0,0 0 1 0 0,0 0-1 0 0,-1 17 0 0 0,2-13 0 0 0,0 0 0 0 0,2 0 0 0 0,-1 0 1 0 0,2 0-1 0 0,0 0 0 0 0,0 0 0 0 0,1 0 0 0 0,1-1 1 0 0,0 1-1 0 0,1-1 0 0 0,0 0 0 0 0,0-1 0 0 0,2 1 1 0 0,-1-1-1 0 0,2 0 0 0 0,-1 0 0 0 0,1-1 0 0 0,1 0 1 0 0,0-1-1 0 0,0 0 0 0 0,1 0 0 0 0,0-1 0 0 0,1 0 1 0 0,12 7-1 0 0,22 7 7 0 0,1-2 0 0 0,1-3 0 0 0,82 21 1 0 0,-29-10 22 0 0,135 67 14 0 0,-88-30-13 0 0,-103-49-27 0 0,1-2 1 0 0,1-2-1 0 0,0-2 0 0 0,78 7 0 0 0,-55-13 6 0 0,1-3-1 0 0,104-12 1 0 0,-147 7 48 0 0,0 0 0 0 0,-1-1 0 0 0,46-17 0 0 0,-55 16-21 0 0,0-2 0 0 0,-1 0 1 0 0,0-1-1 0 0,-1 0 0 0 0,0-2 1 0 0,22-18-1 0 0,122-107-31 0 0,-117 105-136 0 0,1 2 1 0 0,49-25-1 0 0,-59 36-14 0 0,42-21-354 0 0,104-70 1 0 0,69-81-666 0 0,-226 172 857 0 0,2 2 1 0 0,0 1 0 0 0,1 1 0 0 0,0 1 0 0 0,1 1 0 0 0,41-13 0 0 0,38-11 13 0 0,-91 30 295 0 0,-1-1 1 0 0,0 0-1 0 0,0-1 0 0 0,-1 0 0 0 0,17-15 0 0 0,-7 1 34 0 0,-2 0 0 0 0,-1-2 0 0 0,18-26 0 0 0,36-44 284 0 0,-51 71-187 0 0,1-1-54 0 0,-1-1 0 0 0,-1 0 0 0 0,27-44 0 0 0,-44 62-41 0 0,-1 1 0 0 0,0-1 0 0 0,0 0-1 0 0,0-1 1 0 0,-1 1 0 0 0,0 0 0 0 0,0-1 0 0 0,-1 1 0 0 0,0-1 0 0 0,0 1-1 0 0,-1-1 1 0 0,0 0 0 0 0,0 1 0 0 0,-1-1 0 0 0,0 1 0 0 0,0-1-1 0 0,-1 1 1 0 0,0-1 0 0 0,0 1 0 0 0,-1 0 0 0 0,0 0 0 0 0,0 0 0 0 0,0 0-1 0 0,-1 1 1 0 0,0-1 0 0 0,-1 1 0 0 0,1 0 0 0 0,-1 0 0 0 0,0 1-1 0 0,-1-1 1 0 0,1 1 0 0 0,-1 0 0 0 0,-7-4 0 0 0,-38-27 424 0 0,-2 3-1 0 0,-89-42 1 0 0,122 68-406 0 0,0 1 0 0 0,0 0 0 0 0,-1 1 0 0 0,0 2 0 0 0,0 0 0 0 0,0 1 0 0 0,0 1 0 0 0,0 1 0 0 0,-23 2 0 0 0,-25 7 369 0 0,-96 24-1 0 0,62-10 233 0 0,-60 5 249 0 0,-37 7-650 0 0,156-22-224 0 0,0 1-1 0 0,1 3 1 0 0,-65 33 0 0 0,57-25-41 0 0,-92 33 0 0 0,-11-24 5 0 0,102-24-24 0 0,-84 26 0 0 0,-47 33-1171 0 0,-250 134 1 0 0,322-148 475 0 0,-169 59 1 0 0,262-108 595 0 0,-4 2-300 0 0,-38 18 1 0 0,55-24 282 0 0,0 1 0 0 0,-1 1 0 0 0,1-1 0 0 0,0 1 0 0 0,1 0 0 0 0,-1 0 0 0 0,1 0 0 0 0,-1 1 0 0 0,1 0 0 0 0,1-1 0 0 0,-7 11 0 0 0,8-9-66 0 0,1 0 1 0 0,0 0-1 0 0,0 0 1 0 0,0 0-1 0 0,1 0 1 0 0,0 0-1 0 0,0 0 1 0 0,0 0-1 0 0,1 0 1 0 0,0 0-1 0 0,0 0 1 0 0,2 6-1 0 0,4 12-478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14:41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189 593 564,'-8'-6'2685,"8"6"-2588,0 0 0,-1 0-1,1 0 1,0 0 0,-1-1 0,1 1-1,0 0 1,-1 0 0,1 0-1,0-1 1,0 1 0,-1 0-1,1-1 1,0 1 0,0 0-1,-1-1 1,1 1 0,0 0-1,0-1 1,0 1 0,0 0-1,0-1 1,0 1 0,-1 0-1,1-1 1,0 1 0,16-11-5,1 2-37,-1 0-1,0-2 1,0 1 0,-1-2-1,-1 0 1,16-17 0,-26 24 55,-1 1 0,0-1 0,0 0 0,0 0 0,-1 0 0,0 0 0,1 0 0,-2 0 0,1-1 0,-1 1 0,0-1 0,0 0 0,0-5 0,-1 1-41,0 1 0,-1 0 1,0-1-1,-1 1 0,0 0 1,0 0-1,-5-11 0,-4-6 82,-2 1-1,-1 0 0,-1 1 1,-21-27-1,-33-33 770,59 73-739,-1 0 0,-1 1 0,0 0 0,0 1 1,-15-8-1,25 16-173,0 0 0,1-1 0,-1 1 0,0 0 0,0 1 1,0-1-1,0 0 0,0 1 0,0-1 0,0 1 0,0-1 0,0 1 1,0 0-1,0 0 0,0 0 0,0 0 0,0 0 0,0 0 1,0 1-1,0-1 0,0 1 0,0 0 0,0-1 0,0 1 0,0 0 1,0 0-1,0 0 0,1 0 0,-1 0 0,0 1 0,1-1 0,-1 0 1,1 1-1,-1-1 0,1 1 0,0 0 0,0-1 0,-2 4 0,0 1 3,1-1 0,0 1 0,0 0 0,0 1 0,0-1 0,1 0 0,0 0 0,1 1 0,-1-1 0,1 0 0,1 10 0,3 4 49,0-1 0,1 0 0,1 0 0,1 0 0,1-1 1,0 1-1,1-2 0,1 0 0,1 0 0,0-1 0,23 25 0,1-3-52,1-3-1,2 0 1,58 39-1,-64-52-1080,45 25 0,-60-39-759,0 0-1,1-1 1,-1-1-1,35 8 0,-40-12 818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14:42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1 444,'-1'0'95,"0"0"0,1-1 0,-1 1 0,1 0 0,-1 0 0,1 0 0,-1 0 0,0 0 1,1 0-1,-1 0 0,1 0 0,-1 0 0,0 0 0,1 1 0,-1-1 0,1 0 0,-1 0 0,1 0 0,-1 1 0,1-1 0,-1 0 0,1 1 0,-1-1 0,1 0 0,-1 1 0,1-1 1,0 1-1,-1-1 0,1 1 0,0-1 0,-1 1 0,1-1 0,0 1 0,-1-1 0,1 1 0,0-1 0,0 1 0,0 0 0,0 1-37,1 0 1,-1-1-1,1 1 0,0 0 0,-1-1 0,1 1 1,0-1-1,0 1 0,0-1 0,1 1 0,-1-1 1,3 3-1,84 94-598,-24-26-2651,-59-66 2554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14:42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78 420,'-14'-12'916,"-1"-1"76,3 2-160,0 2-180,0 0-152,3 3-136,2 0-120,2 1-108,0 1-76,3 2-112,4 4-460,3 0 20,2 0-204,5 3-200,-2 1-40,4 3 44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14:42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11 334 140,'-11'1'4193,"18"1"-2946,16 6-1062,-13-1-168,-1 0 1,0 1 0,0 0 0,0 1 0,-1-1 0,0 2 0,-1-1 0,0 1 0,-1 0-1,0 0 1,7 17 0,18 40 770,-26-117-120,-3 28-670,0 0-1,1 1 1,1-1-1,2 1 1,13-39-1,-18 59 2,-1 0 0,1 0 1,-1 1-1,1-1 0,-1 0 0,1 0 0,0 0 1,-1 1-1,1-1 0,0 0 0,0 1 0,-1-1 1,1 0-1,0 1 0,0-1 0,0 1 0,0 0 1,0-1-1,0 1 0,0 0 0,0-1 0,0 1 1,0 0-1,0 0 0,0 0 0,0 0 0,0 0 1,0 0-1,0 0 0,0 0 0,0 0 0,0 1 1,0-1-1,2 1 0,-2-1-2,0 1 0,0-1-1,1 0 1,-1 1 0,0-1 0,1 0-1,-1 0 1,0 0 0,1 0-1,-1 0 1,0 0 0,1-1 0,-1 1-1,0 0 1,1-1 0,-1 1 0,0-1-1,0 1 1,0-1 0,1 0 0,-1 1-1,0-1 1,0 0 0,0 0-1,0 0 1,0 0 0,1-1 0,1-2-10,0-1 0,-1 1 1,0 0-1,0-1 0,0 1 1,0-1-1,-1 0 0,1 1 1,-1-1-1,0 0 0,-1 0 1,1-5-1,-1 1 6,-1 0 0,0 1-1,0-1 1,0 0 0,-1 0 0,-4-8 0,-4-9 36,-1 1 1,-2 0-1,-18-27 1,29 49-21,0 0 0,0-1 1,0 1-1,-1 0 0,0 0 0,1 1 1,-7-6-1,8 8-6,0 0 0,1-1 0,-1 1 0,0 0-1,1-1 1,-1 1 0,0 0 0,0 0 0,1 0 0,-1 0 0,0 0 0,0 0 0,0 0 0,1 0 0,-1 0 0,0 0 0,0 0 0,1 0 0,-1 0-1,0 1 1,0-1 0,1 0 0,-1 0 0,0 1 0,1-1 0,-1 1 0,0-1 0,1 1 0,-1-1 0,1 1 0,-1-1 0,1 1 0,-1-1-1,1 1 1,-1 0 0,1-1 0,0 1 0,-1 0 0,1-1 0,0 1 0,-1 0 0,1-1 0,0 1 0,0 0 0,0 1 0,-3 5 19,0 1 1,1 0-1,1 1 1,0-1 0,0 0-1,0 0 1,1 0-1,0 1 1,0-1 0,3 12-1,0-6-9,0 0 0,1 0 1,1 0-1,0 0 0,7 13 0,-11-24-12,1-1 0,-1 1-1,1-1 1,-1 0 0,1 1 0,0-1-1,0 0 1,0 0 0,0 0 0,0 0 0,0 0-1,1-1 1,-1 1 0,1-1 0,-1 1-1,1-1 1,-1 0 0,1 0 0,0 0 0,0 0-1,-1-1 1,1 1 0,0-1 0,0 1-1,0-1 1,0 0 0,4-1 0,-1 0-120,0 0 0,-1-1 1,1 1-1,-1-1 0,1 0 1,-1-1-1,0 0 0,0 1 1,0-2-1,0 1 1,-1 0-1,8-8 0,8-8-873,32-36-3316,-47 48 3497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19:14:43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56 153 396,'11'-27'1465,"11"-36"0,-17 50-923,-1 6-256,-7 11-216,1-2-39,0 0 1,0 0-1,0 0 1,0 0-1,0 0 1,0 0-1,-1-1 1,1 1-1,0-1 1,-1 0-1,0 0 1,1 0-1,-1 0 1,0 0-1,1 0 0,-1-1 1,0 1-1,-4-1 1,6 1-1,-1-1-1,0 0 1,1 0 0,-1 0-1,1 0 1,-1 0 0,0 0-1,1 0 1,-1 0 0,1-1-1,-1 1 1,1-1 0,-1 1 0,1-1-1,-1 1 1,1-1 0,-1 0-1,1 0 1,0 0 0,0 0-1,-1 0 1,1 0 0,0 0-1,0 0 1,0 0 0,0-1-1,0 1 1,0 0 0,0-1-1,1 1 1,-1 0 0,0-1 0,0-1-1,1 1-27,0-1-1,-1 1 1,1-1 0,0 1-1,0 0 1,0-1-1,0 1 1,1 0-1,-1-1 1,1 1 0,0 0-1,-1-1 1,1 1-1,0 0 1,2-4 0,-2 6-4,-1-1 0,0 1 0,1 0 0,-1-1 1,0 1-1,1 0 0,-1-1 0,1 1 1,-1 0-1,1-1 0,-1 1 0,1 0 1,-1 0-1,1 0 0,-1-1 0,1 1 1,-1 0-1,1 0 0,-1 0 0,1 0 1,-1 0-1,1 0 0,-1 0 0,1 0 0,0 0 1,1 1 1,-1 0 0,0-1 0,1 1 0,-1 0 1,0 0-1,0 0 0,1 0 0,-1 0 0,0 0 0,0 0 1,0 0-1,0 0 0,1 3 0,2 2 25,0 1 1,0 1-1,-1-1 0,0 0 1,0 1-1,-1 0 0,1-1 0,-2 1 1,2 8-1,-3-12 45,1 0 1,-1 1-1,0-1 0,0 0 0,0 0 1,-1 0-1,1 0 0,-1 0 1,0 0-1,0 0 0,-1 0 1,1-1-1,-1 1 0,0 0 1,0-1-1,0 1 0,0-1 0,0 0 1,-5 5-1,6-7-108,1 0 0,-1-1 1,1 1-1,-1-1 0,1 0 0,-1 1 1,0-1-1,1 1 0,-1-1 0,0 0 1,1 0-1,-1 1 0,0-1 0,1 0 0,-1 0 1,0 0-1,1 1 0,-1-1 0,0 0 1,0 0-1,1 0 0,-1 0 0,0-1 1,1 1-1,-1 0 0,0 0 0,0 0 0,1-1 1,-1 1-1,0 0 0,1 0 0,-1-1 1,1 1-1,-1-1 0,0 1 0,1-1 0,-1 1 1,1-1-1,-1 1 0,1-1 0,-1 1 1,1-1-1,0 1 0,-1-1 0,1 0 1,-1 0-1,-1-3-611,0-1 0,0 1 0,1 0 0,-1-1 0,-1-7 0,1-1-544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361B-6A26-A161-F7A1-4F37D743F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D76A5-30DD-0C0F-4126-97A6AD28C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C671-B07C-A329-3DEB-08F377D8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D63-3968-4E45-A7EA-753E1D1FF1C9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28993-CA6F-E9CA-4DAF-584967DB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50682-9BF4-E31C-6A21-5715C53B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6EA0-D118-4041-9F55-0670189A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024D-B1FB-AF20-BF4D-42CFE819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2B223-52EC-4EAF-7153-15C20ECB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AC003-FACA-2C75-A32F-EE8C9F9B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D63-3968-4E45-A7EA-753E1D1FF1C9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FE42-9E33-E2ED-735C-8B1BD69B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2E2DA-1E93-A0F6-A5D8-1B0A514B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6EA0-D118-4041-9F55-0670189A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CC87F-C41C-05C1-9879-2F8734BE5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5E2F7-84D6-3E55-335E-5372BEA59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D9AD-0B52-7DBB-B081-D4B12E80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D63-3968-4E45-A7EA-753E1D1FF1C9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0182A-0CF8-A886-6E14-577462C1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7BCF3-B4B2-6A37-477F-B4D26D6A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6EA0-D118-4041-9F55-0670189A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729B-D03D-B604-6FD4-8092C185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97E6-1284-EC16-143A-A330C5B7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FD5A-D172-45A7-5B22-E56E755C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D63-3968-4E45-A7EA-753E1D1FF1C9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782D-C477-2106-3FF4-C54550F2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24C7-375D-3954-063E-92A5D7D7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6EA0-D118-4041-9F55-0670189A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3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B351-BF97-D92D-BB70-CF0C359A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0C511-F5CB-0270-968D-348EBB81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8BF7D-6950-4E1B-C8EB-F4ED391F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D63-3968-4E45-A7EA-753E1D1FF1C9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6B210-1B16-1FB1-7D95-8772A088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0229-EEFB-36C6-0846-E45FD935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6EA0-D118-4041-9F55-0670189A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3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9AC3-9BE1-8DFE-E078-0EEBC44B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A614-1C75-5AAC-8031-4DD2E8D83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2E5C9-2320-A6D2-A9C4-7B01B9C93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A0D4F-F4CA-7A1D-A549-DD7A99FF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D63-3968-4E45-A7EA-753E1D1FF1C9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1DC40-DAAD-1DC2-2CA4-CF3DF067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5F72B-A5D9-C358-48BA-FA217DFF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6EA0-D118-4041-9F55-0670189A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5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A498-BBCF-BD98-2843-BC5CAFAD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35C53-4E1F-FA17-9F56-BB7208140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4B160-3F5A-843B-3FDB-77C10B875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CE602-1404-EC67-AF92-63E169492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878FE-5C16-914A-AB73-FCF3B1770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A2981-1157-245C-4F12-D3718EDA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D63-3968-4E45-A7EA-753E1D1FF1C9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4287C-26A5-BCA0-25C2-22609C34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8B9F-FEF9-0CA8-1247-2CBB0879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6EA0-D118-4041-9F55-0670189A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0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0853-06EE-F259-16C8-6BA6A7A6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83EAC-7DC8-E226-F683-F3DB3C09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D63-3968-4E45-A7EA-753E1D1FF1C9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4647B-11EF-CEBA-CDFE-6AFAC769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1B058-E2C0-A0B4-2677-0868FEF4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6EA0-D118-4041-9F55-0670189A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3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66DFB-32C1-3BEA-D68B-1F654A4A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D63-3968-4E45-A7EA-753E1D1FF1C9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5A53A-F643-8C95-6384-133C7665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8081B-7E2D-952B-877A-487F2B6E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6EA0-D118-4041-9F55-0670189A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2D77-08F0-11D1-847E-CFFF404B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426E6-E157-E72A-6FE4-EA8128B1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3B00-D30E-6F15-EAFF-6F02D837E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D7AC6-BFB2-8CC6-0B8D-F077D159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D63-3968-4E45-A7EA-753E1D1FF1C9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292EE-5167-3D16-FC5C-4FD2E126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4B154-38FE-08F5-308A-2E7498AB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6EA0-D118-4041-9F55-0670189A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8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9039-D3D4-2EAC-8D67-0426A3A6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9C48D-3E72-64F4-8095-566AB0F01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EE897-1A96-2F9B-3D61-0548B941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9CD9C-0490-E4D9-ACE0-7AB8D6E8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0D63-3968-4E45-A7EA-753E1D1FF1C9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AD177-5B60-E55F-CC24-551DDA0C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0619C-06F5-875F-1347-1079815A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6EA0-D118-4041-9F55-0670189A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2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6429D-A362-1DFA-4C30-C77D45D9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77E7-9F98-BC00-9CF3-2438E448F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073CB-0318-49C1-ED1A-34B5DC70C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C0D63-3968-4E45-A7EA-753E1D1FF1C9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DF458-399E-69EE-F42D-CFFED8D2A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F3D1D-FE61-E7EA-3242-294C6A4A6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6EA0-D118-4041-9F55-0670189A3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24.xml"/><Relationship Id="rId63" Type="http://schemas.openxmlformats.org/officeDocument/2006/relationships/image" Target="../media/image34.png"/><Relationship Id="rId84" Type="http://schemas.openxmlformats.org/officeDocument/2006/relationships/customXml" Target="../ink/ink45.xml"/><Relationship Id="rId138" Type="http://schemas.openxmlformats.org/officeDocument/2006/relationships/customXml" Target="../ink/ink72.xml"/><Relationship Id="rId159" Type="http://schemas.openxmlformats.org/officeDocument/2006/relationships/image" Target="../media/image82.png"/><Relationship Id="rId170" Type="http://schemas.openxmlformats.org/officeDocument/2006/relationships/customXml" Target="../ink/ink88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19.xml"/><Relationship Id="rId53" Type="http://schemas.openxmlformats.org/officeDocument/2006/relationships/image" Target="../media/image29.png"/><Relationship Id="rId74" Type="http://schemas.openxmlformats.org/officeDocument/2006/relationships/customXml" Target="../ink/ink40.xml"/><Relationship Id="rId128" Type="http://schemas.openxmlformats.org/officeDocument/2006/relationships/customXml" Target="../ink/ink67.xml"/><Relationship Id="rId149" Type="http://schemas.openxmlformats.org/officeDocument/2006/relationships/image" Target="../media/image77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83.xml"/><Relationship Id="rId181" Type="http://schemas.openxmlformats.org/officeDocument/2006/relationships/image" Target="../media/image93.png"/><Relationship Id="rId216" Type="http://schemas.openxmlformats.org/officeDocument/2006/relationships/customXml" Target="../ink/ink111.xml"/><Relationship Id="rId22" Type="http://schemas.openxmlformats.org/officeDocument/2006/relationships/customXml" Target="../ink/ink14.xml"/><Relationship Id="rId43" Type="http://schemas.openxmlformats.org/officeDocument/2006/relationships/image" Target="../media/image24.png"/><Relationship Id="rId64" Type="http://schemas.openxmlformats.org/officeDocument/2006/relationships/customXml" Target="../ink/ink35.xml"/><Relationship Id="rId118" Type="http://schemas.openxmlformats.org/officeDocument/2006/relationships/customXml" Target="../ink/ink62.xml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78.xml"/><Relationship Id="rId171" Type="http://schemas.openxmlformats.org/officeDocument/2006/relationships/image" Target="../media/image88.png"/><Relationship Id="rId192" Type="http://schemas.openxmlformats.org/officeDocument/2006/relationships/customXml" Target="../ink/ink99.xml"/><Relationship Id="rId206" Type="http://schemas.openxmlformats.org/officeDocument/2006/relationships/customXml" Target="../ink/ink106.xml"/><Relationship Id="rId12" Type="http://schemas.openxmlformats.org/officeDocument/2006/relationships/customXml" Target="../ink/ink9.xml"/><Relationship Id="rId33" Type="http://schemas.openxmlformats.org/officeDocument/2006/relationships/image" Target="../media/image19.png"/><Relationship Id="rId108" Type="http://schemas.openxmlformats.org/officeDocument/2006/relationships/customXml" Target="../ink/ink57.xml"/><Relationship Id="rId129" Type="http://schemas.openxmlformats.org/officeDocument/2006/relationships/image" Target="../media/image67.png"/><Relationship Id="rId54" Type="http://schemas.openxmlformats.org/officeDocument/2006/relationships/customXml" Target="../ink/ink30.xml"/><Relationship Id="rId75" Type="http://schemas.openxmlformats.org/officeDocument/2006/relationships/image" Target="../media/image40.png"/><Relationship Id="rId96" Type="http://schemas.openxmlformats.org/officeDocument/2006/relationships/customXml" Target="../ink/ink51.xml"/><Relationship Id="rId140" Type="http://schemas.openxmlformats.org/officeDocument/2006/relationships/customXml" Target="../ink/ink73.xml"/><Relationship Id="rId161" Type="http://schemas.openxmlformats.org/officeDocument/2006/relationships/image" Target="../media/image83.png"/><Relationship Id="rId182" Type="http://schemas.openxmlformats.org/officeDocument/2006/relationships/customXml" Target="../ink/ink94.xml"/><Relationship Id="rId217" Type="http://schemas.openxmlformats.org/officeDocument/2006/relationships/image" Target="../media/image111.png"/><Relationship Id="rId6" Type="http://schemas.openxmlformats.org/officeDocument/2006/relationships/customXml" Target="../ink/ink6.xml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44" Type="http://schemas.openxmlformats.org/officeDocument/2006/relationships/customXml" Target="../ink/ink25.xml"/><Relationship Id="rId65" Type="http://schemas.openxmlformats.org/officeDocument/2006/relationships/image" Target="../media/image35.png"/><Relationship Id="rId86" Type="http://schemas.openxmlformats.org/officeDocument/2006/relationships/customXml" Target="../ink/ink46.xml"/><Relationship Id="rId130" Type="http://schemas.openxmlformats.org/officeDocument/2006/relationships/customXml" Target="../ink/ink68.xml"/><Relationship Id="rId151" Type="http://schemas.openxmlformats.org/officeDocument/2006/relationships/image" Target="../media/image78.png"/><Relationship Id="rId172" Type="http://schemas.openxmlformats.org/officeDocument/2006/relationships/customXml" Target="../ink/ink89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34" Type="http://schemas.openxmlformats.org/officeDocument/2006/relationships/customXml" Target="../ink/ink20.xml"/><Relationship Id="rId55" Type="http://schemas.openxmlformats.org/officeDocument/2006/relationships/image" Target="../media/image30.png"/><Relationship Id="rId76" Type="http://schemas.openxmlformats.org/officeDocument/2006/relationships/customXml" Target="../ink/ink41.xml"/><Relationship Id="rId97" Type="http://schemas.openxmlformats.org/officeDocument/2006/relationships/image" Target="../media/image51.png"/><Relationship Id="rId120" Type="http://schemas.openxmlformats.org/officeDocument/2006/relationships/customXml" Target="../ink/ink63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162" Type="http://schemas.openxmlformats.org/officeDocument/2006/relationships/customXml" Target="../ink/ink84.xml"/><Relationship Id="rId183" Type="http://schemas.openxmlformats.org/officeDocument/2006/relationships/image" Target="../media/image94.png"/><Relationship Id="rId218" Type="http://schemas.openxmlformats.org/officeDocument/2006/relationships/customXml" Target="../ink/ink112.xml"/><Relationship Id="rId24" Type="http://schemas.openxmlformats.org/officeDocument/2006/relationships/customXml" Target="../ink/ink15.xml"/><Relationship Id="rId45" Type="http://schemas.openxmlformats.org/officeDocument/2006/relationships/image" Target="../media/image25.png"/><Relationship Id="rId66" Type="http://schemas.openxmlformats.org/officeDocument/2006/relationships/customXml" Target="../ink/ink36.xml"/><Relationship Id="rId87" Type="http://schemas.openxmlformats.org/officeDocument/2006/relationships/image" Target="../media/image46.png"/><Relationship Id="rId110" Type="http://schemas.openxmlformats.org/officeDocument/2006/relationships/customXml" Target="../ink/ink58.xml"/><Relationship Id="rId131" Type="http://schemas.openxmlformats.org/officeDocument/2006/relationships/image" Target="../media/image68.png"/><Relationship Id="rId152" Type="http://schemas.openxmlformats.org/officeDocument/2006/relationships/customXml" Target="../ink/ink79.xml"/><Relationship Id="rId173" Type="http://schemas.openxmlformats.org/officeDocument/2006/relationships/image" Target="../media/image89.png"/><Relationship Id="rId194" Type="http://schemas.openxmlformats.org/officeDocument/2006/relationships/customXml" Target="../ink/ink100.xml"/><Relationship Id="rId208" Type="http://schemas.openxmlformats.org/officeDocument/2006/relationships/customXml" Target="../ink/ink107.xml"/><Relationship Id="rId14" Type="http://schemas.openxmlformats.org/officeDocument/2006/relationships/customXml" Target="../ink/ink10.xml"/><Relationship Id="rId35" Type="http://schemas.openxmlformats.org/officeDocument/2006/relationships/image" Target="../media/image20.png"/><Relationship Id="rId56" Type="http://schemas.openxmlformats.org/officeDocument/2006/relationships/customXml" Target="../ink/ink31.xml"/><Relationship Id="rId77" Type="http://schemas.openxmlformats.org/officeDocument/2006/relationships/image" Target="../media/image41.png"/><Relationship Id="rId100" Type="http://schemas.openxmlformats.org/officeDocument/2006/relationships/customXml" Target="../ink/ink53.xml"/><Relationship Id="rId8" Type="http://schemas.openxmlformats.org/officeDocument/2006/relationships/customXml" Target="../ink/ink7.xml"/><Relationship Id="rId98" Type="http://schemas.openxmlformats.org/officeDocument/2006/relationships/customXml" Target="../ink/ink52.xml"/><Relationship Id="rId121" Type="http://schemas.openxmlformats.org/officeDocument/2006/relationships/image" Target="../media/image63.png"/><Relationship Id="rId142" Type="http://schemas.openxmlformats.org/officeDocument/2006/relationships/customXml" Target="../ink/ink74.xml"/><Relationship Id="rId163" Type="http://schemas.openxmlformats.org/officeDocument/2006/relationships/image" Target="../media/image84.png"/><Relationship Id="rId184" Type="http://schemas.openxmlformats.org/officeDocument/2006/relationships/customXml" Target="../ink/ink95.xml"/><Relationship Id="rId219" Type="http://schemas.openxmlformats.org/officeDocument/2006/relationships/image" Target="../media/image112.png"/><Relationship Id="rId3" Type="http://schemas.openxmlformats.org/officeDocument/2006/relationships/image" Target="../media/image4.png"/><Relationship Id="rId214" Type="http://schemas.openxmlformats.org/officeDocument/2006/relationships/customXml" Target="../ink/ink110.xml"/><Relationship Id="rId25" Type="http://schemas.openxmlformats.org/officeDocument/2006/relationships/image" Target="../media/image15.png"/><Relationship Id="rId46" Type="http://schemas.openxmlformats.org/officeDocument/2006/relationships/customXml" Target="../ink/ink26.xml"/><Relationship Id="rId67" Type="http://schemas.openxmlformats.org/officeDocument/2006/relationships/image" Target="../media/image36.png"/><Relationship Id="rId116" Type="http://schemas.openxmlformats.org/officeDocument/2006/relationships/customXml" Target="../ink/ink61.xml"/><Relationship Id="rId137" Type="http://schemas.openxmlformats.org/officeDocument/2006/relationships/image" Target="../media/image71.png"/><Relationship Id="rId158" Type="http://schemas.openxmlformats.org/officeDocument/2006/relationships/customXml" Target="../ink/ink82.xml"/><Relationship Id="rId20" Type="http://schemas.openxmlformats.org/officeDocument/2006/relationships/customXml" Target="../ink/ink13.xml"/><Relationship Id="rId41" Type="http://schemas.openxmlformats.org/officeDocument/2006/relationships/image" Target="../media/image23.png"/><Relationship Id="rId62" Type="http://schemas.openxmlformats.org/officeDocument/2006/relationships/customXml" Target="../ink/ink34.xml"/><Relationship Id="rId83" Type="http://schemas.openxmlformats.org/officeDocument/2006/relationships/image" Target="../media/image44.png"/><Relationship Id="rId88" Type="http://schemas.openxmlformats.org/officeDocument/2006/relationships/customXml" Target="../ink/ink47.xml"/><Relationship Id="rId111" Type="http://schemas.openxmlformats.org/officeDocument/2006/relationships/image" Target="../media/image58.png"/><Relationship Id="rId132" Type="http://schemas.openxmlformats.org/officeDocument/2006/relationships/customXml" Target="../ink/ink69.xml"/><Relationship Id="rId153" Type="http://schemas.openxmlformats.org/officeDocument/2006/relationships/image" Target="../media/image79.png"/><Relationship Id="rId174" Type="http://schemas.openxmlformats.org/officeDocument/2006/relationships/customXml" Target="../ink/ink90.xml"/><Relationship Id="rId179" Type="http://schemas.openxmlformats.org/officeDocument/2006/relationships/image" Target="../media/image92.png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190" Type="http://schemas.openxmlformats.org/officeDocument/2006/relationships/customXml" Target="../ink/ink98.xml"/><Relationship Id="rId204" Type="http://schemas.openxmlformats.org/officeDocument/2006/relationships/customXml" Target="../ink/ink105.xml"/><Relationship Id="rId220" Type="http://schemas.openxmlformats.org/officeDocument/2006/relationships/customXml" Target="../ink/ink113.xml"/><Relationship Id="rId225" Type="http://schemas.openxmlformats.org/officeDocument/2006/relationships/image" Target="../media/image115.png"/><Relationship Id="rId15" Type="http://schemas.openxmlformats.org/officeDocument/2006/relationships/image" Target="../media/image10.png"/><Relationship Id="rId36" Type="http://schemas.openxmlformats.org/officeDocument/2006/relationships/customXml" Target="../ink/ink21.xml"/><Relationship Id="rId57" Type="http://schemas.openxmlformats.org/officeDocument/2006/relationships/image" Target="../media/image31.png"/><Relationship Id="rId106" Type="http://schemas.openxmlformats.org/officeDocument/2006/relationships/customXml" Target="../ink/ink56.xml"/><Relationship Id="rId127" Type="http://schemas.openxmlformats.org/officeDocument/2006/relationships/image" Target="../media/image66.png"/><Relationship Id="rId10" Type="http://schemas.openxmlformats.org/officeDocument/2006/relationships/customXml" Target="../ink/ink8.xml"/><Relationship Id="rId31" Type="http://schemas.openxmlformats.org/officeDocument/2006/relationships/image" Target="../media/image18.png"/><Relationship Id="rId52" Type="http://schemas.openxmlformats.org/officeDocument/2006/relationships/customXml" Target="../ink/ink29.xml"/><Relationship Id="rId73" Type="http://schemas.openxmlformats.org/officeDocument/2006/relationships/image" Target="../media/image39.png"/><Relationship Id="rId78" Type="http://schemas.openxmlformats.org/officeDocument/2006/relationships/customXml" Target="../ink/ink42.xml"/><Relationship Id="rId94" Type="http://schemas.openxmlformats.org/officeDocument/2006/relationships/customXml" Target="../ink/ink50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4.xml"/><Relationship Id="rId143" Type="http://schemas.openxmlformats.org/officeDocument/2006/relationships/image" Target="../media/image74.png"/><Relationship Id="rId148" Type="http://schemas.openxmlformats.org/officeDocument/2006/relationships/customXml" Target="../ink/ink77.xml"/><Relationship Id="rId164" Type="http://schemas.openxmlformats.org/officeDocument/2006/relationships/customXml" Target="../ink/ink85.xml"/><Relationship Id="rId169" Type="http://schemas.openxmlformats.org/officeDocument/2006/relationships/image" Target="../media/image87.png"/><Relationship Id="rId185" Type="http://schemas.openxmlformats.org/officeDocument/2006/relationships/image" Target="../media/image95.png"/><Relationship Id="rId4" Type="http://schemas.openxmlformats.org/officeDocument/2006/relationships/customXml" Target="../ink/ink5.xml"/><Relationship Id="rId9" Type="http://schemas.openxmlformats.org/officeDocument/2006/relationships/image" Target="../media/image7.png"/><Relationship Id="rId180" Type="http://schemas.openxmlformats.org/officeDocument/2006/relationships/customXml" Target="../ink/ink93.xml"/><Relationship Id="rId210" Type="http://schemas.openxmlformats.org/officeDocument/2006/relationships/customXml" Target="../ink/ink108.xml"/><Relationship Id="rId215" Type="http://schemas.openxmlformats.org/officeDocument/2006/relationships/image" Target="../media/image110.png"/><Relationship Id="rId26" Type="http://schemas.openxmlformats.org/officeDocument/2006/relationships/customXml" Target="../ink/ink16.xml"/><Relationship Id="rId47" Type="http://schemas.openxmlformats.org/officeDocument/2006/relationships/image" Target="../media/image26.png"/><Relationship Id="rId68" Type="http://schemas.openxmlformats.org/officeDocument/2006/relationships/customXml" Target="../ink/ink37.xml"/><Relationship Id="rId89" Type="http://schemas.openxmlformats.org/officeDocument/2006/relationships/image" Target="../media/image47.png"/><Relationship Id="rId112" Type="http://schemas.openxmlformats.org/officeDocument/2006/relationships/customXml" Target="../ink/ink59.xml"/><Relationship Id="rId133" Type="http://schemas.openxmlformats.org/officeDocument/2006/relationships/image" Target="../media/image69.png"/><Relationship Id="rId154" Type="http://schemas.openxmlformats.org/officeDocument/2006/relationships/customXml" Target="../ink/ink80.xml"/><Relationship Id="rId175" Type="http://schemas.openxmlformats.org/officeDocument/2006/relationships/image" Target="../media/image90.png"/><Relationship Id="rId196" Type="http://schemas.openxmlformats.org/officeDocument/2006/relationships/customXml" Target="../ink/ink101.xml"/><Relationship Id="rId200" Type="http://schemas.openxmlformats.org/officeDocument/2006/relationships/customXml" Target="../ink/ink103.xml"/><Relationship Id="rId16" Type="http://schemas.openxmlformats.org/officeDocument/2006/relationships/customXml" Target="../ink/ink11.xml"/><Relationship Id="rId221" Type="http://schemas.openxmlformats.org/officeDocument/2006/relationships/image" Target="../media/image113.png"/><Relationship Id="rId37" Type="http://schemas.openxmlformats.org/officeDocument/2006/relationships/image" Target="../media/image21.png"/><Relationship Id="rId58" Type="http://schemas.openxmlformats.org/officeDocument/2006/relationships/customXml" Target="../ink/ink32.xml"/><Relationship Id="rId79" Type="http://schemas.openxmlformats.org/officeDocument/2006/relationships/image" Target="../media/image42.png"/><Relationship Id="rId102" Type="http://schemas.openxmlformats.org/officeDocument/2006/relationships/customXml" Target="../ink/ink54.xml"/><Relationship Id="rId123" Type="http://schemas.openxmlformats.org/officeDocument/2006/relationships/image" Target="../media/image64.png"/><Relationship Id="rId144" Type="http://schemas.openxmlformats.org/officeDocument/2006/relationships/customXml" Target="../ink/ink75.xml"/><Relationship Id="rId90" Type="http://schemas.openxmlformats.org/officeDocument/2006/relationships/customXml" Target="../ink/ink48.xml"/><Relationship Id="rId165" Type="http://schemas.openxmlformats.org/officeDocument/2006/relationships/image" Target="../media/image85.png"/><Relationship Id="rId186" Type="http://schemas.openxmlformats.org/officeDocument/2006/relationships/customXml" Target="../ink/ink96.xml"/><Relationship Id="rId211" Type="http://schemas.openxmlformats.org/officeDocument/2006/relationships/image" Target="../media/image108.png"/><Relationship Id="rId27" Type="http://schemas.openxmlformats.org/officeDocument/2006/relationships/image" Target="../media/image16.png"/><Relationship Id="rId48" Type="http://schemas.openxmlformats.org/officeDocument/2006/relationships/customXml" Target="../ink/ink27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70.xml"/><Relationship Id="rId80" Type="http://schemas.openxmlformats.org/officeDocument/2006/relationships/customXml" Target="../ink/ink43.xml"/><Relationship Id="rId155" Type="http://schemas.openxmlformats.org/officeDocument/2006/relationships/image" Target="../media/image80.png"/><Relationship Id="rId176" Type="http://schemas.openxmlformats.org/officeDocument/2006/relationships/customXml" Target="../ink/ink91.xml"/><Relationship Id="rId197" Type="http://schemas.openxmlformats.org/officeDocument/2006/relationships/image" Target="../media/image101.png"/><Relationship Id="rId201" Type="http://schemas.openxmlformats.org/officeDocument/2006/relationships/image" Target="../media/image103.png"/><Relationship Id="rId222" Type="http://schemas.openxmlformats.org/officeDocument/2006/relationships/customXml" Target="../ink/ink114.xml"/><Relationship Id="rId17" Type="http://schemas.openxmlformats.org/officeDocument/2006/relationships/image" Target="../media/image11.png"/><Relationship Id="rId38" Type="http://schemas.openxmlformats.org/officeDocument/2006/relationships/customXml" Target="../ink/ink22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5.xml"/><Relationship Id="rId70" Type="http://schemas.openxmlformats.org/officeDocument/2006/relationships/customXml" Target="../ink/ink38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6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9.xml"/><Relationship Id="rId28" Type="http://schemas.openxmlformats.org/officeDocument/2006/relationships/customXml" Target="../ink/ink17.xml"/><Relationship Id="rId49" Type="http://schemas.openxmlformats.org/officeDocument/2006/relationships/image" Target="../media/image27.png"/><Relationship Id="rId114" Type="http://schemas.openxmlformats.org/officeDocument/2006/relationships/customXml" Target="../ink/ink60.xml"/><Relationship Id="rId60" Type="http://schemas.openxmlformats.org/officeDocument/2006/relationships/customXml" Target="../ink/ink33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81.xml"/><Relationship Id="rId177" Type="http://schemas.openxmlformats.org/officeDocument/2006/relationships/image" Target="../media/image91.png"/><Relationship Id="rId198" Type="http://schemas.openxmlformats.org/officeDocument/2006/relationships/customXml" Target="../ink/ink102.xml"/><Relationship Id="rId202" Type="http://schemas.openxmlformats.org/officeDocument/2006/relationships/customXml" Target="../ink/ink104.xml"/><Relationship Id="rId223" Type="http://schemas.openxmlformats.org/officeDocument/2006/relationships/image" Target="../media/image114.png"/><Relationship Id="rId18" Type="http://schemas.openxmlformats.org/officeDocument/2006/relationships/customXml" Target="../ink/ink12.xml"/><Relationship Id="rId39" Type="http://schemas.openxmlformats.org/officeDocument/2006/relationships/image" Target="../media/image22.png"/><Relationship Id="rId50" Type="http://schemas.openxmlformats.org/officeDocument/2006/relationships/customXml" Target="../ink/ink28.xml"/><Relationship Id="rId104" Type="http://schemas.openxmlformats.org/officeDocument/2006/relationships/customXml" Target="../ink/ink55.xml"/><Relationship Id="rId125" Type="http://schemas.openxmlformats.org/officeDocument/2006/relationships/image" Target="../media/image65.png"/><Relationship Id="rId146" Type="http://schemas.openxmlformats.org/officeDocument/2006/relationships/customXml" Target="../ink/ink76.xml"/><Relationship Id="rId167" Type="http://schemas.openxmlformats.org/officeDocument/2006/relationships/image" Target="../media/image86.png"/><Relationship Id="rId188" Type="http://schemas.openxmlformats.org/officeDocument/2006/relationships/customXml" Target="../ink/ink97.xml"/><Relationship Id="rId71" Type="http://schemas.openxmlformats.org/officeDocument/2006/relationships/image" Target="../media/image38.png"/><Relationship Id="rId92" Type="http://schemas.openxmlformats.org/officeDocument/2006/relationships/customXml" Target="../ink/ink49.xml"/><Relationship Id="rId213" Type="http://schemas.openxmlformats.org/officeDocument/2006/relationships/image" Target="../media/image109.png"/><Relationship Id="rId2" Type="http://schemas.openxmlformats.org/officeDocument/2006/relationships/customXml" Target="../ink/ink4.xml"/><Relationship Id="rId29" Type="http://schemas.openxmlformats.org/officeDocument/2006/relationships/image" Target="../media/image17.png"/><Relationship Id="rId40" Type="http://schemas.openxmlformats.org/officeDocument/2006/relationships/customXml" Target="../ink/ink23.xml"/><Relationship Id="rId115" Type="http://schemas.openxmlformats.org/officeDocument/2006/relationships/image" Target="../media/image60.png"/><Relationship Id="rId136" Type="http://schemas.openxmlformats.org/officeDocument/2006/relationships/customXml" Target="../ink/ink71.xml"/><Relationship Id="rId157" Type="http://schemas.openxmlformats.org/officeDocument/2006/relationships/image" Target="../media/image81.png"/><Relationship Id="rId178" Type="http://schemas.openxmlformats.org/officeDocument/2006/relationships/customXml" Target="../ink/ink92.xml"/><Relationship Id="rId61" Type="http://schemas.openxmlformats.org/officeDocument/2006/relationships/image" Target="../media/image33.png"/><Relationship Id="rId82" Type="http://schemas.openxmlformats.org/officeDocument/2006/relationships/customXml" Target="../ink/ink44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19" Type="http://schemas.openxmlformats.org/officeDocument/2006/relationships/image" Target="../media/image12.png"/><Relationship Id="rId224" Type="http://schemas.openxmlformats.org/officeDocument/2006/relationships/customXml" Target="../ink/ink115.xml"/><Relationship Id="rId30" Type="http://schemas.openxmlformats.org/officeDocument/2006/relationships/customXml" Target="../ink/ink18.xml"/><Relationship Id="rId105" Type="http://schemas.openxmlformats.org/officeDocument/2006/relationships/image" Target="../media/image55.png"/><Relationship Id="rId126" Type="http://schemas.openxmlformats.org/officeDocument/2006/relationships/customXml" Target="../ink/ink66.xml"/><Relationship Id="rId147" Type="http://schemas.openxmlformats.org/officeDocument/2006/relationships/image" Target="../media/image76.png"/><Relationship Id="rId168" Type="http://schemas.openxmlformats.org/officeDocument/2006/relationships/customXml" Target="../ink/ink87.xml"/><Relationship Id="rId51" Type="http://schemas.openxmlformats.org/officeDocument/2006/relationships/image" Target="../media/image28.png"/><Relationship Id="rId72" Type="http://schemas.openxmlformats.org/officeDocument/2006/relationships/customXml" Target="../ink/ink39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90EDA3F-F9A3-5EE9-59EA-AC7532854254}"/>
                  </a:ext>
                </a:extLst>
              </p14:cNvPr>
              <p14:cNvContentPartPr/>
              <p14:nvPr/>
            </p14:nvContentPartPr>
            <p14:xfrm>
              <a:off x="6480" y="595080"/>
              <a:ext cx="11113560" cy="6262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90EDA3F-F9A3-5EE9-59EA-AC75328542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0" y="585720"/>
                <a:ext cx="11132280" cy="62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4AEE8A7-B768-DB34-0781-236A7AE9F039}"/>
                  </a:ext>
                </a:extLst>
              </p14:cNvPr>
              <p14:cNvContentPartPr/>
              <p14:nvPr/>
            </p14:nvContentPartPr>
            <p14:xfrm>
              <a:off x="1214280" y="6104520"/>
              <a:ext cx="6532560" cy="753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4AEE8A7-B768-DB34-0781-236A7AE9F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4920" y="6095160"/>
                <a:ext cx="6551280" cy="7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692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9BA8D6-977D-2B6B-DCF8-8D82B9167616}"/>
                  </a:ext>
                </a:extLst>
              </p14:cNvPr>
              <p14:cNvContentPartPr/>
              <p14:nvPr/>
            </p14:nvContentPartPr>
            <p14:xfrm>
              <a:off x="1080" y="83520"/>
              <a:ext cx="12188520" cy="670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9BA8D6-977D-2B6B-DCF8-8D82B91676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280" y="74160"/>
                <a:ext cx="12207240" cy="67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21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E355A0-B04B-7D6E-FB0F-98651C9DFBD3}"/>
                  </a:ext>
                </a:extLst>
              </p14:cNvPr>
              <p14:cNvContentPartPr/>
              <p14:nvPr/>
            </p14:nvContentPartPr>
            <p14:xfrm>
              <a:off x="137520" y="45360"/>
              <a:ext cx="12029760" cy="638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E355A0-B04B-7D6E-FB0F-98651C9DFB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160" y="36000"/>
                <a:ext cx="12048480" cy="64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E064855-7D84-BA76-91E8-70A6A03D0FED}"/>
                  </a:ext>
                </a:extLst>
              </p14:cNvPr>
              <p14:cNvContentPartPr/>
              <p14:nvPr/>
            </p14:nvContentPartPr>
            <p14:xfrm>
              <a:off x="6221520" y="4091112"/>
              <a:ext cx="4985280" cy="2950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E064855-7D84-BA76-91E8-70A6A03D0F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3520" y="4073472"/>
                <a:ext cx="5020920" cy="29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553A7DE-D958-3736-C3A7-D2CCFA257E73}"/>
                  </a:ext>
                </a:extLst>
              </p14:cNvPr>
              <p14:cNvContentPartPr/>
              <p14:nvPr/>
            </p14:nvContentPartPr>
            <p14:xfrm>
              <a:off x="10492200" y="4053168"/>
              <a:ext cx="57240" cy="83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553A7DE-D958-3736-C3A7-D2CCFA257E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74200" y="4035168"/>
                <a:ext cx="928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AC5CE80-995C-0B00-8929-FF400A7E745E}"/>
                  </a:ext>
                </a:extLst>
              </p14:cNvPr>
              <p14:cNvContentPartPr/>
              <p14:nvPr/>
            </p14:nvContentPartPr>
            <p14:xfrm>
              <a:off x="7191000" y="6107328"/>
              <a:ext cx="228600" cy="273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AC5CE80-995C-0B00-8929-FF400A7E74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73000" y="6089688"/>
                <a:ext cx="2642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A768D77-FF9B-17E1-1938-2996FB2CA65A}"/>
                  </a:ext>
                </a:extLst>
              </p14:cNvPr>
              <p14:cNvContentPartPr/>
              <p14:nvPr/>
            </p14:nvContentPartPr>
            <p14:xfrm>
              <a:off x="10467000" y="4074048"/>
              <a:ext cx="67680" cy="133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A768D77-FF9B-17E1-1938-2996FB2CA6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49360" y="4056408"/>
                <a:ext cx="103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17BD51B-80B8-310F-C4AE-2CE810714420}"/>
                  </a:ext>
                </a:extLst>
              </p14:cNvPr>
              <p14:cNvContentPartPr/>
              <p14:nvPr/>
            </p14:nvContentPartPr>
            <p14:xfrm>
              <a:off x="10501560" y="3611448"/>
              <a:ext cx="1441440" cy="1522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17BD51B-80B8-310F-C4AE-2CE8107144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83920" y="3593808"/>
                <a:ext cx="1477080" cy="15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E98FFC1-1F51-4A9D-1BB7-7ED630D3BCA6}"/>
                  </a:ext>
                </a:extLst>
              </p14:cNvPr>
              <p14:cNvContentPartPr/>
              <p14:nvPr/>
            </p14:nvContentPartPr>
            <p14:xfrm>
              <a:off x="10210680" y="3923208"/>
              <a:ext cx="459720" cy="12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E98FFC1-1F51-4A9D-1BB7-7ED630D3BC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93040" y="3905568"/>
                <a:ext cx="4953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B0CC763-989F-8FA4-0708-0AC82B0F2206}"/>
                  </a:ext>
                </a:extLst>
              </p14:cNvPr>
              <p14:cNvContentPartPr/>
              <p14:nvPr/>
            </p14:nvContentPartPr>
            <p14:xfrm>
              <a:off x="6648480" y="4284288"/>
              <a:ext cx="967680" cy="2386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B0CC763-989F-8FA4-0708-0AC82B0F22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30480" y="4266288"/>
                <a:ext cx="10033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431B5E1-4F8B-684B-0D8A-9848191D593F}"/>
                  </a:ext>
                </a:extLst>
              </p14:cNvPr>
              <p14:cNvContentPartPr/>
              <p14:nvPr/>
            </p14:nvContentPartPr>
            <p14:xfrm>
              <a:off x="11069640" y="6535368"/>
              <a:ext cx="613080" cy="3452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431B5E1-4F8B-684B-0D8A-9848191D59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52000" y="6517368"/>
                <a:ext cx="64872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FBC2F02-D972-F3D8-7763-7F376A690AF0}"/>
              </a:ext>
            </a:extLst>
          </p:cNvPr>
          <p:cNvGrpSpPr/>
          <p:nvPr/>
        </p:nvGrpSpPr>
        <p:grpSpPr>
          <a:xfrm>
            <a:off x="5585760" y="3574008"/>
            <a:ext cx="6535440" cy="3369600"/>
            <a:chOff x="5585760" y="3574008"/>
            <a:chExt cx="6535440" cy="336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C69C15-80AA-A670-B4A3-8F123A557554}"/>
                    </a:ext>
                  </a:extLst>
                </p14:cNvPr>
                <p14:cNvContentPartPr/>
                <p14:nvPr/>
              </p14:nvContentPartPr>
              <p14:xfrm>
                <a:off x="5585760" y="5707008"/>
                <a:ext cx="1035360" cy="381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C69C15-80AA-A670-B4A3-8F123A5575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68120" y="5689008"/>
                  <a:ext cx="10710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1888701-1C51-6BC2-F41B-710265389213}"/>
                    </a:ext>
                  </a:extLst>
                </p14:cNvPr>
                <p14:cNvContentPartPr/>
                <p14:nvPr/>
              </p14:nvContentPartPr>
              <p14:xfrm>
                <a:off x="7015680" y="4795632"/>
                <a:ext cx="356400" cy="667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1888701-1C51-6BC2-F41B-7102653892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97680" y="4777632"/>
                  <a:ext cx="39204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03040C-66EB-71F8-25E4-08DA18C126A3}"/>
                    </a:ext>
                  </a:extLst>
                </p14:cNvPr>
                <p14:cNvContentPartPr/>
                <p14:nvPr/>
              </p14:nvContentPartPr>
              <p14:xfrm>
                <a:off x="7000920" y="4941072"/>
                <a:ext cx="389160" cy="411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03040C-66EB-71F8-25E4-08DA18C126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82920" y="4923432"/>
                  <a:ext cx="4248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0D679C-37B0-CD7C-8C59-BBDDDCC9B900}"/>
                    </a:ext>
                  </a:extLst>
                </p14:cNvPr>
                <p14:cNvContentPartPr/>
                <p14:nvPr/>
              </p14:nvContentPartPr>
              <p14:xfrm>
                <a:off x="7441920" y="5038992"/>
                <a:ext cx="230760" cy="23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0D679C-37B0-CD7C-8C59-BBDDDCC9B9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23920" y="5020992"/>
                  <a:ext cx="2664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982EA5-212A-4BD1-A013-4313483EF997}"/>
                    </a:ext>
                  </a:extLst>
                </p14:cNvPr>
                <p14:cNvContentPartPr/>
                <p14:nvPr/>
              </p14:nvContentPartPr>
              <p14:xfrm>
                <a:off x="7455240" y="5193792"/>
                <a:ext cx="209880" cy="40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982EA5-212A-4BD1-A013-4313483EF9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37240" y="5175792"/>
                  <a:ext cx="245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43CF90-2FA5-0D85-DBE9-E5CD506DD2DB}"/>
                    </a:ext>
                  </a:extLst>
                </p14:cNvPr>
                <p14:cNvContentPartPr/>
                <p14:nvPr/>
              </p14:nvContentPartPr>
              <p14:xfrm>
                <a:off x="7651800" y="4700952"/>
                <a:ext cx="437040" cy="976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43CF90-2FA5-0D85-DBE9-E5CD506DD2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34160" y="4683312"/>
                  <a:ext cx="47268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D6AADA-1DEA-35B2-D68D-A314D783C80C}"/>
                    </a:ext>
                  </a:extLst>
                </p14:cNvPr>
                <p14:cNvContentPartPr/>
                <p14:nvPr/>
              </p14:nvContentPartPr>
              <p14:xfrm>
                <a:off x="7975800" y="4958712"/>
                <a:ext cx="182880" cy="452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D6AADA-1DEA-35B2-D68D-A314D783C8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58160" y="4941072"/>
                  <a:ext cx="2185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784C23-B163-B11B-FB71-5A3A3C5E7F5F}"/>
                    </a:ext>
                  </a:extLst>
                </p14:cNvPr>
                <p14:cNvContentPartPr/>
                <p14:nvPr/>
              </p14:nvContentPartPr>
              <p14:xfrm>
                <a:off x="8382240" y="5163552"/>
                <a:ext cx="118800" cy="1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784C23-B163-B11B-FB71-5A3A3C5E7F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64600" y="5145552"/>
                  <a:ext cx="154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A4A48E-C47F-05BB-8CD3-8D7A1DF83CBB}"/>
                    </a:ext>
                  </a:extLst>
                </p14:cNvPr>
                <p14:cNvContentPartPr/>
                <p14:nvPr/>
              </p14:nvContentPartPr>
              <p14:xfrm>
                <a:off x="8643960" y="5104152"/>
                <a:ext cx="320760" cy="5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A4A48E-C47F-05BB-8CD3-8D7A1DF83C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26320" y="5086512"/>
                  <a:ext cx="356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6D45C9-6501-5613-C8B1-E71525E54AB9}"/>
                    </a:ext>
                  </a:extLst>
                </p14:cNvPr>
                <p14:cNvContentPartPr/>
                <p14:nvPr/>
              </p14:nvContentPartPr>
              <p14:xfrm>
                <a:off x="9057960" y="5033952"/>
                <a:ext cx="284400" cy="48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6D45C9-6501-5613-C8B1-E71525E54A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39960" y="5016312"/>
                  <a:ext cx="320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BCB212-85B1-7A65-C338-F87E01B48932}"/>
                    </a:ext>
                  </a:extLst>
                </p14:cNvPr>
                <p14:cNvContentPartPr/>
                <p14:nvPr/>
              </p14:nvContentPartPr>
              <p14:xfrm>
                <a:off x="9499320" y="4794192"/>
                <a:ext cx="105840" cy="45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BCB212-85B1-7A65-C338-F87E01B489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81320" y="4776192"/>
                  <a:ext cx="1414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43BEE0-B225-86AA-F5F4-CB0E0F7D4651}"/>
                    </a:ext>
                  </a:extLst>
                </p14:cNvPr>
                <p14:cNvContentPartPr/>
                <p14:nvPr/>
              </p14:nvContentPartPr>
              <p14:xfrm>
                <a:off x="9644400" y="4695192"/>
                <a:ext cx="385200" cy="489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43BEE0-B225-86AA-F5F4-CB0E0F7D46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6400" y="4677552"/>
                  <a:ext cx="4208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F5046E-B003-9783-3C10-BEFA95A2A9C3}"/>
                    </a:ext>
                  </a:extLst>
                </p14:cNvPr>
                <p14:cNvContentPartPr/>
                <p14:nvPr/>
              </p14:nvContentPartPr>
              <p14:xfrm>
                <a:off x="9885960" y="4487472"/>
                <a:ext cx="529200" cy="82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F5046E-B003-9783-3C10-BEFA95A2A9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68320" y="4469472"/>
                  <a:ext cx="56484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D76E99-7C40-64DB-272E-957DD753AF7B}"/>
                    </a:ext>
                  </a:extLst>
                </p14:cNvPr>
                <p14:cNvContentPartPr/>
                <p14:nvPr/>
              </p14:nvContentPartPr>
              <p14:xfrm>
                <a:off x="7385400" y="5337072"/>
                <a:ext cx="99720" cy="37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D76E99-7C40-64DB-272E-957DD753AF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67760" y="5319072"/>
                  <a:ext cx="135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1F8FEA-D719-4876-FBA6-5B8F1AE86F8B}"/>
                    </a:ext>
                  </a:extLst>
                </p14:cNvPr>
                <p14:cNvContentPartPr/>
                <p14:nvPr/>
              </p14:nvContentPartPr>
              <p14:xfrm>
                <a:off x="7184880" y="5887512"/>
                <a:ext cx="174960" cy="52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1F8FEA-D719-4876-FBA6-5B8F1AE86F8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66880" y="5869872"/>
                  <a:ext cx="2106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D5AF028-CC88-F9A8-E3CB-28E9FA96FD8A}"/>
                    </a:ext>
                  </a:extLst>
                </p14:cNvPr>
                <p14:cNvContentPartPr/>
                <p14:nvPr/>
              </p14:nvContentPartPr>
              <p14:xfrm>
                <a:off x="7056360" y="6003792"/>
                <a:ext cx="272160" cy="241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D5AF028-CC88-F9A8-E3CB-28E9FA96FD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38720" y="5985792"/>
                  <a:ext cx="3078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932F05-8588-5EFB-59DE-039E8C0B7CEB}"/>
                    </a:ext>
                  </a:extLst>
                </p14:cNvPr>
                <p14:cNvContentPartPr/>
                <p14:nvPr/>
              </p14:nvContentPartPr>
              <p14:xfrm>
                <a:off x="7392240" y="6159672"/>
                <a:ext cx="225000" cy="212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932F05-8588-5EFB-59DE-039E8C0B7CE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74600" y="6142032"/>
                  <a:ext cx="260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AFA8B3-85EB-8940-4908-C1757BAF7AB2}"/>
                    </a:ext>
                  </a:extLst>
                </p14:cNvPr>
                <p14:cNvContentPartPr/>
                <p14:nvPr/>
              </p14:nvContentPartPr>
              <p14:xfrm>
                <a:off x="7658640" y="6002712"/>
                <a:ext cx="218520" cy="36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AFA8B3-85EB-8940-4908-C1757BAF7A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40640" y="5984712"/>
                  <a:ext cx="254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637933-8F29-C8AB-080A-F8A6152BBC4A}"/>
                    </a:ext>
                  </a:extLst>
                </p14:cNvPr>
                <p14:cNvContentPartPr/>
                <p14:nvPr/>
              </p14:nvContentPartPr>
              <p14:xfrm>
                <a:off x="7743960" y="6094152"/>
                <a:ext cx="218520" cy="72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637933-8F29-C8AB-080A-F8A6152BBC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6320" y="6076152"/>
                  <a:ext cx="254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5A9854-2E91-EF02-8946-2288F2D70DF9}"/>
                    </a:ext>
                  </a:extLst>
                </p14:cNvPr>
                <p14:cNvContentPartPr/>
                <p14:nvPr/>
              </p14:nvContentPartPr>
              <p14:xfrm>
                <a:off x="7987680" y="5686272"/>
                <a:ext cx="495360" cy="906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5A9854-2E91-EF02-8946-2288F2D70D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69680" y="5668272"/>
                  <a:ext cx="531000" cy="9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CC9A439-19A8-CCC2-87A5-0293F65DF0FC}"/>
                    </a:ext>
                  </a:extLst>
                </p14:cNvPr>
                <p14:cNvContentPartPr/>
                <p14:nvPr/>
              </p14:nvContentPartPr>
              <p14:xfrm>
                <a:off x="8267400" y="5872752"/>
                <a:ext cx="91080" cy="469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CC9A439-19A8-CCC2-87A5-0293F65DF0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49400" y="5855112"/>
                  <a:ext cx="1267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69CE27-57AE-7271-197D-D599462FDF84}"/>
                    </a:ext>
                  </a:extLst>
                </p14:cNvPr>
                <p14:cNvContentPartPr/>
                <p14:nvPr/>
              </p14:nvContentPartPr>
              <p14:xfrm>
                <a:off x="8541720" y="6045192"/>
                <a:ext cx="123480" cy="7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69CE27-57AE-7271-197D-D599462FDF8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23720" y="6027192"/>
                  <a:ext cx="159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B2FDCD-7559-7DA0-9B5E-A490ADFB5A3B}"/>
                    </a:ext>
                  </a:extLst>
                </p14:cNvPr>
                <p14:cNvContentPartPr/>
                <p14:nvPr/>
              </p14:nvContentPartPr>
              <p14:xfrm>
                <a:off x="8769240" y="5930712"/>
                <a:ext cx="528120" cy="92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AB2FDCD-7559-7DA0-9B5E-A490ADFB5A3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51600" y="5913072"/>
                  <a:ext cx="563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25B1A35-241C-8C90-B25E-49A0F61E73ED}"/>
                    </a:ext>
                  </a:extLst>
                </p14:cNvPr>
                <p14:cNvContentPartPr/>
                <p14:nvPr/>
              </p14:nvContentPartPr>
              <p14:xfrm>
                <a:off x="9564120" y="5905872"/>
                <a:ext cx="69480" cy="15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25B1A35-241C-8C90-B25E-49A0F61E73E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46480" y="5888232"/>
                  <a:ext cx="105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4D4D1D-4A5F-3801-D380-AC5DCB16DEA9}"/>
                    </a:ext>
                  </a:extLst>
                </p14:cNvPr>
                <p14:cNvContentPartPr/>
                <p14:nvPr/>
              </p14:nvContentPartPr>
              <p14:xfrm>
                <a:off x="9728280" y="5582592"/>
                <a:ext cx="142200" cy="507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4D4D1D-4A5F-3801-D380-AC5DCB16DE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10280" y="5564952"/>
                  <a:ext cx="1778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D07E56-F961-33C3-93F1-FB46B7416D4E}"/>
                    </a:ext>
                  </a:extLst>
                </p14:cNvPr>
                <p14:cNvContentPartPr/>
                <p14:nvPr/>
              </p14:nvContentPartPr>
              <p14:xfrm>
                <a:off x="9887040" y="5553072"/>
                <a:ext cx="306360" cy="53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D07E56-F961-33C3-93F1-FB46B7416D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69400" y="5535432"/>
                  <a:ext cx="34200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520DE7-E3EC-F136-A1AF-EEC3B1FB45FA}"/>
                    </a:ext>
                  </a:extLst>
                </p14:cNvPr>
                <p14:cNvContentPartPr/>
                <p14:nvPr/>
              </p14:nvContentPartPr>
              <p14:xfrm>
                <a:off x="10095840" y="5466672"/>
                <a:ext cx="443160" cy="820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520DE7-E3EC-F136-A1AF-EEC3B1FB45F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78200" y="5449032"/>
                  <a:ext cx="47880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D0DF560-0E67-7FC6-2569-253207261D5E}"/>
                    </a:ext>
                  </a:extLst>
                </p14:cNvPr>
                <p14:cNvContentPartPr/>
                <p14:nvPr/>
              </p14:nvContentPartPr>
              <p14:xfrm>
                <a:off x="8013960" y="5474088"/>
                <a:ext cx="415800" cy="11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D0DF560-0E67-7FC6-2569-253207261D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95960" y="5456088"/>
                  <a:ext cx="451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971657-29A4-09C6-5DB4-54D2B46FD6A3}"/>
                    </a:ext>
                  </a:extLst>
                </p14:cNvPr>
                <p14:cNvContentPartPr/>
                <p14:nvPr/>
              </p14:nvContentPartPr>
              <p14:xfrm>
                <a:off x="8103960" y="4569768"/>
                <a:ext cx="335880" cy="18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971657-29A4-09C6-5DB4-54D2B46FD6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85960" y="4552128"/>
                  <a:ext cx="371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49DDA7-0F2B-AE80-73B2-921A33F8E703}"/>
                    </a:ext>
                  </a:extLst>
                </p14:cNvPr>
                <p14:cNvContentPartPr/>
                <p14:nvPr/>
              </p14:nvContentPartPr>
              <p14:xfrm>
                <a:off x="8341560" y="4635288"/>
                <a:ext cx="151920" cy="183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49DDA7-0F2B-AE80-73B2-921A33F8E7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23560" y="4617648"/>
                  <a:ext cx="187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337BA7F-EC3A-F15C-ED91-ECEBF5C07D64}"/>
                    </a:ext>
                  </a:extLst>
                </p14:cNvPr>
                <p14:cNvContentPartPr/>
                <p14:nvPr/>
              </p14:nvContentPartPr>
              <p14:xfrm>
                <a:off x="8456040" y="4425408"/>
                <a:ext cx="408600" cy="295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337BA7F-EC3A-F15C-ED91-ECEBF5C07D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38040" y="4407768"/>
                  <a:ext cx="4442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3C504E0-16C2-750B-5872-9A57F8E69399}"/>
                    </a:ext>
                  </a:extLst>
                </p14:cNvPr>
                <p14:cNvContentPartPr/>
                <p14:nvPr/>
              </p14:nvContentPartPr>
              <p14:xfrm>
                <a:off x="8748720" y="4469688"/>
                <a:ext cx="196200" cy="216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3C504E0-16C2-750B-5872-9A57F8E693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31080" y="4452048"/>
                  <a:ext cx="2318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1CB153-6913-E6EB-46E1-183FB5CAF87F}"/>
                    </a:ext>
                  </a:extLst>
                </p14:cNvPr>
                <p14:cNvContentPartPr/>
                <p14:nvPr/>
              </p14:nvContentPartPr>
              <p14:xfrm>
                <a:off x="8448480" y="4110048"/>
                <a:ext cx="188640" cy="241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1CB153-6913-E6EB-46E1-183FB5CAF87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30480" y="4092408"/>
                  <a:ext cx="2242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D484DA5-E833-A655-7057-E1BE6F946E82}"/>
                    </a:ext>
                  </a:extLst>
                </p14:cNvPr>
                <p14:cNvContentPartPr/>
                <p14:nvPr/>
              </p14:nvContentPartPr>
              <p14:xfrm>
                <a:off x="10681560" y="3801888"/>
                <a:ext cx="209520" cy="1648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D484DA5-E833-A655-7057-E1BE6F946E8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63920" y="3783888"/>
                  <a:ext cx="245160" cy="16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752DCBB-C8B8-E355-3829-8FBF7708A550}"/>
                    </a:ext>
                  </a:extLst>
                </p14:cNvPr>
                <p14:cNvContentPartPr/>
                <p14:nvPr/>
              </p14:nvContentPartPr>
              <p14:xfrm>
                <a:off x="10298880" y="4753008"/>
                <a:ext cx="1742760" cy="113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752DCBB-C8B8-E355-3829-8FBF7708A5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80880" y="4735368"/>
                  <a:ext cx="1778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2BF548-A805-85A7-7DE6-0C1C0947C6F8}"/>
                    </a:ext>
                  </a:extLst>
                </p14:cNvPr>
                <p14:cNvContentPartPr/>
                <p14:nvPr/>
              </p14:nvContentPartPr>
              <p14:xfrm>
                <a:off x="11826720" y="4888728"/>
                <a:ext cx="102960" cy="382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2BF548-A805-85A7-7DE6-0C1C0947C6F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809080" y="4870728"/>
                  <a:ext cx="1386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37D18DB-2A8B-0129-A810-A2D7F57DF8F6}"/>
                    </a:ext>
                  </a:extLst>
                </p14:cNvPr>
                <p14:cNvContentPartPr/>
                <p14:nvPr/>
              </p14:nvContentPartPr>
              <p14:xfrm>
                <a:off x="11760480" y="5002128"/>
                <a:ext cx="209880" cy="15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37D18DB-2A8B-0129-A810-A2D7F57DF8F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742840" y="4984488"/>
                  <a:ext cx="245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A9D17E1-BA41-85AB-699B-5A4DB1342821}"/>
                    </a:ext>
                  </a:extLst>
                </p14:cNvPr>
                <p14:cNvContentPartPr/>
                <p14:nvPr/>
              </p14:nvContentPartPr>
              <p14:xfrm>
                <a:off x="12012480" y="5091408"/>
                <a:ext cx="47880" cy="180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A9D17E1-BA41-85AB-699B-5A4DB134282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994840" y="5073768"/>
                  <a:ext cx="83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F9F6792-210C-6AC2-977D-0470865297A1}"/>
                    </a:ext>
                  </a:extLst>
                </p14:cNvPr>
                <p14:cNvContentPartPr/>
                <p14:nvPr/>
              </p14:nvContentPartPr>
              <p14:xfrm>
                <a:off x="10311480" y="3574008"/>
                <a:ext cx="90360" cy="390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F9F6792-210C-6AC2-977D-0470865297A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93840" y="3556008"/>
                  <a:ext cx="1260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613572-9290-ED57-C978-51B274E414F5}"/>
                    </a:ext>
                  </a:extLst>
                </p14:cNvPr>
                <p14:cNvContentPartPr/>
                <p14:nvPr/>
              </p14:nvContentPartPr>
              <p14:xfrm>
                <a:off x="10231560" y="3695328"/>
                <a:ext cx="200160" cy="210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613572-9290-ED57-C978-51B274E414F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13920" y="3677688"/>
                  <a:ext cx="235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87F5F4-F664-6310-C104-FC5DA3279FAD}"/>
                    </a:ext>
                  </a:extLst>
                </p14:cNvPr>
                <p14:cNvContentPartPr/>
                <p14:nvPr/>
              </p14:nvContentPartPr>
              <p14:xfrm>
                <a:off x="10454040" y="3759768"/>
                <a:ext cx="149040" cy="157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387F5F4-F664-6310-C104-FC5DA3279F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36040" y="3742128"/>
                  <a:ext cx="184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8C9844-B35A-71A5-AF9F-72B54D1052B4}"/>
                    </a:ext>
                  </a:extLst>
                </p14:cNvPr>
                <p14:cNvContentPartPr/>
                <p14:nvPr/>
              </p14:nvContentPartPr>
              <p14:xfrm>
                <a:off x="10992240" y="4478328"/>
                <a:ext cx="79920" cy="12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8C9844-B35A-71A5-AF9F-72B54D1052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74240" y="4460688"/>
                  <a:ext cx="115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08F42A1-919F-A4D6-DC1A-E354CD1AEDB0}"/>
                    </a:ext>
                  </a:extLst>
                </p14:cNvPr>
                <p14:cNvContentPartPr/>
                <p14:nvPr/>
              </p14:nvContentPartPr>
              <p14:xfrm>
                <a:off x="11204280" y="4311648"/>
                <a:ext cx="123480" cy="68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08F42A1-919F-A4D6-DC1A-E354CD1AEDB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86280" y="4294008"/>
                  <a:ext cx="159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188DAF-164E-D9C2-CEA3-6F979FF4DD76}"/>
                    </a:ext>
                  </a:extLst>
                </p14:cNvPr>
                <p14:cNvContentPartPr/>
                <p14:nvPr/>
              </p14:nvContentPartPr>
              <p14:xfrm>
                <a:off x="11439360" y="4092048"/>
                <a:ext cx="102600" cy="95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188DAF-164E-D9C2-CEA3-6F979FF4DD7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21720" y="4074408"/>
                  <a:ext cx="138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9718F50-F884-F5DA-C46D-C987CBB833AB}"/>
                    </a:ext>
                  </a:extLst>
                </p14:cNvPr>
                <p14:cNvContentPartPr/>
                <p14:nvPr/>
              </p14:nvContentPartPr>
              <p14:xfrm>
                <a:off x="11629800" y="3838608"/>
                <a:ext cx="133200" cy="133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9718F50-F884-F5DA-C46D-C987CBB833A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611800" y="3820608"/>
                  <a:ext cx="168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88A770-D888-D50A-3AB0-D878E1D42CEE}"/>
                    </a:ext>
                  </a:extLst>
                </p14:cNvPr>
                <p14:cNvContentPartPr/>
                <p14:nvPr/>
              </p14:nvContentPartPr>
              <p14:xfrm>
                <a:off x="11741400" y="5370408"/>
                <a:ext cx="117000" cy="2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88A770-D888-D50A-3AB0-D878E1D42C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23400" y="5352408"/>
                  <a:ext cx="152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1AC241-B3CA-5C97-DE19-C653E15A6839}"/>
                    </a:ext>
                  </a:extLst>
                </p14:cNvPr>
                <p14:cNvContentPartPr/>
                <p14:nvPr/>
              </p14:nvContentPartPr>
              <p14:xfrm>
                <a:off x="11720520" y="5303088"/>
                <a:ext cx="382320" cy="108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1AC241-B3CA-5C97-DE19-C653E15A68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702880" y="5285088"/>
                  <a:ext cx="417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68149F2-4307-B113-DFD7-F8174591E073}"/>
                    </a:ext>
                  </a:extLst>
                </p14:cNvPr>
                <p14:cNvContentPartPr/>
                <p14:nvPr/>
              </p14:nvContentPartPr>
              <p14:xfrm>
                <a:off x="6504840" y="5094288"/>
                <a:ext cx="450360" cy="196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68149F2-4307-B113-DFD7-F8174591E07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87200" y="5076288"/>
                  <a:ext cx="486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8E298F1-7556-B0E4-4A59-95B34D32F582}"/>
                    </a:ext>
                  </a:extLst>
                </p14:cNvPr>
                <p14:cNvContentPartPr/>
                <p14:nvPr/>
              </p14:nvContentPartPr>
              <p14:xfrm>
                <a:off x="6210360" y="5165208"/>
                <a:ext cx="37440" cy="307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8E298F1-7556-B0E4-4A59-95B34D32F58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92360" y="5147208"/>
                  <a:ext cx="730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A632B9-EF91-9378-382A-FE9F0B8DEC84}"/>
                    </a:ext>
                  </a:extLst>
                </p14:cNvPr>
                <p14:cNvContentPartPr/>
                <p14:nvPr/>
              </p14:nvContentPartPr>
              <p14:xfrm>
                <a:off x="6108480" y="5248008"/>
                <a:ext cx="364680" cy="256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A632B9-EF91-9378-382A-FE9F0B8DEC8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90840" y="5230008"/>
                  <a:ext cx="400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3DD3D63-AC2C-469E-F9FB-07BC52162F81}"/>
                    </a:ext>
                  </a:extLst>
                </p14:cNvPr>
                <p14:cNvContentPartPr/>
                <p14:nvPr/>
              </p14:nvContentPartPr>
              <p14:xfrm>
                <a:off x="6638040" y="6191208"/>
                <a:ext cx="384120" cy="253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3DD3D63-AC2C-469E-F9FB-07BC52162F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20040" y="6173568"/>
                  <a:ext cx="419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674751-E73E-BE6F-56DD-F80CE95D14B1}"/>
                    </a:ext>
                  </a:extLst>
                </p14:cNvPr>
                <p14:cNvContentPartPr/>
                <p14:nvPr/>
              </p14:nvContentPartPr>
              <p14:xfrm>
                <a:off x="6315840" y="6326208"/>
                <a:ext cx="239400" cy="350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674751-E73E-BE6F-56DD-F80CE95D14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98200" y="6308568"/>
                  <a:ext cx="2750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9C66C29-9BA2-1CF3-17C0-DC3AAF46ED76}"/>
                    </a:ext>
                  </a:extLst>
                </p14:cNvPr>
                <p14:cNvContentPartPr/>
                <p14:nvPr/>
              </p14:nvContentPartPr>
              <p14:xfrm>
                <a:off x="11198880" y="4274568"/>
                <a:ext cx="84960" cy="83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9C66C29-9BA2-1CF3-17C0-DC3AAF46ED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80880" y="4256928"/>
                  <a:ext cx="120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96D9644-0840-9C72-1ACA-E788DA73B944}"/>
                    </a:ext>
                  </a:extLst>
                </p14:cNvPr>
                <p14:cNvContentPartPr/>
                <p14:nvPr/>
              </p14:nvContentPartPr>
              <p14:xfrm>
                <a:off x="11413440" y="4049568"/>
                <a:ext cx="126360" cy="108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96D9644-0840-9C72-1ACA-E788DA73B94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95800" y="4031928"/>
                  <a:ext cx="162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8E48D3-6D04-7AE8-AFC9-C3F6F0C466C7}"/>
                    </a:ext>
                  </a:extLst>
                </p14:cNvPr>
                <p14:cNvContentPartPr/>
                <p14:nvPr/>
              </p14:nvContentPartPr>
              <p14:xfrm>
                <a:off x="10894680" y="4456728"/>
                <a:ext cx="160200" cy="155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E8E48D3-6D04-7AE8-AFC9-C3F6F0C466C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877040" y="4438728"/>
                  <a:ext cx="195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51B95D2-6530-7988-133E-8F12701C203B}"/>
                    </a:ext>
                  </a:extLst>
                </p14:cNvPr>
                <p14:cNvContentPartPr/>
                <p14:nvPr/>
              </p14:nvContentPartPr>
              <p14:xfrm>
                <a:off x="10828440" y="5343048"/>
                <a:ext cx="620640" cy="406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51B95D2-6530-7988-133E-8F12701C203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10440" y="5325048"/>
                  <a:ext cx="6562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97D574-EBB3-AE56-0D68-3509432545C6}"/>
                    </a:ext>
                  </a:extLst>
                </p14:cNvPr>
                <p14:cNvContentPartPr/>
                <p14:nvPr/>
              </p14:nvContentPartPr>
              <p14:xfrm>
                <a:off x="11342160" y="5651208"/>
                <a:ext cx="177480" cy="229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97D574-EBB3-AE56-0D68-3509432545C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24520" y="5633208"/>
                  <a:ext cx="213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D4AB3A4-6C5C-F2A6-218D-402CC0BA11A0}"/>
                    </a:ext>
                  </a:extLst>
                </p14:cNvPr>
                <p14:cNvContentPartPr/>
                <p14:nvPr/>
              </p14:nvContentPartPr>
              <p14:xfrm>
                <a:off x="11278800" y="5968008"/>
                <a:ext cx="201960" cy="20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D4AB3A4-6C5C-F2A6-218D-402CC0BA11A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261160" y="5950008"/>
                  <a:ext cx="237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C96A714-0722-3BC5-E5EC-A8C0CF825BEE}"/>
                    </a:ext>
                  </a:extLst>
                </p14:cNvPr>
                <p14:cNvContentPartPr/>
                <p14:nvPr/>
              </p14:nvContentPartPr>
              <p14:xfrm>
                <a:off x="11548800" y="6034248"/>
                <a:ext cx="52200" cy="190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C96A714-0722-3BC5-E5EC-A8C0CF825B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530800" y="6016608"/>
                  <a:ext cx="87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18110B1-0B85-2112-9FCD-F3215F4EDC16}"/>
                    </a:ext>
                  </a:extLst>
                </p14:cNvPr>
                <p14:cNvContentPartPr/>
                <p14:nvPr/>
              </p14:nvContentPartPr>
              <p14:xfrm>
                <a:off x="11580120" y="5909328"/>
                <a:ext cx="118440" cy="230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18110B1-0B85-2112-9FCD-F3215F4EDC1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562480" y="5891328"/>
                  <a:ext cx="154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0A4E41-400C-5136-5A9A-C7719BC5BF16}"/>
                    </a:ext>
                  </a:extLst>
                </p14:cNvPr>
                <p14:cNvContentPartPr/>
                <p14:nvPr/>
              </p14:nvContentPartPr>
              <p14:xfrm>
                <a:off x="11677680" y="5968728"/>
                <a:ext cx="109440" cy="170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0A4E41-400C-5136-5A9A-C7719BC5BF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660040" y="5951088"/>
                  <a:ext cx="145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1322BC7-9138-F36E-2455-2DD6894EDB99}"/>
                    </a:ext>
                  </a:extLst>
                </p14:cNvPr>
                <p14:cNvContentPartPr/>
                <p14:nvPr/>
              </p14:nvContentPartPr>
              <p14:xfrm>
                <a:off x="11388240" y="6179688"/>
                <a:ext cx="88560" cy="192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1322BC7-9138-F36E-2455-2DD6894EDB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370240" y="6162048"/>
                  <a:ext cx="124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B3CF365-E93E-A454-91BB-62A92C7384F3}"/>
                    </a:ext>
                  </a:extLst>
                </p14:cNvPr>
                <p14:cNvContentPartPr/>
                <p14:nvPr/>
              </p14:nvContentPartPr>
              <p14:xfrm>
                <a:off x="10887480" y="6518088"/>
                <a:ext cx="178560" cy="170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B3CF365-E93E-A454-91BB-62A92C7384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869480" y="6500088"/>
                  <a:ext cx="214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A2F2B9B-91E7-6F55-B530-123EA6C90C5B}"/>
                    </a:ext>
                  </a:extLst>
                </p14:cNvPr>
                <p14:cNvContentPartPr/>
                <p14:nvPr/>
              </p14:nvContentPartPr>
              <p14:xfrm>
                <a:off x="11135880" y="6518808"/>
                <a:ext cx="23400" cy="22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A2F2B9B-91E7-6F55-B530-123EA6C90C5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17880" y="6500808"/>
                  <a:ext cx="590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47017A8-A22B-F623-03AF-97ADA4FD91C9}"/>
                    </a:ext>
                  </a:extLst>
                </p14:cNvPr>
                <p14:cNvContentPartPr/>
                <p14:nvPr/>
              </p14:nvContentPartPr>
              <p14:xfrm>
                <a:off x="11103840" y="6579648"/>
                <a:ext cx="110160" cy="69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47017A8-A22B-F623-03AF-97ADA4FD91C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085840" y="6562008"/>
                  <a:ext cx="145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0A6AA70-CC61-5828-9343-502AD8648F08}"/>
                    </a:ext>
                  </a:extLst>
                </p14:cNvPr>
                <p14:cNvContentPartPr/>
                <p14:nvPr/>
              </p14:nvContentPartPr>
              <p14:xfrm>
                <a:off x="11237040" y="6580368"/>
                <a:ext cx="88200" cy="126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0A6AA70-CC61-5828-9343-502AD8648F0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19040" y="6562368"/>
                  <a:ext cx="123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6CDB08D-C6FA-8B9A-92B1-57314DCFA7B6}"/>
                    </a:ext>
                  </a:extLst>
                </p14:cNvPr>
                <p14:cNvContentPartPr/>
                <p14:nvPr/>
              </p14:nvContentPartPr>
              <p14:xfrm>
                <a:off x="11346840" y="6501528"/>
                <a:ext cx="90720" cy="7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6CDB08D-C6FA-8B9A-92B1-57314DCFA7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329200" y="6483888"/>
                  <a:ext cx="1263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CE01047-97CC-31DC-B360-DE2658F44E81}"/>
                    </a:ext>
                  </a:extLst>
                </p14:cNvPr>
                <p14:cNvContentPartPr/>
                <p14:nvPr/>
              </p14:nvContentPartPr>
              <p14:xfrm>
                <a:off x="11350440" y="6468768"/>
                <a:ext cx="120960" cy="162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CE01047-97CC-31DC-B360-DE2658F44E8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332440" y="6451128"/>
                  <a:ext cx="156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B388310-8282-C0E6-1B8B-A6C180F14205}"/>
                    </a:ext>
                  </a:extLst>
                </p14:cNvPr>
                <p14:cNvContentPartPr/>
                <p14:nvPr/>
              </p14:nvContentPartPr>
              <p14:xfrm>
                <a:off x="11430720" y="6340968"/>
                <a:ext cx="176760" cy="199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B388310-8282-C0E6-1B8B-A6C180F142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413080" y="6322968"/>
                  <a:ext cx="212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F2E79F6-34DE-2493-6035-9A857861B88F}"/>
                    </a:ext>
                  </a:extLst>
                </p14:cNvPr>
                <p14:cNvContentPartPr/>
                <p14:nvPr/>
              </p14:nvContentPartPr>
              <p14:xfrm>
                <a:off x="10750680" y="6256728"/>
                <a:ext cx="986040" cy="608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F2E79F6-34DE-2493-6035-9A857861B88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33040" y="6238728"/>
                  <a:ext cx="102168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2C5DFF5-EEC4-9983-8191-88B9F13232E2}"/>
                    </a:ext>
                  </a:extLst>
                </p14:cNvPr>
                <p14:cNvContentPartPr/>
                <p14:nvPr/>
              </p14:nvContentPartPr>
              <p14:xfrm>
                <a:off x="11182320" y="6720768"/>
                <a:ext cx="147240" cy="56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2C5DFF5-EEC4-9983-8191-88B9F13232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64680" y="6703128"/>
                  <a:ext cx="182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A1AB478-56ED-9E71-AD36-30A2B1342C82}"/>
                    </a:ext>
                  </a:extLst>
                </p14:cNvPr>
                <p14:cNvContentPartPr/>
                <p14:nvPr/>
              </p14:nvContentPartPr>
              <p14:xfrm>
                <a:off x="10830600" y="4772448"/>
                <a:ext cx="85680" cy="141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A1AB478-56ED-9E71-AD36-30A2B1342C8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12600" y="4754448"/>
                  <a:ext cx="121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17445C2-97C4-83F1-FD46-C62016986824}"/>
                    </a:ext>
                  </a:extLst>
                </p14:cNvPr>
                <p14:cNvContentPartPr/>
                <p14:nvPr/>
              </p14:nvContentPartPr>
              <p14:xfrm>
                <a:off x="11756520" y="4697568"/>
                <a:ext cx="102600" cy="115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17445C2-97C4-83F1-FD46-C620169868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738520" y="4679928"/>
                  <a:ext cx="138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3448F4B-AC05-B6A7-BB71-2DAB2B89B592}"/>
                    </a:ext>
                  </a:extLst>
                </p14:cNvPr>
                <p14:cNvContentPartPr/>
                <p14:nvPr/>
              </p14:nvContentPartPr>
              <p14:xfrm>
                <a:off x="10888560" y="4781808"/>
                <a:ext cx="102240" cy="83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3448F4B-AC05-B6A7-BB71-2DAB2B89B59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70920" y="4763808"/>
                  <a:ext cx="137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F431513-6A17-35D5-95BA-DBB06F30D13A}"/>
                    </a:ext>
                  </a:extLst>
                </p14:cNvPr>
                <p14:cNvContentPartPr/>
                <p14:nvPr/>
              </p14:nvContentPartPr>
              <p14:xfrm>
                <a:off x="11032200" y="4794768"/>
                <a:ext cx="142200" cy="74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F431513-6A17-35D5-95BA-DBB06F30D13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014200" y="4777128"/>
                  <a:ext cx="177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889057D-99C7-FEE4-AD7F-3451E516DB32}"/>
                    </a:ext>
                  </a:extLst>
                </p14:cNvPr>
                <p14:cNvContentPartPr/>
                <p14:nvPr/>
              </p14:nvContentPartPr>
              <p14:xfrm>
                <a:off x="11213640" y="4763088"/>
                <a:ext cx="130680" cy="52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889057D-99C7-FEE4-AD7F-3451E516DB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195640" y="4745088"/>
                  <a:ext cx="166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A77B108-2346-12C7-5CDE-2F2075979408}"/>
                    </a:ext>
                  </a:extLst>
                </p14:cNvPr>
                <p14:cNvContentPartPr/>
                <p14:nvPr/>
              </p14:nvContentPartPr>
              <p14:xfrm>
                <a:off x="11376720" y="4746528"/>
                <a:ext cx="71280" cy="54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A77B108-2346-12C7-5CDE-2F207597940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359080" y="4728888"/>
                  <a:ext cx="106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15F776B-0C5E-CF61-E4CA-9EE0AD44541D}"/>
                    </a:ext>
                  </a:extLst>
                </p14:cNvPr>
                <p14:cNvContentPartPr/>
                <p14:nvPr/>
              </p14:nvContentPartPr>
              <p14:xfrm>
                <a:off x="11474280" y="4755888"/>
                <a:ext cx="129960" cy="63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15F776B-0C5E-CF61-E4CA-9EE0AD44541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456640" y="4738248"/>
                  <a:ext cx="165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DB76F5C-C267-E69B-2309-BD785CDD06C5}"/>
                    </a:ext>
                  </a:extLst>
                </p14:cNvPr>
                <p14:cNvContentPartPr/>
                <p14:nvPr/>
              </p14:nvContentPartPr>
              <p14:xfrm>
                <a:off x="11609280" y="4715928"/>
                <a:ext cx="201600" cy="80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DB76F5C-C267-E69B-2309-BD785CDD06C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591280" y="4698288"/>
                  <a:ext cx="237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47BD831-0BBB-3EA0-2174-3429D41259DD}"/>
                    </a:ext>
                  </a:extLst>
                </p14:cNvPr>
                <p14:cNvContentPartPr/>
                <p14:nvPr/>
              </p14:nvContentPartPr>
              <p14:xfrm>
                <a:off x="10830240" y="6369408"/>
                <a:ext cx="279000" cy="485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47BD831-0BBB-3EA0-2174-3429D41259D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812240" y="6351768"/>
                  <a:ext cx="31464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BAE163-BF36-F600-070F-46B39F9889E6}"/>
                    </a:ext>
                  </a:extLst>
                </p14:cNvPr>
                <p14:cNvContentPartPr/>
                <p14:nvPr/>
              </p14:nvContentPartPr>
              <p14:xfrm>
                <a:off x="11455920" y="6089328"/>
                <a:ext cx="293400" cy="55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BAE163-BF36-F600-070F-46B39F9889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437920" y="6071688"/>
                  <a:ext cx="329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F803776-0EED-8485-FD5A-C6AAFC26BC73}"/>
                    </a:ext>
                  </a:extLst>
                </p14:cNvPr>
                <p14:cNvContentPartPr/>
                <p14:nvPr/>
              </p14:nvContentPartPr>
              <p14:xfrm>
                <a:off x="10596240" y="6187248"/>
                <a:ext cx="1244880" cy="756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F803776-0EED-8485-FD5A-C6AAFC26BC7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578600" y="6169608"/>
                  <a:ext cx="128052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0F15FDD-D5B1-8DF8-1797-1394300EB9EE}"/>
                    </a:ext>
                  </a:extLst>
                </p14:cNvPr>
                <p14:cNvContentPartPr/>
                <p14:nvPr/>
              </p14:nvContentPartPr>
              <p14:xfrm>
                <a:off x="11715120" y="6087528"/>
                <a:ext cx="203760" cy="233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0F15FDD-D5B1-8DF8-1797-1394300EB9E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697120" y="6069888"/>
                  <a:ext cx="239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BA26B50-0D76-925C-94D8-F67E6AFF4FAA}"/>
                    </a:ext>
                  </a:extLst>
                </p14:cNvPr>
                <p14:cNvContentPartPr/>
                <p14:nvPr/>
              </p14:nvContentPartPr>
              <p14:xfrm>
                <a:off x="11927520" y="6201288"/>
                <a:ext cx="62280" cy="75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BA26B50-0D76-925C-94D8-F67E6AFF4FA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909880" y="6183288"/>
                  <a:ext cx="97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2532E4-6001-032A-47AA-B0B1C4D50855}"/>
                    </a:ext>
                  </a:extLst>
                </p14:cNvPr>
                <p14:cNvContentPartPr/>
                <p14:nvPr/>
              </p14:nvContentPartPr>
              <p14:xfrm>
                <a:off x="11890800" y="6108048"/>
                <a:ext cx="34200" cy="28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2532E4-6001-032A-47AA-B0B1C4D5085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873160" y="6090408"/>
                  <a:ext cx="69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D4F26EE-9FF7-5C73-9135-E4724AD0BBAA}"/>
                    </a:ext>
                  </a:extLst>
                </p14:cNvPr>
                <p14:cNvContentPartPr/>
                <p14:nvPr/>
              </p14:nvContentPartPr>
              <p14:xfrm>
                <a:off x="11974320" y="6053328"/>
                <a:ext cx="146880" cy="192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D4F26EE-9FF7-5C73-9135-E4724AD0BB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956320" y="6035688"/>
                  <a:ext cx="182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D2F9CFE-52EE-99A7-A382-19EF5BC7B9B5}"/>
                    </a:ext>
                  </a:extLst>
                </p14:cNvPr>
                <p14:cNvContentPartPr/>
                <p14:nvPr/>
              </p14:nvContentPartPr>
              <p14:xfrm>
                <a:off x="11900160" y="6072768"/>
                <a:ext cx="35640" cy="67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D2F9CFE-52EE-99A7-A382-19EF5BC7B9B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882160" y="6055128"/>
                  <a:ext cx="712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EDC0BAA-A5AA-A087-4EEB-AC74CC7A5E24}"/>
                    </a:ext>
                  </a:extLst>
                </p14:cNvPr>
                <p14:cNvContentPartPr/>
                <p14:nvPr/>
              </p14:nvContentPartPr>
              <p14:xfrm>
                <a:off x="7008480" y="5210568"/>
                <a:ext cx="3286800" cy="672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EDC0BAA-A5AA-A087-4EEB-AC74CC7A5E2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90840" y="5192928"/>
                  <a:ext cx="332244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317032E-D728-8B72-5820-7B2867898E02}"/>
                    </a:ext>
                  </a:extLst>
                </p14:cNvPr>
                <p14:cNvContentPartPr/>
                <p14:nvPr/>
              </p14:nvContentPartPr>
              <p14:xfrm>
                <a:off x="7302240" y="6026328"/>
                <a:ext cx="2846160" cy="550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317032E-D728-8B72-5820-7B2867898E0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84240" y="6008688"/>
                  <a:ext cx="2881800" cy="58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4241DD0-47A1-8E50-D6C7-8782471B0418}"/>
              </a:ext>
            </a:extLst>
          </p:cNvPr>
          <p:cNvGrpSpPr/>
          <p:nvPr/>
        </p:nvGrpSpPr>
        <p:grpSpPr>
          <a:xfrm>
            <a:off x="4594320" y="6033888"/>
            <a:ext cx="1443600" cy="878760"/>
            <a:chOff x="4594320" y="6033888"/>
            <a:chExt cx="1443600" cy="87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2326BB9-9F23-E3AC-5D47-1A0FAB8B1F67}"/>
                    </a:ext>
                  </a:extLst>
                </p14:cNvPr>
                <p14:cNvContentPartPr/>
                <p14:nvPr/>
              </p14:nvContentPartPr>
              <p14:xfrm>
                <a:off x="5007960" y="6280488"/>
                <a:ext cx="230040" cy="280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2326BB9-9F23-E3AC-5D47-1A0FAB8B1F6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89960" y="6262488"/>
                  <a:ext cx="265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4CD9F77-08CC-6F4D-C655-16A56C49BBA0}"/>
                    </a:ext>
                  </a:extLst>
                </p14:cNvPr>
                <p14:cNvContentPartPr/>
                <p14:nvPr/>
              </p14:nvContentPartPr>
              <p14:xfrm>
                <a:off x="5192280" y="6353928"/>
                <a:ext cx="65880" cy="140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4CD9F77-08CC-6F4D-C655-16A56C49BBA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74640" y="6335928"/>
                  <a:ext cx="101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1C485A-A82D-6FC1-0A34-487032139FC6}"/>
                    </a:ext>
                  </a:extLst>
                </p14:cNvPr>
                <p14:cNvContentPartPr/>
                <p14:nvPr/>
              </p14:nvContentPartPr>
              <p14:xfrm>
                <a:off x="5203800" y="6268968"/>
                <a:ext cx="170280" cy="17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1C485A-A82D-6FC1-0A34-487032139FC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85800" y="6250968"/>
                  <a:ext cx="205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29D86EF-977D-36D7-5CB9-5FEE80CBF0DD}"/>
                    </a:ext>
                  </a:extLst>
                </p14:cNvPr>
                <p14:cNvContentPartPr/>
                <p14:nvPr/>
              </p14:nvContentPartPr>
              <p14:xfrm>
                <a:off x="5311800" y="6197328"/>
                <a:ext cx="222840" cy="234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29D86EF-977D-36D7-5CB9-5FEE80CBF0D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93800" y="6179688"/>
                  <a:ext cx="258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47BA760-94CF-9801-6C23-0D61B29F27EB}"/>
                    </a:ext>
                  </a:extLst>
                </p14:cNvPr>
                <p14:cNvContentPartPr/>
                <p14:nvPr/>
              </p14:nvContentPartPr>
              <p14:xfrm>
                <a:off x="5382000" y="6235488"/>
                <a:ext cx="67320" cy="96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47BA760-94CF-9801-6C23-0D61B29F27E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64360" y="6217848"/>
                  <a:ext cx="102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D45B1DB-22CB-D539-281B-0AEF769C12F2}"/>
                    </a:ext>
                  </a:extLst>
                </p14:cNvPr>
                <p14:cNvContentPartPr/>
                <p14:nvPr/>
              </p14:nvContentPartPr>
              <p14:xfrm>
                <a:off x="5381280" y="6601248"/>
                <a:ext cx="232200" cy="165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D45B1DB-22CB-D539-281B-0AEF769C12F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63280" y="6583248"/>
                  <a:ext cx="267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3705ACC-8299-45DB-1C5C-E63D3E2D0C3D}"/>
                    </a:ext>
                  </a:extLst>
                </p14:cNvPr>
                <p14:cNvContentPartPr/>
                <p14:nvPr/>
              </p14:nvContentPartPr>
              <p14:xfrm>
                <a:off x="5533560" y="6462648"/>
                <a:ext cx="206280" cy="149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3705ACC-8299-45DB-1C5C-E63D3E2D0C3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15920" y="6445008"/>
                  <a:ext cx="241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CDCBB0C-0741-3838-4E16-17561FB86C3D}"/>
                    </a:ext>
                  </a:extLst>
                </p14:cNvPr>
                <p14:cNvContentPartPr/>
                <p14:nvPr/>
              </p14:nvContentPartPr>
              <p14:xfrm>
                <a:off x="4919400" y="6033888"/>
                <a:ext cx="976680" cy="878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CDCBB0C-0741-3838-4E16-17561FB86C3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901400" y="6015888"/>
                  <a:ext cx="101232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50D2971-22C6-73D8-4021-07D56853E3C9}"/>
                    </a:ext>
                  </a:extLst>
                </p14:cNvPr>
                <p14:cNvContentPartPr/>
                <p14:nvPr/>
              </p14:nvContentPartPr>
              <p14:xfrm>
                <a:off x="5776560" y="6696648"/>
                <a:ext cx="216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50D2971-22C6-73D8-4021-07D56853E3C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58920" y="6679008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E52E1B2-E4A6-FE92-75DF-A38F4CE2688F}"/>
                    </a:ext>
                  </a:extLst>
                </p14:cNvPr>
                <p14:cNvContentPartPr/>
                <p14:nvPr/>
              </p14:nvContentPartPr>
              <p14:xfrm>
                <a:off x="5516640" y="6146208"/>
                <a:ext cx="269280" cy="126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E52E1B2-E4A6-FE92-75DF-A38F4CE2688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98640" y="6128568"/>
                  <a:ext cx="304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18C58A1-E15C-065A-EA3F-60B33189148C}"/>
                    </a:ext>
                  </a:extLst>
                </p14:cNvPr>
                <p14:cNvContentPartPr/>
                <p14:nvPr/>
              </p14:nvContentPartPr>
              <p14:xfrm>
                <a:off x="5799600" y="6122808"/>
                <a:ext cx="177840" cy="95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18C58A1-E15C-065A-EA3F-60B33189148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781960" y="6104808"/>
                  <a:ext cx="213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1116415-6D69-78FC-4BB6-A67735667F6D}"/>
                    </a:ext>
                  </a:extLst>
                </p14:cNvPr>
                <p14:cNvContentPartPr/>
                <p14:nvPr/>
              </p14:nvContentPartPr>
              <p14:xfrm>
                <a:off x="4975920" y="6144408"/>
                <a:ext cx="928800" cy="574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1116415-6D69-78FC-4BB6-A67735667F6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57920" y="6126768"/>
                  <a:ext cx="96444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948CA96-B9E3-9DB3-02CF-0CD0A37E6F38}"/>
                    </a:ext>
                  </a:extLst>
                </p14:cNvPr>
                <p14:cNvContentPartPr/>
                <p14:nvPr/>
              </p14:nvContentPartPr>
              <p14:xfrm>
                <a:off x="5095080" y="6230448"/>
                <a:ext cx="942840" cy="622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948CA96-B9E3-9DB3-02CF-0CD0A37E6F3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77440" y="6212448"/>
                  <a:ext cx="97848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B5A54C2-A360-3602-F51A-689C321482C6}"/>
                    </a:ext>
                  </a:extLst>
                </p14:cNvPr>
                <p14:cNvContentPartPr/>
                <p14:nvPr/>
              </p14:nvContentPartPr>
              <p14:xfrm>
                <a:off x="4594320" y="6374448"/>
                <a:ext cx="401040" cy="164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B5A54C2-A360-3602-F51A-689C321482C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76320" y="6356448"/>
                  <a:ext cx="436680" cy="20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031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63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98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Eid Abdelhafez Abdellahi</dc:creator>
  <cp:lastModifiedBy>Mahmoud Eid Abdelhafez Abdellahi</cp:lastModifiedBy>
  <cp:revision>16</cp:revision>
  <dcterms:created xsi:type="dcterms:W3CDTF">2023-04-04T18:09:49Z</dcterms:created>
  <dcterms:modified xsi:type="dcterms:W3CDTF">2023-04-04T20:28:12Z</dcterms:modified>
</cp:coreProperties>
</file>