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9e69ef5f-ffe5-4148-8193-d887f67e40b3}">
  <we:reference id="WA200003233" version="2.0.0.3" store="en-US" storeType="OMEX"/>
  <we:alternateReferences/>
  <we:properties>
    <we:property name="Microsoft.Office.CampaignId" value="&quot;none&quot;"/>
    <we:property name="reportUrl" value="&quot;/links/FJX3nyc3rw?ctid=f5e62233-b320-4d1d-a737-38076132e8db&amp;pbi_source=linkShare&amp;fromEntryPoint=share&quot;"/>
    <we:property name="reportState" value="&quot;CONNECTED&quot;"/>
    <we:property name="artifactViewState" value="&quot;live&quot;"/>
    <we:property name="reportEmbeddedTime" value="&quot;2025-03-04T13:12:41.733Z&quot;"/>
    <we:property name="creatorSessionId" value="&quot;b8296ff0-76a7-40ab-a133-b7b09fabf1c7&quot;"/>
    <we:property name="creatorUserId" value="&quot;1003200198AB3F73&quot;"/>
    <we:property name="creatorTenantId" value="&quot;f5e62233-b320-4d1d-a737-38076132e8db&quot;"/>
    <we:property name="pageDisplayName" value="&quot;Transit Sales&quot;"/>
    <we:property name="reportName" value="&quot;Car_Sales&quot;"/>
    <we:property name="isVisualContainerHeaderHidden" value="false"/>
    <we:property name="isFiltersActionButtonVisible" value="true"/>
    <we:property name="initialStateBookmark" value="&quot;H4sIAAAAAAAAA+1YUW+bSBD+KxVPdxI67cKugbw5Nm2jJnbOdipFVVQN7ODSYkDLkovP4r/fshBdmiblcmoap61fDDOj2flmvp3dYWeJtCoz2M5gg9aBdVgUnzYgP72glm3lvWw+f3MyXrx5PxufhFpclCot8so62FkK5BrV27SqIWs9aOG7C9uCLDuFdfuWQFahbZUoqyKHLP0bO2OtUrLGxrbwqswKCa3LpQKFrdtLba7f9dr0D1evCLFKL3GJseqkEVBOXCo8L+YjDHjCvFibVZ2BiexOEy1P0kxp78ZkG16VUke8u0YKvuBJQCPuxcIXjs+BgPartmWrnejo1oVMY8gsE7fEqgtzZ02KrN6Yp/Az+bKoZYwLTIwqV6naak8riDKkL35zfrcanYJTWegEGc3pYj49m6yOj2ahUX0o/ppI1AsL64A2F1pyafI3KXIFad4jCQjnI5cQhoHH3Chw/JG4H2wPZywuIY+149tYxuu1xDWo/jV8FKB/no1nq6PV+XwxDRfh1Khf1nlfYXIbO2ns3b7UgZg6VGm+zno2G86ap1UXopKIGyjbzRJ91KxsS9Bc81gv8/EGU1/Joi5NYR4n+IumVRMCfuQy10+cIBbMY9TzBiny9Jm294Suy/FxuBwm6SAx4qyudL5RHIKcfACpblOkkALl4dZUYZrK65bn2LcAPCXq5uIeKvd82T46mzmlrieQMJ9w5lMGCR9m87Ng0L4Q3vTl2dnJYbj4JkF/q7hO5rPV6/dH0//TlTN9YP7adA9Nc39+JCNwBUN0KUU3EsgI3YvzYzI/m60W5z/T2dEF9ovJD+RHR2Q9CHgi4F7kRT6iH7se+fKu3E1DWkhjjGAUuRELuB4pECKnlffzwp1q+7v1wvNwvLi7FdpWkCBj4DBGfO5osDH14Ebkd6qHI9/P0aAZ2jll+gz6/iDs77tv/iVXt29cPVVy3p4CPKCOnh4iZD/GlWu48YIUvWqfCXRvu21FjMXED1x0CGGEjAQdMf4My0d/rvLR6/K5vuuLwNcDPHFjLojjjZy9uH49j/H9QdPMIKGSOs9xv8n0VcBPP7/7ToCcCIwil9Fk5DgQma+zX/+ohlcqKq4+z7v53ZRYG5Rrc3kralWVEOMp5GgQlV1QKRo7TUPIBYr+Wbb/x6neTd3SbyGru095+s+soYNJNcj/aN9Bbf4BK6QEzGEXAAA=&quot;"/>
    <we:property name="bookmark" value="&quot;H4sIAAAAAAAAA+1YbW/bNhD+K4U+bYAwkCIpUvnm2NoWoHVS2xkQDMFwFE+uWkUSaDmLa/i/l3oJ1npJhRRN47TVJ+nucHzu7uGRp61nslWVw2YKV+gdecdl+e4K7LsX1PO9opNJATxNCXKpAqOARjJlTltWdVYWK+9o69Vgl1j/la3WkDeOnPDvS9+DPD+DZfOVQr5C36vQrsoC8uw9dsZOVds17nwPb6q8tNC4nNdQY+P22pm7bweB/tasCEmdXeMck7qTaqCCMGqkTESIkUi5TJzZqjNokd1p4uRpltfOe2uyiW8q6xBvbwMGZUQaUS1kYpQJlAACzm+9qRrt2KFbljZLIPda3BZXHcytNy7z9VX7Fn8in5drm+AM01ZV1Fm9cZ4WoHOkL34JfvV2LgVntnQJajVns9PJ+Xjx8mQat6o35b9ji25h4x3R3aWTXLf5G5dFDVnRRxIRIUJGCMdIcqajQIXm/mD7cEbmGorEOd6PZbRcWlxC3X/GjxLo6/PRdHGyuDidTeJZPGnVv6+LvsJkP3ay87eHUgfS1mGVFcu8Z3PL2fZt0UGsLeIVVM1m0W8dK5sS7G557JZ5+xFT/7DlumoL8zjgL3eNmhBQmnGm0iBKDJecSjlIkafPtH8gdJ2PXsbzYZIOEiPJ1yuXbzTHYMdvwNb7FCmtQXu8aaswyextywv8vQCeMurd5T1U7vmyeXQ2C0qZNEi4IoIryiEVw2x+Fgw6FMK3fXl6/uo4nn0V0F8L16vT6eLPf04mX9KVc3dg/tx0D01zf36kITDDERmlyLRBTuhBnB/j0/PpYnbxI50dHbCfTH4gPzoiu0FAmkhILbVCVAmT5P935W4ockKaoIZQM80j4UYKBB008n5euFPtf7NeeBGPZne3Qt+LUuQcAs6JEoELNqESPkJ+p3oY+WGOBruhnVNlz6DvD4b9bffNf+Tq9g1zU6UQzSkgIhq46UEj/z6uXMONF6zpVYdMoHvbbSPiPCEqYhgQwgkJDQ25eIbloz9W+eht+ZhiykTKDfCEJcKQQIbBQVy/nsf4/qBpZpBQ6boo8LDJ9NmAn35+V0GEghjUmnGahkEAuv07+/mfanhT6/Lm07y3z57kA33GE4HcFgAA&quot;"/>
    <we:property name="datasetId" value="&quot;69b3e731-da5f-4d1f-a6f3-73b7d93d85ba&quot;"/>
    <we:property name="embedUrl" value="&quot;/reportEmbed?reportId=885e88a3-4505-4c63-92a3-4b4bb17ba8fd&amp;config=eyJjbHVzdGVyVXJsIjoiaHR0cHM6Ly9XQUJJLVNPVVRILUFGUklDQS1OT1JUSC1B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يمنى محمود السيد عبد الخالق</cp:lastModifiedBy>
  <cp:revision>4</cp:revision>
  <dcterms:created xsi:type="dcterms:W3CDTF">2018-06-07T21:39:02Z</dcterms:created>
  <dcterms:modified xsi:type="dcterms:W3CDTF">2025-03-04T13:15:19Z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