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77" r:id="rId6"/>
    <p:sldId id="304" r:id="rId7"/>
    <p:sldId id="305" r:id="rId8"/>
    <p:sldId id="272" r:id="rId9"/>
    <p:sldId id="306" r:id="rId10"/>
    <p:sldId id="308" r:id="rId11"/>
    <p:sldId id="307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0BD6E-9843-401B-A7AA-0AA908286DE2}">
  <a:tblStyle styleId="{8EB0BD6E-9843-401B-A7AA-0AA908286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199C48-53A3-4181-BEF5-E5AB8CD1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34c7104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34c7104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4c7104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4c7104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9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11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478669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478669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9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88">
            <a:off x="4869324" y="3555644"/>
            <a:ext cx="3506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9325" y="1161263"/>
            <a:ext cx="3506100" cy="24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37325" y="46978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0100" y="2362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3050" y="4752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2700" y="40705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864625" y="4725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2800" y="5064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>
            <a:stCxn id="15" idx="2"/>
            <a:endCxn id="13" idx="6"/>
          </p:cNvCxnSpPr>
          <p:nvPr/>
        </p:nvCxnSpPr>
        <p:spPr>
          <a:xfrm rot="10800000">
            <a:off x="6570125" y="4785750"/>
            <a:ext cx="129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8055650" y="246475"/>
            <a:ext cx="795275" cy="714400"/>
            <a:chOff x="7864625" y="364925"/>
            <a:chExt cx="795275" cy="714400"/>
          </a:xfrm>
        </p:grpSpPr>
        <p:cxnSp>
          <p:nvCxnSpPr>
            <p:cNvPr id="19" name="Google Shape;19;p2"/>
            <p:cNvCxnSpPr>
              <a:stCxn id="20" idx="1"/>
              <a:endCxn id="21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724719" y="1474175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 rot="4011">
            <a:off x="4829933" y="2659513"/>
            <a:ext cx="514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829916" y="3823126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898226" y="2659663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/>
          </p:nvPr>
        </p:nvSpPr>
        <p:spPr>
          <a:xfrm>
            <a:off x="1724719" y="2637764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1724719" y="3808677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/>
          </p:nvPr>
        </p:nvSpPr>
        <p:spPr>
          <a:xfrm>
            <a:off x="5658576" y="3801352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/>
          </p:nvPr>
        </p:nvSpPr>
        <p:spPr>
          <a:xfrm>
            <a:off x="5658576" y="2637764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5658576" y="1474175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 rot="4009">
            <a:off x="4829765" y="1496234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 rot="2005">
            <a:off x="898081" y="3823264"/>
            <a:ext cx="514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59250" y="4802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77375" y="42790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498050" y="33564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8263275" y="40981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725500" y="46056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3"/>
          <p:cNvCxnSpPr>
            <a:stCxn id="122" idx="1"/>
            <a:endCxn id="121" idx="5"/>
          </p:cNvCxnSpPr>
          <p:nvPr/>
        </p:nvCxnSpPr>
        <p:spPr>
          <a:xfrm rot="10800000">
            <a:off x="8320741" y="41556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/>
          <p:nvPr/>
        </p:nvSpPr>
        <p:spPr>
          <a:xfrm flipH="1">
            <a:off x="8171325" y="299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28"/>
          <p:cNvCxnSpPr>
            <a:stCxn id="276" idx="0"/>
            <a:endCxn id="275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8776725" y="39437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45375" y="2538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 rot="1539014">
            <a:off x="6576323" y="623578"/>
            <a:ext cx="67225" cy="67225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/>
          <p:nvPr/>
        </p:nvSpPr>
        <p:spPr>
          <a:xfrm rot="-1205519">
            <a:off x="5571410" y="311949"/>
            <a:ext cx="121387" cy="12138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623325" y="2446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 rot="-675265">
            <a:off x="8749604" y="1662081"/>
            <a:ext cx="121435" cy="1214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9"/>
          <p:cNvCxnSpPr>
            <a:stCxn id="284" idx="3"/>
            <a:endCxn id="280" idx="0"/>
          </p:cNvCxnSpPr>
          <p:nvPr/>
        </p:nvCxnSpPr>
        <p:spPr>
          <a:xfrm flipH="1">
            <a:off x="8578892" y="1773286"/>
            <a:ext cx="197700" cy="7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9"/>
          <p:cNvCxnSpPr>
            <a:stCxn id="280" idx="4"/>
            <a:endCxn id="279" idx="0"/>
          </p:cNvCxnSpPr>
          <p:nvPr/>
        </p:nvCxnSpPr>
        <p:spPr>
          <a:xfrm>
            <a:off x="8578975" y="2605350"/>
            <a:ext cx="231300" cy="133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9"/>
          <p:cNvSpPr/>
          <p:nvPr/>
        </p:nvSpPr>
        <p:spPr>
          <a:xfrm>
            <a:off x="2280550" y="48962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9"/>
          <p:cNvCxnSpPr>
            <a:stCxn id="282" idx="5"/>
            <a:endCxn id="281" idx="2"/>
          </p:cNvCxnSpPr>
          <p:nvPr/>
        </p:nvCxnSpPr>
        <p:spPr>
          <a:xfrm>
            <a:off x="5687152" y="398204"/>
            <a:ext cx="89250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 rot="1271060">
            <a:off x="7633692" y="244642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 rot="1271060">
            <a:off x="432792" y="2121917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/>
          <p:nvPr/>
        </p:nvSpPr>
        <p:spPr>
          <a:xfrm rot="1186654">
            <a:off x="206562" y="2693118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29"/>
          <p:cNvCxnSpPr>
            <a:stCxn id="290" idx="4"/>
            <a:endCxn id="291" idx="0"/>
          </p:cNvCxnSpPr>
          <p:nvPr/>
        </p:nvCxnSpPr>
        <p:spPr>
          <a:xfrm flipH="1">
            <a:off x="287764" y="2186889"/>
            <a:ext cx="166500" cy="50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29550" y="2324100"/>
            <a:ext cx="37911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353050" y="0"/>
            <a:ext cx="3791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389638" y="4816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8" name="Google Shape;28;p3"/>
            <p:cNvCxnSpPr>
              <a:stCxn id="29" idx="1"/>
              <a:endCxn id="30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972600"/>
            <a:ext cx="37806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2121900"/>
            <a:ext cx="3780600" cy="2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776725" y="39437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545375" y="2538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539014">
            <a:off x="6576323" y="623578"/>
            <a:ext cx="67225" cy="67225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-1205519">
            <a:off x="5571410" y="311949"/>
            <a:ext cx="121387" cy="12138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623325" y="2446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-675265">
            <a:off x="8749604" y="1662081"/>
            <a:ext cx="121435" cy="1214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4"/>
          <p:cNvCxnSpPr>
            <a:stCxn id="39" idx="3"/>
            <a:endCxn id="35" idx="0"/>
          </p:cNvCxnSpPr>
          <p:nvPr/>
        </p:nvCxnSpPr>
        <p:spPr>
          <a:xfrm flipH="1">
            <a:off x="8578892" y="1773286"/>
            <a:ext cx="197700" cy="7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4"/>
          <p:cNvCxnSpPr>
            <a:stCxn id="35" idx="4"/>
            <a:endCxn id="34" idx="0"/>
          </p:cNvCxnSpPr>
          <p:nvPr/>
        </p:nvCxnSpPr>
        <p:spPr>
          <a:xfrm>
            <a:off x="8578975" y="2605350"/>
            <a:ext cx="231300" cy="133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4"/>
          <p:cNvSpPr/>
          <p:nvPr/>
        </p:nvSpPr>
        <p:spPr>
          <a:xfrm>
            <a:off x="2280550" y="48962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4"/>
          <p:cNvCxnSpPr>
            <a:stCxn id="37" idx="5"/>
            <a:endCxn id="36" idx="2"/>
          </p:cNvCxnSpPr>
          <p:nvPr/>
        </p:nvCxnSpPr>
        <p:spPr>
          <a:xfrm>
            <a:off x="5687152" y="398204"/>
            <a:ext cx="89250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 rot="1271060">
            <a:off x="7633692" y="244642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1271060">
            <a:off x="432792" y="2121917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rot="1186654">
            <a:off x="206562" y="2693118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4"/>
          <p:cNvCxnSpPr>
            <a:stCxn id="45" idx="4"/>
            <a:endCxn id="46" idx="0"/>
          </p:cNvCxnSpPr>
          <p:nvPr/>
        </p:nvCxnSpPr>
        <p:spPr>
          <a:xfrm flipH="1">
            <a:off x="287764" y="2186889"/>
            <a:ext cx="166500" cy="50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152650" y="2599375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4961426" y="2599375"/>
            <a:ext cx="30300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150484" y="2161825"/>
            <a:ext cx="303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4966318" y="2161825"/>
            <a:ext cx="302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58950" y="24271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224175" y="31688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86400" y="36763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555075" y="47692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5382000" y="46571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5"/>
          <p:cNvCxnSpPr>
            <a:stCxn id="56" idx="1"/>
            <a:endCxn id="55" idx="5"/>
          </p:cNvCxnSpPr>
          <p:nvPr/>
        </p:nvCxnSpPr>
        <p:spPr>
          <a:xfrm rot="10800000">
            <a:off x="281641" y="32263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5"/>
          <p:cNvSpPr/>
          <p:nvPr/>
        </p:nvSpPr>
        <p:spPr>
          <a:xfrm>
            <a:off x="1991100" y="4724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7802725" y="3518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5"/>
          <p:cNvCxnSpPr>
            <a:stCxn id="61" idx="5"/>
            <a:endCxn id="63" idx="1"/>
          </p:cNvCxnSpPr>
          <p:nvPr/>
        </p:nvCxnSpPr>
        <p:spPr>
          <a:xfrm>
            <a:off x="7906432" y="455532"/>
            <a:ext cx="919200" cy="52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5"/>
          <p:cNvSpPr/>
          <p:nvPr/>
        </p:nvSpPr>
        <p:spPr>
          <a:xfrm>
            <a:off x="8815725" y="9686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5869838" y="540000"/>
            <a:ext cx="2247900" cy="10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 rot="-459">
            <a:off x="5869837" y="1515875"/>
            <a:ext cx="22479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8798625" y="2028388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8265938" y="11955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825775" y="5400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7"/>
          <p:cNvCxnSpPr>
            <a:stCxn id="81" idx="1"/>
            <a:endCxn id="82" idx="5"/>
          </p:cNvCxnSpPr>
          <p:nvPr/>
        </p:nvCxnSpPr>
        <p:spPr>
          <a:xfrm rot="10800000">
            <a:off x="8323218" y="1252981"/>
            <a:ext cx="493200" cy="7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>
            <a:stCxn id="82" idx="7"/>
            <a:endCxn id="83" idx="3"/>
          </p:cNvCxnSpPr>
          <p:nvPr/>
        </p:nvCxnSpPr>
        <p:spPr>
          <a:xfrm rot="10800000" flipH="1">
            <a:off x="8323296" y="597279"/>
            <a:ext cx="512400" cy="60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0" y="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7"/>
          <p:cNvSpPr>
            <a:spLocks noGrp="1"/>
          </p:cNvSpPr>
          <p:nvPr>
            <p:ph type="pic" idx="3"/>
          </p:nvPr>
        </p:nvSpPr>
        <p:spPr>
          <a:xfrm>
            <a:off x="3690375" y="0"/>
            <a:ext cx="1873200" cy="28107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7"/>
          <p:cNvSpPr>
            <a:spLocks noGrp="1"/>
          </p:cNvSpPr>
          <p:nvPr>
            <p:ph type="pic" idx="4"/>
          </p:nvPr>
        </p:nvSpPr>
        <p:spPr>
          <a:xfrm>
            <a:off x="3690375" y="2972925"/>
            <a:ext cx="5453700" cy="217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>
            <a:spLocks noGrp="1"/>
          </p:cNvSpPr>
          <p:nvPr>
            <p:ph type="ctrTitle"/>
          </p:nvPr>
        </p:nvSpPr>
        <p:spPr>
          <a:xfrm>
            <a:off x="4787408" y="1161263"/>
            <a:ext cx="3873371" cy="24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chemeClr val="dk1"/>
                </a:solidFill>
              </a:rPr>
              <a:t>Brain Tumor </a:t>
            </a:r>
            <a:r>
              <a:rPr lang="en" sz="5000" dirty="0">
                <a:solidFill>
                  <a:schemeClr val="accent6"/>
                </a:solidFill>
              </a:rPr>
              <a:t>Detection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305" name="Google Shape;305;p33"/>
          <p:cNvSpPr/>
          <p:nvPr/>
        </p:nvSpPr>
        <p:spPr>
          <a:xfrm flipH="1">
            <a:off x="564487" y="160675"/>
            <a:ext cx="4090137" cy="5143451"/>
          </a:xfrm>
          <a:custGeom>
            <a:avLst/>
            <a:gdLst/>
            <a:ahLst/>
            <a:cxnLst/>
            <a:rect l="l" t="t" r="r" b="b"/>
            <a:pathLst>
              <a:path w="43452" h="54642" extrusionOk="0">
                <a:moveTo>
                  <a:pt x="10622" y="6323"/>
                </a:moveTo>
                <a:cubicBezTo>
                  <a:pt x="7539" y="8772"/>
                  <a:pt x="4779" y="13102"/>
                  <a:pt x="4248" y="15567"/>
                </a:cubicBezTo>
                <a:cubicBezTo>
                  <a:pt x="3717" y="18031"/>
                  <a:pt x="3806" y="19792"/>
                  <a:pt x="4160" y="22169"/>
                </a:cubicBezTo>
                <a:cubicBezTo>
                  <a:pt x="4514" y="24546"/>
                  <a:pt x="3983" y="26747"/>
                  <a:pt x="2479" y="28595"/>
                </a:cubicBezTo>
                <a:cubicBezTo>
                  <a:pt x="974" y="30445"/>
                  <a:pt x="0" y="31501"/>
                  <a:pt x="1504" y="32556"/>
                </a:cubicBezTo>
                <a:cubicBezTo>
                  <a:pt x="3008" y="33612"/>
                  <a:pt x="4337" y="33790"/>
                  <a:pt x="3894" y="34670"/>
                </a:cubicBezTo>
                <a:cubicBezTo>
                  <a:pt x="3451" y="35550"/>
                  <a:pt x="3280" y="35926"/>
                  <a:pt x="3592" y="36472"/>
                </a:cubicBezTo>
                <a:cubicBezTo>
                  <a:pt x="3907" y="37019"/>
                  <a:pt x="4141" y="37251"/>
                  <a:pt x="4141" y="37251"/>
                </a:cubicBezTo>
                <a:cubicBezTo>
                  <a:pt x="4141" y="37251"/>
                  <a:pt x="3279" y="38422"/>
                  <a:pt x="3749" y="39045"/>
                </a:cubicBezTo>
                <a:cubicBezTo>
                  <a:pt x="4220" y="39670"/>
                  <a:pt x="5160" y="39045"/>
                  <a:pt x="5317" y="40371"/>
                </a:cubicBezTo>
                <a:cubicBezTo>
                  <a:pt x="5475" y="41697"/>
                  <a:pt x="4769" y="43336"/>
                  <a:pt x="6415" y="44272"/>
                </a:cubicBezTo>
                <a:cubicBezTo>
                  <a:pt x="8063" y="45209"/>
                  <a:pt x="12219" y="44272"/>
                  <a:pt x="13867" y="43881"/>
                </a:cubicBezTo>
                <a:cubicBezTo>
                  <a:pt x="15515" y="43490"/>
                  <a:pt x="17162" y="43490"/>
                  <a:pt x="18653" y="47391"/>
                </a:cubicBezTo>
                <a:cubicBezTo>
                  <a:pt x="19612" y="49903"/>
                  <a:pt x="20603" y="52382"/>
                  <a:pt x="20791" y="54642"/>
                </a:cubicBezTo>
                <a:lnTo>
                  <a:pt x="40379" y="54642"/>
                </a:lnTo>
                <a:cubicBezTo>
                  <a:pt x="38522" y="50254"/>
                  <a:pt x="34803" y="41740"/>
                  <a:pt x="35677" y="38265"/>
                </a:cubicBezTo>
                <a:cubicBezTo>
                  <a:pt x="36618" y="34520"/>
                  <a:pt x="40723" y="32937"/>
                  <a:pt x="42087" y="25964"/>
                </a:cubicBezTo>
                <a:cubicBezTo>
                  <a:pt x="43452" y="18991"/>
                  <a:pt x="42953" y="8606"/>
                  <a:pt x="34010" y="4303"/>
                </a:cubicBezTo>
                <a:cubicBezTo>
                  <a:pt x="25068" y="0"/>
                  <a:pt x="15330" y="2582"/>
                  <a:pt x="10622" y="6323"/>
                </a:cubicBezTo>
                <a:close/>
              </a:path>
            </a:pathLst>
          </a:custGeom>
          <a:solidFill>
            <a:srgbClr val="00DBF6">
              <a:alpha val="18350"/>
            </a:srgbClr>
          </a:solidFill>
          <a:ln>
            <a:noFill/>
          </a:ln>
          <a:effectLst>
            <a:outerShdw blurRad="228600" dist="19050" dir="5400000" algn="bl" rotWithShape="0">
              <a:schemeClr val="accent3">
                <a:alpha val="7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3"/>
          <p:cNvGrpSpPr/>
          <p:nvPr/>
        </p:nvGrpSpPr>
        <p:grpSpPr>
          <a:xfrm>
            <a:off x="806673" y="728978"/>
            <a:ext cx="2991294" cy="2549009"/>
            <a:chOff x="930854" y="1021197"/>
            <a:chExt cx="4016237" cy="3422408"/>
          </a:xfrm>
        </p:grpSpPr>
        <p:sp>
          <p:nvSpPr>
            <p:cNvPr id="307" name="Google Shape;307;p33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FF2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/>
          <p:nvPr/>
        </p:nvSpPr>
        <p:spPr>
          <a:xfrm>
            <a:off x="625650" y="14052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37300" y="40434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973800" y="48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3985700" y="661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33"/>
          <p:cNvGrpSpPr/>
          <p:nvPr/>
        </p:nvGrpSpPr>
        <p:grpSpPr>
          <a:xfrm>
            <a:off x="3628175" y="25500"/>
            <a:ext cx="1961600" cy="1029000"/>
            <a:chOff x="4501725" y="419225"/>
            <a:chExt cx="1961600" cy="1029000"/>
          </a:xfrm>
        </p:grpSpPr>
        <p:sp>
          <p:nvSpPr>
            <p:cNvPr id="339" name="Google Shape;339;p33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33"/>
            <p:cNvCxnSpPr>
              <a:stCxn id="339" idx="2"/>
              <a:endCxn id="341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3"/>
            <p:cNvCxnSpPr>
              <a:stCxn id="340" idx="3"/>
              <a:endCxn id="339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4" name="Google Shape;344;p33"/>
          <p:cNvCxnSpPr>
            <a:stCxn id="335" idx="5"/>
            <a:endCxn id="336" idx="2"/>
          </p:cNvCxnSpPr>
          <p:nvPr/>
        </p:nvCxnSpPr>
        <p:spPr>
          <a:xfrm>
            <a:off x="541007" y="4147132"/>
            <a:ext cx="1432800" cy="74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673664" y="245328"/>
            <a:ext cx="8358823" cy="137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44069" y="1455573"/>
            <a:ext cx="380538" cy="373228"/>
            <a:chOff x="733536" y="2116670"/>
            <a:chExt cx="380538" cy="373228"/>
          </a:xfrm>
        </p:grpSpPr>
        <p:sp>
          <p:nvSpPr>
            <p:cNvPr id="427" name="Google Shape;427;p38"/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82299" y="2149917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8101350" y="1616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B3E2F-D63D-E025-9F61-C578B0CB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43990" y="1615833"/>
            <a:ext cx="5255941" cy="1653393"/>
          </a:xfrm>
          <a:prstGeom prst="rect">
            <a:avLst/>
          </a:prstGeom>
        </p:spPr>
      </p:pic>
      <p:sp>
        <p:nvSpPr>
          <p:cNvPr id="4" name="Google Shape;416;p38">
            <a:extLst>
              <a:ext uri="{FF2B5EF4-FFF2-40B4-BE49-F238E27FC236}">
                <a16:creationId xmlns:a16="http://schemas.microsoft.com/office/drawing/2014/main" id="{AA892AE6-1E72-8E48-C3A0-0C94F276768E}"/>
              </a:ext>
            </a:extLst>
          </p:cNvPr>
          <p:cNvSpPr txBox="1">
            <a:spLocks/>
          </p:cNvSpPr>
          <p:nvPr/>
        </p:nvSpPr>
        <p:spPr>
          <a:xfrm>
            <a:off x="444069" y="2080346"/>
            <a:ext cx="2974905" cy="87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Fig(3): If there is a tumor detected</a:t>
            </a:r>
          </a:p>
          <a:p>
            <a:pPr marL="457200" lvl="1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077D1-9003-7378-E20A-0A04B2E73E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43991" y="3465321"/>
            <a:ext cx="5255940" cy="1504103"/>
          </a:xfrm>
          <a:prstGeom prst="rect">
            <a:avLst/>
          </a:prstGeom>
        </p:spPr>
      </p:pic>
      <p:sp>
        <p:nvSpPr>
          <p:cNvPr id="7" name="Google Shape;416;p38">
            <a:extLst>
              <a:ext uri="{FF2B5EF4-FFF2-40B4-BE49-F238E27FC236}">
                <a16:creationId xmlns:a16="http://schemas.microsoft.com/office/drawing/2014/main" id="{2EBF4454-1581-985D-C3EA-851EE74FA88D}"/>
              </a:ext>
            </a:extLst>
          </p:cNvPr>
          <p:cNvSpPr txBox="1">
            <a:spLocks/>
          </p:cNvSpPr>
          <p:nvPr/>
        </p:nvSpPr>
        <p:spPr>
          <a:xfrm>
            <a:off x="444068" y="3553522"/>
            <a:ext cx="2974905" cy="115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Fig(4): If there is no tumor detected</a:t>
            </a:r>
          </a:p>
          <a:p>
            <a:pPr marL="457200" lvl="1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1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74;p52">
            <a:extLst>
              <a:ext uri="{FF2B5EF4-FFF2-40B4-BE49-F238E27FC236}">
                <a16:creationId xmlns:a16="http://schemas.microsoft.com/office/drawing/2014/main" id="{A7B8E02D-B3D8-044C-7C1D-F4723FCAE204}"/>
              </a:ext>
            </a:extLst>
          </p:cNvPr>
          <p:cNvGrpSpPr/>
          <p:nvPr/>
        </p:nvGrpSpPr>
        <p:grpSpPr>
          <a:xfrm flipH="1">
            <a:off x="4377023" y="1087623"/>
            <a:ext cx="3838318" cy="3270795"/>
            <a:chOff x="930854" y="1021197"/>
            <a:chExt cx="4016237" cy="3422408"/>
          </a:xfrm>
        </p:grpSpPr>
        <p:sp>
          <p:nvSpPr>
            <p:cNvPr id="3" name="Google Shape;775;p52">
              <a:extLst>
                <a:ext uri="{FF2B5EF4-FFF2-40B4-BE49-F238E27FC236}">
                  <a16:creationId xmlns:a16="http://schemas.microsoft.com/office/drawing/2014/main" id="{77AD46FD-ACB2-65BF-2731-9185C50A4107}"/>
                </a:ext>
              </a:extLst>
            </p:cNvPr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76;p52">
              <a:extLst>
                <a:ext uri="{FF2B5EF4-FFF2-40B4-BE49-F238E27FC236}">
                  <a16:creationId xmlns:a16="http://schemas.microsoft.com/office/drawing/2014/main" id="{B53A653C-18A9-2EB6-C159-6B97F1C08FB6}"/>
                </a:ext>
              </a:extLst>
            </p:cNvPr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77;p52">
              <a:extLst>
                <a:ext uri="{FF2B5EF4-FFF2-40B4-BE49-F238E27FC236}">
                  <a16:creationId xmlns:a16="http://schemas.microsoft.com/office/drawing/2014/main" id="{3E918591-F9D0-7461-188A-CB4A5CE84476}"/>
                </a:ext>
              </a:extLst>
            </p:cNvPr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8;p52">
              <a:extLst>
                <a:ext uri="{FF2B5EF4-FFF2-40B4-BE49-F238E27FC236}">
                  <a16:creationId xmlns:a16="http://schemas.microsoft.com/office/drawing/2014/main" id="{E37C13EE-7D7F-00CD-8FB0-AA0FE1B5F2AC}"/>
                </a:ext>
              </a:extLst>
            </p:cNvPr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9;p52">
              <a:extLst>
                <a:ext uri="{FF2B5EF4-FFF2-40B4-BE49-F238E27FC236}">
                  <a16:creationId xmlns:a16="http://schemas.microsoft.com/office/drawing/2014/main" id="{909DE625-62DD-FD26-295B-8100FEEE3743}"/>
                </a:ext>
              </a:extLst>
            </p:cNvPr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0;p52">
              <a:extLst>
                <a:ext uri="{FF2B5EF4-FFF2-40B4-BE49-F238E27FC236}">
                  <a16:creationId xmlns:a16="http://schemas.microsoft.com/office/drawing/2014/main" id="{5FCF2A10-1697-35D7-B85B-D64868139EF7}"/>
                </a:ext>
              </a:extLst>
            </p:cNvPr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1;p52">
              <a:extLst>
                <a:ext uri="{FF2B5EF4-FFF2-40B4-BE49-F238E27FC236}">
                  <a16:creationId xmlns:a16="http://schemas.microsoft.com/office/drawing/2014/main" id="{0315D9DB-7B63-BD4E-B459-E4195178DB1D}"/>
                </a:ext>
              </a:extLst>
            </p:cNvPr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2;p52">
              <a:extLst>
                <a:ext uri="{FF2B5EF4-FFF2-40B4-BE49-F238E27FC236}">
                  <a16:creationId xmlns:a16="http://schemas.microsoft.com/office/drawing/2014/main" id="{58DACB20-A137-82D4-A85E-2804FA42F558}"/>
                </a:ext>
              </a:extLst>
            </p:cNvPr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3;p52">
              <a:extLst>
                <a:ext uri="{FF2B5EF4-FFF2-40B4-BE49-F238E27FC236}">
                  <a16:creationId xmlns:a16="http://schemas.microsoft.com/office/drawing/2014/main" id="{D7E89A59-E6FF-5DE4-7590-0BB9D4F3885B}"/>
                </a:ext>
              </a:extLst>
            </p:cNvPr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4;p52">
              <a:extLst>
                <a:ext uri="{FF2B5EF4-FFF2-40B4-BE49-F238E27FC236}">
                  <a16:creationId xmlns:a16="http://schemas.microsoft.com/office/drawing/2014/main" id="{7B2396AC-FF8E-A607-BEC0-A838FDD6F505}"/>
                </a:ext>
              </a:extLst>
            </p:cNvPr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5;p52">
              <a:extLst>
                <a:ext uri="{FF2B5EF4-FFF2-40B4-BE49-F238E27FC236}">
                  <a16:creationId xmlns:a16="http://schemas.microsoft.com/office/drawing/2014/main" id="{DD9117A2-D644-6530-98C8-0669B881EFB9}"/>
                </a:ext>
              </a:extLst>
            </p:cNvPr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6;p52">
              <a:extLst>
                <a:ext uri="{FF2B5EF4-FFF2-40B4-BE49-F238E27FC236}">
                  <a16:creationId xmlns:a16="http://schemas.microsoft.com/office/drawing/2014/main" id="{315AE67B-AF5F-39CC-16DE-1213A2B5F9A8}"/>
                </a:ext>
              </a:extLst>
            </p:cNvPr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7;p52">
              <a:extLst>
                <a:ext uri="{FF2B5EF4-FFF2-40B4-BE49-F238E27FC236}">
                  <a16:creationId xmlns:a16="http://schemas.microsoft.com/office/drawing/2014/main" id="{67B12400-0343-3E7F-DC89-2575042C691F}"/>
                </a:ext>
              </a:extLst>
            </p:cNvPr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8;p52">
              <a:extLst>
                <a:ext uri="{FF2B5EF4-FFF2-40B4-BE49-F238E27FC236}">
                  <a16:creationId xmlns:a16="http://schemas.microsoft.com/office/drawing/2014/main" id="{1A92EB75-81CE-9957-B040-7C1035A1EA8F}"/>
                </a:ext>
              </a:extLst>
            </p:cNvPr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9;p52">
              <a:extLst>
                <a:ext uri="{FF2B5EF4-FFF2-40B4-BE49-F238E27FC236}">
                  <a16:creationId xmlns:a16="http://schemas.microsoft.com/office/drawing/2014/main" id="{AD369434-5FC9-D921-5B7A-9579A1F0A259}"/>
                </a:ext>
              </a:extLst>
            </p:cNvPr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0;p52">
              <a:extLst>
                <a:ext uri="{FF2B5EF4-FFF2-40B4-BE49-F238E27FC236}">
                  <a16:creationId xmlns:a16="http://schemas.microsoft.com/office/drawing/2014/main" id="{CA3D12B0-FA41-A5FD-9DFB-66806BE5435D}"/>
                </a:ext>
              </a:extLst>
            </p:cNvPr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1;p52">
              <a:extLst>
                <a:ext uri="{FF2B5EF4-FFF2-40B4-BE49-F238E27FC236}">
                  <a16:creationId xmlns:a16="http://schemas.microsoft.com/office/drawing/2014/main" id="{1E0FCDD1-D541-2033-E19F-0C6C967CCB31}"/>
                </a:ext>
              </a:extLst>
            </p:cNvPr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2;p52">
              <a:extLst>
                <a:ext uri="{FF2B5EF4-FFF2-40B4-BE49-F238E27FC236}">
                  <a16:creationId xmlns:a16="http://schemas.microsoft.com/office/drawing/2014/main" id="{077FC3B5-959A-3F71-F400-F50AFB764822}"/>
                </a:ext>
              </a:extLst>
            </p:cNvPr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3;p52">
              <a:extLst>
                <a:ext uri="{FF2B5EF4-FFF2-40B4-BE49-F238E27FC236}">
                  <a16:creationId xmlns:a16="http://schemas.microsoft.com/office/drawing/2014/main" id="{06676087-1045-F1ED-3F30-C7BA6C60FD1F}"/>
                </a:ext>
              </a:extLst>
            </p:cNvPr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4;p52">
              <a:extLst>
                <a:ext uri="{FF2B5EF4-FFF2-40B4-BE49-F238E27FC236}">
                  <a16:creationId xmlns:a16="http://schemas.microsoft.com/office/drawing/2014/main" id="{F661CD40-3F68-A486-AAA6-77CBD6051200}"/>
                </a:ext>
              </a:extLst>
            </p:cNvPr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5;p52">
              <a:extLst>
                <a:ext uri="{FF2B5EF4-FFF2-40B4-BE49-F238E27FC236}">
                  <a16:creationId xmlns:a16="http://schemas.microsoft.com/office/drawing/2014/main" id="{593831D6-8673-4795-BC27-7F1522807A84}"/>
                </a:ext>
              </a:extLst>
            </p:cNvPr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6;p52">
              <a:extLst>
                <a:ext uri="{FF2B5EF4-FFF2-40B4-BE49-F238E27FC236}">
                  <a16:creationId xmlns:a16="http://schemas.microsoft.com/office/drawing/2014/main" id="{1E990F45-F82F-2B31-7EAA-C44538AA7D6E}"/>
                </a:ext>
              </a:extLst>
            </p:cNvPr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7;p52">
              <a:extLst>
                <a:ext uri="{FF2B5EF4-FFF2-40B4-BE49-F238E27FC236}">
                  <a16:creationId xmlns:a16="http://schemas.microsoft.com/office/drawing/2014/main" id="{F6D222EF-C08B-CBB0-0F74-BB46B2167644}"/>
                </a:ext>
              </a:extLst>
            </p:cNvPr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8;p52">
              <a:extLst>
                <a:ext uri="{FF2B5EF4-FFF2-40B4-BE49-F238E27FC236}">
                  <a16:creationId xmlns:a16="http://schemas.microsoft.com/office/drawing/2014/main" id="{2C900F12-A6DA-CE99-EFF8-97A18ACC6F09}"/>
                </a:ext>
              </a:extLst>
            </p:cNvPr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9;p52">
              <a:extLst>
                <a:ext uri="{FF2B5EF4-FFF2-40B4-BE49-F238E27FC236}">
                  <a16:creationId xmlns:a16="http://schemas.microsoft.com/office/drawing/2014/main" id="{FE8EFF6F-421D-DBD4-4C9A-ACCB1F46B156}"/>
                </a:ext>
              </a:extLst>
            </p:cNvPr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0;p52">
              <a:extLst>
                <a:ext uri="{FF2B5EF4-FFF2-40B4-BE49-F238E27FC236}">
                  <a16:creationId xmlns:a16="http://schemas.microsoft.com/office/drawing/2014/main" id="{1AA37E2B-2427-E32E-8477-4ACF87916CD7}"/>
                </a:ext>
              </a:extLst>
            </p:cNvPr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1;p52">
              <a:extLst>
                <a:ext uri="{FF2B5EF4-FFF2-40B4-BE49-F238E27FC236}">
                  <a16:creationId xmlns:a16="http://schemas.microsoft.com/office/drawing/2014/main" id="{3EEC44BD-A91C-A4C8-7898-090A36DF2E9D}"/>
                </a:ext>
              </a:extLst>
            </p:cNvPr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760;p52">
            <a:extLst>
              <a:ext uri="{FF2B5EF4-FFF2-40B4-BE49-F238E27FC236}">
                <a16:creationId xmlns:a16="http://schemas.microsoft.com/office/drawing/2014/main" id="{054A8AE7-40E7-0A9A-6354-36294F732C91}"/>
              </a:ext>
            </a:extLst>
          </p:cNvPr>
          <p:cNvSpPr txBox="1">
            <a:spLocks/>
          </p:cNvSpPr>
          <p:nvPr/>
        </p:nvSpPr>
        <p:spPr>
          <a:xfrm>
            <a:off x="587298" y="535259"/>
            <a:ext cx="3984702" cy="2008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000" dirty="0">
                <a:solidFill>
                  <a:schemeClr val="tx1"/>
                </a:solidFill>
                <a:latin typeface="Montserrat" panose="00000500000000000000" pitchFamily="2" charset="0"/>
              </a:rPr>
              <a:t>Thanks</a:t>
            </a:r>
          </a:p>
        </p:txBody>
      </p:sp>
      <p:sp>
        <p:nvSpPr>
          <p:cNvPr id="31" name="Google Shape;761;p52">
            <a:extLst>
              <a:ext uri="{FF2B5EF4-FFF2-40B4-BE49-F238E27FC236}">
                <a16:creationId xmlns:a16="http://schemas.microsoft.com/office/drawing/2014/main" id="{991AFABD-AD86-48AB-B16F-58AD802F91CE}"/>
              </a:ext>
            </a:extLst>
          </p:cNvPr>
          <p:cNvSpPr txBox="1">
            <a:spLocks/>
          </p:cNvSpPr>
          <p:nvPr/>
        </p:nvSpPr>
        <p:spPr>
          <a:xfrm>
            <a:off x="740962" y="2743654"/>
            <a:ext cx="3162807" cy="1864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</a:p>
          <a:p>
            <a:pPr algn="ctr"/>
            <a:endParaRPr lang="en-US" b="1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dirty="0">
                <a:solidFill>
                  <a:schemeClr val="tx1"/>
                </a:solidFill>
              </a:rPr>
              <a:t>Youmna Tarek            202001016</a:t>
            </a:r>
          </a:p>
          <a:p>
            <a:r>
              <a:rPr lang="en-US" dirty="0" err="1">
                <a:solidFill>
                  <a:schemeClr val="tx1"/>
                </a:solidFill>
              </a:rPr>
              <a:t>Toka</a:t>
            </a:r>
            <a:r>
              <a:rPr lang="en-US" dirty="0">
                <a:solidFill>
                  <a:schemeClr val="tx1"/>
                </a:solidFill>
              </a:rPr>
              <a:t> Mohamed           202002280</a:t>
            </a:r>
          </a:p>
          <a:p>
            <a:r>
              <a:rPr lang="en-US" dirty="0">
                <a:solidFill>
                  <a:schemeClr val="tx1"/>
                </a:solidFill>
              </a:rPr>
              <a:t>Reem Amin                 202001495</a:t>
            </a:r>
          </a:p>
          <a:p>
            <a:r>
              <a:rPr lang="en-US" dirty="0">
                <a:solidFill>
                  <a:schemeClr val="tx1"/>
                </a:solidFill>
              </a:rPr>
              <a:t>Omnia </a:t>
            </a:r>
            <a:r>
              <a:rPr lang="en-US" dirty="0" err="1">
                <a:solidFill>
                  <a:schemeClr val="tx1"/>
                </a:solidFill>
              </a:rPr>
              <a:t>Lotfy</a:t>
            </a:r>
            <a:r>
              <a:rPr lang="en-US" dirty="0">
                <a:solidFill>
                  <a:schemeClr val="tx1"/>
                </a:solidFill>
              </a:rPr>
              <a:t>                 202000350</a:t>
            </a:r>
          </a:p>
          <a:p>
            <a:r>
              <a:rPr lang="en-US" dirty="0">
                <a:solidFill>
                  <a:schemeClr val="tx1"/>
                </a:solidFill>
              </a:rPr>
              <a:t>Merna Mostafa             202002266</a:t>
            </a:r>
          </a:p>
        </p:txBody>
      </p:sp>
    </p:spTree>
    <p:extLst>
      <p:ext uri="{BB962C8B-B14F-4D97-AF65-F5344CB8AC3E}">
        <p14:creationId xmlns:p14="http://schemas.microsoft.com/office/powerpoint/2010/main" val="29497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1724719" y="1631975"/>
            <a:ext cx="2170774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title" idx="5"/>
          </p:nvPr>
        </p:nvSpPr>
        <p:spPr>
          <a:xfrm>
            <a:off x="6080820" y="1488437"/>
            <a:ext cx="1962926" cy="7739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 idx="6"/>
          </p:nvPr>
        </p:nvSpPr>
        <p:spPr>
          <a:xfrm>
            <a:off x="3843454" y="3135053"/>
            <a:ext cx="3105046" cy="589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title" idx="16"/>
          </p:nvPr>
        </p:nvSpPr>
        <p:spPr>
          <a:xfrm>
            <a:off x="608488" y="3909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Table of contents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753163" y="13922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4886100" y="1488437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2957578" y="3025719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5"/>
          <p:cNvSpPr txBox="1">
            <a:spLocks noGrp="1"/>
          </p:cNvSpPr>
          <p:nvPr>
            <p:ph type="title" idx="4"/>
          </p:nvPr>
        </p:nvSpPr>
        <p:spPr>
          <a:xfrm>
            <a:off x="5037308" y="1631975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 idx="14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 idx="15"/>
          </p:nvPr>
        </p:nvSpPr>
        <p:spPr>
          <a:xfrm rot="2005">
            <a:off x="3102478" y="3131019"/>
            <a:ext cx="514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77" name="Google Shape;377;p35"/>
          <p:cNvSpPr/>
          <p:nvPr/>
        </p:nvSpPr>
        <p:spPr>
          <a:xfrm flipH="1">
            <a:off x="7761500" y="947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35"/>
          <p:cNvCxnSpPr>
            <a:cxnSpLocks/>
            <a:stCxn id="377" idx="6"/>
          </p:cNvCxnSpPr>
          <p:nvPr/>
        </p:nvCxnSpPr>
        <p:spPr>
          <a:xfrm flipH="1">
            <a:off x="6948500" y="1007800"/>
            <a:ext cx="813000" cy="13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title"/>
          </p:nvPr>
        </p:nvSpPr>
        <p:spPr>
          <a:xfrm>
            <a:off x="2600401" y="3597315"/>
            <a:ext cx="4345668" cy="10067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accent6"/>
              </a:solidFill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3731763" y="1915365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title" idx="2"/>
          </p:nvPr>
        </p:nvSpPr>
        <p:spPr>
          <a:xfrm>
            <a:off x="3969833" y="2151675"/>
            <a:ext cx="775555" cy="791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88" name="Google Shape;388;p36"/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/>
          <p:cNvSpPr/>
          <p:nvPr/>
        </p:nvSpPr>
        <p:spPr>
          <a:xfrm rot="-1106097">
            <a:off x="4729559" y="181417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391" name="Google Shape;391;p36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36"/>
            <p:cNvCxnSpPr>
              <a:stCxn id="391" idx="2"/>
              <a:endCxn id="393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6"/>
            <p:cNvCxnSpPr>
              <a:stCxn id="392" idx="3"/>
              <a:endCxn id="391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712011" y="1828801"/>
            <a:ext cx="4364337" cy="194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detection is crucial for early diagnosis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treatment of brain-related diseases. Image processing techniques, including preprocessing, 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extraction, and classification, along with machine learning and deep learning algorithms, can enhance early diagnosis and treatment planning. Integrating computer-aided diagnosis systems into clinical workflows can improve efficiency and reliability, leading to improved patient outcomes.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44069" y="1455573"/>
            <a:ext cx="380538" cy="373228"/>
            <a:chOff x="733536" y="2116670"/>
            <a:chExt cx="380538" cy="373228"/>
          </a:xfrm>
        </p:grpSpPr>
        <p:sp>
          <p:nvSpPr>
            <p:cNvPr id="427" name="Google Shape;427;p38"/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82299" y="2149917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8101350" y="1616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person with her head in pain&#10;&#10;Description automatically generated">
            <a:extLst>
              <a:ext uri="{FF2B5EF4-FFF2-40B4-BE49-F238E27FC236}">
                <a16:creationId xmlns:a16="http://schemas.microsoft.com/office/drawing/2014/main" id="{873BA937-2A4D-6265-2155-0D129712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55" y="1390016"/>
            <a:ext cx="3638002" cy="2728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4"/>
          <p:cNvSpPr txBox="1">
            <a:spLocks noGrp="1"/>
          </p:cNvSpPr>
          <p:nvPr>
            <p:ph type="title"/>
          </p:nvPr>
        </p:nvSpPr>
        <p:spPr>
          <a:xfrm>
            <a:off x="720000" y="1591759"/>
            <a:ext cx="3098058" cy="283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064" name="Google Shape;1064;p54"/>
          <p:cNvGrpSpPr/>
          <p:nvPr/>
        </p:nvGrpSpPr>
        <p:grpSpPr>
          <a:xfrm>
            <a:off x="4802690" y="2972156"/>
            <a:ext cx="1235717" cy="1383238"/>
            <a:chOff x="8996425" y="2280713"/>
            <a:chExt cx="366475" cy="410225"/>
          </a:xfrm>
        </p:grpSpPr>
        <p:sp>
          <p:nvSpPr>
            <p:cNvPr id="1065" name="Google Shape;1065;p54"/>
            <p:cNvSpPr/>
            <p:nvPr/>
          </p:nvSpPr>
          <p:spPr>
            <a:xfrm>
              <a:off x="8996425" y="2280738"/>
              <a:ext cx="172150" cy="410200"/>
            </a:xfrm>
            <a:custGeom>
              <a:avLst/>
              <a:gdLst/>
              <a:ahLst/>
              <a:cxnLst/>
              <a:rect l="l" t="t" r="r" b="b"/>
              <a:pathLst>
                <a:path w="6886" h="16408" extrusionOk="0">
                  <a:moveTo>
                    <a:pt x="5251" y="227"/>
                  </a:moveTo>
                  <a:cubicBezTo>
                    <a:pt x="5626" y="227"/>
                    <a:pt x="5922" y="323"/>
                    <a:pt x="6007" y="455"/>
                  </a:cubicBezTo>
                  <a:cubicBezTo>
                    <a:pt x="6250" y="831"/>
                    <a:pt x="6507" y="935"/>
                    <a:pt x="6656" y="962"/>
                  </a:cubicBezTo>
                  <a:lnTo>
                    <a:pt x="6656" y="15928"/>
                  </a:lnTo>
                  <a:cubicBezTo>
                    <a:pt x="6600" y="15920"/>
                    <a:pt x="6544" y="15916"/>
                    <a:pt x="6489" y="15916"/>
                  </a:cubicBezTo>
                  <a:cubicBezTo>
                    <a:pt x="6142" y="15916"/>
                    <a:pt x="5861" y="16062"/>
                    <a:pt x="5849" y="16068"/>
                  </a:cubicBezTo>
                  <a:cubicBezTo>
                    <a:pt x="5680" y="16147"/>
                    <a:pt x="5537" y="16177"/>
                    <a:pt x="5416" y="16177"/>
                  </a:cubicBezTo>
                  <a:cubicBezTo>
                    <a:pt x="5044" y="16177"/>
                    <a:pt x="4891" y="15885"/>
                    <a:pt x="4871" y="15841"/>
                  </a:cubicBezTo>
                  <a:lnTo>
                    <a:pt x="4834" y="15761"/>
                  </a:lnTo>
                  <a:lnTo>
                    <a:pt x="4744" y="15779"/>
                  </a:lnTo>
                  <a:cubicBezTo>
                    <a:pt x="4645" y="15798"/>
                    <a:pt x="4551" y="15806"/>
                    <a:pt x="4463" y="15806"/>
                  </a:cubicBezTo>
                  <a:cubicBezTo>
                    <a:pt x="3530" y="15806"/>
                    <a:pt x="3190" y="14871"/>
                    <a:pt x="3175" y="14827"/>
                  </a:cubicBezTo>
                  <a:lnTo>
                    <a:pt x="3159" y="14780"/>
                  </a:lnTo>
                  <a:lnTo>
                    <a:pt x="3114" y="14760"/>
                  </a:lnTo>
                  <a:cubicBezTo>
                    <a:pt x="1476" y="14037"/>
                    <a:pt x="1754" y="12634"/>
                    <a:pt x="1766" y="12575"/>
                  </a:cubicBezTo>
                  <a:lnTo>
                    <a:pt x="1786" y="12484"/>
                  </a:lnTo>
                  <a:lnTo>
                    <a:pt x="1702" y="12447"/>
                  </a:lnTo>
                  <a:cubicBezTo>
                    <a:pt x="1419" y="12320"/>
                    <a:pt x="1247" y="12150"/>
                    <a:pt x="1187" y="11942"/>
                  </a:cubicBezTo>
                  <a:cubicBezTo>
                    <a:pt x="1092" y="11613"/>
                    <a:pt x="1310" y="11280"/>
                    <a:pt x="1312" y="11278"/>
                  </a:cubicBezTo>
                  <a:lnTo>
                    <a:pt x="1380" y="11176"/>
                  </a:lnTo>
                  <a:lnTo>
                    <a:pt x="1275" y="11114"/>
                  </a:lnTo>
                  <a:cubicBezTo>
                    <a:pt x="826" y="10852"/>
                    <a:pt x="615" y="10434"/>
                    <a:pt x="644" y="9874"/>
                  </a:cubicBezTo>
                  <a:cubicBezTo>
                    <a:pt x="666" y="9440"/>
                    <a:pt x="832" y="9080"/>
                    <a:pt x="834" y="9077"/>
                  </a:cubicBezTo>
                  <a:lnTo>
                    <a:pt x="853" y="9034"/>
                  </a:lnTo>
                  <a:lnTo>
                    <a:pt x="837" y="8989"/>
                  </a:lnTo>
                  <a:cubicBezTo>
                    <a:pt x="241" y="7288"/>
                    <a:pt x="700" y="6434"/>
                    <a:pt x="975" y="5924"/>
                  </a:cubicBezTo>
                  <a:cubicBezTo>
                    <a:pt x="1093" y="5704"/>
                    <a:pt x="1179" y="5545"/>
                    <a:pt x="1151" y="5385"/>
                  </a:cubicBezTo>
                  <a:cubicBezTo>
                    <a:pt x="1097" y="5076"/>
                    <a:pt x="1517" y="4593"/>
                    <a:pt x="1684" y="4433"/>
                  </a:cubicBezTo>
                  <a:lnTo>
                    <a:pt x="1744" y="4373"/>
                  </a:lnTo>
                  <a:lnTo>
                    <a:pt x="1705" y="4297"/>
                  </a:lnTo>
                  <a:cubicBezTo>
                    <a:pt x="1685" y="4259"/>
                    <a:pt x="1230" y="3375"/>
                    <a:pt x="2182" y="2724"/>
                  </a:cubicBezTo>
                  <a:cubicBezTo>
                    <a:pt x="3254" y="1992"/>
                    <a:pt x="3426" y="1557"/>
                    <a:pt x="3434" y="1538"/>
                  </a:cubicBezTo>
                  <a:lnTo>
                    <a:pt x="3440" y="1513"/>
                  </a:lnTo>
                  <a:cubicBezTo>
                    <a:pt x="3558" y="639"/>
                    <a:pt x="4381" y="365"/>
                    <a:pt x="4729" y="286"/>
                  </a:cubicBezTo>
                  <a:cubicBezTo>
                    <a:pt x="4911" y="245"/>
                    <a:pt x="5088" y="227"/>
                    <a:pt x="5251" y="227"/>
                  </a:cubicBezTo>
                  <a:close/>
                  <a:moveTo>
                    <a:pt x="5248" y="1"/>
                  </a:moveTo>
                  <a:cubicBezTo>
                    <a:pt x="5066" y="1"/>
                    <a:pt x="4872" y="21"/>
                    <a:pt x="4680" y="65"/>
                  </a:cubicBezTo>
                  <a:cubicBezTo>
                    <a:pt x="4286" y="152"/>
                    <a:pt x="3361" y="465"/>
                    <a:pt x="3216" y="1466"/>
                  </a:cubicBezTo>
                  <a:cubicBezTo>
                    <a:pt x="3184" y="1530"/>
                    <a:pt x="2965" y="1913"/>
                    <a:pt x="2054" y="2536"/>
                  </a:cubicBezTo>
                  <a:cubicBezTo>
                    <a:pt x="1106" y="3184"/>
                    <a:pt x="1362" y="4061"/>
                    <a:pt x="1469" y="4326"/>
                  </a:cubicBezTo>
                  <a:cubicBezTo>
                    <a:pt x="1299" y="4502"/>
                    <a:pt x="853" y="5009"/>
                    <a:pt x="927" y="5425"/>
                  </a:cubicBezTo>
                  <a:cubicBezTo>
                    <a:pt x="942" y="5506"/>
                    <a:pt x="868" y="5643"/>
                    <a:pt x="775" y="5816"/>
                  </a:cubicBezTo>
                  <a:cubicBezTo>
                    <a:pt x="485" y="6355"/>
                    <a:pt x="1" y="7255"/>
                    <a:pt x="609" y="9024"/>
                  </a:cubicBezTo>
                  <a:cubicBezTo>
                    <a:pt x="561" y="9138"/>
                    <a:pt x="440" y="9466"/>
                    <a:pt x="418" y="9853"/>
                  </a:cubicBezTo>
                  <a:cubicBezTo>
                    <a:pt x="385" y="10460"/>
                    <a:pt x="607" y="10940"/>
                    <a:pt x="1066" y="11251"/>
                  </a:cubicBezTo>
                  <a:cubicBezTo>
                    <a:pt x="991" y="11400"/>
                    <a:pt x="882" y="11693"/>
                    <a:pt x="968" y="12002"/>
                  </a:cubicBezTo>
                  <a:cubicBezTo>
                    <a:pt x="1041" y="12256"/>
                    <a:pt x="1230" y="12462"/>
                    <a:pt x="1531" y="12616"/>
                  </a:cubicBezTo>
                  <a:cubicBezTo>
                    <a:pt x="1491" y="12968"/>
                    <a:pt x="1460" y="14252"/>
                    <a:pt x="2981" y="14947"/>
                  </a:cubicBezTo>
                  <a:cubicBezTo>
                    <a:pt x="3072" y="15162"/>
                    <a:pt x="3499" y="16032"/>
                    <a:pt x="4465" y="16032"/>
                  </a:cubicBezTo>
                  <a:cubicBezTo>
                    <a:pt x="4542" y="16032"/>
                    <a:pt x="4623" y="16026"/>
                    <a:pt x="4706" y="16014"/>
                  </a:cubicBezTo>
                  <a:cubicBezTo>
                    <a:pt x="4771" y="16113"/>
                    <a:pt x="4906" y="16275"/>
                    <a:pt x="5129" y="16356"/>
                  </a:cubicBezTo>
                  <a:cubicBezTo>
                    <a:pt x="5222" y="16390"/>
                    <a:pt x="5318" y="16407"/>
                    <a:pt x="5420" y="16407"/>
                  </a:cubicBezTo>
                  <a:cubicBezTo>
                    <a:pt x="5585" y="16407"/>
                    <a:pt x="5763" y="16363"/>
                    <a:pt x="5950" y="16276"/>
                  </a:cubicBezTo>
                  <a:cubicBezTo>
                    <a:pt x="5954" y="16274"/>
                    <a:pt x="6198" y="16147"/>
                    <a:pt x="6490" y="16147"/>
                  </a:cubicBezTo>
                  <a:cubicBezTo>
                    <a:pt x="6571" y="16147"/>
                    <a:pt x="6655" y="16157"/>
                    <a:pt x="6740" y="16182"/>
                  </a:cubicBezTo>
                  <a:lnTo>
                    <a:pt x="6886" y="16225"/>
                  </a:lnTo>
                  <a:lnTo>
                    <a:pt x="6886" y="856"/>
                  </a:lnTo>
                  <a:lnTo>
                    <a:pt x="6884" y="729"/>
                  </a:lnTo>
                  <a:lnTo>
                    <a:pt x="6757" y="743"/>
                  </a:lnTo>
                  <a:cubicBezTo>
                    <a:pt x="6755" y="743"/>
                    <a:pt x="6751" y="744"/>
                    <a:pt x="6743" y="744"/>
                  </a:cubicBezTo>
                  <a:cubicBezTo>
                    <a:pt x="6685" y="744"/>
                    <a:pt x="6449" y="718"/>
                    <a:pt x="6199" y="332"/>
                  </a:cubicBezTo>
                  <a:cubicBezTo>
                    <a:pt x="6062" y="121"/>
                    <a:pt x="5688" y="1"/>
                    <a:pt x="5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9054525" y="2327388"/>
              <a:ext cx="112800" cy="102400"/>
            </a:xfrm>
            <a:custGeom>
              <a:avLst/>
              <a:gdLst/>
              <a:ahLst/>
              <a:cxnLst/>
              <a:rect l="l" t="t" r="r" b="b"/>
              <a:pathLst>
                <a:path w="4512" h="4096" extrusionOk="0">
                  <a:moveTo>
                    <a:pt x="3339" y="0"/>
                  </a:moveTo>
                  <a:cubicBezTo>
                    <a:pt x="2519" y="0"/>
                    <a:pt x="894" y="319"/>
                    <a:pt x="102" y="485"/>
                  </a:cubicBezTo>
                  <a:cubicBezTo>
                    <a:pt x="40" y="497"/>
                    <a:pt x="0" y="559"/>
                    <a:pt x="13" y="620"/>
                  </a:cubicBezTo>
                  <a:cubicBezTo>
                    <a:pt x="24" y="674"/>
                    <a:pt x="72" y="711"/>
                    <a:pt x="125" y="711"/>
                  </a:cubicBezTo>
                  <a:cubicBezTo>
                    <a:pt x="133" y="711"/>
                    <a:pt x="141" y="710"/>
                    <a:pt x="149" y="708"/>
                  </a:cubicBezTo>
                  <a:cubicBezTo>
                    <a:pt x="1427" y="440"/>
                    <a:pt x="2817" y="217"/>
                    <a:pt x="3393" y="217"/>
                  </a:cubicBezTo>
                  <a:cubicBezTo>
                    <a:pt x="3490" y="217"/>
                    <a:pt x="3564" y="224"/>
                    <a:pt x="3610" y="237"/>
                  </a:cubicBezTo>
                  <a:cubicBezTo>
                    <a:pt x="3562" y="298"/>
                    <a:pt x="3441" y="341"/>
                    <a:pt x="3332" y="379"/>
                  </a:cubicBezTo>
                  <a:cubicBezTo>
                    <a:pt x="3166" y="438"/>
                    <a:pt x="2995" y="498"/>
                    <a:pt x="2974" y="660"/>
                  </a:cubicBezTo>
                  <a:cubicBezTo>
                    <a:pt x="2952" y="827"/>
                    <a:pt x="3108" y="1004"/>
                    <a:pt x="3528" y="1294"/>
                  </a:cubicBezTo>
                  <a:cubicBezTo>
                    <a:pt x="3531" y="1297"/>
                    <a:pt x="3536" y="1300"/>
                    <a:pt x="3541" y="1302"/>
                  </a:cubicBezTo>
                  <a:cubicBezTo>
                    <a:pt x="3574" y="1319"/>
                    <a:pt x="3599" y="1349"/>
                    <a:pt x="3609" y="1385"/>
                  </a:cubicBezTo>
                  <a:cubicBezTo>
                    <a:pt x="3621" y="1424"/>
                    <a:pt x="3615" y="1466"/>
                    <a:pt x="3592" y="1503"/>
                  </a:cubicBezTo>
                  <a:cubicBezTo>
                    <a:pt x="3437" y="1751"/>
                    <a:pt x="3343" y="2170"/>
                    <a:pt x="3759" y="2747"/>
                  </a:cubicBezTo>
                  <a:lnTo>
                    <a:pt x="3728" y="2829"/>
                  </a:lnTo>
                  <a:lnTo>
                    <a:pt x="3393" y="2332"/>
                  </a:lnTo>
                  <a:cubicBezTo>
                    <a:pt x="3372" y="2300"/>
                    <a:pt x="3335" y="2283"/>
                    <a:pt x="3297" y="2283"/>
                  </a:cubicBezTo>
                  <a:cubicBezTo>
                    <a:pt x="3284" y="2283"/>
                    <a:pt x="3270" y="2285"/>
                    <a:pt x="3257" y="2290"/>
                  </a:cubicBezTo>
                  <a:cubicBezTo>
                    <a:pt x="3256" y="2290"/>
                    <a:pt x="3238" y="2296"/>
                    <a:pt x="3201" y="2296"/>
                  </a:cubicBezTo>
                  <a:cubicBezTo>
                    <a:pt x="3106" y="2296"/>
                    <a:pt x="2887" y="2255"/>
                    <a:pt x="2537" y="1969"/>
                  </a:cubicBezTo>
                  <a:cubicBezTo>
                    <a:pt x="2492" y="1931"/>
                    <a:pt x="2436" y="1912"/>
                    <a:pt x="2380" y="1912"/>
                  </a:cubicBezTo>
                  <a:cubicBezTo>
                    <a:pt x="2350" y="1912"/>
                    <a:pt x="2321" y="1917"/>
                    <a:pt x="2292" y="1928"/>
                  </a:cubicBezTo>
                  <a:cubicBezTo>
                    <a:pt x="2206" y="1960"/>
                    <a:pt x="2147" y="2030"/>
                    <a:pt x="2132" y="2120"/>
                  </a:cubicBezTo>
                  <a:lnTo>
                    <a:pt x="1969" y="3063"/>
                  </a:lnTo>
                  <a:cubicBezTo>
                    <a:pt x="1929" y="3291"/>
                    <a:pt x="1980" y="3523"/>
                    <a:pt x="2111" y="3714"/>
                  </a:cubicBezTo>
                  <a:cubicBezTo>
                    <a:pt x="2281" y="3961"/>
                    <a:pt x="2559" y="4095"/>
                    <a:pt x="2842" y="4095"/>
                  </a:cubicBezTo>
                  <a:cubicBezTo>
                    <a:pt x="2994" y="4095"/>
                    <a:pt x="3146" y="4057"/>
                    <a:pt x="3284" y="3976"/>
                  </a:cubicBezTo>
                  <a:cubicBezTo>
                    <a:pt x="3427" y="3891"/>
                    <a:pt x="3498" y="3849"/>
                    <a:pt x="3505" y="3775"/>
                  </a:cubicBezTo>
                  <a:lnTo>
                    <a:pt x="3691" y="3907"/>
                  </a:lnTo>
                  <a:cubicBezTo>
                    <a:pt x="3709" y="3921"/>
                    <a:pt x="3732" y="3929"/>
                    <a:pt x="3755" y="3929"/>
                  </a:cubicBezTo>
                  <a:cubicBezTo>
                    <a:pt x="3760" y="3929"/>
                    <a:pt x="3765" y="3928"/>
                    <a:pt x="3770" y="3928"/>
                  </a:cubicBezTo>
                  <a:lnTo>
                    <a:pt x="4404" y="3857"/>
                  </a:lnTo>
                  <a:cubicBezTo>
                    <a:pt x="4466" y="3850"/>
                    <a:pt x="4512" y="3794"/>
                    <a:pt x="4505" y="3731"/>
                  </a:cubicBezTo>
                  <a:cubicBezTo>
                    <a:pt x="4498" y="3673"/>
                    <a:pt x="4450" y="3629"/>
                    <a:pt x="4393" y="3629"/>
                  </a:cubicBezTo>
                  <a:cubicBezTo>
                    <a:pt x="4388" y="3629"/>
                    <a:pt x="4384" y="3629"/>
                    <a:pt x="4379" y="3630"/>
                  </a:cubicBezTo>
                  <a:lnTo>
                    <a:pt x="3790" y="3695"/>
                  </a:lnTo>
                  <a:lnTo>
                    <a:pt x="3385" y="3406"/>
                  </a:lnTo>
                  <a:cubicBezTo>
                    <a:pt x="3353" y="3384"/>
                    <a:pt x="3317" y="3373"/>
                    <a:pt x="3281" y="3373"/>
                  </a:cubicBezTo>
                  <a:cubicBezTo>
                    <a:pt x="3233" y="3373"/>
                    <a:pt x="3185" y="3393"/>
                    <a:pt x="3150" y="3432"/>
                  </a:cubicBezTo>
                  <a:cubicBezTo>
                    <a:pt x="3088" y="3498"/>
                    <a:pt x="3086" y="3599"/>
                    <a:pt x="3146" y="3668"/>
                  </a:cubicBezTo>
                  <a:cubicBezTo>
                    <a:pt x="3174" y="3700"/>
                    <a:pt x="3197" y="3726"/>
                    <a:pt x="3216" y="3748"/>
                  </a:cubicBezTo>
                  <a:cubicBezTo>
                    <a:pt x="3204" y="3757"/>
                    <a:pt x="3188" y="3765"/>
                    <a:pt x="3170" y="3777"/>
                  </a:cubicBezTo>
                  <a:cubicBezTo>
                    <a:pt x="3067" y="3837"/>
                    <a:pt x="2953" y="3866"/>
                    <a:pt x="2841" y="3866"/>
                  </a:cubicBezTo>
                  <a:cubicBezTo>
                    <a:pt x="2631" y="3866"/>
                    <a:pt x="2426" y="3766"/>
                    <a:pt x="2300" y="3583"/>
                  </a:cubicBezTo>
                  <a:cubicBezTo>
                    <a:pt x="2202" y="3442"/>
                    <a:pt x="2165" y="3270"/>
                    <a:pt x="2195" y="3100"/>
                  </a:cubicBezTo>
                  <a:lnTo>
                    <a:pt x="2357" y="2157"/>
                  </a:lnTo>
                  <a:cubicBezTo>
                    <a:pt x="2360" y="2147"/>
                    <a:pt x="2366" y="2142"/>
                    <a:pt x="2372" y="2140"/>
                  </a:cubicBezTo>
                  <a:cubicBezTo>
                    <a:pt x="2375" y="2139"/>
                    <a:pt x="2377" y="2139"/>
                    <a:pt x="2379" y="2139"/>
                  </a:cubicBezTo>
                  <a:cubicBezTo>
                    <a:pt x="2384" y="2139"/>
                    <a:pt x="2389" y="2141"/>
                    <a:pt x="2393" y="2144"/>
                  </a:cubicBezTo>
                  <a:cubicBezTo>
                    <a:pt x="2781" y="2463"/>
                    <a:pt x="3052" y="2524"/>
                    <a:pt x="3204" y="2524"/>
                  </a:cubicBezTo>
                  <a:cubicBezTo>
                    <a:pt x="3219" y="2524"/>
                    <a:pt x="3234" y="2523"/>
                    <a:pt x="3247" y="2522"/>
                  </a:cubicBezTo>
                  <a:lnTo>
                    <a:pt x="3665" y="3141"/>
                  </a:lnTo>
                  <a:cubicBezTo>
                    <a:pt x="3687" y="3173"/>
                    <a:pt x="3722" y="3192"/>
                    <a:pt x="3760" y="3192"/>
                  </a:cubicBezTo>
                  <a:cubicBezTo>
                    <a:pt x="3764" y="3192"/>
                    <a:pt x="3769" y="3191"/>
                    <a:pt x="3774" y="3191"/>
                  </a:cubicBezTo>
                  <a:cubicBezTo>
                    <a:pt x="3817" y="3187"/>
                    <a:pt x="3852" y="3157"/>
                    <a:pt x="3867" y="3117"/>
                  </a:cubicBezTo>
                  <a:lnTo>
                    <a:pt x="3996" y="2767"/>
                  </a:lnTo>
                  <a:cubicBezTo>
                    <a:pt x="4010" y="2732"/>
                    <a:pt x="4004" y="2690"/>
                    <a:pt x="3980" y="2659"/>
                  </a:cubicBezTo>
                  <a:cubicBezTo>
                    <a:pt x="3679" y="2263"/>
                    <a:pt x="3614" y="1905"/>
                    <a:pt x="3788" y="1622"/>
                  </a:cubicBezTo>
                  <a:cubicBezTo>
                    <a:pt x="3843" y="1531"/>
                    <a:pt x="3859" y="1421"/>
                    <a:pt x="3830" y="1322"/>
                  </a:cubicBezTo>
                  <a:cubicBezTo>
                    <a:pt x="3803" y="1226"/>
                    <a:pt x="3740" y="1148"/>
                    <a:pt x="3652" y="1101"/>
                  </a:cubicBezTo>
                  <a:cubicBezTo>
                    <a:pt x="3213" y="799"/>
                    <a:pt x="3200" y="700"/>
                    <a:pt x="3199" y="693"/>
                  </a:cubicBezTo>
                  <a:cubicBezTo>
                    <a:pt x="3215" y="663"/>
                    <a:pt x="3336" y="621"/>
                    <a:pt x="3408" y="596"/>
                  </a:cubicBezTo>
                  <a:cubicBezTo>
                    <a:pt x="3585" y="533"/>
                    <a:pt x="3806" y="455"/>
                    <a:pt x="3852" y="250"/>
                  </a:cubicBezTo>
                  <a:cubicBezTo>
                    <a:pt x="3866" y="192"/>
                    <a:pt x="3850" y="134"/>
                    <a:pt x="3807" y="91"/>
                  </a:cubicBezTo>
                  <a:cubicBezTo>
                    <a:pt x="3744" y="27"/>
                    <a:pt x="3575" y="0"/>
                    <a:pt x="3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9058375" y="2389438"/>
              <a:ext cx="78975" cy="98725"/>
            </a:xfrm>
            <a:custGeom>
              <a:avLst/>
              <a:gdLst/>
              <a:ahLst/>
              <a:cxnLst/>
              <a:rect l="l" t="t" r="r" b="b"/>
              <a:pathLst>
                <a:path w="3159" h="3949" extrusionOk="0">
                  <a:moveTo>
                    <a:pt x="1334" y="1"/>
                  </a:moveTo>
                  <a:cubicBezTo>
                    <a:pt x="1313" y="1"/>
                    <a:pt x="1292" y="7"/>
                    <a:pt x="1274" y="19"/>
                  </a:cubicBezTo>
                  <a:cubicBezTo>
                    <a:pt x="1132" y="110"/>
                    <a:pt x="1102" y="266"/>
                    <a:pt x="1076" y="404"/>
                  </a:cubicBezTo>
                  <a:cubicBezTo>
                    <a:pt x="1059" y="503"/>
                    <a:pt x="1042" y="597"/>
                    <a:pt x="988" y="640"/>
                  </a:cubicBezTo>
                  <a:cubicBezTo>
                    <a:pt x="963" y="660"/>
                    <a:pt x="933" y="666"/>
                    <a:pt x="908" y="666"/>
                  </a:cubicBezTo>
                  <a:cubicBezTo>
                    <a:pt x="901" y="666"/>
                    <a:pt x="894" y="666"/>
                    <a:pt x="888" y="665"/>
                  </a:cubicBezTo>
                  <a:cubicBezTo>
                    <a:pt x="825" y="658"/>
                    <a:pt x="760" y="619"/>
                    <a:pt x="722" y="569"/>
                  </a:cubicBezTo>
                  <a:cubicBezTo>
                    <a:pt x="637" y="459"/>
                    <a:pt x="619" y="302"/>
                    <a:pt x="603" y="161"/>
                  </a:cubicBezTo>
                  <a:cubicBezTo>
                    <a:pt x="595" y="104"/>
                    <a:pt x="547" y="61"/>
                    <a:pt x="490" y="61"/>
                  </a:cubicBezTo>
                  <a:cubicBezTo>
                    <a:pt x="485" y="61"/>
                    <a:pt x="481" y="61"/>
                    <a:pt x="476" y="62"/>
                  </a:cubicBezTo>
                  <a:cubicBezTo>
                    <a:pt x="413" y="69"/>
                    <a:pt x="368" y="126"/>
                    <a:pt x="376" y="188"/>
                  </a:cubicBezTo>
                  <a:cubicBezTo>
                    <a:pt x="395" y="348"/>
                    <a:pt x="419" y="548"/>
                    <a:pt x="539" y="706"/>
                  </a:cubicBezTo>
                  <a:cubicBezTo>
                    <a:pt x="616" y="806"/>
                    <a:pt x="737" y="875"/>
                    <a:pt x="861" y="890"/>
                  </a:cubicBezTo>
                  <a:cubicBezTo>
                    <a:pt x="868" y="890"/>
                    <a:pt x="876" y="891"/>
                    <a:pt x="882" y="891"/>
                  </a:cubicBezTo>
                  <a:cubicBezTo>
                    <a:pt x="879" y="895"/>
                    <a:pt x="877" y="896"/>
                    <a:pt x="873" y="898"/>
                  </a:cubicBezTo>
                  <a:cubicBezTo>
                    <a:pt x="796" y="954"/>
                    <a:pt x="713" y="1010"/>
                    <a:pt x="647" y="1090"/>
                  </a:cubicBezTo>
                  <a:cubicBezTo>
                    <a:pt x="523" y="1238"/>
                    <a:pt x="478" y="1482"/>
                    <a:pt x="621" y="1629"/>
                  </a:cubicBezTo>
                  <a:cubicBezTo>
                    <a:pt x="675" y="1686"/>
                    <a:pt x="739" y="1715"/>
                    <a:pt x="806" y="1730"/>
                  </a:cubicBezTo>
                  <a:cubicBezTo>
                    <a:pt x="665" y="1757"/>
                    <a:pt x="526" y="1795"/>
                    <a:pt x="391" y="1841"/>
                  </a:cubicBezTo>
                  <a:cubicBezTo>
                    <a:pt x="361" y="1850"/>
                    <a:pt x="337" y="1872"/>
                    <a:pt x="324" y="1899"/>
                  </a:cubicBezTo>
                  <a:cubicBezTo>
                    <a:pt x="310" y="1926"/>
                    <a:pt x="308" y="1958"/>
                    <a:pt x="318" y="1987"/>
                  </a:cubicBezTo>
                  <a:cubicBezTo>
                    <a:pt x="342" y="2051"/>
                    <a:pt x="296" y="2125"/>
                    <a:pt x="217" y="2238"/>
                  </a:cubicBezTo>
                  <a:cubicBezTo>
                    <a:pt x="179" y="2293"/>
                    <a:pt x="141" y="2349"/>
                    <a:pt x="112" y="2411"/>
                  </a:cubicBezTo>
                  <a:cubicBezTo>
                    <a:pt x="67" y="2504"/>
                    <a:pt x="50" y="2603"/>
                    <a:pt x="40" y="2695"/>
                  </a:cubicBezTo>
                  <a:cubicBezTo>
                    <a:pt x="0" y="3027"/>
                    <a:pt x="37" y="3289"/>
                    <a:pt x="155" y="3495"/>
                  </a:cubicBezTo>
                  <a:cubicBezTo>
                    <a:pt x="268" y="3693"/>
                    <a:pt x="502" y="3857"/>
                    <a:pt x="746" y="3857"/>
                  </a:cubicBezTo>
                  <a:cubicBezTo>
                    <a:pt x="804" y="3857"/>
                    <a:pt x="863" y="3847"/>
                    <a:pt x="922" y="3827"/>
                  </a:cubicBezTo>
                  <a:cubicBezTo>
                    <a:pt x="1046" y="3783"/>
                    <a:pt x="1139" y="3700"/>
                    <a:pt x="1229" y="3620"/>
                  </a:cubicBezTo>
                  <a:cubicBezTo>
                    <a:pt x="1262" y="3589"/>
                    <a:pt x="1297" y="3559"/>
                    <a:pt x="1332" y="3532"/>
                  </a:cubicBezTo>
                  <a:cubicBezTo>
                    <a:pt x="1440" y="3448"/>
                    <a:pt x="1584" y="3399"/>
                    <a:pt x="1718" y="3399"/>
                  </a:cubicBezTo>
                  <a:cubicBezTo>
                    <a:pt x="1747" y="3399"/>
                    <a:pt x="1774" y="3402"/>
                    <a:pt x="1801" y="3406"/>
                  </a:cubicBezTo>
                  <a:cubicBezTo>
                    <a:pt x="1874" y="3418"/>
                    <a:pt x="1974" y="3452"/>
                    <a:pt x="2038" y="3546"/>
                  </a:cubicBezTo>
                  <a:cubicBezTo>
                    <a:pt x="2058" y="3576"/>
                    <a:pt x="2077" y="3613"/>
                    <a:pt x="2095" y="3652"/>
                  </a:cubicBezTo>
                  <a:cubicBezTo>
                    <a:pt x="2142" y="3749"/>
                    <a:pt x="2196" y="3860"/>
                    <a:pt x="2317" y="3917"/>
                  </a:cubicBezTo>
                  <a:cubicBezTo>
                    <a:pt x="2361" y="3938"/>
                    <a:pt x="2409" y="3948"/>
                    <a:pt x="2458" y="3948"/>
                  </a:cubicBezTo>
                  <a:cubicBezTo>
                    <a:pt x="2570" y="3948"/>
                    <a:pt x="2692" y="3895"/>
                    <a:pt x="2804" y="3797"/>
                  </a:cubicBezTo>
                  <a:cubicBezTo>
                    <a:pt x="2988" y="3630"/>
                    <a:pt x="3109" y="3402"/>
                    <a:pt x="3148" y="3156"/>
                  </a:cubicBezTo>
                  <a:cubicBezTo>
                    <a:pt x="3159" y="3094"/>
                    <a:pt x="3116" y="3035"/>
                    <a:pt x="3054" y="3026"/>
                  </a:cubicBezTo>
                  <a:cubicBezTo>
                    <a:pt x="3048" y="3025"/>
                    <a:pt x="3042" y="3024"/>
                    <a:pt x="3036" y="3024"/>
                  </a:cubicBezTo>
                  <a:cubicBezTo>
                    <a:pt x="2981" y="3024"/>
                    <a:pt x="2931" y="3064"/>
                    <a:pt x="2923" y="3121"/>
                  </a:cubicBezTo>
                  <a:cubicBezTo>
                    <a:pt x="2894" y="3313"/>
                    <a:pt x="2794" y="3497"/>
                    <a:pt x="2650" y="3628"/>
                  </a:cubicBezTo>
                  <a:cubicBezTo>
                    <a:pt x="2598" y="3676"/>
                    <a:pt x="2522" y="3723"/>
                    <a:pt x="2459" y="3723"/>
                  </a:cubicBezTo>
                  <a:cubicBezTo>
                    <a:pt x="2444" y="3723"/>
                    <a:pt x="2429" y="3720"/>
                    <a:pt x="2415" y="3714"/>
                  </a:cubicBezTo>
                  <a:cubicBezTo>
                    <a:pt x="2367" y="3690"/>
                    <a:pt x="2336" y="3628"/>
                    <a:pt x="2301" y="3554"/>
                  </a:cubicBezTo>
                  <a:cubicBezTo>
                    <a:pt x="2280" y="3508"/>
                    <a:pt x="2256" y="3464"/>
                    <a:pt x="2227" y="3420"/>
                  </a:cubicBezTo>
                  <a:cubicBezTo>
                    <a:pt x="2139" y="3292"/>
                    <a:pt x="2005" y="3210"/>
                    <a:pt x="1838" y="3183"/>
                  </a:cubicBezTo>
                  <a:cubicBezTo>
                    <a:pt x="1799" y="3177"/>
                    <a:pt x="1760" y="3174"/>
                    <a:pt x="1721" y="3174"/>
                  </a:cubicBezTo>
                  <a:cubicBezTo>
                    <a:pt x="1535" y="3174"/>
                    <a:pt x="1341" y="3238"/>
                    <a:pt x="1192" y="3354"/>
                  </a:cubicBezTo>
                  <a:cubicBezTo>
                    <a:pt x="1151" y="3385"/>
                    <a:pt x="1114" y="3418"/>
                    <a:pt x="1076" y="3452"/>
                  </a:cubicBezTo>
                  <a:cubicBezTo>
                    <a:pt x="999" y="3521"/>
                    <a:pt x="927" y="3585"/>
                    <a:pt x="845" y="3614"/>
                  </a:cubicBezTo>
                  <a:cubicBezTo>
                    <a:pt x="812" y="3626"/>
                    <a:pt x="778" y="3631"/>
                    <a:pt x="745" y="3631"/>
                  </a:cubicBezTo>
                  <a:cubicBezTo>
                    <a:pt x="588" y="3631"/>
                    <a:pt x="429" y="3516"/>
                    <a:pt x="352" y="3384"/>
                  </a:cubicBezTo>
                  <a:cubicBezTo>
                    <a:pt x="258" y="3222"/>
                    <a:pt x="231" y="3007"/>
                    <a:pt x="265" y="2724"/>
                  </a:cubicBezTo>
                  <a:cubicBezTo>
                    <a:pt x="274" y="2651"/>
                    <a:pt x="286" y="2574"/>
                    <a:pt x="317" y="2510"/>
                  </a:cubicBezTo>
                  <a:cubicBezTo>
                    <a:pt x="339" y="2466"/>
                    <a:pt x="372" y="2419"/>
                    <a:pt x="406" y="2370"/>
                  </a:cubicBezTo>
                  <a:cubicBezTo>
                    <a:pt x="472" y="2274"/>
                    <a:pt x="551" y="2160"/>
                    <a:pt x="553" y="2030"/>
                  </a:cubicBezTo>
                  <a:cubicBezTo>
                    <a:pt x="831" y="1946"/>
                    <a:pt x="1119" y="1899"/>
                    <a:pt x="1409" y="1889"/>
                  </a:cubicBezTo>
                  <a:cubicBezTo>
                    <a:pt x="1445" y="1888"/>
                    <a:pt x="1479" y="1869"/>
                    <a:pt x="1498" y="1841"/>
                  </a:cubicBezTo>
                  <a:cubicBezTo>
                    <a:pt x="1518" y="1811"/>
                    <a:pt x="1525" y="1773"/>
                    <a:pt x="1514" y="1740"/>
                  </a:cubicBezTo>
                  <a:cubicBezTo>
                    <a:pt x="1471" y="1595"/>
                    <a:pt x="1320" y="1510"/>
                    <a:pt x="1111" y="1510"/>
                  </a:cubicBezTo>
                  <a:cubicBezTo>
                    <a:pt x="1098" y="1510"/>
                    <a:pt x="1084" y="1510"/>
                    <a:pt x="1070" y="1511"/>
                  </a:cubicBezTo>
                  <a:lnTo>
                    <a:pt x="1044" y="1512"/>
                  </a:lnTo>
                  <a:cubicBezTo>
                    <a:pt x="1010" y="1514"/>
                    <a:pt x="976" y="1516"/>
                    <a:pt x="943" y="1516"/>
                  </a:cubicBezTo>
                  <a:cubicBezTo>
                    <a:pt x="877" y="1516"/>
                    <a:pt x="819" y="1507"/>
                    <a:pt x="787" y="1473"/>
                  </a:cubicBezTo>
                  <a:cubicBezTo>
                    <a:pt x="737" y="1420"/>
                    <a:pt x="766" y="1308"/>
                    <a:pt x="823" y="1239"/>
                  </a:cubicBezTo>
                  <a:cubicBezTo>
                    <a:pt x="871" y="1183"/>
                    <a:pt x="936" y="1137"/>
                    <a:pt x="1006" y="1088"/>
                  </a:cubicBezTo>
                  <a:cubicBezTo>
                    <a:pt x="1052" y="1056"/>
                    <a:pt x="1097" y="1024"/>
                    <a:pt x="1139" y="987"/>
                  </a:cubicBezTo>
                  <a:cubicBezTo>
                    <a:pt x="1406" y="763"/>
                    <a:pt x="1530" y="400"/>
                    <a:pt x="1447" y="86"/>
                  </a:cubicBezTo>
                  <a:cubicBezTo>
                    <a:pt x="1437" y="51"/>
                    <a:pt x="1411" y="22"/>
                    <a:pt x="1377" y="9"/>
                  </a:cubicBezTo>
                  <a:cubicBezTo>
                    <a:pt x="1364" y="4"/>
                    <a:pt x="1349" y="1"/>
                    <a:pt x="1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9090275" y="2429038"/>
              <a:ext cx="31175" cy="25300"/>
            </a:xfrm>
            <a:custGeom>
              <a:avLst/>
              <a:gdLst/>
              <a:ahLst/>
              <a:cxnLst/>
              <a:rect l="l" t="t" r="r" b="b"/>
              <a:pathLst>
                <a:path w="1247" h="1012" extrusionOk="0">
                  <a:moveTo>
                    <a:pt x="1115" y="0"/>
                  </a:moveTo>
                  <a:cubicBezTo>
                    <a:pt x="1072" y="0"/>
                    <a:pt x="1032" y="24"/>
                    <a:pt x="1012" y="65"/>
                  </a:cubicBezTo>
                  <a:cubicBezTo>
                    <a:pt x="935" y="229"/>
                    <a:pt x="845" y="386"/>
                    <a:pt x="742" y="535"/>
                  </a:cubicBezTo>
                  <a:cubicBezTo>
                    <a:pt x="706" y="589"/>
                    <a:pt x="666" y="643"/>
                    <a:pt x="616" y="673"/>
                  </a:cubicBezTo>
                  <a:cubicBezTo>
                    <a:pt x="581" y="694"/>
                    <a:pt x="533" y="707"/>
                    <a:pt x="486" y="718"/>
                  </a:cubicBezTo>
                  <a:cubicBezTo>
                    <a:pt x="362" y="748"/>
                    <a:pt x="235" y="769"/>
                    <a:pt x="108" y="782"/>
                  </a:cubicBezTo>
                  <a:cubicBezTo>
                    <a:pt x="45" y="789"/>
                    <a:pt x="0" y="845"/>
                    <a:pt x="6" y="908"/>
                  </a:cubicBezTo>
                  <a:cubicBezTo>
                    <a:pt x="12" y="967"/>
                    <a:pt x="63" y="1010"/>
                    <a:pt x="120" y="1010"/>
                  </a:cubicBezTo>
                  <a:cubicBezTo>
                    <a:pt x="124" y="1010"/>
                    <a:pt x="128" y="1010"/>
                    <a:pt x="130" y="1012"/>
                  </a:cubicBezTo>
                  <a:cubicBezTo>
                    <a:pt x="267" y="998"/>
                    <a:pt x="404" y="974"/>
                    <a:pt x="537" y="942"/>
                  </a:cubicBezTo>
                  <a:cubicBezTo>
                    <a:pt x="599" y="927"/>
                    <a:pt x="670" y="909"/>
                    <a:pt x="735" y="870"/>
                  </a:cubicBezTo>
                  <a:cubicBezTo>
                    <a:pt x="822" y="816"/>
                    <a:pt x="882" y="737"/>
                    <a:pt x="930" y="667"/>
                  </a:cubicBezTo>
                  <a:cubicBezTo>
                    <a:pt x="1039" y="506"/>
                    <a:pt x="1137" y="338"/>
                    <a:pt x="1219" y="163"/>
                  </a:cubicBezTo>
                  <a:cubicBezTo>
                    <a:pt x="1246" y="106"/>
                    <a:pt x="1223" y="38"/>
                    <a:pt x="1165" y="11"/>
                  </a:cubicBezTo>
                  <a:cubicBezTo>
                    <a:pt x="1149" y="4"/>
                    <a:pt x="1132" y="0"/>
                    <a:pt x="1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9007650" y="2454488"/>
              <a:ext cx="38650" cy="39000"/>
            </a:xfrm>
            <a:custGeom>
              <a:avLst/>
              <a:gdLst/>
              <a:ahLst/>
              <a:cxnLst/>
              <a:rect l="l" t="t" r="r" b="b"/>
              <a:pathLst>
                <a:path w="1546" h="1560" extrusionOk="0">
                  <a:moveTo>
                    <a:pt x="1089" y="0"/>
                  </a:moveTo>
                  <a:cubicBezTo>
                    <a:pt x="983" y="0"/>
                    <a:pt x="875" y="22"/>
                    <a:pt x="780" y="89"/>
                  </a:cubicBezTo>
                  <a:cubicBezTo>
                    <a:pt x="610" y="207"/>
                    <a:pt x="530" y="439"/>
                    <a:pt x="561" y="724"/>
                  </a:cubicBezTo>
                  <a:cubicBezTo>
                    <a:pt x="567" y="779"/>
                    <a:pt x="576" y="837"/>
                    <a:pt x="584" y="894"/>
                  </a:cubicBezTo>
                  <a:cubicBezTo>
                    <a:pt x="606" y="1027"/>
                    <a:pt x="626" y="1152"/>
                    <a:pt x="604" y="1270"/>
                  </a:cubicBezTo>
                  <a:cubicBezTo>
                    <a:pt x="598" y="1294"/>
                    <a:pt x="593" y="1311"/>
                    <a:pt x="586" y="1319"/>
                  </a:cubicBezTo>
                  <a:cubicBezTo>
                    <a:pt x="579" y="1328"/>
                    <a:pt x="564" y="1332"/>
                    <a:pt x="545" y="1332"/>
                  </a:cubicBezTo>
                  <a:cubicBezTo>
                    <a:pt x="516" y="1332"/>
                    <a:pt x="478" y="1322"/>
                    <a:pt x="446" y="1303"/>
                  </a:cubicBezTo>
                  <a:cubicBezTo>
                    <a:pt x="316" y="1227"/>
                    <a:pt x="231" y="1076"/>
                    <a:pt x="232" y="927"/>
                  </a:cubicBezTo>
                  <a:cubicBezTo>
                    <a:pt x="232" y="863"/>
                    <a:pt x="182" y="813"/>
                    <a:pt x="119" y="810"/>
                  </a:cubicBezTo>
                  <a:lnTo>
                    <a:pt x="118" y="810"/>
                  </a:lnTo>
                  <a:cubicBezTo>
                    <a:pt x="55" y="810"/>
                    <a:pt x="5" y="862"/>
                    <a:pt x="2" y="924"/>
                  </a:cubicBezTo>
                  <a:cubicBezTo>
                    <a:pt x="0" y="1156"/>
                    <a:pt x="128" y="1382"/>
                    <a:pt x="330" y="1499"/>
                  </a:cubicBezTo>
                  <a:cubicBezTo>
                    <a:pt x="394" y="1536"/>
                    <a:pt x="470" y="1560"/>
                    <a:pt x="544" y="1560"/>
                  </a:cubicBezTo>
                  <a:cubicBezTo>
                    <a:pt x="627" y="1560"/>
                    <a:pt x="707" y="1531"/>
                    <a:pt x="765" y="1463"/>
                  </a:cubicBezTo>
                  <a:cubicBezTo>
                    <a:pt x="805" y="1413"/>
                    <a:pt x="819" y="1354"/>
                    <a:pt x="828" y="1313"/>
                  </a:cubicBezTo>
                  <a:cubicBezTo>
                    <a:pt x="859" y="1157"/>
                    <a:pt x="833" y="1006"/>
                    <a:pt x="811" y="858"/>
                  </a:cubicBezTo>
                  <a:cubicBezTo>
                    <a:pt x="801" y="805"/>
                    <a:pt x="793" y="752"/>
                    <a:pt x="787" y="699"/>
                  </a:cubicBezTo>
                  <a:cubicBezTo>
                    <a:pt x="779" y="605"/>
                    <a:pt x="770" y="376"/>
                    <a:pt x="910" y="277"/>
                  </a:cubicBezTo>
                  <a:cubicBezTo>
                    <a:pt x="960" y="242"/>
                    <a:pt x="1020" y="229"/>
                    <a:pt x="1086" y="229"/>
                  </a:cubicBezTo>
                  <a:cubicBezTo>
                    <a:pt x="1181" y="229"/>
                    <a:pt x="1288" y="257"/>
                    <a:pt x="1387" y="285"/>
                  </a:cubicBezTo>
                  <a:cubicBezTo>
                    <a:pt x="1397" y="288"/>
                    <a:pt x="1408" y="289"/>
                    <a:pt x="1418" y="289"/>
                  </a:cubicBezTo>
                  <a:cubicBezTo>
                    <a:pt x="1467" y="289"/>
                    <a:pt x="1514" y="256"/>
                    <a:pt x="1528" y="206"/>
                  </a:cubicBezTo>
                  <a:cubicBezTo>
                    <a:pt x="1545" y="144"/>
                    <a:pt x="1510" y="82"/>
                    <a:pt x="1449" y="64"/>
                  </a:cubicBezTo>
                  <a:cubicBezTo>
                    <a:pt x="1361" y="39"/>
                    <a:pt x="1227" y="0"/>
                    <a:pt x="1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9008775" y="2423788"/>
              <a:ext cx="55650" cy="30525"/>
            </a:xfrm>
            <a:custGeom>
              <a:avLst/>
              <a:gdLst/>
              <a:ahLst/>
              <a:cxnLst/>
              <a:rect l="l" t="t" r="r" b="b"/>
              <a:pathLst>
                <a:path w="2226" h="1221" extrusionOk="0">
                  <a:moveTo>
                    <a:pt x="1675" y="1"/>
                  </a:moveTo>
                  <a:cubicBezTo>
                    <a:pt x="1563" y="1"/>
                    <a:pt x="1448" y="48"/>
                    <a:pt x="1354" y="136"/>
                  </a:cubicBezTo>
                  <a:cubicBezTo>
                    <a:pt x="1255" y="227"/>
                    <a:pt x="1194" y="348"/>
                    <a:pt x="1144" y="457"/>
                  </a:cubicBezTo>
                  <a:cubicBezTo>
                    <a:pt x="1132" y="484"/>
                    <a:pt x="1120" y="511"/>
                    <a:pt x="1104" y="530"/>
                  </a:cubicBezTo>
                  <a:lnTo>
                    <a:pt x="1092" y="505"/>
                  </a:lnTo>
                  <a:cubicBezTo>
                    <a:pt x="1048" y="425"/>
                    <a:pt x="958" y="377"/>
                    <a:pt x="863" y="377"/>
                  </a:cubicBezTo>
                  <a:cubicBezTo>
                    <a:pt x="827" y="377"/>
                    <a:pt x="790" y="384"/>
                    <a:pt x="755" y="398"/>
                  </a:cubicBezTo>
                  <a:cubicBezTo>
                    <a:pt x="648" y="441"/>
                    <a:pt x="582" y="532"/>
                    <a:pt x="543" y="596"/>
                  </a:cubicBezTo>
                  <a:cubicBezTo>
                    <a:pt x="491" y="679"/>
                    <a:pt x="452" y="768"/>
                    <a:pt x="425" y="862"/>
                  </a:cubicBezTo>
                  <a:cubicBezTo>
                    <a:pt x="399" y="816"/>
                    <a:pt x="365" y="768"/>
                    <a:pt x="309" y="739"/>
                  </a:cubicBezTo>
                  <a:cubicBezTo>
                    <a:pt x="281" y="725"/>
                    <a:pt x="249" y="717"/>
                    <a:pt x="218" y="717"/>
                  </a:cubicBezTo>
                  <a:cubicBezTo>
                    <a:pt x="165" y="717"/>
                    <a:pt x="112" y="737"/>
                    <a:pt x="72" y="775"/>
                  </a:cubicBezTo>
                  <a:cubicBezTo>
                    <a:pt x="16" y="825"/>
                    <a:pt x="0" y="901"/>
                    <a:pt x="31" y="967"/>
                  </a:cubicBezTo>
                  <a:cubicBezTo>
                    <a:pt x="51" y="1009"/>
                    <a:pt x="92" y="1034"/>
                    <a:pt x="136" y="1034"/>
                  </a:cubicBezTo>
                  <a:cubicBezTo>
                    <a:pt x="152" y="1034"/>
                    <a:pt x="168" y="1030"/>
                    <a:pt x="184" y="1023"/>
                  </a:cubicBezTo>
                  <a:cubicBezTo>
                    <a:pt x="203" y="1015"/>
                    <a:pt x="221" y="1001"/>
                    <a:pt x="232" y="983"/>
                  </a:cubicBezTo>
                  <a:cubicBezTo>
                    <a:pt x="237" y="994"/>
                    <a:pt x="242" y="1006"/>
                    <a:pt x="248" y="1017"/>
                  </a:cubicBezTo>
                  <a:lnTo>
                    <a:pt x="260" y="1042"/>
                  </a:lnTo>
                  <a:cubicBezTo>
                    <a:pt x="313" y="1156"/>
                    <a:pt x="398" y="1220"/>
                    <a:pt x="493" y="1220"/>
                  </a:cubicBezTo>
                  <a:lnTo>
                    <a:pt x="505" y="1220"/>
                  </a:lnTo>
                  <a:cubicBezTo>
                    <a:pt x="563" y="1216"/>
                    <a:pt x="608" y="1170"/>
                    <a:pt x="611" y="1113"/>
                  </a:cubicBezTo>
                  <a:cubicBezTo>
                    <a:pt x="618" y="973"/>
                    <a:pt x="661" y="835"/>
                    <a:pt x="735" y="716"/>
                  </a:cubicBezTo>
                  <a:cubicBezTo>
                    <a:pt x="771" y="659"/>
                    <a:pt x="804" y="624"/>
                    <a:pt x="837" y="611"/>
                  </a:cubicBezTo>
                  <a:cubicBezTo>
                    <a:pt x="845" y="608"/>
                    <a:pt x="852" y="606"/>
                    <a:pt x="860" y="606"/>
                  </a:cubicBezTo>
                  <a:cubicBezTo>
                    <a:pt x="875" y="606"/>
                    <a:pt x="887" y="611"/>
                    <a:pt x="890" y="615"/>
                  </a:cubicBezTo>
                  <a:cubicBezTo>
                    <a:pt x="892" y="620"/>
                    <a:pt x="895" y="624"/>
                    <a:pt x="896" y="629"/>
                  </a:cubicBezTo>
                  <a:cubicBezTo>
                    <a:pt x="905" y="649"/>
                    <a:pt x="915" y="676"/>
                    <a:pt x="937" y="702"/>
                  </a:cubicBezTo>
                  <a:cubicBezTo>
                    <a:pt x="975" y="748"/>
                    <a:pt x="1031" y="771"/>
                    <a:pt x="1090" y="771"/>
                  </a:cubicBezTo>
                  <a:cubicBezTo>
                    <a:pt x="1141" y="771"/>
                    <a:pt x="1193" y="754"/>
                    <a:pt x="1237" y="720"/>
                  </a:cubicBezTo>
                  <a:cubicBezTo>
                    <a:pt x="1300" y="671"/>
                    <a:pt x="1328" y="604"/>
                    <a:pt x="1354" y="547"/>
                  </a:cubicBezTo>
                  <a:cubicBezTo>
                    <a:pt x="1394" y="458"/>
                    <a:pt x="1439" y="367"/>
                    <a:pt x="1509" y="303"/>
                  </a:cubicBezTo>
                  <a:cubicBezTo>
                    <a:pt x="1561" y="257"/>
                    <a:pt x="1624" y="230"/>
                    <a:pt x="1679" y="230"/>
                  </a:cubicBezTo>
                  <a:cubicBezTo>
                    <a:pt x="1691" y="230"/>
                    <a:pt x="1702" y="231"/>
                    <a:pt x="1713" y="234"/>
                  </a:cubicBezTo>
                  <a:cubicBezTo>
                    <a:pt x="1792" y="253"/>
                    <a:pt x="1857" y="334"/>
                    <a:pt x="1924" y="424"/>
                  </a:cubicBezTo>
                  <a:lnTo>
                    <a:pt x="2004" y="532"/>
                  </a:lnTo>
                  <a:cubicBezTo>
                    <a:pt x="2027" y="562"/>
                    <a:pt x="2061" y="579"/>
                    <a:pt x="2096" y="579"/>
                  </a:cubicBezTo>
                  <a:cubicBezTo>
                    <a:pt x="2120" y="579"/>
                    <a:pt x="2144" y="571"/>
                    <a:pt x="2164" y="556"/>
                  </a:cubicBezTo>
                  <a:cubicBezTo>
                    <a:pt x="2215" y="519"/>
                    <a:pt x="2225" y="446"/>
                    <a:pt x="2188" y="396"/>
                  </a:cubicBezTo>
                  <a:lnTo>
                    <a:pt x="2108" y="287"/>
                  </a:lnTo>
                  <a:cubicBezTo>
                    <a:pt x="2037" y="193"/>
                    <a:pt x="1932" y="51"/>
                    <a:pt x="1766" y="12"/>
                  </a:cubicBezTo>
                  <a:cubicBezTo>
                    <a:pt x="1736" y="4"/>
                    <a:pt x="1706" y="1"/>
                    <a:pt x="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9022825" y="2404088"/>
              <a:ext cx="45250" cy="21075"/>
            </a:xfrm>
            <a:custGeom>
              <a:avLst/>
              <a:gdLst/>
              <a:ahLst/>
              <a:cxnLst/>
              <a:rect l="l" t="t" r="r" b="b"/>
              <a:pathLst>
                <a:path w="1810" h="843" extrusionOk="0">
                  <a:moveTo>
                    <a:pt x="1056" y="1"/>
                  </a:moveTo>
                  <a:cubicBezTo>
                    <a:pt x="952" y="1"/>
                    <a:pt x="853" y="23"/>
                    <a:pt x="765" y="45"/>
                  </a:cubicBezTo>
                  <a:cubicBezTo>
                    <a:pt x="691" y="64"/>
                    <a:pt x="606" y="84"/>
                    <a:pt x="528" y="130"/>
                  </a:cubicBezTo>
                  <a:cubicBezTo>
                    <a:pt x="418" y="199"/>
                    <a:pt x="348" y="306"/>
                    <a:pt x="291" y="394"/>
                  </a:cubicBezTo>
                  <a:lnTo>
                    <a:pt x="172" y="578"/>
                  </a:lnTo>
                  <a:cubicBezTo>
                    <a:pt x="163" y="573"/>
                    <a:pt x="154" y="570"/>
                    <a:pt x="145" y="568"/>
                  </a:cubicBezTo>
                  <a:cubicBezTo>
                    <a:pt x="138" y="567"/>
                    <a:pt x="130" y="566"/>
                    <a:pt x="123" y="566"/>
                  </a:cubicBezTo>
                  <a:cubicBezTo>
                    <a:pt x="68" y="566"/>
                    <a:pt x="20" y="604"/>
                    <a:pt x="9" y="658"/>
                  </a:cubicBezTo>
                  <a:cubicBezTo>
                    <a:pt x="1" y="710"/>
                    <a:pt x="18" y="762"/>
                    <a:pt x="57" y="798"/>
                  </a:cubicBezTo>
                  <a:cubicBezTo>
                    <a:pt x="89" y="828"/>
                    <a:pt x="131" y="842"/>
                    <a:pt x="173" y="842"/>
                  </a:cubicBezTo>
                  <a:cubicBezTo>
                    <a:pt x="189" y="842"/>
                    <a:pt x="205" y="840"/>
                    <a:pt x="221" y="833"/>
                  </a:cubicBezTo>
                  <a:cubicBezTo>
                    <a:pt x="291" y="810"/>
                    <a:pt x="329" y="753"/>
                    <a:pt x="349" y="722"/>
                  </a:cubicBezTo>
                  <a:lnTo>
                    <a:pt x="482" y="517"/>
                  </a:lnTo>
                  <a:cubicBezTo>
                    <a:pt x="530" y="442"/>
                    <a:pt x="581" y="365"/>
                    <a:pt x="648" y="325"/>
                  </a:cubicBezTo>
                  <a:cubicBezTo>
                    <a:pt x="694" y="296"/>
                    <a:pt x="757" y="282"/>
                    <a:pt x="817" y="267"/>
                  </a:cubicBezTo>
                  <a:cubicBezTo>
                    <a:pt x="896" y="248"/>
                    <a:pt x="979" y="228"/>
                    <a:pt x="1057" y="228"/>
                  </a:cubicBezTo>
                  <a:cubicBezTo>
                    <a:pt x="1073" y="228"/>
                    <a:pt x="1089" y="229"/>
                    <a:pt x="1105" y="231"/>
                  </a:cubicBezTo>
                  <a:cubicBezTo>
                    <a:pt x="1214" y="245"/>
                    <a:pt x="1318" y="305"/>
                    <a:pt x="1420" y="367"/>
                  </a:cubicBezTo>
                  <a:cubicBezTo>
                    <a:pt x="1467" y="395"/>
                    <a:pt x="1516" y="424"/>
                    <a:pt x="1543" y="460"/>
                  </a:cubicBezTo>
                  <a:cubicBezTo>
                    <a:pt x="1561" y="485"/>
                    <a:pt x="1564" y="513"/>
                    <a:pt x="1559" y="522"/>
                  </a:cubicBezTo>
                  <a:cubicBezTo>
                    <a:pt x="1527" y="577"/>
                    <a:pt x="1546" y="646"/>
                    <a:pt x="1600" y="678"/>
                  </a:cubicBezTo>
                  <a:cubicBezTo>
                    <a:pt x="1618" y="689"/>
                    <a:pt x="1638" y="694"/>
                    <a:pt x="1657" y="694"/>
                  </a:cubicBezTo>
                  <a:cubicBezTo>
                    <a:pt x="1696" y="694"/>
                    <a:pt x="1735" y="673"/>
                    <a:pt x="1756" y="636"/>
                  </a:cubicBezTo>
                  <a:cubicBezTo>
                    <a:pt x="1810" y="545"/>
                    <a:pt x="1798" y="422"/>
                    <a:pt x="1726" y="325"/>
                  </a:cubicBezTo>
                  <a:cubicBezTo>
                    <a:pt x="1673" y="252"/>
                    <a:pt x="1598" y="208"/>
                    <a:pt x="1537" y="172"/>
                  </a:cubicBezTo>
                  <a:cubicBezTo>
                    <a:pt x="1422" y="102"/>
                    <a:pt x="1290" y="23"/>
                    <a:pt x="1134" y="5"/>
                  </a:cubicBezTo>
                  <a:cubicBezTo>
                    <a:pt x="1108" y="2"/>
                    <a:pt x="1082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9035550" y="2484338"/>
              <a:ext cx="104500" cy="69575"/>
            </a:xfrm>
            <a:custGeom>
              <a:avLst/>
              <a:gdLst/>
              <a:ahLst/>
              <a:cxnLst/>
              <a:rect l="l" t="t" r="r" b="b"/>
              <a:pathLst>
                <a:path w="4180" h="2783" extrusionOk="0">
                  <a:moveTo>
                    <a:pt x="962" y="232"/>
                  </a:moveTo>
                  <a:cubicBezTo>
                    <a:pt x="1051" y="232"/>
                    <a:pt x="1146" y="251"/>
                    <a:pt x="1238" y="270"/>
                  </a:cubicBezTo>
                  <a:cubicBezTo>
                    <a:pt x="1433" y="308"/>
                    <a:pt x="1624" y="364"/>
                    <a:pt x="1688" y="502"/>
                  </a:cubicBezTo>
                  <a:cubicBezTo>
                    <a:pt x="1703" y="533"/>
                    <a:pt x="1713" y="569"/>
                    <a:pt x="1721" y="607"/>
                  </a:cubicBezTo>
                  <a:cubicBezTo>
                    <a:pt x="1737" y="672"/>
                    <a:pt x="1757" y="746"/>
                    <a:pt x="1805" y="812"/>
                  </a:cubicBezTo>
                  <a:cubicBezTo>
                    <a:pt x="1886" y="929"/>
                    <a:pt x="2019" y="975"/>
                    <a:pt x="2116" y="1008"/>
                  </a:cubicBezTo>
                  <a:lnTo>
                    <a:pt x="2936" y="1287"/>
                  </a:lnTo>
                  <a:cubicBezTo>
                    <a:pt x="3187" y="1373"/>
                    <a:pt x="3470" y="1471"/>
                    <a:pt x="3659" y="1664"/>
                  </a:cubicBezTo>
                  <a:cubicBezTo>
                    <a:pt x="3824" y="1834"/>
                    <a:pt x="3910" y="2122"/>
                    <a:pt x="3771" y="2315"/>
                  </a:cubicBezTo>
                  <a:cubicBezTo>
                    <a:pt x="3673" y="2450"/>
                    <a:pt x="3481" y="2509"/>
                    <a:pt x="3325" y="2544"/>
                  </a:cubicBezTo>
                  <a:cubicBezTo>
                    <a:pt x="3289" y="2552"/>
                    <a:pt x="3256" y="2557"/>
                    <a:pt x="3228" y="2557"/>
                  </a:cubicBezTo>
                  <a:cubicBezTo>
                    <a:pt x="3190" y="2557"/>
                    <a:pt x="3159" y="2549"/>
                    <a:pt x="3136" y="2534"/>
                  </a:cubicBezTo>
                  <a:cubicBezTo>
                    <a:pt x="3065" y="2482"/>
                    <a:pt x="3044" y="2331"/>
                    <a:pt x="3024" y="2183"/>
                  </a:cubicBezTo>
                  <a:cubicBezTo>
                    <a:pt x="3012" y="2096"/>
                    <a:pt x="3001" y="2003"/>
                    <a:pt x="2975" y="1922"/>
                  </a:cubicBezTo>
                  <a:cubicBezTo>
                    <a:pt x="2906" y="1691"/>
                    <a:pt x="2750" y="1628"/>
                    <a:pt x="2583" y="1628"/>
                  </a:cubicBezTo>
                  <a:cubicBezTo>
                    <a:pt x="2468" y="1628"/>
                    <a:pt x="2348" y="1659"/>
                    <a:pt x="2249" y="1683"/>
                  </a:cubicBezTo>
                  <a:cubicBezTo>
                    <a:pt x="2156" y="1706"/>
                    <a:pt x="2060" y="1731"/>
                    <a:pt x="1984" y="1731"/>
                  </a:cubicBezTo>
                  <a:cubicBezTo>
                    <a:pt x="1978" y="1731"/>
                    <a:pt x="1973" y="1731"/>
                    <a:pt x="1967" y="1731"/>
                  </a:cubicBezTo>
                  <a:cubicBezTo>
                    <a:pt x="1832" y="1725"/>
                    <a:pt x="1718" y="1671"/>
                    <a:pt x="1659" y="1586"/>
                  </a:cubicBezTo>
                  <a:cubicBezTo>
                    <a:pt x="1602" y="1503"/>
                    <a:pt x="1592" y="1387"/>
                    <a:pt x="1581" y="1263"/>
                  </a:cubicBezTo>
                  <a:cubicBezTo>
                    <a:pt x="1580" y="1236"/>
                    <a:pt x="1577" y="1211"/>
                    <a:pt x="1575" y="1184"/>
                  </a:cubicBezTo>
                  <a:cubicBezTo>
                    <a:pt x="1543" y="870"/>
                    <a:pt x="1408" y="743"/>
                    <a:pt x="1300" y="692"/>
                  </a:cubicBezTo>
                  <a:cubicBezTo>
                    <a:pt x="1246" y="665"/>
                    <a:pt x="1186" y="652"/>
                    <a:pt x="1123" y="652"/>
                  </a:cubicBezTo>
                  <a:cubicBezTo>
                    <a:pt x="1021" y="652"/>
                    <a:pt x="911" y="687"/>
                    <a:pt x="808" y="756"/>
                  </a:cubicBezTo>
                  <a:cubicBezTo>
                    <a:pt x="734" y="805"/>
                    <a:pt x="672" y="864"/>
                    <a:pt x="611" y="919"/>
                  </a:cubicBezTo>
                  <a:cubicBezTo>
                    <a:pt x="573" y="955"/>
                    <a:pt x="536" y="991"/>
                    <a:pt x="497" y="1023"/>
                  </a:cubicBezTo>
                  <a:cubicBezTo>
                    <a:pt x="438" y="1069"/>
                    <a:pt x="388" y="1093"/>
                    <a:pt x="349" y="1093"/>
                  </a:cubicBezTo>
                  <a:cubicBezTo>
                    <a:pt x="344" y="1093"/>
                    <a:pt x="340" y="1093"/>
                    <a:pt x="335" y="1092"/>
                  </a:cubicBezTo>
                  <a:cubicBezTo>
                    <a:pt x="272" y="1082"/>
                    <a:pt x="231" y="996"/>
                    <a:pt x="235" y="924"/>
                  </a:cubicBezTo>
                  <a:cubicBezTo>
                    <a:pt x="240" y="827"/>
                    <a:pt x="301" y="731"/>
                    <a:pt x="365" y="640"/>
                  </a:cubicBezTo>
                  <a:cubicBezTo>
                    <a:pt x="541" y="395"/>
                    <a:pt x="704" y="268"/>
                    <a:pt x="877" y="239"/>
                  </a:cubicBezTo>
                  <a:cubicBezTo>
                    <a:pt x="904" y="234"/>
                    <a:pt x="933" y="232"/>
                    <a:pt x="962" y="232"/>
                  </a:cubicBezTo>
                  <a:close/>
                  <a:moveTo>
                    <a:pt x="966" y="1"/>
                  </a:moveTo>
                  <a:cubicBezTo>
                    <a:pt x="926" y="1"/>
                    <a:pt x="885" y="4"/>
                    <a:pt x="844" y="10"/>
                  </a:cubicBezTo>
                  <a:cubicBezTo>
                    <a:pt x="533" y="63"/>
                    <a:pt x="319" y="319"/>
                    <a:pt x="184" y="506"/>
                  </a:cubicBezTo>
                  <a:cubicBezTo>
                    <a:pt x="98" y="624"/>
                    <a:pt x="20" y="756"/>
                    <a:pt x="11" y="911"/>
                  </a:cubicBezTo>
                  <a:cubicBezTo>
                    <a:pt x="0" y="1082"/>
                    <a:pt x="109" y="1286"/>
                    <a:pt x="304" y="1316"/>
                  </a:cubicBezTo>
                  <a:cubicBezTo>
                    <a:pt x="321" y="1319"/>
                    <a:pt x="338" y="1320"/>
                    <a:pt x="354" y="1320"/>
                  </a:cubicBezTo>
                  <a:cubicBezTo>
                    <a:pt x="447" y="1320"/>
                    <a:pt x="542" y="1280"/>
                    <a:pt x="642" y="1200"/>
                  </a:cubicBezTo>
                  <a:cubicBezTo>
                    <a:pt x="686" y="1165"/>
                    <a:pt x="728" y="1125"/>
                    <a:pt x="770" y="1087"/>
                  </a:cubicBezTo>
                  <a:cubicBezTo>
                    <a:pt x="827" y="1034"/>
                    <a:pt x="878" y="985"/>
                    <a:pt x="937" y="946"/>
                  </a:cubicBezTo>
                  <a:cubicBezTo>
                    <a:pt x="990" y="911"/>
                    <a:pt x="1061" y="881"/>
                    <a:pt x="1127" y="881"/>
                  </a:cubicBezTo>
                  <a:cubicBezTo>
                    <a:pt x="1154" y="881"/>
                    <a:pt x="1179" y="885"/>
                    <a:pt x="1202" y="897"/>
                  </a:cubicBezTo>
                  <a:cubicBezTo>
                    <a:pt x="1302" y="945"/>
                    <a:pt x="1336" y="1092"/>
                    <a:pt x="1348" y="1206"/>
                  </a:cubicBezTo>
                  <a:cubicBezTo>
                    <a:pt x="1351" y="1231"/>
                    <a:pt x="1352" y="1255"/>
                    <a:pt x="1355" y="1281"/>
                  </a:cubicBezTo>
                  <a:cubicBezTo>
                    <a:pt x="1367" y="1421"/>
                    <a:pt x="1379" y="1581"/>
                    <a:pt x="1473" y="1717"/>
                  </a:cubicBezTo>
                  <a:cubicBezTo>
                    <a:pt x="1571" y="1859"/>
                    <a:pt x="1752" y="1949"/>
                    <a:pt x="1958" y="1959"/>
                  </a:cubicBezTo>
                  <a:cubicBezTo>
                    <a:pt x="1965" y="1959"/>
                    <a:pt x="1973" y="1960"/>
                    <a:pt x="1980" y="1960"/>
                  </a:cubicBezTo>
                  <a:cubicBezTo>
                    <a:pt x="2083" y="1960"/>
                    <a:pt x="2197" y="1932"/>
                    <a:pt x="2305" y="1905"/>
                  </a:cubicBezTo>
                  <a:cubicBezTo>
                    <a:pt x="2430" y="1873"/>
                    <a:pt x="2521" y="1854"/>
                    <a:pt x="2587" y="1854"/>
                  </a:cubicBezTo>
                  <a:cubicBezTo>
                    <a:pt x="2683" y="1854"/>
                    <a:pt x="2729" y="1893"/>
                    <a:pt x="2757" y="1987"/>
                  </a:cubicBezTo>
                  <a:cubicBezTo>
                    <a:pt x="2777" y="2051"/>
                    <a:pt x="2788" y="2130"/>
                    <a:pt x="2799" y="2213"/>
                  </a:cubicBezTo>
                  <a:cubicBezTo>
                    <a:pt x="2824" y="2400"/>
                    <a:pt x="2852" y="2610"/>
                    <a:pt x="3007" y="2718"/>
                  </a:cubicBezTo>
                  <a:cubicBezTo>
                    <a:pt x="3067" y="2761"/>
                    <a:pt x="3141" y="2782"/>
                    <a:pt x="3229" y="2782"/>
                  </a:cubicBezTo>
                  <a:cubicBezTo>
                    <a:pt x="3274" y="2782"/>
                    <a:pt x="3323" y="2777"/>
                    <a:pt x="3379" y="2764"/>
                  </a:cubicBezTo>
                  <a:cubicBezTo>
                    <a:pt x="3573" y="2719"/>
                    <a:pt x="3816" y="2644"/>
                    <a:pt x="3960" y="2445"/>
                  </a:cubicBezTo>
                  <a:cubicBezTo>
                    <a:pt x="4179" y="2145"/>
                    <a:pt x="4054" y="1735"/>
                    <a:pt x="3827" y="1501"/>
                  </a:cubicBezTo>
                  <a:cubicBezTo>
                    <a:pt x="3600" y="1267"/>
                    <a:pt x="3289" y="1160"/>
                    <a:pt x="3015" y="1068"/>
                  </a:cubicBezTo>
                  <a:lnTo>
                    <a:pt x="2195" y="787"/>
                  </a:lnTo>
                  <a:cubicBezTo>
                    <a:pt x="2108" y="758"/>
                    <a:pt x="2033" y="728"/>
                    <a:pt x="1996" y="677"/>
                  </a:cubicBezTo>
                  <a:cubicBezTo>
                    <a:pt x="1972" y="645"/>
                    <a:pt x="1961" y="599"/>
                    <a:pt x="1948" y="546"/>
                  </a:cubicBezTo>
                  <a:cubicBezTo>
                    <a:pt x="1935" y="503"/>
                    <a:pt x="1922" y="450"/>
                    <a:pt x="1900" y="401"/>
                  </a:cubicBezTo>
                  <a:cubicBezTo>
                    <a:pt x="1793" y="174"/>
                    <a:pt x="1542" y="95"/>
                    <a:pt x="1287" y="42"/>
                  </a:cubicBezTo>
                  <a:cubicBezTo>
                    <a:pt x="1188" y="23"/>
                    <a:pt x="1079" y="1"/>
                    <a:pt x="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9105050" y="2556438"/>
              <a:ext cx="63100" cy="66450"/>
            </a:xfrm>
            <a:custGeom>
              <a:avLst/>
              <a:gdLst/>
              <a:ahLst/>
              <a:cxnLst/>
              <a:rect l="l" t="t" r="r" b="b"/>
              <a:pathLst>
                <a:path w="2524" h="2658" extrusionOk="0">
                  <a:moveTo>
                    <a:pt x="1334" y="228"/>
                  </a:moveTo>
                  <a:cubicBezTo>
                    <a:pt x="1436" y="228"/>
                    <a:pt x="1541" y="259"/>
                    <a:pt x="1652" y="289"/>
                  </a:cubicBezTo>
                  <a:cubicBezTo>
                    <a:pt x="1737" y="314"/>
                    <a:pt x="1823" y="337"/>
                    <a:pt x="1914" y="351"/>
                  </a:cubicBezTo>
                  <a:cubicBezTo>
                    <a:pt x="1932" y="353"/>
                    <a:pt x="1952" y="355"/>
                    <a:pt x="1973" y="357"/>
                  </a:cubicBezTo>
                  <a:cubicBezTo>
                    <a:pt x="2044" y="366"/>
                    <a:pt x="2112" y="374"/>
                    <a:pt x="2150" y="406"/>
                  </a:cubicBezTo>
                  <a:cubicBezTo>
                    <a:pt x="2196" y="444"/>
                    <a:pt x="2201" y="527"/>
                    <a:pt x="2181" y="588"/>
                  </a:cubicBezTo>
                  <a:cubicBezTo>
                    <a:pt x="2167" y="631"/>
                    <a:pt x="2144" y="672"/>
                    <a:pt x="2116" y="713"/>
                  </a:cubicBezTo>
                  <a:cubicBezTo>
                    <a:pt x="2012" y="613"/>
                    <a:pt x="1852" y="501"/>
                    <a:pt x="1703" y="480"/>
                  </a:cubicBezTo>
                  <a:cubicBezTo>
                    <a:pt x="1686" y="478"/>
                    <a:pt x="1669" y="477"/>
                    <a:pt x="1653" y="477"/>
                  </a:cubicBezTo>
                  <a:cubicBezTo>
                    <a:pt x="1557" y="477"/>
                    <a:pt x="1476" y="518"/>
                    <a:pt x="1419" y="595"/>
                  </a:cubicBezTo>
                  <a:cubicBezTo>
                    <a:pt x="1401" y="617"/>
                    <a:pt x="1349" y="686"/>
                    <a:pt x="1377" y="765"/>
                  </a:cubicBezTo>
                  <a:cubicBezTo>
                    <a:pt x="1404" y="841"/>
                    <a:pt x="1478" y="859"/>
                    <a:pt x="1527" y="873"/>
                  </a:cubicBezTo>
                  <a:cubicBezTo>
                    <a:pt x="1550" y="880"/>
                    <a:pt x="1573" y="886"/>
                    <a:pt x="1594" y="896"/>
                  </a:cubicBezTo>
                  <a:cubicBezTo>
                    <a:pt x="1738" y="966"/>
                    <a:pt x="1849" y="1057"/>
                    <a:pt x="1932" y="1169"/>
                  </a:cubicBezTo>
                  <a:cubicBezTo>
                    <a:pt x="2097" y="1388"/>
                    <a:pt x="2171" y="1663"/>
                    <a:pt x="2228" y="1927"/>
                  </a:cubicBezTo>
                  <a:cubicBezTo>
                    <a:pt x="2246" y="2015"/>
                    <a:pt x="2265" y="2137"/>
                    <a:pt x="2211" y="2189"/>
                  </a:cubicBezTo>
                  <a:cubicBezTo>
                    <a:pt x="2186" y="2212"/>
                    <a:pt x="2139" y="2228"/>
                    <a:pt x="2099" y="2241"/>
                  </a:cubicBezTo>
                  <a:cubicBezTo>
                    <a:pt x="1804" y="2339"/>
                    <a:pt x="1498" y="2429"/>
                    <a:pt x="1207" y="2429"/>
                  </a:cubicBezTo>
                  <a:cubicBezTo>
                    <a:pt x="1076" y="2429"/>
                    <a:pt x="948" y="2411"/>
                    <a:pt x="826" y="2367"/>
                  </a:cubicBezTo>
                  <a:cubicBezTo>
                    <a:pt x="585" y="2282"/>
                    <a:pt x="376" y="2089"/>
                    <a:pt x="271" y="1855"/>
                  </a:cubicBezTo>
                  <a:cubicBezTo>
                    <a:pt x="262" y="1831"/>
                    <a:pt x="258" y="1817"/>
                    <a:pt x="257" y="1809"/>
                  </a:cubicBezTo>
                  <a:cubicBezTo>
                    <a:pt x="259" y="1808"/>
                    <a:pt x="264" y="1804"/>
                    <a:pt x="270" y="1803"/>
                  </a:cubicBezTo>
                  <a:cubicBezTo>
                    <a:pt x="371" y="1757"/>
                    <a:pt x="482" y="1734"/>
                    <a:pt x="594" y="1734"/>
                  </a:cubicBezTo>
                  <a:cubicBezTo>
                    <a:pt x="676" y="1734"/>
                    <a:pt x="758" y="1747"/>
                    <a:pt x="837" y="1772"/>
                  </a:cubicBezTo>
                  <a:cubicBezTo>
                    <a:pt x="868" y="1783"/>
                    <a:pt x="899" y="1795"/>
                    <a:pt x="931" y="1808"/>
                  </a:cubicBezTo>
                  <a:cubicBezTo>
                    <a:pt x="1022" y="1842"/>
                    <a:pt x="1123" y="1881"/>
                    <a:pt x="1232" y="1881"/>
                  </a:cubicBezTo>
                  <a:cubicBezTo>
                    <a:pt x="1268" y="1881"/>
                    <a:pt x="1304" y="1877"/>
                    <a:pt x="1341" y="1867"/>
                  </a:cubicBezTo>
                  <a:cubicBezTo>
                    <a:pt x="1447" y="1840"/>
                    <a:pt x="1520" y="1763"/>
                    <a:pt x="1532" y="1671"/>
                  </a:cubicBezTo>
                  <a:cubicBezTo>
                    <a:pt x="1541" y="1599"/>
                    <a:pt x="1523" y="1466"/>
                    <a:pt x="1287" y="1389"/>
                  </a:cubicBezTo>
                  <a:cubicBezTo>
                    <a:pt x="1121" y="1336"/>
                    <a:pt x="915" y="1255"/>
                    <a:pt x="777" y="1104"/>
                  </a:cubicBezTo>
                  <a:cubicBezTo>
                    <a:pt x="673" y="987"/>
                    <a:pt x="597" y="790"/>
                    <a:pt x="680" y="631"/>
                  </a:cubicBezTo>
                  <a:cubicBezTo>
                    <a:pt x="723" y="545"/>
                    <a:pt x="813" y="476"/>
                    <a:pt x="891" y="419"/>
                  </a:cubicBezTo>
                  <a:cubicBezTo>
                    <a:pt x="1013" y="331"/>
                    <a:pt x="1146" y="245"/>
                    <a:pt x="1287" y="230"/>
                  </a:cubicBezTo>
                  <a:cubicBezTo>
                    <a:pt x="1303" y="229"/>
                    <a:pt x="1319" y="228"/>
                    <a:pt x="1334" y="228"/>
                  </a:cubicBezTo>
                  <a:close/>
                  <a:moveTo>
                    <a:pt x="1338" y="0"/>
                  </a:moveTo>
                  <a:cubicBezTo>
                    <a:pt x="1313" y="0"/>
                    <a:pt x="1289" y="1"/>
                    <a:pt x="1264" y="4"/>
                  </a:cubicBezTo>
                  <a:cubicBezTo>
                    <a:pt x="1069" y="24"/>
                    <a:pt x="906" y="127"/>
                    <a:pt x="759" y="235"/>
                  </a:cubicBezTo>
                  <a:cubicBezTo>
                    <a:pt x="658" y="308"/>
                    <a:pt x="545" y="398"/>
                    <a:pt x="478" y="528"/>
                  </a:cubicBezTo>
                  <a:cubicBezTo>
                    <a:pt x="365" y="747"/>
                    <a:pt x="419" y="1048"/>
                    <a:pt x="609" y="1259"/>
                  </a:cubicBezTo>
                  <a:cubicBezTo>
                    <a:pt x="782" y="1451"/>
                    <a:pt x="1026" y="1546"/>
                    <a:pt x="1218" y="1609"/>
                  </a:cubicBezTo>
                  <a:cubicBezTo>
                    <a:pt x="1256" y="1621"/>
                    <a:pt x="1282" y="1633"/>
                    <a:pt x="1295" y="1643"/>
                  </a:cubicBezTo>
                  <a:cubicBezTo>
                    <a:pt x="1290" y="1646"/>
                    <a:pt x="1287" y="1647"/>
                    <a:pt x="1282" y="1648"/>
                  </a:cubicBezTo>
                  <a:cubicBezTo>
                    <a:pt x="1266" y="1652"/>
                    <a:pt x="1250" y="1654"/>
                    <a:pt x="1234" y="1654"/>
                  </a:cubicBezTo>
                  <a:cubicBezTo>
                    <a:pt x="1167" y="1654"/>
                    <a:pt x="1092" y="1625"/>
                    <a:pt x="1013" y="1595"/>
                  </a:cubicBezTo>
                  <a:cubicBezTo>
                    <a:pt x="978" y="1582"/>
                    <a:pt x="942" y="1568"/>
                    <a:pt x="908" y="1557"/>
                  </a:cubicBezTo>
                  <a:cubicBezTo>
                    <a:pt x="807" y="1523"/>
                    <a:pt x="700" y="1506"/>
                    <a:pt x="593" y="1506"/>
                  </a:cubicBezTo>
                  <a:cubicBezTo>
                    <a:pt x="449" y="1506"/>
                    <a:pt x="306" y="1536"/>
                    <a:pt x="175" y="1595"/>
                  </a:cubicBezTo>
                  <a:cubicBezTo>
                    <a:pt x="140" y="1611"/>
                    <a:pt x="99" y="1632"/>
                    <a:pt x="68" y="1674"/>
                  </a:cubicBezTo>
                  <a:cubicBezTo>
                    <a:pt x="30" y="1723"/>
                    <a:pt x="1" y="1810"/>
                    <a:pt x="61" y="1948"/>
                  </a:cubicBezTo>
                  <a:cubicBezTo>
                    <a:pt x="194" y="2244"/>
                    <a:pt x="445" y="2475"/>
                    <a:pt x="749" y="2583"/>
                  </a:cubicBezTo>
                  <a:cubicBezTo>
                    <a:pt x="900" y="2636"/>
                    <a:pt x="1052" y="2657"/>
                    <a:pt x="1207" y="2657"/>
                  </a:cubicBezTo>
                  <a:cubicBezTo>
                    <a:pt x="1530" y="2657"/>
                    <a:pt x="1856" y="2562"/>
                    <a:pt x="2171" y="2459"/>
                  </a:cubicBezTo>
                  <a:cubicBezTo>
                    <a:pt x="2230" y="2440"/>
                    <a:pt x="2309" y="2413"/>
                    <a:pt x="2372" y="2353"/>
                  </a:cubicBezTo>
                  <a:cubicBezTo>
                    <a:pt x="2524" y="2206"/>
                    <a:pt x="2472" y="1969"/>
                    <a:pt x="2453" y="1879"/>
                  </a:cubicBezTo>
                  <a:cubicBezTo>
                    <a:pt x="2390" y="1590"/>
                    <a:pt x="2308" y="1286"/>
                    <a:pt x="2118" y="1033"/>
                  </a:cubicBezTo>
                  <a:cubicBezTo>
                    <a:pt x="2113" y="1028"/>
                    <a:pt x="2109" y="1022"/>
                    <a:pt x="2104" y="1014"/>
                  </a:cubicBezTo>
                  <a:lnTo>
                    <a:pt x="2104" y="1014"/>
                  </a:lnTo>
                  <a:cubicBezTo>
                    <a:pt x="2109" y="1015"/>
                    <a:pt x="2113" y="1015"/>
                    <a:pt x="2118" y="1015"/>
                  </a:cubicBezTo>
                  <a:cubicBezTo>
                    <a:pt x="2151" y="1015"/>
                    <a:pt x="2182" y="1002"/>
                    <a:pt x="2203" y="975"/>
                  </a:cubicBezTo>
                  <a:cubicBezTo>
                    <a:pt x="2277" y="886"/>
                    <a:pt x="2361" y="787"/>
                    <a:pt x="2401" y="659"/>
                  </a:cubicBezTo>
                  <a:cubicBezTo>
                    <a:pt x="2452" y="498"/>
                    <a:pt x="2411" y="328"/>
                    <a:pt x="2299" y="233"/>
                  </a:cubicBezTo>
                  <a:cubicBezTo>
                    <a:pt x="2209" y="155"/>
                    <a:pt x="2099" y="142"/>
                    <a:pt x="2001" y="131"/>
                  </a:cubicBezTo>
                  <a:cubicBezTo>
                    <a:pt x="1982" y="128"/>
                    <a:pt x="1965" y="127"/>
                    <a:pt x="1947" y="125"/>
                  </a:cubicBezTo>
                  <a:cubicBezTo>
                    <a:pt x="1872" y="114"/>
                    <a:pt x="1797" y="92"/>
                    <a:pt x="1716" y="69"/>
                  </a:cubicBezTo>
                  <a:cubicBezTo>
                    <a:pt x="1595" y="36"/>
                    <a:pt x="1470" y="0"/>
                    <a:pt x="1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9129275" y="2445188"/>
              <a:ext cx="38725" cy="101750"/>
            </a:xfrm>
            <a:custGeom>
              <a:avLst/>
              <a:gdLst/>
              <a:ahLst/>
              <a:cxnLst/>
              <a:rect l="l" t="t" r="r" b="b"/>
              <a:pathLst>
                <a:path w="1549" h="4070" extrusionOk="0">
                  <a:moveTo>
                    <a:pt x="1027" y="0"/>
                  </a:moveTo>
                  <a:cubicBezTo>
                    <a:pt x="919" y="0"/>
                    <a:pt x="816" y="44"/>
                    <a:pt x="743" y="119"/>
                  </a:cubicBezTo>
                  <a:cubicBezTo>
                    <a:pt x="715" y="149"/>
                    <a:pt x="692" y="182"/>
                    <a:pt x="670" y="211"/>
                  </a:cubicBezTo>
                  <a:cubicBezTo>
                    <a:pt x="643" y="250"/>
                    <a:pt x="614" y="289"/>
                    <a:pt x="592" y="296"/>
                  </a:cubicBezTo>
                  <a:cubicBezTo>
                    <a:pt x="586" y="298"/>
                    <a:pt x="579" y="299"/>
                    <a:pt x="570" y="299"/>
                  </a:cubicBezTo>
                  <a:cubicBezTo>
                    <a:pt x="558" y="299"/>
                    <a:pt x="542" y="297"/>
                    <a:pt x="526" y="295"/>
                  </a:cubicBezTo>
                  <a:cubicBezTo>
                    <a:pt x="505" y="292"/>
                    <a:pt x="483" y="290"/>
                    <a:pt x="458" y="290"/>
                  </a:cubicBezTo>
                  <a:cubicBezTo>
                    <a:pt x="450" y="290"/>
                    <a:pt x="441" y="290"/>
                    <a:pt x="431" y="291"/>
                  </a:cubicBezTo>
                  <a:cubicBezTo>
                    <a:pt x="204" y="309"/>
                    <a:pt x="64" y="558"/>
                    <a:pt x="60" y="791"/>
                  </a:cubicBezTo>
                  <a:cubicBezTo>
                    <a:pt x="59" y="907"/>
                    <a:pt x="80" y="1016"/>
                    <a:pt x="101" y="1122"/>
                  </a:cubicBezTo>
                  <a:cubicBezTo>
                    <a:pt x="115" y="1192"/>
                    <a:pt x="128" y="1260"/>
                    <a:pt x="135" y="1327"/>
                  </a:cubicBezTo>
                  <a:cubicBezTo>
                    <a:pt x="151" y="1505"/>
                    <a:pt x="115" y="1684"/>
                    <a:pt x="78" y="1874"/>
                  </a:cubicBezTo>
                  <a:cubicBezTo>
                    <a:pt x="41" y="2065"/>
                    <a:pt x="0" y="2263"/>
                    <a:pt x="15" y="2467"/>
                  </a:cubicBezTo>
                  <a:cubicBezTo>
                    <a:pt x="29" y="2671"/>
                    <a:pt x="99" y="2866"/>
                    <a:pt x="159" y="3038"/>
                  </a:cubicBezTo>
                  <a:lnTo>
                    <a:pt x="367" y="3628"/>
                  </a:lnTo>
                  <a:cubicBezTo>
                    <a:pt x="406" y="3734"/>
                    <a:pt x="457" y="3882"/>
                    <a:pt x="570" y="3975"/>
                  </a:cubicBezTo>
                  <a:cubicBezTo>
                    <a:pt x="646" y="4038"/>
                    <a:pt x="735" y="4070"/>
                    <a:pt x="834" y="4070"/>
                  </a:cubicBezTo>
                  <a:cubicBezTo>
                    <a:pt x="986" y="4070"/>
                    <a:pt x="1163" y="3998"/>
                    <a:pt x="1363" y="3859"/>
                  </a:cubicBezTo>
                  <a:cubicBezTo>
                    <a:pt x="1412" y="3824"/>
                    <a:pt x="1451" y="3779"/>
                    <a:pt x="1480" y="3722"/>
                  </a:cubicBezTo>
                  <a:cubicBezTo>
                    <a:pt x="1537" y="3614"/>
                    <a:pt x="1548" y="3478"/>
                    <a:pt x="1513" y="3341"/>
                  </a:cubicBezTo>
                  <a:cubicBezTo>
                    <a:pt x="1497" y="3275"/>
                    <a:pt x="1489" y="3211"/>
                    <a:pt x="1478" y="3144"/>
                  </a:cubicBezTo>
                  <a:cubicBezTo>
                    <a:pt x="1467" y="3074"/>
                    <a:pt x="1456" y="3001"/>
                    <a:pt x="1436" y="2923"/>
                  </a:cubicBezTo>
                  <a:cubicBezTo>
                    <a:pt x="1428" y="2891"/>
                    <a:pt x="1412" y="2830"/>
                    <a:pt x="1361" y="2788"/>
                  </a:cubicBezTo>
                  <a:cubicBezTo>
                    <a:pt x="1316" y="2750"/>
                    <a:pt x="1265" y="2745"/>
                    <a:pt x="1231" y="2745"/>
                  </a:cubicBezTo>
                  <a:cubicBezTo>
                    <a:pt x="1222" y="2745"/>
                    <a:pt x="1214" y="2745"/>
                    <a:pt x="1208" y="2746"/>
                  </a:cubicBezTo>
                  <a:cubicBezTo>
                    <a:pt x="1046" y="2754"/>
                    <a:pt x="923" y="2803"/>
                    <a:pt x="837" y="2894"/>
                  </a:cubicBezTo>
                  <a:cubicBezTo>
                    <a:pt x="726" y="3013"/>
                    <a:pt x="690" y="3227"/>
                    <a:pt x="814" y="3361"/>
                  </a:cubicBezTo>
                  <a:cubicBezTo>
                    <a:pt x="836" y="3386"/>
                    <a:pt x="867" y="3398"/>
                    <a:pt x="898" y="3398"/>
                  </a:cubicBezTo>
                  <a:cubicBezTo>
                    <a:pt x="926" y="3398"/>
                    <a:pt x="954" y="3388"/>
                    <a:pt x="976" y="3368"/>
                  </a:cubicBezTo>
                  <a:cubicBezTo>
                    <a:pt x="1022" y="3325"/>
                    <a:pt x="1025" y="3253"/>
                    <a:pt x="982" y="3206"/>
                  </a:cubicBezTo>
                  <a:cubicBezTo>
                    <a:pt x="952" y="3174"/>
                    <a:pt x="963" y="3093"/>
                    <a:pt x="1004" y="3050"/>
                  </a:cubicBezTo>
                  <a:cubicBezTo>
                    <a:pt x="1045" y="3005"/>
                    <a:pt x="1116" y="2979"/>
                    <a:pt x="1213" y="2974"/>
                  </a:cubicBezTo>
                  <a:cubicBezTo>
                    <a:pt x="1213" y="2975"/>
                    <a:pt x="1214" y="2976"/>
                    <a:pt x="1214" y="2978"/>
                  </a:cubicBezTo>
                  <a:cubicBezTo>
                    <a:pt x="1230" y="3045"/>
                    <a:pt x="1240" y="3109"/>
                    <a:pt x="1250" y="3177"/>
                  </a:cubicBezTo>
                  <a:cubicBezTo>
                    <a:pt x="1261" y="3247"/>
                    <a:pt x="1272" y="3320"/>
                    <a:pt x="1292" y="3397"/>
                  </a:cubicBezTo>
                  <a:cubicBezTo>
                    <a:pt x="1313" y="3480"/>
                    <a:pt x="1308" y="3558"/>
                    <a:pt x="1277" y="3617"/>
                  </a:cubicBezTo>
                  <a:cubicBezTo>
                    <a:pt x="1264" y="3643"/>
                    <a:pt x="1249" y="3660"/>
                    <a:pt x="1230" y="3674"/>
                  </a:cubicBezTo>
                  <a:cubicBezTo>
                    <a:pt x="1068" y="3788"/>
                    <a:pt x="937" y="3845"/>
                    <a:pt x="837" y="3845"/>
                  </a:cubicBezTo>
                  <a:cubicBezTo>
                    <a:pt x="788" y="3845"/>
                    <a:pt x="747" y="3832"/>
                    <a:pt x="713" y="3804"/>
                  </a:cubicBezTo>
                  <a:cubicBezTo>
                    <a:pt x="649" y="3750"/>
                    <a:pt x="612" y="3644"/>
                    <a:pt x="581" y="3557"/>
                  </a:cubicBezTo>
                  <a:lnTo>
                    <a:pt x="373" y="2968"/>
                  </a:lnTo>
                  <a:cubicBezTo>
                    <a:pt x="315" y="2802"/>
                    <a:pt x="254" y="2629"/>
                    <a:pt x="241" y="2456"/>
                  </a:cubicBezTo>
                  <a:cubicBezTo>
                    <a:pt x="230" y="2282"/>
                    <a:pt x="265" y="2109"/>
                    <a:pt x="300" y="1924"/>
                  </a:cubicBezTo>
                  <a:cubicBezTo>
                    <a:pt x="341" y="1727"/>
                    <a:pt x="380" y="1523"/>
                    <a:pt x="362" y="1313"/>
                  </a:cubicBezTo>
                  <a:cubicBezTo>
                    <a:pt x="356" y="1233"/>
                    <a:pt x="340" y="1156"/>
                    <a:pt x="325" y="1081"/>
                  </a:cubicBezTo>
                  <a:cubicBezTo>
                    <a:pt x="305" y="983"/>
                    <a:pt x="287" y="889"/>
                    <a:pt x="288" y="798"/>
                  </a:cubicBezTo>
                  <a:cubicBezTo>
                    <a:pt x="292" y="673"/>
                    <a:pt x="359" y="529"/>
                    <a:pt x="449" y="523"/>
                  </a:cubicBezTo>
                  <a:cubicBezTo>
                    <a:pt x="453" y="522"/>
                    <a:pt x="457" y="522"/>
                    <a:pt x="461" y="522"/>
                  </a:cubicBezTo>
                  <a:cubicBezTo>
                    <a:pt x="475" y="522"/>
                    <a:pt x="489" y="524"/>
                    <a:pt x="503" y="525"/>
                  </a:cubicBezTo>
                  <a:cubicBezTo>
                    <a:pt x="523" y="527"/>
                    <a:pt x="546" y="529"/>
                    <a:pt x="570" y="529"/>
                  </a:cubicBezTo>
                  <a:cubicBezTo>
                    <a:pt x="599" y="529"/>
                    <a:pt x="630" y="526"/>
                    <a:pt x="662" y="515"/>
                  </a:cubicBezTo>
                  <a:cubicBezTo>
                    <a:pt x="757" y="485"/>
                    <a:pt x="813" y="407"/>
                    <a:pt x="857" y="344"/>
                  </a:cubicBezTo>
                  <a:cubicBezTo>
                    <a:pt x="875" y="321"/>
                    <a:pt x="891" y="298"/>
                    <a:pt x="909" y="278"/>
                  </a:cubicBezTo>
                  <a:cubicBezTo>
                    <a:pt x="940" y="247"/>
                    <a:pt x="982" y="230"/>
                    <a:pt x="1029" y="230"/>
                  </a:cubicBezTo>
                  <a:cubicBezTo>
                    <a:pt x="1076" y="230"/>
                    <a:pt x="1120" y="248"/>
                    <a:pt x="1149" y="279"/>
                  </a:cubicBezTo>
                  <a:cubicBezTo>
                    <a:pt x="1201" y="334"/>
                    <a:pt x="1232" y="432"/>
                    <a:pt x="1237" y="562"/>
                  </a:cubicBezTo>
                  <a:cubicBezTo>
                    <a:pt x="1243" y="755"/>
                    <a:pt x="1206" y="946"/>
                    <a:pt x="1164" y="1148"/>
                  </a:cubicBezTo>
                  <a:cubicBezTo>
                    <a:pt x="1122" y="1355"/>
                    <a:pt x="1078" y="1569"/>
                    <a:pt x="1087" y="1789"/>
                  </a:cubicBezTo>
                  <a:cubicBezTo>
                    <a:pt x="1088" y="1849"/>
                    <a:pt x="1095" y="1907"/>
                    <a:pt x="1100" y="1967"/>
                  </a:cubicBezTo>
                  <a:cubicBezTo>
                    <a:pt x="1108" y="2047"/>
                    <a:pt x="1116" y="2124"/>
                    <a:pt x="1114" y="2199"/>
                  </a:cubicBezTo>
                  <a:cubicBezTo>
                    <a:pt x="1109" y="2327"/>
                    <a:pt x="1068" y="2432"/>
                    <a:pt x="1005" y="2482"/>
                  </a:cubicBezTo>
                  <a:cubicBezTo>
                    <a:pt x="985" y="2497"/>
                    <a:pt x="959" y="2505"/>
                    <a:pt x="934" y="2505"/>
                  </a:cubicBezTo>
                  <a:cubicBezTo>
                    <a:pt x="923" y="2505"/>
                    <a:pt x="913" y="2504"/>
                    <a:pt x="902" y="2501"/>
                  </a:cubicBezTo>
                  <a:cubicBezTo>
                    <a:pt x="884" y="2498"/>
                    <a:pt x="860" y="2487"/>
                    <a:pt x="849" y="2461"/>
                  </a:cubicBezTo>
                  <a:cubicBezTo>
                    <a:pt x="836" y="2431"/>
                    <a:pt x="836" y="2387"/>
                    <a:pt x="834" y="2344"/>
                  </a:cubicBezTo>
                  <a:lnTo>
                    <a:pt x="820" y="1650"/>
                  </a:lnTo>
                  <a:cubicBezTo>
                    <a:pt x="818" y="1587"/>
                    <a:pt x="768" y="1538"/>
                    <a:pt x="704" y="1538"/>
                  </a:cubicBezTo>
                  <a:cubicBezTo>
                    <a:pt x="641" y="1539"/>
                    <a:pt x="589" y="1591"/>
                    <a:pt x="592" y="1654"/>
                  </a:cubicBezTo>
                  <a:lnTo>
                    <a:pt x="607" y="2348"/>
                  </a:lnTo>
                  <a:cubicBezTo>
                    <a:pt x="608" y="2408"/>
                    <a:pt x="609" y="2480"/>
                    <a:pt x="640" y="2551"/>
                  </a:cubicBezTo>
                  <a:cubicBezTo>
                    <a:pt x="677" y="2637"/>
                    <a:pt x="753" y="2699"/>
                    <a:pt x="847" y="2723"/>
                  </a:cubicBezTo>
                  <a:cubicBezTo>
                    <a:pt x="875" y="2730"/>
                    <a:pt x="903" y="2734"/>
                    <a:pt x="932" y="2734"/>
                  </a:cubicBezTo>
                  <a:cubicBezTo>
                    <a:pt x="1009" y="2734"/>
                    <a:pt x="1085" y="2708"/>
                    <a:pt x="1147" y="2660"/>
                  </a:cubicBezTo>
                  <a:cubicBezTo>
                    <a:pt x="1307" y="2533"/>
                    <a:pt x="1338" y="2322"/>
                    <a:pt x="1341" y="2205"/>
                  </a:cubicBezTo>
                  <a:cubicBezTo>
                    <a:pt x="1344" y="2116"/>
                    <a:pt x="1335" y="2029"/>
                    <a:pt x="1327" y="1945"/>
                  </a:cubicBezTo>
                  <a:cubicBezTo>
                    <a:pt x="1322" y="1890"/>
                    <a:pt x="1314" y="1836"/>
                    <a:pt x="1313" y="1780"/>
                  </a:cubicBezTo>
                  <a:cubicBezTo>
                    <a:pt x="1307" y="1587"/>
                    <a:pt x="1344" y="1396"/>
                    <a:pt x="1386" y="1193"/>
                  </a:cubicBezTo>
                  <a:cubicBezTo>
                    <a:pt x="1427" y="987"/>
                    <a:pt x="1470" y="775"/>
                    <a:pt x="1463" y="555"/>
                  </a:cubicBezTo>
                  <a:cubicBezTo>
                    <a:pt x="1458" y="363"/>
                    <a:pt x="1406" y="218"/>
                    <a:pt x="1313" y="120"/>
                  </a:cubicBezTo>
                  <a:cubicBezTo>
                    <a:pt x="1241" y="44"/>
                    <a:pt x="1137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9070500" y="2541263"/>
              <a:ext cx="44850" cy="55950"/>
            </a:xfrm>
            <a:custGeom>
              <a:avLst/>
              <a:gdLst/>
              <a:ahLst/>
              <a:cxnLst/>
              <a:rect l="l" t="t" r="r" b="b"/>
              <a:pathLst>
                <a:path w="1794" h="2238" extrusionOk="0">
                  <a:moveTo>
                    <a:pt x="1099" y="228"/>
                  </a:moveTo>
                  <a:cubicBezTo>
                    <a:pt x="1142" y="228"/>
                    <a:pt x="1184" y="239"/>
                    <a:pt x="1218" y="260"/>
                  </a:cubicBezTo>
                  <a:cubicBezTo>
                    <a:pt x="1219" y="294"/>
                    <a:pt x="1199" y="342"/>
                    <a:pt x="1178" y="391"/>
                  </a:cubicBezTo>
                  <a:cubicBezTo>
                    <a:pt x="1140" y="479"/>
                    <a:pt x="1094" y="589"/>
                    <a:pt x="1133" y="705"/>
                  </a:cubicBezTo>
                  <a:cubicBezTo>
                    <a:pt x="1178" y="844"/>
                    <a:pt x="1304" y="895"/>
                    <a:pt x="1405" y="937"/>
                  </a:cubicBezTo>
                  <a:cubicBezTo>
                    <a:pt x="1450" y="956"/>
                    <a:pt x="1493" y="973"/>
                    <a:pt x="1524" y="995"/>
                  </a:cubicBezTo>
                  <a:cubicBezTo>
                    <a:pt x="1402" y="1086"/>
                    <a:pt x="1276" y="1178"/>
                    <a:pt x="1139" y="1239"/>
                  </a:cubicBezTo>
                  <a:cubicBezTo>
                    <a:pt x="1025" y="1288"/>
                    <a:pt x="907" y="1299"/>
                    <a:pt x="781" y="1310"/>
                  </a:cubicBezTo>
                  <a:cubicBezTo>
                    <a:pt x="740" y="1315"/>
                    <a:pt x="702" y="1340"/>
                    <a:pt x="686" y="1379"/>
                  </a:cubicBezTo>
                  <a:cubicBezTo>
                    <a:pt x="670" y="1416"/>
                    <a:pt x="676" y="1460"/>
                    <a:pt x="701" y="1493"/>
                  </a:cubicBezTo>
                  <a:cubicBezTo>
                    <a:pt x="734" y="1536"/>
                    <a:pt x="772" y="1573"/>
                    <a:pt x="809" y="1609"/>
                  </a:cubicBezTo>
                  <a:cubicBezTo>
                    <a:pt x="851" y="1651"/>
                    <a:pt x="891" y="1690"/>
                    <a:pt x="919" y="1732"/>
                  </a:cubicBezTo>
                  <a:cubicBezTo>
                    <a:pt x="971" y="1812"/>
                    <a:pt x="985" y="1936"/>
                    <a:pt x="923" y="1986"/>
                  </a:cubicBezTo>
                  <a:cubicBezTo>
                    <a:pt x="905" y="2001"/>
                    <a:pt x="881" y="2008"/>
                    <a:pt x="855" y="2008"/>
                  </a:cubicBezTo>
                  <a:cubicBezTo>
                    <a:pt x="793" y="2008"/>
                    <a:pt x="719" y="1969"/>
                    <a:pt x="673" y="1915"/>
                  </a:cubicBezTo>
                  <a:cubicBezTo>
                    <a:pt x="616" y="1849"/>
                    <a:pt x="579" y="1764"/>
                    <a:pt x="539" y="1673"/>
                  </a:cubicBezTo>
                  <a:cubicBezTo>
                    <a:pt x="518" y="1625"/>
                    <a:pt x="494" y="1576"/>
                    <a:pt x="471" y="1529"/>
                  </a:cubicBezTo>
                  <a:cubicBezTo>
                    <a:pt x="450" y="1492"/>
                    <a:pt x="429" y="1455"/>
                    <a:pt x="407" y="1416"/>
                  </a:cubicBezTo>
                  <a:cubicBezTo>
                    <a:pt x="327" y="1277"/>
                    <a:pt x="251" y="1146"/>
                    <a:pt x="290" y="1036"/>
                  </a:cubicBezTo>
                  <a:cubicBezTo>
                    <a:pt x="332" y="921"/>
                    <a:pt x="489" y="873"/>
                    <a:pt x="637" y="873"/>
                  </a:cubicBezTo>
                  <a:cubicBezTo>
                    <a:pt x="656" y="873"/>
                    <a:pt x="674" y="874"/>
                    <a:pt x="692" y="877"/>
                  </a:cubicBezTo>
                  <a:cubicBezTo>
                    <a:pt x="693" y="877"/>
                    <a:pt x="694" y="877"/>
                    <a:pt x="695" y="877"/>
                  </a:cubicBezTo>
                  <a:cubicBezTo>
                    <a:pt x="730" y="877"/>
                    <a:pt x="765" y="862"/>
                    <a:pt x="788" y="835"/>
                  </a:cubicBezTo>
                  <a:cubicBezTo>
                    <a:pt x="812" y="806"/>
                    <a:pt x="820" y="769"/>
                    <a:pt x="810" y="733"/>
                  </a:cubicBezTo>
                  <a:cubicBezTo>
                    <a:pt x="770" y="575"/>
                    <a:pt x="802" y="409"/>
                    <a:pt x="894" y="313"/>
                  </a:cubicBezTo>
                  <a:cubicBezTo>
                    <a:pt x="946" y="258"/>
                    <a:pt x="1025" y="228"/>
                    <a:pt x="1099" y="228"/>
                  </a:cubicBezTo>
                  <a:close/>
                  <a:moveTo>
                    <a:pt x="1096" y="1"/>
                  </a:moveTo>
                  <a:cubicBezTo>
                    <a:pt x="962" y="1"/>
                    <a:pt x="824" y="53"/>
                    <a:pt x="727" y="156"/>
                  </a:cubicBezTo>
                  <a:cubicBezTo>
                    <a:pt x="610" y="280"/>
                    <a:pt x="552" y="461"/>
                    <a:pt x="566" y="648"/>
                  </a:cubicBezTo>
                  <a:cubicBezTo>
                    <a:pt x="364" y="666"/>
                    <a:pt x="151" y="751"/>
                    <a:pt x="77" y="959"/>
                  </a:cubicBezTo>
                  <a:cubicBezTo>
                    <a:pt x="1" y="1171"/>
                    <a:pt x="112" y="1363"/>
                    <a:pt x="210" y="1533"/>
                  </a:cubicBezTo>
                  <a:cubicBezTo>
                    <a:pt x="230" y="1567"/>
                    <a:pt x="251" y="1602"/>
                    <a:pt x="269" y="1636"/>
                  </a:cubicBezTo>
                  <a:cubicBezTo>
                    <a:pt x="290" y="1679"/>
                    <a:pt x="311" y="1723"/>
                    <a:pt x="329" y="1767"/>
                  </a:cubicBezTo>
                  <a:cubicBezTo>
                    <a:pt x="375" y="1869"/>
                    <a:pt x="419" y="1972"/>
                    <a:pt x="498" y="2064"/>
                  </a:cubicBezTo>
                  <a:cubicBezTo>
                    <a:pt x="587" y="2166"/>
                    <a:pt x="723" y="2237"/>
                    <a:pt x="856" y="2237"/>
                  </a:cubicBezTo>
                  <a:cubicBezTo>
                    <a:pt x="930" y="2237"/>
                    <a:pt x="1001" y="2214"/>
                    <a:pt x="1064" y="2165"/>
                  </a:cubicBezTo>
                  <a:cubicBezTo>
                    <a:pt x="1231" y="2031"/>
                    <a:pt x="1218" y="1776"/>
                    <a:pt x="1108" y="1608"/>
                  </a:cubicBezTo>
                  <a:cubicBezTo>
                    <a:pt x="1085" y="1571"/>
                    <a:pt x="1057" y="1539"/>
                    <a:pt x="1028" y="1508"/>
                  </a:cubicBezTo>
                  <a:cubicBezTo>
                    <a:pt x="1095" y="1494"/>
                    <a:pt x="1162" y="1476"/>
                    <a:pt x="1230" y="1446"/>
                  </a:cubicBezTo>
                  <a:cubicBezTo>
                    <a:pt x="1399" y="1373"/>
                    <a:pt x="1541" y="1267"/>
                    <a:pt x="1679" y="1162"/>
                  </a:cubicBezTo>
                  <a:cubicBezTo>
                    <a:pt x="1699" y="1147"/>
                    <a:pt x="1731" y="1124"/>
                    <a:pt x="1752" y="1083"/>
                  </a:cubicBezTo>
                  <a:cubicBezTo>
                    <a:pt x="1794" y="1002"/>
                    <a:pt x="1767" y="900"/>
                    <a:pt x="1685" y="831"/>
                  </a:cubicBezTo>
                  <a:cubicBezTo>
                    <a:pt x="1625" y="781"/>
                    <a:pt x="1554" y="751"/>
                    <a:pt x="1491" y="724"/>
                  </a:cubicBezTo>
                  <a:cubicBezTo>
                    <a:pt x="1410" y="691"/>
                    <a:pt x="1361" y="669"/>
                    <a:pt x="1348" y="632"/>
                  </a:cubicBezTo>
                  <a:cubicBezTo>
                    <a:pt x="1338" y="598"/>
                    <a:pt x="1362" y="541"/>
                    <a:pt x="1388" y="481"/>
                  </a:cubicBezTo>
                  <a:cubicBezTo>
                    <a:pt x="1427" y="386"/>
                    <a:pt x="1479" y="267"/>
                    <a:pt x="1420" y="144"/>
                  </a:cubicBezTo>
                  <a:cubicBezTo>
                    <a:pt x="1412" y="131"/>
                    <a:pt x="1404" y="119"/>
                    <a:pt x="1393" y="108"/>
                  </a:cubicBezTo>
                  <a:cubicBezTo>
                    <a:pt x="1313" y="36"/>
                    <a:pt x="1206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9031650" y="2353988"/>
              <a:ext cx="44875" cy="55900"/>
            </a:xfrm>
            <a:custGeom>
              <a:avLst/>
              <a:gdLst/>
              <a:ahLst/>
              <a:cxnLst/>
              <a:rect l="l" t="t" r="r" b="b"/>
              <a:pathLst>
                <a:path w="1795" h="2236" extrusionOk="0">
                  <a:moveTo>
                    <a:pt x="1100" y="229"/>
                  </a:moveTo>
                  <a:cubicBezTo>
                    <a:pt x="1144" y="229"/>
                    <a:pt x="1186" y="239"/>
                    <a:pt x="1220" y="260"/>
                  </a:cubicBezTo>
                  <a:cubicBezTo>
                    <a:pt x="1221" y="292"/>
                    <a:pt x="1201" y="340"/>
                    <a:pt x="1180" y="391"/>
                  </a:cubicBezTo>
                  <a:cubicBezTo>
                    <a:pt x="1143" y="478"/>
                    <a:pt x="1096" y="586"/>
                    <a:pt x="1134" y="703"/>
                  </a:cubicBezTo>
                  <a:cubicBezTo>
                    <a:pt x="1180" y="842"/>
                    <a:pt x="1305" y="895"/>
                    <a:pt x="1406" y="936"/>
                  </a:cubicBezTo>
                  <a:cubicBezTo>
                    <a:pt x="1451" y="954"/>
                    <a:pt x="1495" y="973"/>
                    <a:pt x="1525" y="995"/>
                  </a:cubicBezTo>
                  <a:cubicBezTo>
                    <a:pt x="1404" y="1086"/>
                    <a:pt x="1277" y="1178"/>
                    <a:pt x="1141" y="1237"/>
                  </a:cubicBezTo>
                  <a:cubicBezTo>
                    <a:pt x="1026" y="1286"/>
                    <a:pt x="909" y="1298"/>
                    <a:pt x="783" y="1310"/>
                  </a:cubicBezTo>
                  <a:cubicBezTo>
                    <a:pt x="742" y="1313"/>
                    <a:pt x="705" y="1339"/>
                    <a:pt x="689" y="1378"/>
                  </a:cubicBezTo>
                  <a:cubicBezTo>
                    <a:pt x="673" y="1416"/>
                    <a:pt x="678" y="1459"/>
                    <a:pt x="703" y="1493"/>
                  </a:cubicBezTo>
                  <a:cubicBezTo>
                    <a:pt x="737" y="1535"/>
                    <a:pt x="774" y="1573"/>
                    <a:pt x="812" y="1609"/>
                  </a:cubicBezTo>
                  <a:cubicBezTo>
                    <a:pt x="852" y="1649"/>
                    <a:pt x="893" y="1689"/>
                    <a:pt x="921" y="1732"/>
                  </a:cubicBezTo>
                  <a:cubicBezTo>
                    <a:pt x="973" y="1812"/>
                    <a:pt x="988" y="1936"/>
                    <a:pt x="925" y="1985"/>
                  </a:cubicBezTo>
                  <a:cubicBezTo>
                    <a:pt x="906" y="2000"/>
                    <a:pt x="882" y="2007"/>
                    <a:pt x="856" y="2007"/>
                  </a:cubicBezTo>
                  <a:cubicBezTo>
                    <a:pt x="794" y="2007"/>
                    <a:pt x="720" y="1968"/>
                    <a:pt x="674" y="1914"/>
                  </a:cubicBezTo>
                  <a:cubicBezTo>
                    <a:pt x="617" y="1849"/>
                    <a:pt x="580" y="1764"/>
                    <a:pt x="540" y="1674"/>
                  </a:cubicBezTo>
                  <a:cubicBezTo>
                    <a:pt x="519" y="1625"/>
                    <a:pt x="497" y="1576"/>
                    <a:pt x="472" y="1529"/>
                  </a:cubicBezTo>
                  <a:cubicBezTo>
                    <a:pt x="452" y="1491"/>
                    <a:pt x="431" y="1454"/>
                    <a:pt x="408" y="1416"/>
                  </a:cubicBezTo>
                  <a:cubicBezTo>
                    <a:pt x="328" y="1277"/>
                    <a:pt x="252" y="1145"/>
                    <a:pt x="292" y="1034"/>
                  </a:cubicBezTo>
                  <a:cubicBezTo>
                    <a:pt x="332" y="920"/>
                    <a:pt x="491" y="872"/>
                    <a:pt x="639" y="872"/>
                  </a:cubicBezTo>
                  <a:cubicBezTo>
                    <a:pt x="657" y="872"/>
                    <a:pt x="674" y="873"/>
                    <a:pt x="693" y="877"/>
                  </a:cubicBezTo>
                  <a:cubicBezTo>
                    <a:pt x="694" y="878"/>
                    <a:pt x="696" y="878"/>
                    <a:pt x="697" y="878"/>
                  </a:cubicBezTo>
                  <a:cubicBezTo>
                    <a:pt x="732" y="878"/>
                    <a:pt x="767" y="863"/>
                    <a:pt x="789" y="836"/>
                  </a:cubicBezTo>
                  <a:cubicBezTo>
                    <a:pt x="814" y="807"/>
                    <a:pt x="822" y="770"/>
                    <a:pt x="813" y="733"/>
                  </a:cubicBezTo>
                  <a:cubicBezTo>
                    <a:pt x="771" y="575"/>
                    <a:pt x="803" y="410"/>
                    <a:pt x="895" y="314"/>
                  </a:cubicBezTo>
                  <a:cubicBezTo>
                    <a:pt x="948" y="258"/>
                    <a:pt x="1026" y="229"/>
                    <a:pt x="1100" y="229"/>
                  </a:cubicBezTo>
                  <a:close/>
                  <a:moveTo>
                    <a:pt x="1097" y="0"/>
                  </a:moveTo>
                  <a:cubicBezTo>
                    <a:pt x="963" y="0"/>
                    <a:pt x="825" y="53"/>
                    <a:pt x="727" y="156"/>
                  </a:cubicBezTo>
                  <a:cubicBezTo>
                    <a:pt x="609" y="280"/>
                    <a:pt x="551" y="459"/>
                    <a:pt x="564" y="648"/>
                  </a:cubicBezTo>
                  <a:cubicBezTo>
                    <a:pt x="363" y="665"/>
                    <a:pt x="151" y="750"/>
                    <a:pt x="76" y="959"/>
                  </a:cubicBezTo>
                  <a:cubicBezTo>
                    <a:pt x="0" y="1169"/>
                    <a:pt x="110" y="1362"/>
                    <a:pt x="209" y="1531"/>
                  </a:cubicBezTo>
                  <a:cubicBezTo>
                    <a:pt x="230" y="1566"/>
                    <a:pt x="249" y="1600"/>
                    <a:pt x="268" y="1636"/>
                  </a:cubicBezTo>
                  <a:cubicBezTo>
                    <a:pt x="291" y="1678"/>
                    <a:pt x="310" y="1722"/>
                    <a:pt x="329" y="1766"/>
                  </a:cubicBezTo>
                  <a:cubicBezTo>
                    <a:pt x="375" y="1867"/>
                    <a:pt x="420" y="1972"/>
                    <a:pt x="499" y="2064"/>
                  </a:cubicBezTo>
                  <a:cubicBezTo>
                    <a:pt x="587" y="2165"/>
                    <a:pt x="723" y="2236"/>
                    <a:pt x="857" y="2236"/>
                  </a:cubicBezTo>
                  <a:cubicBezTo>
                    <a:pt x="930" y="2236"/>
                    <a:pt x="1002" y="2213"/>
                    <a:pt x="1065" y="2164"/>
                  </a:cubicBezTo>
                  <a:cubicBezTo>
                    <a:pt x="1231" y="2031"/>
                    <a:pt x="1219" y="1775"/>
                    <a:pt x="1109" y="1607"/>
                  </a:cubicBezTo>
                  <a:cubicBezTo>
                    <a:pt x="1085" y="1569"/>
                    <a:pt x="1057" y="1537"/>
                    <a:pt x="1028" y="1507"/>
                  </a:cubicBezTo>
                  <a:cubicBezTo>
                    <a:pt x="1096" y="1494"/>
                    <a:pt x="1162" y="1475"/>
                    <a:pt x="1230" y="1446"/>
                  </a:cubicBezTo>
                  <a:cubicBezTo>
                    <a:pt x="1397" y="1372"/>
                    <a:pt x="1541" y="1265"/>
                    <a:pt x="1680" y="1162"/>
                  </a:cubicBezTo>
                  <a:cubicBezTo>
                    <a:pt x="1699" y="1147"/>
                    <a:pt x="1731" y="1123"/>
                    <a:pt x="1752" y="1083"/>
                  </a:cubicBezTo>
                  <a:cubicBezTo>
                    <a:pt x="1794" y="1001"/>
                    <a:pt x="1767" y="900"/>
                    <a:pt x="1685" y="831"/>
                  </a:cubicBezTo>
                  <a:cubicBezTo>
                    <a:pt x="1625" y="779"/>
                    <a:pt x="1555" y="750"/>
                    <a:pt x="1492" y="724"/>
                  </a:cubicBezTo>
                  <a:cubicBezTo>
                    <a:pt x="1411" y="691"/>
                    <a:pt x="1362" y="667"/>
                    <a:pt x="1349" y="632"/>
                  </a:cubicBezTo>
                  <a:cubicBezTo>
                    <a:pt x="1338" y="597"/>
                    <a:pt x="1363" y="539"/>
                    <a:pt x="1388" y="479"/>
                  </a:cubicBezTo>
                  <a:cubicBezTo>
                    <a:pt x="1428" y="385"/>
                    <a:pt x="1479" y="266"/>
                    <a:pt x="1420" y="143"/>
                  </a:cubicBezTo>
                  <a:cubicBezTo>
                    <a:pt x="1413" y="130"/>
                    <a:pt x="1404" y="118"/>
                    <a:pt x="1394" y="108"/>
                  </a:cubicBezTo>
                  <a:cubicBezTo>
                    <a:pt x="1313" y="36"/>
                    <a:pt x="120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9012150" y="2493938"/>
              <a:ext cx="26875" cy="40400"/>
            </a:xfrm>
            <a:custGeom>
              <a:avLst/>
              <a:gdLst/>
              <a:ahLst/>
              <a:cxnLst/>
              <a:rect l="l" t="t" r="r" b="b"/>
              <a:pathLst>
                <a:path w="1075" h="1616" extrusionOk="0">
                  <a:moveTo>
                    <a:pt x="665" y="0"/>
                  </a:moveTo>
                  <a:cubicBezTo>
                    <a:pt x="648" y="0"/>
                    <a:pt x="631" y="4"/>
                    <a:pt x="615" y="12"/>
                  </a:cubicBezTo>
                  <a:cubicBezTo>
                    <a:pt x="565" y="37"/>
                    <a:pt x="509" y="52"/>
                    <a:pt x="452" y="55"/>
                  </a:cubicBezTo>
                  <a:lnTo>
                    <a:pt x="399" y="55"/>
                  </a:lnTo>
                  <a:cubicBezTo>
                    <a:pt x="359" y="55"/>
                    <a:pt x="314" y="55"/>
                    <a:pt x="266" y="64"/>
                  </a:cubicBezTo>
                  <a:cubicBezTo>
                    <a:pt x="161" y="84"/>
                    <a:pt x="77" y="151"/>
                    <a:pt x="49" y="239"/>
                  </a:cubicBezTo>
                  <a:cubicBezTo>
                    <a:pt x="1" y="386"/>
                    <a:pt x="111" y="524"/>
                    <a:pt x="241" y="570"/>
                  </a:cubicBezTo>
                  <a:cubicBezTo>
                    <a:pt x="310" y="594"/>
                    <a:pt x="381" y="597"/>
                    <a:pt x="442" y="598"/>
                  </a:cubicBezTo>
                  <a:cubicBezTo>
                    <a:pt x="466" y="599"/>
                    <a:pt x="489" y="599"/>
                    <a:pt x="513" y="602"/>
                  </a:cubicBezTo>
                  <a:cubicBezTo>
                    <a:pt x="586" y="609"/>
                    <a:pt x="658" y="632"/>
                    <a:pt x="721" y="670"/>
                  </a:cubicBezTo>
                  <a:cubicBezTo>
                    <a:pt x="770" y="700"/>
                    <a:pt x="802" y="732"/>
                    <a:pt x="819" y="765"/>
                  </a:cubicBezTo>
                  <a:cubicBezTo>
                    <a:pt x="834" y="792"/>
                    <a:pt x="835" y="827"/>
                    <a:pt x="823" y="846"/>
                  </a:cubicBezTo>
                  <a:cubicBezTo>
                    <a:pt x="798" y="885"/>
                    <a:pt x="711" y="899"/>
                    <a:pt x="664" y="908"/>
                  </a:cubicBezTo>
                  <a:lnTo>
                    <a:pt x="321" y="965"/>
                  </a:lnTo>
                  <a:cubicBezTo>
                    <a:pt x="283" y="972"/>
                    <a:pt x="231" y="981"/>
                    <a:pt x="184" y="1010"/>
                  </a:cubicBezTo>
                  <a:cubicBezTo>
                    <a:pt x="119" y="1052"/>
                    <a:pt x="81" y="1120"/>
                    <a:pt x="73" y="1201"/>
                  </a:cubicBezTo>
                  <a:cubicBezTo>
                    <a:pt x="66" y="1299"/>
                    <a:pt x="109" y="1404"/>
                    <a:pt x="183" y="1469"/>
                  </a:cubicBezTo>
                  <a:cubicBezTo>
                    <a:pt x="270" y="1544"/>
                    <a:pt x="376" y="1573"/>
                    <a:pt x="468" y="1596"/>
                  </a:cubicBezTo>
                  <a:cubicBezTo>
                    <a:pt x="488" y="1601"/>
                    <a:pt x="505" y="1606"/>
                    <a:pt x="524" y="1611"/>
                  </a:cubicBezTo>
                  <a:cubicBezTo>
                    <a:pt x="535" y="1614"/>
                    <a:pt x="545" y="1616"/>
                    <a:pt x="556" y="1616"/>
                  </a:cubicBezTo>
                  <a:cubicBezTo>
                    <a:pt x="606" y="1616"/>
                    <a:pt x="652" y="1582"/>
                    <a:pt x="664" y="1533"/>
                  </a:cubicBezTo>
                  <a:cubicBezTo>
                    <a:pt x="681" y="1473"/>
                    <a:pt x="645" y="1410"/>
                    <a:pt x="585" y="1393"/>
                  </a:cubicBezTo>
                  <a:lnTo>
                    <a:pt x="525" y="1376"/>
                  </a:lnTo>
                  <a:cubicBezTo>
                    <a:pt x="450" y="1356"/>
                    <a:pt x="378" y="1337"/>
                    <a:pt x="333" y="1297"/>
                  </a:cubicBezTo>
                  <a:cubicBezTo>
                    <a:pt x="313" y="1280"/>
                    <a:pt x="298" y="1245"/>
                    <a:pt x="301" y="1218"/>
                  </a:cubicBezTo>
                  <a:cubicBezTo>
                    <a:pt x="301" y="1217"/>
                    <a:pt x="302" y="1207"/>
                    <a:pt x="306" y="1204"/>
                  </a:cubicBezTo>
                  <a:cubicBezTo>
                    <a:pt x="315" y="1198"/>
                    <a:pt x="339" y="1193"/>
                    <a:pt x="358" y="1191"/>
                  </a:cubicBezTo>
                  <a:lnTo>
                    <a:pt x="701" y="1133"/>
                  </a:lnTo>
                  <a:cubicBezTo>
                    <a:pt x="783" y="1118"/>
                    <a:pt x="937" y="1094"/>
                    <a:pt x="1016" y="968"/>
                  </a:cubicBezTo>
                  <a:cubicBezTo>
                    <a:pt x="1072" y="880"/>
                    <a:pt x="1075" y="764"/>
                    <a:pt x="1024" y="662"/>
                  </a:cubicBezTo>
                  <a:cubicBezTo>
                    <a:pt x="988" y="588"/>
                    <a:pt x="925" y="525"/>
                    <a:pt x="840" y="474"/>
                  </a:cubicBezTo>
                  <a:cubicBezTo>
                    <a:pt x="748" y="418"/>
                    <a:pt x="641" y="383"/>
                    <a:pt x="535" y="374"/>
                  </a:cubicBezTo>
                  <a:cubicBezTo>
                    <a:pt x="506" y="371"/>
                    <a:pt x="477" y="371"/>
                    <a:pt x="449" y="370"/>
                  </a:cubicBezTo>
                  <a:cubicBezTo>
                    <a:pt x="399" y="369"/>
                    <a:pt x="353" y="367"/>
                    <a:pt x="316" y="354"/>
                  </a:cubicBezTo>
                  <a:cubicBezTo>
                    <a:pt x="285" y="343"/>
                    <a:pt x="266" y="317"/>
                    <a:pt x="264" y="310"/>
                  </a:cubicBezTo>
                  <a:cubicBezTo>
                    <a:pt x="268" y="306"/>
                    <a:pt x="282" y="294"/>
                    <a:pt x="308" y="288"/>
                  </a:cubicBezTo>
                  <a:cubicBezTo>
                    <a:pt x="335" y="284"/>
                    <a:pt x="366" y="284"/>
                    <a:pt x="398" y="284"/>
                  </a:cubicBezTo>
                  <a:cubicBezTo>
                    <a:pt x="420" y="284"/>
                    <a:pt x="442" y="284"/>
                    <a:pt x="465" y="283"/>
                  </a:cubicBezTo>
                  <a:cubicBezTo>
                    <a:pt x="552" y="279"/>
                    <a:pt x="638" y="256"/>
                    <a:pt x="716" y="218"/>
                  </a:cubicBezTo>
                  <a:cubicBezTo>
                    <a:pt x="772" y="189"/>
                    <a:pt x="796" y="120"/>
                    <a:pt x="767" y="64"/>
                  </a:cubicBezTo>
                  <a:cubicBezTo>
                    <a:pt x="748" y="24"/>
                    <a:pt x="707" y="0"/>
                    <a:pt x="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9133825" y="2293688"/>
              <a:ext cx="26925" cy="40450"/>
            </a:xfrm>
            <a:custGeom>
              <a:avLst/>
              <a:gdLst/>
              <a:ahLst/>
              <a:cxnLst/>
              <a:rect l="l" t="t" r="r" b="b"/>
              <a:pathLst>
                <a:path w="1077" h="1618" extrusionOk="0">
                  <a:moveTo>
                    <a:pt x="665" y="1"/>
                  </a:moveTo>
                  <a:cubicBezTo>
                    <a:pt x="648" y="1"/>
                    <a:pt x="631" y="5"/>
                    <a:pt x="615" y="12"/>
                  </a:cubicBezTo>
                  <a:cubicBezTo>
                    <a:pt x="565" y="38"/>
                    <a:pt x="510" y="52"/>
                    <a:pt x="453" y="55"/>
                  </a:cubicBezTo>
                  <a:lnTo>
                    <a:pt x="400" y="55"/>
                  </a:lnTo>
                  <a:cubicBezTo>
                    <a:pt x="360" y="55"/>
                    <a:pt x="315" y="55"/>
                    <a:pt x="267" y="65"/>
                  </a:cubicBezTo>
                  <a:cubicBezTo>
                    <a:pt x="160" y="86"/>
                    <a:pt x="79" y="151"/>
                    <a:pt x="49" y="239"/>
                  </a:cubicBezTo>
                  <a:cubicBezTo>
                    <a:pt x="1" y="386"/>
                    <a:pt x="112" y="525"/>
                    <a:pt x="241" y="570"/>
                  </a:cubicBezTo>
                  <a:cubicBezTo>
                    <a:pt x="310" y="594"/>
                    <a:pt x="382" y="597"/>
                    <a:pt x="443" y="599"/>
                  </a:cubicBezTo>
                  <a:cubicBezTo>
                    <a:pt x="467" y="600"/>
                    <a:pt x="490" y="600"/>
                    <a:pt x="513" y="602"/>
                  </a:cubicBezTo>
                  <a:cubicBezTo>
                    <a:pt x="587" y="609"/>
                    <a:pt x="659" y="633"/>
                    <a:pt x="721" y="670"/>
                  </a:cubicBezTo>
                  <a:cubicBezTo>
                    <a:pt x="769" y="700"/>
                    <a:pt x="801" y="732"/>
                    <a:pt x="820" y="765"/>
                  </a:cubicBezTo>
                  <a:cubicBezTo>
                    <a:pt x="833" y="793"/>
                    <a:pt x="836" y="827"/>
                    <a:pt x="823" y="846"/>
                  </a:cubicBezTo>
                  <a:cubicBezTo>
                    <a:pt x="799" y="886"/>
                    <a:pt x="711" y="900"/>
                    <a:pt x="665" y="908"/>
                  </a:cubicBezTo>
                  <a:lnTo>
                    <a:pt x="321" y="966"/>
                  </a:lnTo>
                  <a:cubicBezTo>
                    <a:pt x="284" y="972"/>
                    <a:pt x="233" y="980"/>
                    <a:pt x="185" y="1011"/>
                  </a:cubicBezTo>
                  <a:cubicBezTo>
                    <a:pt x="120" y="1052"/>
                    <a:pt x="81" y="1121"/>
                    <a:pt x="74" y="1202"/>
                  </a:cubicBezTo>
                  <a:cubicBezTo>
                    <a:pt x="67" y="1300"/>
                    <a:pt x="110" y="1406"/>
                    <a:pt x="184" y="1471"/>
                  </a:cubicBezTo>
                  <a:cubicBezTo>
                    <a:pt x="271" y="1546"/>
                    <a:pt x="376" y="1575"/>
                    <a:pt x="469" y="1598"/>
                  </a:cubicBezTo>
                  <a:cubicBezTo>
                    <a:pt x="489" y="1603"/>
                    <a:pt x="506" y="1608"/>
                    <a:pt x="524" y="1613"/>
                  </a:cubicBezTo>
                  <a:cubicBezTo>
                    <a:pt x="533" y="1615"/>
                    <a:pt x="544" y="1617"/>
                    <a:pt x="555" y="1617"/>
                  </a:cubicBezTo>
                  <a:cubicBezTo>
                    <a:pt x="604" y="1617"/>
                    <a:pt x="651" y="1583"/>
                    <a:pt x="667" y="1533"/>
                  </a:cubicBezTo>
                  <a:cubicBezTo>
                    <a:pt x="684" y="1471"/>
                    <a:pt x="649" y="1408"/>
                    <a:pt x="588" y="1391"/>
                  </a:cubicBezTo>
                  <a:lnTo>
                    <a:pt x="528" y="1375"/>
                  </a:lnTo>
                  <a:cubicBezTo>
                    <a:pt x="453" y="1355"/>
                    <a:pt x="382" y="1337"/>
                    <a:pt x="336" y="1296"/>
                  </a:cubicBezTo>
                  <a:cubicBezTo>
                    <a:pt x="316" y="1279"/>
                    <a:pt x="302" y="1245"/>
                    <a:pt x="304" y="1218"/>
                  </a:cubicBezTo>
                  <a:cubicBezTo>
                    <a:pt x="304" y="1216"/>
                    <a:pt x="305" y="1205"/>
                    <a:pt x="309" y="1203"/>
                  </a:cubicBezTo>
                  <a:cubicBezTo>
                    <a:pt x="319" y="1197"/>
                    <a:pt x="342" y="1192"/>
                    <a:pt x="362" y="1189"/>
                  </a:cubicBezTo>
                  <a:lnTo>
                    <a:pt x="704" y="1133"/>
                  </a:lnTo>
                  <a:cubicBezTo>
                    <a:pt x="785" y="1118"/>
                    <a:pt x="939" y="1092"/>
                    <a:pt x="1018" y="967"/>
                  </a:cubicBezTo>
                  <a:cubicBezTo>
                    <a:pt x="1074" y="878"/>
                    <a:pt x="1077" y="762"/>
                    <a:pt x="1026" y="661"/>
                  </a:cubicBezTo>
                  <a:cubicBezTo>
                    <a:pt x="988" y="588"/>
                    <a:pt x="927" y="525"/>
                    <a:pt x="842" y="473"/>
                  </a:cubicBezTo>
                  <a:cubicBezTo>
                    <a:pt x="750" y="417"/>
                    <a:pt x="645" y="382"/>
                    <a:pt x="537" y="372"/>
                  </a:cubicBezTo>
                  <a:cubicBezTo>
                    <a:pt x="508" y="370"/>
                    <a:pt x="479" y="370"/>
                    <a:pt x="451" y="369"/>
                  </a:cubicBezTo>
                  <a:cubicBezTo>
                    <a:pt x="401" y="369"/>
                    <a:pt x="355" y="367"/>
                    <a:pt x="318" y="354"/>
                  </a:cubicBezTo>
                  <a:cubicBezTo>
                    <a:pt x="287" y="343"/>
                    <a:pt x="268" y="317"/>
                    <a:pt x="267" y="310"/>
                  </a:cubicBezTo>
                  <a:cubicBezTo>
                    <a:pt x="270" y="306"/>
                    <a:pt x="284" y="294"/>
                    <a:pt x="310" y="289"/>
                  </a:cubicBezTo>
                  <a:cubicBezTo>
                    <a:pt x="336" y="285"/>
                    <a:pt x="367" y="285"/>
                    <a:pt x="399" y="285"/>
                  </a:cubicBezTo>
                  <a:cubicBezTo>
                    <a:pt x="421" y="285"/>
                    <a:pt x="443" y="285"/>
                    <a:pt x="465" y="284"/>
                  </a:cubicBezTo>
                  <a:cubicBezTo>
                    <a:pt x="553" y="279"/>
                    <a:pt x="639" y="257"/>
                    <a:pt x="716" y="217"/>
                  </a:cubicBezTo>
                  <a:cubicBezTo>
                    <a:pt x="773" y="190"/>
                    <a:pt x="796" y="120"/>
                    <a:pt x="768" y="65"/>
                  </a:cubicBezTo>
                  <a:cubicBezTo>
                    <a:pt x="749" y="24"/>
                    <a:pt x="707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9112450" y="2630363"/>
              <a:ext cx="54725" cy="46400"/>
            </a:xfrm>
            <a:custGeom>
              <a:avLst/>
              <a:gdLst/>
              <a:ahLst/>
              <a:cxnLst/>
              <a:rect l="l" t="t" r="r" b="b"/>
              <a:pathLst>
                <a:path w="2189" h="1856" extrusionOk="0">
                  <a:moveTo>
                    <a:pt x="1938" y="1370"/>
                  </a:moveTo>
                  <a:cubicBezTo>
                    <a:pt x="1918" y="1425"/>
                    <a:pt x="1875" y="1458"/>
                    <a:pt x="1810" y="1472"/>
                  </a:cubicBezTo>
                  <a:cubicBezTo>
                    <a:pt x="1755" y="1484"/>
                    <a:pt x="1694" y="1488"/>
                    <a:pt x="1632" y="1492"/>
                  </a:cubicBezTo>
                  <a:cubicBezTo>
                    <a:pt x="1627" y="1492"/>
                    <a:pt x="1622" y="1493"/>
                    <a:pt x="1617" y="1493"/>
                  </a:cubicBezTo>
                  <a:cubicBezTo>
                    <a:pt x="1685" y="1474"/>
                    <a:pt x="1747" y="1447"/>
                    <a:pt x="1810" y="1421"/>
                  </a:cubicBezTo>
                  <a:cubicBezTo>
                    <a:pt x="1852" y="1404"/>
                    <a:pt x="1895" y="1387"/>
                    <a:pt x="1938" y="1370"/>
                  </a:cubicBezTo>
                  <a:close/>
                  <a:moveTo>
                    <a:pt x="774" y="229"/>
                  </a:moveTo>
                  <a:cubicBezTo>
                    <a:pt x="843" y="229"/>
                    <a:pt x="920" y="234"/>
                    <a:pt x="1004" y="245"/>
                  </a:cubicBezTo>
                  <a:cubicBezTo>
                    <a:pt x="1176" y="267"/>
                    <a:pt x="1354" y="290"/>
                    <a:pt x="1502" y="367"/>
                  </a:cubicBezTo>
                  <a:cubicBezTo>
                    <a:pt x="1649" y="442"/>
                    <a:pt x="1746" y="571"/>
                    <a:pt x="1751" y="698"/>
                  </a:cubicBezTo>
                  <a:cubicBezTo>
                    <a:pt x="1756" y="775"/>
                    <a:pt x="1723" y="853"/>
                    <a:pt x="1667" y="899"/>
                  </a:cubicBezTo>
                  <a:cubicBezTo>
                    <a:pt x="1631" y="930"/>
                    <a:pt x="1582" y="947"/>
                    <a:pt x="1536" y="947"/>
                  </a:cubicBezTo>
                  <a:cubicBezTo>
                    <a:pt x="1514" y="947"/>
                    <a:pt x="1492" y="943"/>
                    <a:pt x="1473" y="935"/>
                  </a:cubicBezTo>
                  <a:cubicBezTo>
                    <a:pt x="1431" y="919"/>
                    <a:pt x="1393" y="886"/>
                    <a:pt x="1350" y="849"/>
                  </a:cubicBezTo>
                  <a:cubicBezTo>
                    <a:pt x="1314" y="818"/>
                    <a:pt x="1276" y="787"/>
                    <a:pt x="1233" y="761"/>
                  </a:cubicBezTo>
                  <a:cubicBezTo>
                    <a:pt x="1172" y="723"/>
                    <a:pt x="1101" y="703"/>
                    <a:pt x="1034" y="703"/>
                  </a:cubicBezTo>
                  <a:cubicBezTo>
                    <a:pt x="1003" y="703"/>
                    <a:pt x="972" y="707"/>
                    <a:pt x="943" y="716"/>
                  </a:cubicBezTo>
                  <a:cubicBezTo>
                    <a:pt x="874" y="737"/>
                    <a:pt x="820" y="783"/>
                    <a:pt x="791" y="844"/>
                  </a:cubicBezTo>
                  <a:cubicBezTo>
                    <a:pt x="760" y="908"/>
                    <a:pt x="760" y="986"/>
                    <a:pt x="788" y="1074"/>
                  </a:cubicBezTo>
                  <a:cubicBezTo>
                    <a:pt x="865" y="1313"/>
                    <a:pt x="1085" y="1493"/>
                    <a:pt x="1335" y="1521"/>
                  </a:cubicBezTo>
                  <a:cubicBezTo>
                    <a:pt x="1354" y="1523"/>
                    <a:pt x="1372" y="1523"/>
                    <a:pt x="1390" y="1525"/>
                  </a:cubicBezTo>
                  <a:cubicBezTo>
                    <a:pt x="1341" y="1537"/>
                    <a:pt x="1298" y="1553"/>
                    <a:pt x="1254" y="1569"/>
                  </a:cubicBezTo>
                  <a:cubicBezTo>
                    <a:pt x="1221" y="1581"/>
                    <a:pt x="1187" y="1595"/>
                    <a:pt x="1152" y="1604"/>
                  </a:cubicBezTo>
                  <a:cubicBezTo>
                    <a:pt x="1101" y="1619"/>
                    <a:pt x="1048" y="1626"/>
                    <a:pt x="995" y="1626"/>
                  </a:cubicBezTo>
                  <a:cubicBezTo>
                    <a:pt x="724" y="1626"/>
                    <a:pt x="453" y="1449"/>
                    <a:pt x="363" y="1193"/>
                  </a:cubicBezTo>
                  <a:cubicBezTo>
                    <a:pt x="294" y="992"/>
                    <a:pt x="256" y="559"/>
                    <a:pt x="347" y="396"/>
                  </a:cubicBezTo>
                  <a:cubicBezTo>
                    <a:pt x="409" y="285"/>
                    <a:pt x="553" y="229"/>
                    <a:pt x="774" y="229"/>
                  </a:cubicBezTo>
                  <a:close/>
                  <a:moveTo>
                    <a:pt x="785" y="0"/>
                  </a:moveTo>
                  <a:cubicBezTo>
                    <a:pt x="468" y="0"/>
                    <a:pt x="255" y="94"/>
                    <a:pt x="149" y="283"/>
                  </a:cubicBezTo>
                  <a:cubicBezTo>
                    <a:pt x="0" y="547"/>
                    <a:pt x="76" y="1063"/>
                    <a:pt x="149" y="1269"/>
                  </a:cubicBezTo>
                  <a:cubicBezTo>
                    <a:pt x="270" y="1620"/>
                    <a:pt x="628" y="1855"/>
                    <a:pt x="992" y="1855"/>
                  </a:cubicBezTo>
                  <a:cubicBezTo>
                    <a:pt x="1067" y="1855"/>
                    <a:pt x="1142" y="1845"/>
                    <a:pt x="1217" y="1823"/>
                  </a:cubicBezTo>
                  <a:cubicBezTo>
                    <a:pt x="1256" y="1810"/>
                    <a:pt x="1296" y="1798"/>
                    <a:pt x="1334" y="1783"/>
                  </a:cubicBezTo>
                  <a:cubicBezTo>
                    <a:pt x="1376" y="1767"/>
                    <a:pt x="1415" y="1752"/>
                    <a:pt x="1456" y="1743"/>
                  </a:cubicBezTo>
                  <a:cubicBezTo>
                    <a:pt x="1516" y="1729"/>
                    <a:pt x="1580" y="1724"/>
                    <a:pt x="1648" y="1720"/>
                  </a:cubicBezTo>
                  <a:cubicBezTo>
                    <a:pt x="1717" y="1714"/>
                    <a:pt x="1788" y="1711"/>
                    <a:pt x="1859" y="1695"/>
                  </a:cubicBezTo>
                  <a:cubicBezTo>
                    <a:pt x="2041" y="1656"/>
                    <a:pt x="2157" y="1526"/>
                    <a:pt x="2179" y="1340"/>
                  </a:cubicBezTo>
                  <a:cubicBezTo>
                    <a:pt x="2188" y="1252"/>
                    <a:pt x="2153" y="1175"/>
                    <a:pt x="2087" y="1140"/>
                  </a:cubicBezTo>
                  <a:cubicBezTo>
                    <a:pt x="2058" y="1124"/>
                    <a:pt x="2028" y="1119"/>
                    <a:pt x="2002" y="1119"/>
                  </a:cubicBezTo>
                  <a:cubicBezTo>
                    <a:pt x="1968" y="1119"/>
                    <a:pt x="1940" y="1128"/>
                    <a:pt x="1923" y="1132"/>
                  </a:cubicBezTo>
                  <a:cubicBezTo>
                    <a:pt x="1851" y="1156"/>
                    <a:pt x="1787" y="1183"/>
                    <a:pt x="1724" y="1209"/>
                  </a:cubicBezTo>
                  <a:cubicBezTo>
                    <a:pt x="1610" y="1256"/>
                    <a:pt x="1519" y="1294"/>
                    <a:pt x="1413" y="1294"/>
                  </a:cubicBezTo>
                  <a:cubicBezTo>
                    <a:pt x="1397" y="1294"/>
                    <a:pt x="1379" y="1294"/>
                    <a:pt x="1362" y="1291"/>
                  </a:cubicBezTo>
                  <a:cubicBezTo>
                    <a:pt x="1202" y="1273"/>
                    <a:pt x="1055" y="1154"/>
                    <a:pt x="1005" y="1001"/>
                  </a:cubicBezTo>
                  <a:cubicBezTo>
                    <a:pt x="991" y="956"/>
                    <a:pt x="996" y="940"/>
                    <a:pt x="998" y="939"/>
                  </a:cubicBezTo>
                  <a:cubicBezTo>
                    <a:pt x="998" y="938"/>
                    <a:pt x="999" y="935"/>
                    <a:pt x="1008" y="933"/>
                  </a:cubicBezTo>
                  <a:cubicBezTo>
                    <a:pt x="1016" y="930"/>
                    <a:pt x="1024" y="929"/>
                    <a:pt x="1033" y="929"/>
                  </a:cubicBezTo>
                  <a:cubicBezTo>
                    <a:pt x="1058" y="929"/>
                    <a:pt x="1088" y="938"/>
                    <a:pt x="1112" y="953"/>
                  </a:cubicBezTo>
                  <a:cubicBezTo>
                    <a:pt x="1142" y="970"/>
                    <a:pt x="1171" y="996"/>
                    <a:pt x="1202" y="1020"/>
                  </a:cubicBezTo>
                  <a:cubicBezTo>
                    <a:pt x="1254" y="1065"/>
                    <a:pt x="1313" y="1115"/>
                    <a:pt x="1388" y="1145"/>
                  </a:cubicBezTo>
                  <a:cubicBezTo>
                    <a:pt x="1436" y="1164"/>
                    <a:pt x="1486" y="1173"/>
                    <a:pt x="1536" y="1173"/>
                  </a:cubicBezTo>
                  <a:cubicBezTo>
                    <a:pt x="1636" y="1173"/>
                    <a:pt x="1735" y="1138"/>
                    <a:pt x="1814" y="1072"/>
                  </a:cubicBezTo>
                  <a:cubicBezTo>
                    <a:pt x="1924" y="980"/>
                    <a:pt x="1986" y="836"/>
                    <a:pt x="1980" y="686"/>
                  </a:cubicBezTo>
                  <a:cubicBezTo>
                    <a:pt x="1970" y="476"/>
                    <a:pt x="1827" y="275"/>
                    <a:pt x="1607" y="161"/>
                  </a:cubicBezTo>
                  <a:cubicBezTo>
                    <a:pt x="1423" y="67"/>
                    <a:pt x="1217" y="40"/>
                    <a:pt x="1033" y="17"/>
                  </a:cubicBezTo>
                  <a:cubicBezTo>
                    <a:pt x="944" y="6"/>
                    <a:pt x="862" y="0"/>
                    <a:pt x="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9066650" y="2634988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817" y="231"/>
                  </a:moveTo>
                  <a:cubicBezTo>
                    <a:pt x="921" y="231"/>
                    <a:pt x="1026" y="266"/>
                    <a:pt x="1107" y="331"/>
                  </a:cubicBezTo>
                  <a:cubicBezTo>
                    <a:pt x="1165" y="376"/>
                    <a:pt x="1203" y="432"/>
                    <a:pt x="1217" y="486"/>
                  </a:cubicBezTo>
                  <a:cubicBezTo>
                    <a:pt x="1230" y="538"/>
                    <a:pt x="1218" y="594"/>
                    <a:pt x="1186" y="625"/>
                  </a:cubicBezTo>
                  <a:lnTo>
                    <a:pt x="1163" y="645"/>
                  </a:lnTo>
                  <a:cubicBezTo>
                    <a:pt x="1159" y="647"/>
                    <a:pt x="1154" y="652"/>
                    <a:pt x="1149" y="656"/>
                  </a:cubicBezTo>
                  <a:cubicBezTo>
                    <a:pt x="1153" y="615"/>
                    <a:pt x="1149" y="574"/>
                    <a:pt x="1133" y="534"/>
                  </a:cubicBezTo>
                  <a:cubicBezTo>
                    <a:pt x="1120" y="501"/>
                    <a:pt x="1091" y="475"/>
                    <a:pt x="1057" y="466"/>
                  </a:cubicBezTo>
                  <a:cubicBezTo>
                    <a:pt x="1046" y="464"/>
                    <a:pt x="1037" y="462"/>
                    <a:pt x="1026" y="462"/>
                  </a:cubicBezTo>
                  <a:cubicBezTo>
                    <a:pt x="1001" y="462"/>
                    <a:pt x="977" y="470"/>
                    <a:pt x="957" y="486"/>
                  </a:cubicBezTo>
                  <a:cubicBezTo>
                    <a:pt x="909" y="522"/>
                    <a:pt x="857" y="561"/>
                    <a:pt x="809" y="573"/>
                  </a:cubicBezTo>
                  <a:cubicBezTo>
                    <a:pt x="783" y="578"/>
                    <a:pt x="749" y="578"/>
                    <a:pt x="712" y="578"/>
                  </a:cubicBezTo>
                  <a:cubicBezTo>
                    <a:pt x="690" y="578"/>
                    <a:pt x="660" y="579"/>
                    <a:pt x="627" y="581"/>
                  </a:cubicBezTo>
                  <a:cubicBezTo>
                    <a:pt x="597" y="582"/>
                    <a:pt x="559" y="583"/>
                    <a:pt x="517" y="583"/>
                  </a:cubicBezTo>
                  <a:cubicBezTo>
                    <a:pt x="414" y="583"/>
                    <a:pt x="293" y="575"/>
                    <a:pt x="247" y="531"/>
                  </a:cubicBezTo>
                  <a:cubicBezTo>
                    <a:pt x="237" y="523"/>
                    <a:pt x="230" y="512"/>
                    <a:pt x="230" y="486"/>
                  </a:cubicBezTo>
                  <a:cubicBezTo>
                    <a:pt x="241" y="433"/>
                    <a:pt x="452" y="314"/>
                    <a:pt x="697" y="247"/>
                  </a:cubicBezTo>
                  <a:cubicBezTo>
                    <a:pt x="736" y="236"/>
                    <a:pt x="777" y="231"/>
                    <a:pt x="817" y="231"/>
                  </a:cubicBezTo>
                  <a:close/>
                  <a:moveTo>
                    <a:pt x="1042" y="867"/>
                  </a:moveTo>
                  <a:cubicBezTo>
                    <a:pt x="1041" y="935"/>
                    <a:pt x="1059" y="1000"/>
                    <a:pt x="1075" y="1054"/>
                  </a:cubicBezTo>
                  <a:cubicBezTo>
                    <a:pt x="1093" y="1112"/>
                    <a:pt x="1112" y="1176"/>
                    <a:pt x="1095" y="1200"/>
                  </a:cubicBezTo>
                  <a:cubicBezTo>
                    <a:pt x="1091" y="1204"/>
                    <a:pt x="1085" y="1211"/>
                    <a:pt x="1068" y="1222"/>
                  </a:cubicBezTo>
                  <a:cubicBezTo>
                    <a:pt x="1031" y="1244"/>
                    <a:pt x="988" y="1254"/>
                    <a:pt x="945" y="1254"/>
                  </a:cubicBezTo>
                  <a:cubicBezTo>
                    <a:pt x="870" y="1254"/>
                    <a:pt x="794" y="1223"/>
                    <a:pt x="746" y="1166"/>
                  </a:cubicBezTo>
                  <a:cubicBezTo>
                    <a:pt x="738" y="1156"/>
                    <a:pt x="734" y="1150"/>
                    <a:pt x="733" y="1147"/>
                  </a:cubicBezTo>
                  <a:cubicBezTo>
                    <a:pt x="723" y="1127"/>
                    <a:pt x="743" y="1080"/>
                    <a:pt x="785" y="1046"/>
                  </a:cubicBezTo>
                  <a:cubicBezTo>
                    <a:pt x="813" y="1022"/>
                    <a:pt x="848" y="1003"/>
                    <a:pt x="883" y="982"/>
                  </a:cubicBezTo>
                  <a:cubicBezTo>
                    <a:pt x="925" y="957"/>
                    <a:pt x="966" y="933"/>
                    <a:pt x="1008" y="899"/>
                  </a:cubicBezTo>
                  <a:cubicBezTo>
                    <a:pt x="1020" y="889"/>
                    <a:pt x="1032" y="878"/>
                    <a:pt x="1042" y="867"/>
                  </a:cubicBezTo>
                  <a:close/>
                  <a:moveTo>
                    <a:pt x="816" y="1"/>
                  </a:moveTo>
                  <a:cubicBezTo>
                    <a:pt x="756" y="1"/>
                    <a:pt x="697" y="8"/>
                    <a:pt x="640" y="24"/>
                  </a:cubicBezTo>
                  <a:cubicBezTo>
                    <a:pt x="447" y="77"/>
                    <a:pt x="0" y="227"/>
                    <a:pt x="2" y="485"/>
                  </a:cubicBezTo>
                  <a:cubicBezTo>
                    <a:pt x="4" y="568"/>
                    <a:pt x="33" y="641"/>
                    <a:pt x="91" y="695"/>
                  </a:cubicBezTo>
                  <a:cubicBezTo>
                    <a:pt x="193" y="794"/>
                    <a:pt x="360" y="812"/>
                    <a:pt x="507" y="812"/>
                  </a:cubicBezTo>
                  <a:cubicBezTo>
                    <a:pt x="553" y="812"/>
                    <a:pt x="597" y="810"/>
                    <a:pt x="636" y="809"/>
                  </a:cubicBezTo>
                  <a:cubicBezTo>
                    <a:pt x="666" y="807"/>
                    <a:pt x="693" y="806"/>
                    <a:pt x="711" y="806"/>
                  </a:cubicBezTo>
                  <a:lnTo>
                    <a:pt x="728" y="806"/>
                  </a:lnTo>
                  <a:cubicBezTo>
                    <a:pt x="699" y="825"/>
                    <a:pt x="668" y="845"/>
                    <a:pt x="640" y="869"/>
                  </a:cubicBezTo>
                  <a:cubicBezTo>
                    <a:pt x="536" y="955"/>
                    <a:pt x="463" y="1101"/>
                    <a:pt x="524" y="1240"/>
                  </a:cubicBezTo>
                  <a:cubicBezTo>
                    <a:pt x="535" y="1265"/>
                    <a:pt x="551" y="1288"/>
                    <a:pt x="571" y="1313"/>
                  </a:cubicBezTo>
                  <a:cubicBezTo>
                    <a:pt x="663" y="1421"/>
                    <a:pt x="803" y="1481"/>
                    <a:pt x="944" y="1481"/>
                  </a:cubicBezTo>
                  <a:cubicBezTo>
                    <a:pt x="1027" y="1481"/>
                    <a:pt x="1112" y="1460"/>
                    <a:pt x="1184" y="1417"/>
                  </a:cubicBezTo>
                  <a:cubicBezTo>
                    <a:pt x="1225" y="1394"/>
                    <a:pt x="1256" y="1366"/>
                    <a:pt x="1278" y="1334"/>
                  </a:cubicBezTo>
                  <a:cubicBezTo>
                    <a:pt x="1360" y="1220"/>
                    <a:pt x="1323" y="1088"/>
                    <a:pt x="1294" y="992"/>
                  </a:cubicBezTo>
                  <a:cubicBezTo>
                    <a:pt x="1278" y="935"/>
                    <a:pt x="1260" y="870"/>
                    <a:pt x="1277" y="848"/>
                  </a:cubicBezTo>
                  <a:cubicBezTo>
                    <a:pt x="1282" y="841"/>
                    <a:pt x="1294" y="832"/>
                    <a:pt x="1307" y="822"/>
                  </a:cubicBezTo>
                  <a:cubicBezTo>
                    <a:pt x="1321" y="811"/>
                    <a:pt x="1335" y="800"/>
                    <a:pt x="1347" y="787"/>
                  </a:cubicBezTo>
                  <a:cubicBezTo>
                    <a:pt x="1437" y="700"/>
                    <a:pt x="1473" y="562"/>
                    <a:pt x="1440" y="430"/>
                  </a:cubicBezTo>
                  <a:cubicBezTo>
                    <a:pt x="1415" y="326"/>
                    <a:pt x="1350" y="229"/>
                    <a:pt x="1251" y="151"/>
                  </a:cubicBezTo>
                  <a:cubicBezTo>
                    <a:pt x="1129" y="53"/>
                    <a:pt x="972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9075100" y="2343088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818" y="231"/>
                  </a:moveTo>
                  <a:cubicBezTo>
                    <a:pt x="922" y="231"/>
                    <a:pt x="1027" y="266"/>
                    <a:pt x="1109" y="331"/>
                  </a:cubicBezTo>
                  <a:cubicBezTo>
                    <a:pt x="1167" y="376"/>
                    <a:pt x="1205" y="432"/>
                    <a:pt x="1218" y="486"/>
                  </a:cubicBezTo>
                  <a:cubicBezTo>
                    <a:pt x="1232" y="538"/>
                    <a:pt x="1220" y="594"/>
                    <a:pt x="1188" y="625"/>
                  </a:cubicBezTo>
                  <a:lnTo>
                    <a:pt x="1163" y="645"/>
                  </a:lnTo>
                  <a:cubicBezTo>
                    <a:pt x="1159" y="647"/>
                    <a:pt x="1156" y="651"/>
                    <a:pt x="1151" y="656"/>
                  </a:cubicBezTo>
                  <a:cubicBezTo>
                    <a:pt x="1154" y="615"/>
                    <a:pt x="1151" y="574"/>
                    <a:pt x="1135" y="534"/>
                  </a:cubicBezTo>
                  <a:cubicBezTo>
                    <a:pt x="1121" y="501"/>
                    <a:pt x="1093" y="475"/>
                    <a:pt x="1058" y="466"/>
                  </a:cubicBezTo>
                  <a:cubicBezTo>
                    <a:pt x="1047" y="464"/>
                    <a:pt x="1038" y="461"/>
                    <a:pt x="1028" y="461"/>
                  </a:cubicBezTo>
                  <a:cubicBezTo>
                    <a:pt x="1002" y="461"/>
                    <a:pt x="978" y="470"/>
                    <a:pt x="956" y="486"/>
                  </a:cubicBezTo>
                  <a:cubicBezTo>
                    <a:pt x="908" y="523"/>
                    <a:pt x="859" y="561"/>
                    <a:pt x="810" y="572"/>
                  </a:cubicBezTo>
                  <a:cubicBezTo>
                    <a:pt x="790" y="577"/>
                    <a:pt x="765" y="578"/>
                    <a:pt x="739" y="578"/>
                  </a:cubicBezTo>
                  <a:cubicBezTo>
                    <a:pt x="730" y="578"/>
                    <a:pt x="721" y="578"/>
                    <a:pt x="712" y="578"/>
                  </a:cubicBezTo>
                  <a:cubicBezTo>
                    <a:pt x="689" y="578"/>
                    <a:pt x="660" y="579"/>
                    <a:pt x="626" y="581"/>
                  </a:cubicBezTo>
                  <a:cubicBezTo>
                    <a:pt x="596" y="582"/>
                    <a:pt x="556" y="583"/>
                    <a:pt x="513" y="583"/>
                  </a:cubicBezTo>
                  <a:cubicBezTo>
                    <a:pt x="412" y="583"/>
                    <a:pt x="294" y="575"/>
                    <a:pt x="247" y="531"/>
                  </a:cubicBezTo>
                  <a:cubicBezTo>
                    <a:pt x="239" y="523"/>
                    <a:pt x="230" y="512"/>
                    <a:pt x="230" y="486"/>
                  </a:cubicBezTo>
                  <a:cubicBezTo>
                    <a:pt x="242" y="433"/>
                    <a:pt x="453" y="314"/>
                    <a:pt x="699" y="247"/>
                  </a:cubicBezTo>
                  <a:cubicBezTo>
                    <a:pt x="738" y="236"/>
                    <a:pt x="778" y="231"/>
                    <a:pt x="818" y="231"/>
                  </a:cubicBezTo>
                  <a:close/>
                  <a:moveTo>
                    <a:pt x="1044" y="867"/>
                  </a:moveTo>
                  <a:cubicBezTo>
                    <a:pt x="1042" y="934"/>
                    <a:pt x="1061" y="1000"/>
                    <a:pt x="1077" y="1054"/>
                  </a:cubicBezTo>
                  <a:cubicBezTo>
                    <a:pt x="1094" y="1112"/>
                    <a:pt x="1113" y="1176"/>
                    <a:pt x="1095" y="1200"/>
                  </a:cubicBezTo>
                  <a:cubicBezTo>
                    <a:pt x="1093" y="1204"/>
                    <a:pt x="1086" y="1211"/>
                    <a:pt x="1068" y="1222"/>
                  </a:cubicBezTo>
                  <a:cubicBezTo>
                    <a:pt x="1032" y="1244"/>
                    <a:pt x="989" y="1254"/>
                    <a:pt x="946" y="1254"/>
                  </a:cubicBezTo>
                  <a:cubicBezTo>
                    <a:pt x="871" y="1254"/>
                    <a:pt x="794" y="1223"/>
                    <a:pt x="747" y="1166"/>
                  </a:cubicBezTo>
                  <a:cubicBezTo>
                    <a:pt x="740" y="1159"/>
                    <a:pt x="736" y="1152"/>
                    <a:pt x="734" y="1147"/>
                  </a:cubicBezTo>
                  <a:cubicBezTo>
                    <a:pt x="724" y="1123"/>
                    <a:pt x="748" y="1078"/>
                    <a:pt x="785" y="1045"/>
                  </a:cubicBezTo>
                  <a:cubicBezTo>
                    <a:pt x="814" y="1022"/>
                    <a:pt x="848" y="1003"/>
                    <a:pt x="885" y="981"/>
                  </a:cubicBezTo>
                  <a:cubicBezTo>
                    <a:pt x="926" y="957"/>
                    <a:pt x="967" y="933"/>
                    <a:pt x="1009" y="899"/>
                  </a:cubicBezTo>
                  <a:cubicBezTo>
                    <a:pt x="1020" y="889"/>
                    <a:pt x="1033" y="878"/>
                    <a:pt x="1044" y="867"/>
                  </a:cubicBezTo>
                  <a:close/>
                  <a:moveTo>
                    <a:pt x="816" y="0"/>
                  </a:moveTo>
                  <a:cubicBezTo>
                    <a:pt x="757" y="0"/>
                    <a:pt x="697" y="8"/>
                    <a:pt x="640" y="24"/>
                  </a:cubicBezTo>
                  <a:cubicBezTo>
                    <a:pt x="448" y="77"/>
                    <a:pt x="1" y="226"/>
                    <a:pt x="4" y="485"/>
                  </a:cubicBezTo>
                  <a:cubicBezTo>
                    <a:pt x="5" y="568"/>
                    <a:pt x="35" y="641"/>
                    <a:pt x="91" y="695"/>
                  </a:cubicBezTo>
                  <a:cubicBezTo>
                    <a:pt x="194" y="793"/>
                    <a:pt x="362" y="812"/>
                    <a:pt x="508" y="812"/>
                  </a:cubicBezTo>
                  <a:cubicBezTo>
                    <a:pt x="554" y="812"/>
                    <a:pt x="599" y="810"/>
                    <a:pt x="638" y="808"/>
                  </a:cubicBezTo>
                  <a:cubicBezTo>
                    <a:pt x="667" y="808"/>
                    <a:pt x="694" y="807"/>
                    <a:pt x="713" y="807"/>
                  </a:cubicBezTo>
                  <a:lnTo>
                    <a:pt x="730" y="807"/>
                  </a:lnTo>
                  <a:cubicBezTo>
                    <a:pt x="700" y="827"/>
                    <a:pt x="670" y="846"/>
                    <a:pt x="640" y="870"/>
                  </a:cubicBezTo>
                  <a:cubicBezTo>
                    <a:pt x="538" y="955"/>
                    <a:pt x="464" y="1101"/>
                    <a:pt x="526" y="1240"/>
                  </a:cubicBezTo>
                  <a:cubicBezTo>
                    <a:pt x="537" y="1264"/>
                    <a:pt x="550" y="1287"/>
                    <a:pt x="572" y="1312"/>
                  </a:cubicBezTo>
                  <a:cubicBezTo>
                    <a:pt x="665" y="1422"/>
                    <a:pt x="805" y="1481"/>
                    <a:pt x="944" y="1481"/>
                  </a:cubicBezTo>
                  <a:cubicBezTo>
                    <a:pt x="1029" y="1481"/>
                    <a:pt x="1113" y="1462"/>
                    <a:pt x="1189" y="1417"/>
                  </a:cubicBezTo>
                  <a:cubicBezTo>
                    <a:pt x="1231" y="1394"/>
                    <a:pt x="1261" y="1366"/>
                    <a:pt x="1284" y="1334"/>
                  </a:cubicBezTo>
                  <a:cubicBezTo>
                    <a:pt x="1364" y="1220"/>
                    <a:pt x="1327" y="1088"/>
                    <a:pt x="1298" y="992"/>
                  </a:cubicBezTo>
                  <a:cubicBezTo>
                    <a:pt x="1281" y="934"/>
                    <a:pt x="1263" y="870"/>
                    <a:pt x="1280" y="848"/>
                  </a:cubicBezTo>
                  <a:cubicBezTo>
                    <a:pt x="1284" y="840"/>
                    <a:pt x="1296" y="832"/>
                    <a:pt x="1307" y="822"/>
                  </a:cubicBezTo>
                  <a:cubicBezTo>
                    <a:pt x="1321" y="811"/>
                    <a:pt x="1335" y="800"/>
                    <a:pt x="1348" y="787"/>
                  </a:cubicBezTo>
                  <a:cubicBezTo>
                    <a:pt x="1439" y="700"/>
                    <a:pt x="1473" y="562"/>
                    <a:pt x="1441" y="429"/>
                  </a:cubicBezTo>
                  <a:cubicBezTo>
                    <a:pt x="1415" y="325"/>
                    <a:pt x="1350" y="229"/>
                    <a:pt x="1253" y="151"/>
                  </a:cubicBezTo>
                  <a:cubicBezTo>
                    <a:pt x="1130" y="53"/>
                    <a:pt x="973" y="0"/>
                    <a:pt x="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9034850" y="2578113"/>
              <a:ext cx="64275" cy="49975"/>
            </a:xfrm>
            <a:custGeom>
              <a:avLst/>
              <a:gdLst/>
              <a:ahLst/>
              <a:cxnLst/>
              <a:rect l="l" t="t" r="r" b="b"/>
              <a:pathLst>
                <a:path w="2571" h="1999" extrusionOk="0">
                  <a:moveTo>
                    <a:pt x="721" y="225"/>
                  </a:moveTo>
                  <a:cubicBezTo>
                    <a:pt x="726" y="225"/>
                    <a:pt x="730" y="225"/>
                    <a:pt x="734" y="225"/>
                  </a:cubicBezTo>
                  <a:cubicBezTo>
                    <a:pt x="920" y="226"/>
                    <a:pt x="1102" y="337"/>
                    <a:pt x="1189" y="502"/>
                  </a:cubicBezTo>
                  <a:cubicBezTo>
                    <a:pt x="1213" y="547"/>
                    <a:pt x="1231" y="599"/>
                    <a:pt x="1252" y="653"/>
                  </a:cubicBezTo>
                  <a:cubicBezTo>
                    <a:pt x="1296" y="775"/>
                    <a:pt x="1346" y="911"/>
                    <a:pt x="1465" y="1004"/>
                  </a:cubicBezTo>
                  <a:cubicBezTo>
                    <a:pt x="1589" y="1099"/>
                    <a:pt x="1742" y="1113"/>
                    <a:pt x="1893" y="1113"/>
                  </a:cubicBezTo>
                  <a:cubicBezTo>
                    <a:pt x="1899" y="1113"/>
                    <a:pt x="1905" y="1112"/>
                    <a:pt x="1912" y="1112"/>
                  </a:cubicBezTo>
                  <a:lnTo>
                    <a:pt x="1936" y="1112"/>
                  </a:lnTo>
                  <a:cubicBezTo>
                    <a:pt x="1959" y="1112"/>
                    <a:pt x="1982" y="1112"/>
                    <a:pt x="2004" y="1112"/>
                  </a:cubicBezTo>
                  <a:cubicBezTo>
                    <a:pt x="2093" y="1112"/>
                    <a:pt x="2175" y="1117"/>
                    <a:pt x="2243" y="1151"/>
                  </a:cubicBezTo>
                  <a:cubicBezTo>
                    <a:pt x="2282" y="1171"/>
                    <a:pt x="2317" y="1214"/>
                    <a:pt x="2329" y="1256"/>
                  </a:cubicBezTo>
                  <a:cubicBezTo>
                    <a:pt x="2336" y="1279"/>
                    <a:pt x="2334" y="1298"/>
                    <a:pt x="2325" y="1314"/>
                  </a:cubicBezTo>
                  <a:cubicBezTo>
                    <a:pt x="2303" y="1349"/>
                    <a:pt x="2249" y="1367"/>
                    <a:pt x="2160" y="1367"/>
                  </a:cubicBezTo>
                  <a:cubicBezTo>
                    <a:pt x="2134" y="1367"/>
                    <a:pt x="2106" y="1365"/>
                    <a:pt x="2074" y="1362"/>
                  </a:cubicBezTo>
                  <a:cubicBezTo>
                    <a:pt x="2026" y="1358"/>
                    <a:pt x="1971" y="1356"/>
                    <a:pt x="1914" y="1354"/>
                  </a:cubicBezTo>
                  <a:cubicBezTo>
                    <a:pt x="1755" y="1348"/>
                    <a:pt x="1576" y="1343"/>
                    <a:pt x="1477" y="1274"/>
                  </a:cubicBezTo>
                  <a:cubicBezTo>
                    <a:pt x="1424" y="1236"/>
                    <a:pt x="1390" y="1172"/>
                    <a:pt x="1349" y="1097"/>
                  </a:cubicBezTo>
                  <a:cubicBezTo>
                    <a:pt x="1304" y="1014"/>
                    <a:pt x="1253" y="918"/>
                    <a:pt x="1161" y="849"/>
                  </a:cubicBezTo>
                  <a:cubicBezTo>
                    <a:pt x="1142" y="833"/>
                    <a:pt x="1118" y="825"/>
                    <a:pt x="1093" y="825"/>
                  </a:cubicBezTo>
                  <a:cubicBezTo>
                    <a:pt x="1086" y="825"/>
                    <a:pt x="1078" y="826"/>
                    <a:pt x="1070" y="827"/>
                  </a:cubicBezTo>
                  <a:cubicBezTo>
                    <a:pt x="1038" y="834"/>
                    <a:pt x="1010" y="854"/>
                    <a:pt x="994" y="882"/>
                  </a:cubicBezTo>
                  <a:cubicBezTo>
                    <a:pt x="903" y="1037"/>
                    <a:pt x="989" y="1201"/>
                    <a:pt x="1047" y="1309"/>
                  </a:cubicBezTo>
                  <a:cubicBezTo>
                    <a:pt x="1055" y="1325"/>
                    <a:pt x="1064" y="1340"/>
                    <a:pt x="1070" y="1354"/>
                  </a:cubicBezTo>
                  <a:cubicBezTo>
                    <a:pt x="1135" y="1486"/>
                    <a:pt x="1144" y="1667"/>
                    <a:pt x="1042" y="1738"/>
                  </a:cubicBezTo>
                  <a:cubicBezTo>
                    <a:pt x="1012" y="1760"/>
                    <a:pt x="975" y="1770"/>
                    <a:pt x="937" y="1770"/>
                  </a:cubicBezTo>
                  <a:cubicBezTo>
                    <a:pt x="874" y="1770"/>
                    <a:pt x="807" y="1745"/>
                    <a:pt x="756" y="1708"/>
                  </a:cubicBezTo>
                  <a:cubicBezTo>
                    <a:pt x="653" y="1634"/>
                    <a:pt x="582" y="1511"/>
                    <a:pt x="513" y="1393"/>
                  </a:cubicBezTo>
                  <a:cubicBezTo>
                    <a:pt x="469" y="1321"/>
                    <a:pt x="445" y="1254"/>
                    <a:pt x="416" y="1183"/>
                  </a:cubicBezTo>
                  <a:cubicBezTo>
                    <a:pt x="396" y="1130"/>
                    <a:pt x="375" y="1075"/>
                    <a:pt x="345" y="1016"/>
                  </a:cubicBezTo>
                  <a:lnTo>
                    <a:pt x="345" y="1016"/>
                  </a:lnTo>
                  <a:cubicBezTo>
                    <a:pt x="406" y="1044"/>
                    <a:pt x="472" y="1058"/>
                    <a:pt x="542" y="1058"/>
                  </a:cubicBezTo>
                  <a:cubicBezTo>
                    <a:pt x="592" y="1058"/>
                    <a:pt x="644" y="1051"/>
                    <a:pt x="698" y="1037"/>
                  </a:cubicBezTo>
                  <a:cubicBezTo>
                    <a:pt x="733" y="1027"/>
                    <a:pt x="761" y="1004"/>
                    <a:pt x="774" y="972"/>
                  </a:cubicBezTo>
                  <a:cubicBezTo>
                    <a:pt x="787" y="939"/>
                    <a:pt x="786" y="902"/>
                    <a:pt x="770" y="871"/>
                  </a:cubicBezTo>
                  <a:cubicBezTo>
                    <a:pt x="684" y="710"/>
                    <a:pt x="594" y="542"/>
                    <a:pt x="577" y="368"/>
                  </a:cubicBezTo>
                  <a:cubicBezTo>
                    <a:pt x="573" y="328"/>
                    <a:pt x="575" y="300"/>
                    <a:pt x="583" y="283"/>
                  </a:cubicBezTo>
                  <a:cubicBezTo>
                    <a:pt x="600" y="245"/>
                    <a:pt x="663" y="225"/>
                    <a:pt x="721" y="225"/>
                  </a:cubicBezTo>
                  <a:close/>
                  <a:moveTo>
                    <a:pt x="727" y="1"/>
                  </a:moveTo>
                  <a:cubicBezTo>
                    <a:pt x="561" y="1"/>
                    <a:pt x="429" y="70"/>
                    <a:pt x="372" y="187"/>
                  </a:cubicBezTo>
                  <a:cubicBezTo>
                    <a:pt x="337" y="261"/>
                    <a:pt x="339" y="339"/>
                    <a:pt x="344" y="393"/>
                  </a:cubicBezTo>
                  <a:cubicBezTo>
                    <a:pt x="360" y="550"/>
                    <a:pt x="418" y="692"/>
                    <a:pt x="482" y="824"/>
                  </a:cubicBezTo>
                  <a:cubicBezTo>
                    <a:pt x="406" y="807"/>
                    <a:pt x="344" y="755"/>
                    <a:pt x="295" y="667"/>
                  </a:cubicBezTo>
                  <a:cubicBezTo>
                    <a:pt x="280" y="640"/>
                    <a:pt x="253" y="620"/>
                    <a:pt x="222" y="612"/>
                  </a:cubicBezTo>
                  <a:cubicBezTo>
                    <a:pt x="215" y="610"/>
                    <a:pt x="206" y="609"/>
                    <a:pt x="198" y="609"/>
                  </a:cubicBezTo>
                  <a:cubicBezTo>
                    <a:pt x="176" y="609"/>
                    <a:pt x="153" y="615"/>
                    <a:pt x="134" y="628"/>
                  </a:cubicBezTo>
                  <a:cubicBezTo>
                    <a:pt x="9" y="710"/>
                    <a:pt x="0" y="873"/>
                    <a:pt x="107" y="1058"/>
                  </a:cubicBezTo>
                  <a:cubicBezTo>
                    <a:pt x="150" y="1130"/>
                    <a:pt x="174" y="1197"/>
                    <a:pt x="203" y="1267"/>
                  </a:cubicBezTo>
                  <a:cubicBezTo>
                    <a:pt x="233" y="1343"/>
                    <a:pt x="264" y="1422"/>
                    <a:pt x="315" y="1509"/>
                  </a:cubicBezTo>
                  <a:cubicBezTo>
                    <a:pt x="392" y="1641"/>
                    <a:pt x="479" y="1790"/>
                    <a:pt x="622" y="1895"/>
                  </a:cubicBezTo>
                  <a:cubicBezTo>
                    <a:pt x="718" y="1965"/>
                    <a:pt x="829" y="1999"/>
                    <a:pt x="936" y="1999"/>
                  </a:cubicBezTo>
                  <a:cubicBezTo>
                    <a:pt x="1023" y="1999"/>
                    <a:pt x="1107" y="1975"/>
                    <a:pt x="1175" y="1927"/>
                  </a:cubicBezTo>
                  <a:cubicBezTo>
                    <a:pt x="1324" y="1820"/>
                    <a:pt x="1367" y="1636"/>
                    <a:pt x="1338" y="1458"/>
                  </a:cubicBezTo>
                  <a:lnTo>
                    <a:pt x="1338" y="1458"/>
                  </a:lnTo>
                  <a:cubicBezTo>
                    <a:pt x="1341" y="1459"/>
                    <a:pt x="1344" y="1463"/>
                    <a:pt x="1347" y="1464"/>
                  </a:cubicBezTo>
                  <a:cubicBezTo>
                    <a:pt x="1502" y="1572"/>
                    <a:pt x="1716" y="1578"/>
                    <a:pt x="1906" y="1585"/>
                  </a:cubicBezTo>
                  <a:cubicBezTo>
                    <a:pt x="1958" y="1588"/>
                    <a:pt x="2009" y="1589"/>
                    <a:pt x="2053" y="1593"/>
                  </a:cubicBezTo>
                  <a:cubicBezTo>
                    <a:pt x="2079" y="1596"/>
                    <a:pt x="2117" y="1599"/>
                    <a:pt x="2161" y="1599"/>
                  </a:cubicBezTo>
                  <a:cubicBezTo>
                    <a:pt x="2277" y="1599"/>
                    <a:pt x="2435" y="1574"/>
                    <a:pt x="2518" y="1437"/>
                  </a:cubicBezTo>
                  <a:cubicBezTo>
                    <a:pt x="2560" y="1367"/>
                    <a:pt x="2570" y="1281"/>
                    <a:pt x="2547" y="1197"/>
                  </a:cubicBezTo>
                  <a:cubicBezTo>
                    <a:pt x="2517" y="1094"/>
                    <a:pt x="2440" y="1000"/>
                    <a:pt x="2344" y="951"/>
                  </a:cubicBezTo>
                  <a:cubicBezTo>
                    <a:pt x="2231" y="893"/>
                    <a:pt x="2107" y="887"/>
                    <a:pt x="1992" y="887"/>
                  </a:cubicBezTo>
                  <a:cubicBezTo>
                    <a:pt x="1971" y="887"/>
                    <a:pt x="1951" y="887"/>
                    <a:pt x="1931" y="887"/>
                  </a:cubicBezTo>
                  <a:lnTo>
                    <a:pt x="1906" y="887"/>
                  </a:lnTo>
                  <a:cubicBezTo>
                    <a:pt x="1899" y="887"/>
                    <a:pt x="1891" y="887"/>
                    <a:pt x="1883" y="887"/>
                  </a:cubicBezTo>
                  <a:cubicBezTo>
                    <a:pt x="1777" y="887"/>
                    <a:pt x="1672" y="879"/>
                    <a:pt x="1603" y="825"/>
                  </a:cubicBezTo>
                  <a:cubicBezTo>
                    <a:pt x="1536" y="774"/>
                    <a:pt x="1503" y="683"/>
                    <a:pt x="1464" y="579"/>
                  </a:cubicBezTo>
                  <a:cubicBezTo>
                    <a:pt x="1442" y="520"/>
                    <a:pt x="1418" y="459"/>
                    <a:pt x="1388" y="400"/>
                  </a:cubicBezTo>
                  <a:cubicBezTo>
                    <a:pt x="1261" y="160"/>
                    <a:pt x="1004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9025625" y="2521338"/>
              <a:ext cx="46100" cy="55100"/>
            </a:xfrm>
            <a:custGeom>
              <a:avLst/>
              <a:gdLst/>
              <a:ahLst/>
              <a:cxnLst/>
              <a:rect l="l" t="t" r="r" b="b"/>
              <a:pathLst>
                <a:path w="1844" h="2204" extrusionOk="0">
                  <a:moveTo>
                    <a:pt x="989" y="229"/>
                  </a:moveTo>
                  <a:cubicBezTo>
                    <a:pt x="1055" y="229"/>
                    <a:pt x="1138" y="263"/>
                    <a:pt x="1210" y="297"/>
                  </a:cubicBezTo>
                  <a:cubicBezTo>
                    <a:pt x="1225" y="303"/>
                    <a:pt x="1248" y="315"/>
                    <a:pt x="1253" y="322"/>
                  </a:cubicBezTo>
                  <a:cubicBezTo>
                    <a:pt x="1267" y="336"/>
                    <a:pt x="1258" y="400"/>
                    <a:pt x="1252" y="435"/>
                  </a:cubicBezTo>
                  <a:lnTo>
                    <a:pt x="1252" y="436"/>
                  </a:lnTo>
                  <a:cubicBezTo>
                    <a:pt x="1203" y="781"/>
                    <a:pt x="1278" y="1061"/>
                    <a:pt x="1504" y="1374"/>
                  </a:cubicBezTo>
                  <a:cubicBezTo>
                    <a:pt x="1591" y="1492"/>
                    <a:pt x="1593" y="1527"/>
                    <a:pt x="1593" y="1531"/>
                  </a:cubicBezTo>
                  <a:cubicBezTo>
                    <a:pt x="1583" y="1551"/>
                    <a:pt x="1521" y="1582"/>
                    <a:pt x="1465" y="1607"/>
                  </a:cubicBezTo>
                  <a:cubicBezTo>
                    <a:pt x="1415" y="1524"/>
                    <a:pt x="1369" y="1438"/>
                    <a:pt x="1321" y="1347"/>
                  </a:cubicBezTo>
                  <a:cubicBezTo>
                    <a:pt x="1257" y="1225"/>
                    <a:pt x="1189" y="1099"/>
                    <a:pt x="1112" y="982"/>
                  </a:cubicBezTo>
                  <a:cubicBezTo>
                    <a:pt x="1080" y="936"/>
                    <a:pt x="991" y="799"/>
                    <a:pt x="846" y="799"/>
                  </a:cubicBezTo>
                  <a:cubicBezTo>
                    <a:pt x="838" y="799"/>
                    <a:pt x="830" y="800"/>
                    <a:pt x="821" y="800"/>
                  </a:cubicBezTo>
                  <a:cubicBezTo>
                    <a:pt x="776" y="806"/>
                    <a:pt x="737" y="837"/>
                    <a:pt x="724" y="880"/>
                  </a:cubicBezTo>
                  <a:cubicBezTo>
                    <a:pt x="643" y="1130"/>
                    <a:pt x="645" y="1407"/>
                    <a:pt x="729" y="1658"/>
                  </a:cubicBezTo>
                  <a:cubicBezTo>
                    <a:pt x="736" y="1676"/>
                    <a:pt x="742" y="1696"/>
                    <a:pt x="749" y="1716"/>
                  </a:cubicBezTo>
                  <a:cubicBezTo>
                    <a:pt x="774" y="1783"/>
                    <a:pt x="798" y="1849"/>
                    <a:pt x="792" y="1905"/>
                  </a:cubicBezTo>
                  <a:cubicBezTo>
                    <a:pt x="788" y="1941"/>
                    <a:pt x="754" y="1975"/>
                    <a:pt x="742" y="1975"/>
                  </a:cubicBezTo>
                  <a:cubicBezTo>
                    <a:pt x="741" y="1975"/>
                    <a:pt x="740" y="1975"/>
                    <a:pt x="740" y="1975"/>
                  </a:cubicBezTo>
                  <a:cubicBezTo>
                    <a:pt x="724" y="1969"/>
                    <a:pt x="699" y="1929"/>
                    <a:pt x="688" y="1910"/>
                  </a:cubicBezTo>
                  <a:lnTo>
                    <a:pt x="509" y="1622"/>
                  </a:lnTo>
                  <a:cubicBezTo>
                    <a:pt x="403" y="1451"/>
                    <a:pt x="283" y="1259"/>
                    <a:pt x="258" y="1056"/>
                  </a:cubicBezTo>
                  <a:cubicBezTo>
                    <a:pt x="238" y="889"/>
                    <a:pt x="302" y="677"/>
                    <a:pt x="463" y="611"/>
                  </a:cubicBezTo>
                  <a:cubicBezTo>
                    <a:pt x="485" y="603"/>
                    <a:pt x="507" y="597"/>
                    <a:pt x="531" y="590"/>
                  </a:cubicBezTo>
                  <a:cubicBezTo>
                    <a:pt x="582" y="575"/>
                    <a:pt x="643" y="558"/>
                    <a:pt x="697" y="518"/>
                  </a:cubicBezTo>
                  <a:cubicBezTo>
                    <a:pt x="762" y="472"/>
                    <a:pt x="803" y="408"/>
                    <a:pt x="837" y="351"/>
                  </a:cubicBezTo>
                  <a:cubicBezTo>
                    <a:pt x="864" y="308"/>
                    <a:pt x="889" y="269"/>
                    <a:pt x="918" y="248"/>
                  </a:cubicBezTo>
                  <a:cubicBezTo>
                    <a:pt x="937" y="235"/>
                    <a:pt x="962" y="229"/>
                    <a:pt x="989" y="229"/>
                  </a:cubicBezTo>
                  <a:close/>
                  <a:moveTo>
                    <a:pt x="989" y="0"/>
                  </a:moveTo>
                  <a:cubicBezTo>
                    <a:pt x="924" y="0"/>
                    <a:pt x="856" y="15"/>
                    <a:pt x="793" y="56"/>
                  </a:cubicBezTo>
                  <a:cubicBezTo>
                    <a:pt x="722" y="103"/>
                    <a:pt x="680" y="171"/>
                    <a:pt x="644" y="229"/>
                  </a:cubicBezTo>
                  <a:cubicBezTo>
                    <a:pt x="618" y="271"/>
                    <a:pt x="594" y="311"/>
                    <a:pt x="565" y="331"/>
                  </a:cubicBezTo>
                  <a:cubicBezTo>
                    <a:pt x="541" y="347"/>
                    <a:pt x="506" y="357"/>
                    <a:pt x="466" y="370"/>
                  </a:cubicBezTo>
                  <a:cubicBezTo>
                    <a:pt x="436" y="378"/>
                    <a:pt x="407" y="387"/>
                    <a:pt x="377" y="399"/>
                  </a:cubicBezTo>
                  <a:cubicBezTo>
                    <a:pt x="109" y="510"/>
                    <a:pt x="1" y="826"/>
                    <a:pt x="31" y="1082"/>
                  </a:cubicBezTo>
                  <a:cubicBezTo>
                    <a:pt x="63" y="1334"/>
                    <a:pt x="196" y="1551"/>
                    <a:pt x="316" y="1742"/>
                  </a:cubicBezTo>
                  <a:lnTo>
                    <a:pt x="494" y="2031"/>
                  </a:lnTo>
                  <a:cubicBezTo>
                    <a:pt x="522" y="2079"/>
                    <a:pt x="572" y="2156"/>
                    <a:pt x="660" y="2189"/>
                  </a:cubicBezTo>
                  <a:cubicBezTo>
                    <a:pt x="685" y="2198"/>
                    <a:pt x="713" y="2204"/>
                    <a:pt x="740" y="2204"/>
                  </a:cubicBezTo>
                  <a:cubicBezTo>
                    <a:pt x="784" y="2204"/>
                    <a:pt x="830" y="2191"/>
                    <a:pt x="872" y="2161"/>
                  </a:cubicBezTo>
                  <a:cubicBezTo>
                    <a:pt x="952" y="2111"/>
                    <a:pt x="1011" y="2018"/>
                    <a:pt x="1021" y="1924"/>
                  </a:cubicBezTo>
                  <a:cubicBezTo>
                    <a:pt x="1032" y="1815"/>
                    <a:pt x="996" y="1718"/>
                    <a:pt x="965" y="1632"/>
                  </a:cubicBezTo>
                  <a:cubicBezTo>
                    <a:pt x="959" y="1615"/>
                    <a:pt x="952" y="1598"/>
                    <a:pt x="947" y="1580"/>
                  </a:cubicBezTo>
                  <a:cubicBezTo>
                    <a:pt x="894" y="1422"/>
                    <a:pt x="880" y="1251"/>
                    <a:pt x="909" y="1086"/>
                  </a:cubicBezTo>
                  <a:lnTo>
                    <a:pt x="909" y="1086"/>
                  </a:lnTo>
                  <a:cubicBezTo>
                    <a:pt x="912" y="1091"/>
                    <a:pt x="917" y="1097"/>
                    <a:pt x="921" y="1104"/>
                  </a:cubicBezTo>
                  <a:cubicBezTo>
                    <a:pt x="994" y="1214"/>
                    <a:pt x="1058" y="1333"/>
                    <a:pt x="1119" y="1450"/>
                  </a:cubicBezTo>
                  <a:cubicBezTo>
                    <a:pt x="1182" y="1569"/>
                    <a:pt x="1248" y="1694"/>
                    <a:pt x="1325" y="1810"/>
                  </a:cubicBezTo>
                  <a:cubicBezTo>
                    <a:pt x="1347" y="1843"/>
                    <a:pt x="1382" y="1861"/>
                    <a:pt x="1420" y="1861"/>
                  </a:cubicBezTo>
                  <a:cubicBezTo>
                    <a:pt x="1435" y="1861"/>
                    <a:pt x="1449" y="1858"/>
                    <a:pt x="1464" y="1852"/>
                  </a:cubicBezTo>
                  <a:cubicBezTo>
                    <a:pt x="1652" y="1776"/>
                    <a:pt x="1779" y="1717"/>
                    <a:pt x="1813" y="1593"/>
                  </a:cubicBezTo>
                  <a:cubicBezTo>
                    <a:pt x="1844" y="1482"/>
                    <a:pt x="1786" y="1371"/>
                    <a:pt x="1690" y="1237"/>
                  </a:cubicBezTo>
                  <a:cubicBezTo>
                    <a:pt x="1499" y="972"/>
                    <a:pt x="1438" y="750"/>
                    <a:pt x="1478" y="467"/>
                  </a:cubicBezTo>
                  <a:lnTo>
                    <a:pt x="1364" y="451"/>
                  </a:lnTo>
                  <a:lnTo>
                    <a:pt x="1478" y="466"/>
                  </a:lnTo>
                  <a:cubicBezTo>
                    <a:pt x="1490" y="386"/>
                    <a:pt x="1508" y="266"/>
                    <a:pt x="1427" y="173"/>
                  </a:cubicBezTo>
                  <a:cubicBezTo>
                    <a:pt x="1390" y="128"/>
                    <a:pt x="1342" y="105"/>
                    <a:pt x="1307" y="89"/>
                  </a:cubicBezTo>
                  <a:cubicBezTo>
                    <a:pt x="1242" y="58"/>
                    <a:pt x="1119" y="0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9093850" y="2283563"/>
              <a:ext cx="46100" cy="52225"/>
            </a:xfrm>
            <a:custGeom>
              <a:avLst/>
              <a:gdLst/>
              <a:ahLst/>
              <a:cxnLst/>
              <a:rect l="l" t="t" r="r" b="b"/>
              <a:pathLst>
                <a:path w="1844" h="2089" extrusionOk="0">
                  <a:moveTo>
                    <a:pt x="988" y="230"/>
                  </a:moveTo>
                  <a:cubicBezTo>
                    <a:pt x="1054" y="230"/>
                    <a:pt x="1138" y="263"/>
                    <a:pt x="1211" y="298"/>
                  </a:cubicBezTo>
                  <a:cubicBezTo>
                    <a:pt x="1225" y="303"/>
                    <a:pt x="1240" y="309"/>
                    <a:pt x="1256" y="310"/>
                  </a:cubicBezTo>
                  <a:cubicBezTo>
                    <a:pt x="1256" y="313"/>
                    <a:pt x="1254" y="317"/>
                    <a:pt x="1254" y="321"/>
                  </a:cubicBezTo>
                  <a:lnTo>
                    <a:pt x="1254" y="322"/>
                  </a:lnTo>
                  <a:cubicBezTo>
                    <a:pt x="1205" y="667"/>
                    <a:pt x="1279" y="947"/>
                    <a:pt x="1507" y="1260"/>
                  </a:cubicBezTo>
                  <a:cubicBezTo>
                    <a:pt x="1593" y="1378"/>
                    <a:pt x="1594" y="1414"/>
                    <a:pt x="1594" y="1417"/>
                  </a:cubicBezTo>
                  <a:cubicBezTo>
                    <a:pt x="1584" y="1437"/>
                    <a:pt x="1524" y="1468"/>
                    <a:pt x="1466" y="1494"/>
                  </a:cubicBezTo>
                  <a:cubicBezTo>
                    <a:pt x="1417" y="1411"/>
                    <a:pt x="1370" y="1324"/>
                    <a:pt x="1322" y="1233"/>
                  </a:cubicBezTo>
                  <a:cubicBezTo>
                    <a:pt x="1257" y="1112"/>
                    <a:pt x="1192" y="987"/>
                    <a:pt x="1113" y="869"/>
                  </a:cubicBezTo>
                  <a:cubicBezTo>
                    <a:pt x="1081" y="822"/>
                    <a:pt x="992" y="685"/>
                    <a:pt x="846" y="685"/>
                  </a:cubicBezTo>
                  <a:cubicBezTo>
                    <a:pt x="838" y="685"/>
                    <a:pt x="830" y="686"/>
                    <a:pt x="821" y="687"/>
                  </a:cubicBezTo>
                  <a:cubicBezTo>
                    <a:pt x="776" y="692"/>
                    <a:pt x="738" y="723"/>
                    <a:pt x="724" y="766"/>
                  </a:cubicBezTo>
                  <a:cubicBezTo>
                    <a:pt x="643" y="1017"/>
                    <a:pt x="645" y="1293"/>
                    <a:pt x="729" y="1544"/>
                  </a:cubicBezTo>
                  <a:cubicBezTo>
                    <a:pt x="736" y="1563"/>
                    <a:pt x="743" y="1582"/>
                    <a:pt x="750" y="1602"/>
                  </a:cubicBezTo>
                  <a:cubicBezTo>
                    <a:pt x="775" y="1669"/>
                    <a:pt x="798" y="1735"/>
                    <a:pt x="792" y="1791"/>
                  </a:cubicBezTo>
                  <a:cubicBezTo>
                    <a:pt x="788" y="1830"/>
                    <a:pt x="754" y="1859"/>
                    <a:pt x="740" y="1861"/>
                  </a:cubicBezTo>
                  <a:cubicBezTo>
                    <a:pt x="725" y="1855"/>
                    <a:pt x="701" y="1815"/>
                    <a:pt x="689" y="1796"/>
                  </a:cubicBezTo>
                  <a:lnTo>
                    <a:pt x="509" y="1508"/>
                  </a:lnTo>
                  <a:cubicBezTo>
                    <a:pt x="404" y="1337"/>
                    <a:pt x="284" y="1144"/>
                    <a:pt x="259" y="942"/>
                  </a:cubicBezTo>
                  <a:cubicBezTo>
                    <a:pt x="238" y="775"/>
                    <a:pt x="304" y="565"/>
                    <a:pt x="465" y="498"/>
                  </a:cubicBezTo>
                  <a:cubicBezTo>
                    <a:pt x="486" y="489"/>
                    <a:pt x="508" y="483"/>
                    <a:pt x="531" y="476"/>
                  </a:cubicBezTo>
                  <a:cubicBezTo>
                    <a:pt x="583" y="461"/>
                    <a:pt x="643" y="443"/>
                    <a:pt x="697" y="405"/>
                  </a:cubicBezTo>
                  <a:lnTo>
                    <a:pt x="769" y="352"/>
                  </a:lnTo>
                  <a:cubicBezTo>
                    <a:pt x="815" y="317"/>
                    <a:pt x="850" y="294"/>
                    <a:pt x="918" y="248"/>
                  </a:cubicBezTo>
                  <a:cubicBezTo>
                    <a:pt x="937" y="235"/>
                    <a:pt x="961" y="230"/>
                    <a:pt x="988" y="230"/>
                  </a:cubicBezTo>
                  <a:close/>
                  <a:moveTo>
                    <a:pt x="985" y="0"/>
                  </a:moveTo>
                  <a:cubicBezTo>
                    <a:pt x="920" y="0"/>
                    <a:pt x="853" y="15"/>
                    <a:pt x="791" y="56"/>
                  </a:cubicBezTo>
                  <a:cubicBezTo>
                    <a:pt x="721" y="102"/>
                    <a:pt x="685" y="129"/>
                    <a:pt x="633" y="165"/>
                  </a:cubicBezTo>
                  <a:lnTo>
                    <a:pt x="564" y="216"/>
                  </a:lnTo>
                  <a:cubicBezTo>
                    <a:pt x="540" y="232"/>
                    <a:pt x="505" y="242"/>
                    <a:pt x="466" y="255"/>
                  </a:cubicBezTo>
                  <a:cubicBezTo>
                    <a:pt x="435" y="263"/>
                    <a:pt x="406" y="272"/>
                    <a:pt x="376" y="284"/>
                  </a:cubicBezTo>
                  <a:cubicBezTo>
                    <a:pt x="108" y="395"/>
                    <a:pt x="0" y="711"/>
                    <a:pt x="30" y="967"/>
                  </a:cubicBezTo>
                  <a:cubicBezTo>
                    <a:pt x="62" y="1219"/>
                    <a:pt x="196" y="1436"/>
                    <a:pt x="315" y="1627"/>
                  </a:cubicBezTo>
                  <a:lnTo>
                    <a:pt x="493" y="1916"/>
                  </a:lnTo>
                  <a:cubicBezTo>
                    <a:pt x="521" y="1964"/>
                    <a:pt x="571" y="2041"/>
                    <a:pt x="659" y="2074"/>
                  </a:cubicBezTo>
                  <a:cubicBezTo>
                    <a:pt x="685" y="2083"/>
                    <a:pt x="712" y="2089"/>
                    <a:pt x="739" y="2089"/>
                  </a:cubicBezTo>
                  <a:cubicBezTo>
                    <a:pt x="783" y="2089"/>
                    <a:pt x="829" y="2076"/>
                    <a:pt x="871" y="2049"/>
                  </a:cubicBezTo>
                  <a:cubicBezTo>
                    <a:pt x="951" y="1998"/>
                    <a:pt x="1010" y="1906"/>
                    <a:pt x="1020" y="1811"/>
                  </a:cubicBezTo>
                  <a:cubicBezTo>
                    <a:pt x="1032" y="1703"/>
                    <a:pt x="995" y="1606"/>
                    <a:pt x="964" y="1520"/>
                  </a:cubicBezTo>
                  <a:cubicBezTo>
                    <a:pt x="958" y="1502"/>
                    <a:pt x="951" y="1485"/>
                    <a:pt x="946" y="1468"/>
                  </a:cubicBezTo>
                  <a:cubicBezTo>
                    <a:pt x="893" y="1309"/>
                    <a:pt x="879" y="1138"/>
                    <a:pt x="908" y="973"/>
                  </a:cubicBezTo>
                  <a:lnTo>
                    <a:pt x="908" y="973"/>
                  </a:lnTo>
                  <a:cubicBezTo>
                    <a:pt x="911" y="978"/>
                    <a:pt x="916" y="984"/>
                    <a:pt x="921" y="992"/>
                  </a:cubicBezTo>
                  <a:cubicBezTo>
                    <a:pt x="993" y="1101"/>
                    <a:pt x="1057" y="1222"/>
                    <a:pt x="1118" y="1337"/>
                  </a:cubicBezTo>
                  <a:cubicBezTo>
                    <a:pt x="1181" y="1456"/>
                    <a:pt x="1247" y="1580"/>
                    <a:pt x="1324" y="1697"/>
                  </a:cubicBezTo>
                  <a:cubicBezTo>
                    <a:pt x="1346" y="1729"/>
                    <a:pt x="1382" y="1748"/>
                    <a:pt x="1420" y="1748"/>
                  </a:cubicBezTo>
                  <a:cubicBezTo>
                    <a:pt x="1434" y="1748"/>
                    <a:pt x="1449" y="1745"/>
                    <a:pt x="1463" y="1739"/>
                  </a:cubicBezTo>
                  <a:cubicBezTo>
                    <a:pt x="1651" y="1663"/>
                    <a:pt x="1778" y="1603"/>
                    <a:pt x="1812" y="1479"/>
                  </a:cubicBezTo>
                  <a:cubicBezTo>
                    <a:pt x="1843" y="1368"/>
                    <a:pt x="1785" y="1257"/>
                    <a:pt x="1689" y="1123"/>
                  </a:cubicBezTo>
                  <a:cubicBezTo>
                    <a:pt x="1497" y="860"/>
                    <a:pt x="1437" y="636"/>
                    <a:pt x="1477" y="353"/>
                  </a:cubicBezTo>
                  <a:lnTo>
                    <a:pt x="1477" y="352"/>
                  </a:lnTo>
                  <a:cubicBezTo>
                    <a:pt x="1488" y="272"/>
                    <a:pt x="1506" y="152"/>
                    <a:pt x="1427" y="59"/>
                  </a:cubicBezTo>
                  <a:cubicBezTo>
                    <a:pt x="1405" y="33"/>
                    <a:pt x="1367" y="15"/>
                    <a:pt x="1332" y="15"/>
                  </a:cubicBezTo>
                  <a:cubicBezTo>
                    <a:pt x="1330" y="15"/>
                    <a:pt x="1328" y="15"/>
                    <a:pt x="1326" y="15"/>
                  </a:cubicBezTo>
                  <a:cubicBezTo>
                    <a:pt x="1285" y="17"/>
                    <a:pt x="1256" y="37"/>
                    <a:pt x="1236" y="59"/>
                  </a:cubicBezTo>
                  <a:cubicBezTo>
                    <a:pt x="1167" y="30"/>
                    <a:pt x="1078" y="0"/>
                    <a:pt x="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9190775" y="2280713"/>
              <a:ext cx="172125" cy="410225"/>
            </a:xfrm>
            <a:custGeom>
              <a:avLst/>
              <a:gdLst/>
              <a:ahLst/>
              <a:cxnLst/>
              <a:rect l="l" t="t" r="r" b="b"/>
              <a:pathLst>
                <a:path w="6885" h="16409" extrusionOk="0">
                  <a:moveTo>
                    <a:pt x="1636" y="229"/>
                  </a:moveTo>
                  <a:cubicBezTo>
                    <a:pt x="1797" y="229"/>
                    <a:pt x="1974" y="247"/>
                    <a:pt x="2154" y="287"/>
                  </a:cubicBezTo>
                  <a:cubicBezTo>
                    <a:pt x="2502" y="366"/>
                    <a:pt x="3324" y="641"/>
                    <a:pt x="3444" y="1514"/>
                  </a:cubicBezTo>
                  <a:lnTo>
                    <a:pt x="3450" y="1539"/>
                  </a:lnTo>
                  <a:cubicBezTo>
                    <a:pt x="3457" y="1558"/>
                    <a:pt x="3628" y="1993"/>
                    <a:pt x="4701" y="2725"/>
                  </a:cubicBezTo>
                  <a:cubicBezTo>
                    <a:pt x="5654" y="3376"/>
                    <a:pt x="5198" y="4261"/>
                    <a:pt x="5179" y="4299"/>
                  </a:cubicBezTo>
                  <a:lnTo>
                    <a:pt x="5137" y="4374"/>
                  </a:lnTo>
                  <a:lnTo>
                    <a:pt x="5200" y="4434"/>
                  </a:lnTo>
                  <a:cubicBezTo>
                    <a:pt x="5367" y="4594"/>
                    <a:pt x="5788" y="5078"/>
                    <a:pt x="5732" y="5386"/>
                  </a:cubicBezTo>
                  <a:cubicBezTo>
                    <a:pt x="5704" y="5545"/>
                    <a:pt x="5790" y="5705"/>
                    <a:pt x="5908" y="5925"/>
                  </a:cubicBezTo>
                  <a:cubicBezTo>
                    <a:pt x="6184" y="6435"/>
                    <a:pt x="6644" y="7289"/>
                    <a:pt x="6046" y="8991"/>
                  </a:cubicBezTo>
                  <a:lnTo>
                    <a:pt x="6031" y="9035"/>
                  </a:lnTo>
                  <a:lnTo>
                    <a:pt x="6051" y="9078"/>
                  </a:lnTo>
                  <a:cubicBezTo>
                    <a:pt x="6054" y="9082"/>
                    <a:pt x="6218" y="9441"/>
                    <a:pt x="6241" y="9875"/>
                  </a:cubicBezTo>
                  <a:cubicBezTo>
                    <a:pt x="6270" y="10435"/>
                    <a:pt x="6058" y="10853"/>
                    <a:pt x="5609" y="11116"/>
                  </a:cubicBezTo>
                  <a:lnTo>
                    <a:pt x="5506" y="11177"/>
                  </a:lnTo>
                  <a:lnTo>
                    <a:pt x="5573" y="11278"/>
                  </a:lnTo>
                  <a:cubicBezTo>
                    <a:pt x="5574" y="11282"/>
                    <a:pt x="5793" y="11613"/>
                    <a:pt x="5698" y="11942"/>
                  </a:cubicBezTo>
                  <a:cubicBezTo>
                    <a:pt x="5638" y="12150"/>
                    <a:pt x="5464" y="12320"/>
                    <a:pt x="5182" y="12447"/>
                  </a:cubicBezTo>
                  <a:lnTo>
                    <a:pt x="5099" y="12484"/>
                  </a:lnTo>
                  <a:lnTo>
                    <a:pt x="5119" y="12575"/>
                  </a:lnTo>
                  <a:cubicBezTo>
                    <a:pt x="5120" y="12579"/>
                    <a:pt x="5195" y="12938"/>
                    <a:pt x="5069" y="13388"/>
                  </a:cubicBezTo>
                  <a:cubicBezTo>
                    <a:pt x="4900" y="13992"/>
                    <a:pt x="4461" y="14454"/>
                    <a:pt x="3771" y="14760"/>
                  </a:cubicBezTo>
                  <a:lnTo>
                    <a:pt x="3726" y="14780"/>
                  </a:lnTo>
                  <a:lnTo>
                    <a:pt x="3709" y="14827"/>
                  </a:lnTo>
                  <a:cubicBezTo>
                    <a:pt x="3693" y="14869"/>
                    <a:pt x="3352" y="15805"/>
                    <a:pt x="2419" y="15805"/>
                  </a:cubicBezTo>
                  <a:cubicBezTo>
                    <a:pt x="2332" y="15805"/>
                    <a:pt x="2239" y="15797"/>
                    <a:pt x="2141" y="15779"/>
                  </a:cubicBezTo>
                  <a:lnTo>
                    <a:pt x="2054" y="15764"/>
                  </a:lnTo>
                  <a:lnTo>
                    <a:pt x="2017" y="15843"/>
                  </a:lnTo>
                  <a:cubicBezTo>
                    <a:pt x="1995" y="15887"/>
                    <a:pt x="1842" y="16182"/>
                    <a:pt x="1470" y="16182"/>
                  </a:cubicBezTo>
                  <a:cubicBezTo>
                    <a:pt x="1351" y="16182"/>
                    <a:pt x="1209" y="16151"/>
                    <a:pt x="1042" y="16073"/>
                  </a:cubicBezTo>
                  <a:cubicBezTo>
                    <a:pt x="1027" y="16065"/>
                    <a:pt x="744" y="15918"/>
                    <a:pt x="396" y="15918"/>
                  </a:cubicBezTo>
                  <a:cubicBezTo>
                    <a:pt x="342" y="15918"/>
                    <a:pt x="285" y="15921"/>
                    <a:pt x="227" y="15929"/>
                  </a:cubicBezTo>
                  <a:lnTo>
                    <a:pt x="227" y="963"/>
                  </a:lnTo>
                  <a:cubicBezTo>
                    <a:pt x="376" y="936"/>
                    <a:pt x="632" y="832"/>
                    <a:pt x="877" y="456"/>
                  </a:cubicBezTo>
                  <a:cubicBezTo>
                    <a:pt x="963" y="325"/>
                    <a:pt x="1260" y="229"/>
                    <a:pt x="1636" y="229"/>
                  </a:cubicBezTo>
                  <a:close/>
                  <a:moveTo>
                    <a:pt x="1636" y="1"/>
                  </a:moveTo>
                  <a:cubicBezTo>
                    <a:pt x="1196" y="1"/>
                    <a:pt x="823" y="121"/>
                    <a:pt x="686" y="332"/>
                  </a:cubicBezTo>
                  <a:cubicBezTo>
                    <a:pt x="432" y="721"/>
                    <a:pt x="194" y="743"/>
                    <a:pt x="140" y="743"/>
                  </a:cubicBezTo>
                  <a:cubicBezTo>
                    <a:pt x="135" y="743"/>
                    <a:pt x="131" y="743"/>
                    <a:pt x="129" y="743"/>
                  </a:cubicBezTo>
                  <a:lnTo>
                    <a:pt x="0" y="723"/>
                  </a:lnTo>
                  <a:lnTo>
                    <a:pt x="0" y="16224"/>
                  </a:lnTo>
                  <a:lnTo>
                    <a:pt x="146" y="16181"/>
                  </a:lnTo>
                  <a:cubicBezTo>
                    <a:pt x="230" y="16156"/>
                    <a:pt x="313" y="16147"/>
                    <a:pt x="393" y="16147"/>
                  </a:cubicBezTo>
                  <a:cubicBezTo>
                    <a:pt x="686" y="16147"/>
                    <a:pt x="932" y="16274"/>
                    <a:pt x="940" y="16277"/>
                  </a:cubicBezTo>
                  <a:cubicBezTo>
                    <a:pt x="1126" y="16364"/>
                    <a:pt x="1302" y="16408"/>
                    <a:pt x="1465" y="16408"/>
                  </a:cubicBezTo>
                  <a:cubicBezTo>
                    <a:pt x="1567" y="16408"/>
                    <a:pt x="1665" y="16391"/>
                    <a:pt x="1755" y="16356"/>
                  </a:cubicBezTo>
                  <a:cubicBezTo>
                    <a:pt x="1981" y="16273"/>
                    <a:pt x="2114" y="16111"/>
                    <a:pt x="2178" y="16014"/>
                  </a:cubicBezTo>
                  <a:cubicBezTo>
                    <a:pt x="2263" y="16026"/>
                    <a:pt x="2343" y="16031"/>
                    <a:pt x="2420" y="16031"/>
                  </a:cubicBezTo>
                  <a:cubicBezTo>
                    <a:pt x="3385" y="16031"/>
                    <a:pt x="3813" y="15162"/>
                    <a:pt x="3904" y="14946"/>
                  </a:cubicBezTo>
                  <a:cubicBezTo>
                    <a:pt x="5424" y="14251"/>
                    <a:pt x="5394" y="12967"/>
                    <a:pt x="5354" y="12614"/>
                  </a:cubicBezTo>
                  <a:cubicBezTo>
                    <a:pt x="5655" y="12462"/>
                    <a:pt x="5845" y="12256"/>
                    <a:pt x="5917" y="12000"/>
                  </a:cubicBezTo>
                  <a:cubicBezTo>
                    <a:pt x="6003" y="11694"/>
                    <a:pt x="5893" y="11400"/>
                    <a:pt x="5818" y="11251"/>
                  </a:cubicBezTo>
                  <a:cubicBezTo>
                    <a:pt x="6278" y="10940"/>
                    <a:pt x="6500" y="10460"/>
                    <a:pt x="6467" y="9853"/>
                  </a:cubicBezTo>
                  <a:cubicBezTo>
                    <a:pt x="6445" y="9464"/>
                    <a:pt x="6324" y="9138"/>
                    <a:pt x="6276" y="9024"/>
                  </a:cubicBezTo>
                  <a:cubicBezTo>
                    <a:pt x="6884" y="7254"/>
                    <a:pt x="6400" y="6355"/>
                    <a:pt x="6110" y="5816"/>
                  </a:cubicBezTo>
                  <a:cubicBezTo>
                    <a:pt x="6017" y="5644"/>
                    <a:pt x="5943" y="5506"/>
                    <a:pt x="5958" y="5425"/>
                  </a:cubicBezTo>
                  <a:cubicBezTo>
                    <a:pt x="6032" y="5009"/>
                    <a:pt x="5586" y="4501"/>
                    <a:pt x="5416" y="4326"/>
                  </a:cubicBezTo>
                  <a:cubicBezTo>
                    <a:pt x="5523" y="4060"/>
                    <a:pt x="5779" y="3184"/>
                    <a:pt x="4831" y="2535"/>
                  </a:cubicBezTo>
                  <a:cubicBezTo>
                    <a:pt x="3918" y="1912"/>
                    <a:pt x="3699" y="1528"/>
                    <a:pt x="3669" y="1467"/>
                  </a:cubicBezTo>
                  <a:cubicBezTo>
                    <a:pt x="3524" y="465"/>
                    <a:pt x="2597" y="152"/>
                    <a:pt x="2205" y="65"/>
                  </a:cubicBezTo>
                  <a:cubicBezTo>
                    <a:pt x="2012" y="21"/>
                    <a:pt x="1818" y="1"/>
                    <a:pt x="1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9192025" y="2327363"/>
              <a:ext cx="112825" cy="102425"/>
            </a:xfrm>
            <a:custGeom>
              <a:avLst/>
              <a:gdLst/>
              <a:ahLst/>
              <a:cxnLst/>
              <a:rect l="l" t="t" r="r" b="b"/>
              <a:pathLst>
                <a:path w="4513" h="4097" extrusionOk="0">
                  <a:moveTo>
                    <a:pt x="1174" y="1"/>
                  </a:moveTo>
                  <a:cubicBezTo>
                    <a:pt x="938" y="1"/>
                    <a:pt x="769" y="27"/>
                    <a:pt x="706" y="91"/>
                  </a:cubicBezTo>
                  <a:cubicBezTo>
                    <a:pt x="666" y="134"/>
                    <a:pt x="647" y="191"/>
                    <a:pt x="661" y="250"/>
                  </a:cubicBezTo>
                  <a:cubicBezTo>
                    <a:pt x="708" y="455"/>
                    <a:pt x="928" y="533"/>
                    <a:pt x="1106" y="595"/>
                  </a:cubicBezTo>
                  <a:cubicBezTo>
                    <a:pt x="1178" y="621"/>
                    <a:pt x="1297" y="663"/>
                    <a:pt x="1313" y="690"/>
                  </a:cubicBezTo>
                  <a:cubicBezTo>
                    <a:pt x="1313" y="701"/>
                    <a:pt x="1301" y="800"/>
                    <a:pt x="861" y="1102"/>
                  </a:cubicBezTo>
                  <a:cubicBezTo>
                    <a:pt x="773" y="1149"/>
                    <a:pt x="709" y="1227"/>
                    <a:pt x="683" y="1323"/>
                  </a:cubicBezTo>
                  <a:cubicBezTo>
                    <a:pt x="654" y="1422"/>
                    <a:pt x="669" y="1532"/>
                    <a:pt x="725" y="1623"/>
                  </a:cubicBezTo>
                  <a:cubicBezTo>
                    <a:pt x="901" y="1906"/>
                    <a:pt x="833" y="2265"/>
                    <a:pt x="533" y="2660"/>
                  </a:cubicBezTo>
                  <a:cubicBezTo>
                    <a:pt x="509" y="2691"/>
                    <a:pt x="504" y="2733"/>
                    <a:pt x="517" y="2768"/>
                  </a:cubicBezTo>
                  <a:lnTo>
                    <a:pt x="646" y="3118"/>
                  </a:lnTo>
                  <a:cubicBezTo>
                    <a:pt x="661" y="3158"/>
                    <a:pt x="698" y="3186"/>
                    <a:pt x="740" y="3192"/>
                  </a:cubicBezTo>
                  <a:cubicBezTo>
                    <a:pt x="745" y="3192"/>
                    <a:pt x="750" y="3193"/>
                    <a:pt x="754" y="3193"/>
                  </a:cubicBezTo>
                  <a:cubicBezTo>
                    <a:pt x="791" y="3193"/>
                    <a:pt x="827" y="3174"/>
                    <a:pt x="848" y="3142"/>
                  </a:cubicBezTo>
                  <a:lnTo>
                    <a:pt x="1266" y="2522"/>
                  </a:lnTo>
                  <a:cubicBezTo>
                    <a:pt x="1278" y="2523"/>
                    <a:pt x="1292" y="2524"/>
                    <a:pt x="1307" y="2524"/>
                  </a:cubicBezTo>
                  <a:cubicBezTo>
                    <a:pt x="1460" y="2524"/>
                    <a:pt x="1731" y="2464"/>
                    <a:pt x="2120" y="2145"/>
                  </a:cubicBezTo>
                  <a:cubicBezTo>
                    <a:pt x="2125" y="2142"/>
                    <a:pt x="2130" y="2140"/>
                    <a:pt x="2134" y="2140"/>
                  </a:cubicBezTo>
                  <a:cubicBezTo>
                    <a:pt x="2137" y="2140"/>
                    <a:pt x="2139" y="2140"/>
                    <a:pt x="2141" y="2141"/>
                  </a:cubicBezTo>
                  <a:cubicBezTo>
                    <a:pt x="2147" y="2143"/>
                    <a:pt x="2155" y="2148"/>
                    <a:pt x="2156" y="2158"/>
                  </a:cubicBezTo>
                  <a:lnTo>
                    <a:pt x="2320" y="3101"/>
                  </a:lnTo>
                  <a:cubicBezTo>
                    <a:pt x="2348" y="3270"/>
                    <a:pt x="2311" y="3443"/>
                    <a:pt x="2214" y="3584"/>
                  </a:cubicBezTo>
                  <a:cubicBezTo>
                    <a:pt x="2088" y="3766"/>
                    <a:pt x="1882" y="3866"/>
                    <a:pt x="1673" y="3866"/>
                  </a:cubicBezTo>
                  <a:cubicBezTo>
                    <a:pt x="1560" y="3866"/>
                    <a:pt x="1446" y="3837"/>
                    <a:pt x="1344" y="3777"/>
                  </a:cubicBezTo>
                  <a:cubicBezTo>
                    <a:pt x="1327" y="3766"/>
                    <a:pt x="1311" y="3758"/>
                    <a:pt x="1297" y="3749"/>
                  </a:cubicBezTo>
                  <a:cubicBezTo>
                    <a:pt x="1317" y="3728"/>
                    <a:pt x="1340" y="3701"/>
                    <a:pt x="1367" y="3669"/>
                  </a:cubicBezTo>
                  <a:cubicBezTo>
                    <a:pt x="1428" y="3600"/>
                    <a:pt x="1425" y="3501"/>
                    <a:pt x="1364" y="3433"/>
                  </a:cubicBezTo>
                  <a:cubicBezTo>
                    <a:pt x="1328" y="3394"/>
                    <a:pt x="1281" y="3374"/>
                    <a:pt x="1233" y="3374"/>
                  </a:cubicBezTo>
                  <a:cubicBezTo>
                    <a:pt x="1197" y="3374"/>
                    <a:pt x="1161" y="3385"/>
                    <a:pt x="1129" y="3407"/>
                  </a:cubicBezTo>
                  <a:lnTo>
                    <a:pt x="724" y="3696"/>
                  </a:lnTo>
                  <a:lnTo>
                    <a:pt x="134" y="3631"/>
                  </a:lnTo>
                  <a:cubicBezTo>
                    <a:pt x="130" y="3630"/>
                    <a:pt x="126" y="3630"/>
                    <a:pt x="122" y="3630"/>
                  </a:cubicBezTo>
                  <a:cubicBezTo>
                    <a:pt x="65" y="3630"/>
                    <a:pt x="14" y="3673"/>
                    <a:pt x="8" y="3732"/>
                  </a:cubicBezTo>
                  <a:cubicBezTo>
                    <a:pt x="0" y="3793"/>
                    <a:pt x="46" y="3851"/>
                    <a:pt x="109" y="3858"/>
                  </a:cubicBezTo>
                  <a:lnTo>
                    <a:pt x="742" y="3929"/>
                  </a:lnTo>
                  <a:cubicBezTo>
                    <a:pt x="747" y="3929"/>
                    <a:pt x="752" y="3930"/>
                    <a:pt x="757" y="3930"/>
                  </a:cubicBezTo>
                  <a:cubicBezTo>
                    <a:pt x="781" y="3930"/>
                    <a:pt x="803" y="3922"/>
                    <a:pt x="821" y="3908"/>
                  </a:cubicBezTo>
                  <a:lnTo>
                    <a:pt x="1007" y="3776"/>
                  </a:lnTo>
                  <a:cubicBezTo>
                    <a:pt x="1013" y="3850"/>
                    <a:pt x="1086" y="3892"/>
                    <a:pt x="1228" y="3977"/>
                  </a:cubicBezTo>
                  <a:cubicBezTo>
                    <a:pt x="1367" y="4058"/>
                    <a:pt x="1520" y="4096"/>
                    <a:pt x="1671" y="4096"/>
                  </a:cubicBezTo>
                  <a:cubicBezTo>
                    <a:pt x="1953" y="4096"/>
                    <a:pt x="2231" y="3962"/>
                    <a:pt x="2404" y="3713"/>
                  </a:cubicBezTo>
                  <a:cubicBezTo>
                    <a:pt x="2536" y="3523"/>
                    <a:pt x="2588" y="3290"/>
                    <a:pt x="2547" y="3062"/>
                  </a:cubicBezTo>
                  <a:lnTo>
                    <a:pt x="2385" y="2120"/>
                  </a:lnTo>
                  <a:cubicBezTo>
                    <a:pt x="2369" y="2031"/>
                    <a:pt x="2310" y="1960"/>
                    <a:pt x="2225" y="1928"/>
                  </a:cubicBezTo>
                  <a:cubicBezTo>
                    <a:pt x="2196" y="1917"/>
                    <a:pt x="2166" y="1912"/>
                    <a:pt x="2137" y="1912"/>
                  </a:cubicBezTo>
                  <a:cubicBezTo>
                    <a:pt x="2080" y="1912"/>
                    <a:pt x="2025" y="1931"/>
                    <a:pt x="1979" y="1969"/>
                  </a:cubicBezTo>
                  <a:cubicBezTo>
                    <a:pt x="1626" y="2258"/>
                    <a:pt x="1407" y="2297"/>
                    <a:pt x="1314" y="2297"/>
                  </a:cubicBezTo>
                  <a:cubicBezTo>
                    <a:pt x="1281" y="2297"/>
                    <a:pt x="1264" y="2292"/>
                    <a:pt x="1264" y="2292"/>
                  </a:cubicBezTo>
                  <a:cubicBezTo>
                    <a:pt x="1248" y="2285"/>
                    <a:pt x="1233" y="2282"/>
                    <a:pt x="1217" y="2282"/>
                  </a:cubicBezTo>
                  <a:cubicBezTo>
                    <a:pt x="1179" y="2282"/>
                    <a:pt x="1143" y="2300"/>
                    <a:pt x="1122" y="2332"/>
                  </a:cubicBezTo>
                  <a:lnTo>
                    <a:pt x="785" y="2829"/>
                  </a:lnTo>
                  <a:lnTo>
                    <a:pt x="754" y="2745"/>
                  </a:lnTo>
                  <a:cubicBezTo>
                    <a:pt x="1171" y="2169"/>
                    <a:pt x="1077" y="1752"/>
                    <a:pt x="922" y="1501"/>
                  </a:cubicBezTo>
                  <a:cubicBezTo>
                    <a:pt x="901" y="1466"/>
                    <a:pt x="893" y="1422"/>
                    <a:pt x="904" y="1384"/>
                  </a:cubicBezTo>
                  <a:cubicBezTo>
                    <a:pt x="913" y="1349"/>
                    <a:pt x="939" y="1319"/>
                    <a:pt x="972" y="1302"/>
                  </a:cubicBezTo>
                  <a:cubicBezTo>
                    <a:pt x="976" y="1299"/>
                    <a:pt x="982" y="1296"/>
                    <a:pt x="986" y="1293"/>
                  </a:cubicBezTo>
                  <a:cubicBezTo>
                    <a:pt x="1406" y="1004"/>
                    <a:pt x="1560" y="827"/>
                    <a:pt x="1539" y="659"/>
                  </a:cubicBezTo>
                  <a:cubicBezTo>
                    <a:pt x="1519" y="498"/>
                    <a:pt x="1347" y="438"/>
                    <a:pt x="1181" y="379"/>
                  </a:cubicBezTo>
                  <a:cubicBezTo>
                    <a:pt x="1072" y="341"/>
                    <a:pt x="951" y="298"/>
                    <a:pt x="903" y="236"/>
                  </a:cubicBezTo>
                  <a:cubicBezTo>
                    <a:pt x="948" y="223"/>
                    <a:pt x="1021" y="217"/>
                    <a:pt x="1118" y="217"/>
                  </a:cubicBezTo>
                  <a:cubicBezTo>
                    <a:pt x="1691" y="217"/>
                    <a:pt x="3085" y="439"/>
                    <a:pt x="4365" y="708"/>
                  </a:cubicBezTo>
                  <a:cubicBezTo>
                    <a:pt x="4373" y="710"/>
                    <a:pt x="4381" y="711"/>
                    <a:pt x="4388" y="711"/>
                  </a:cubicBezTo>
                  <a:cubicBezTo>
                    <a:pt x="4441" y="711"/>
                    <a:pt x="4488" y="674"/>
                    <a:pt x="4500" y="620"/>
                  </a:cubicBezTo>
                  <a:cubicBezTo>
                    <a:pt x="4513" y="558"/>
                    <a:pt x="4473" y="498"/>
                    <a:pt x="4411" y="485"/>
                  </a:cubicBezTo>
                  <a:cubicBezTo>
                    <a:pt x="3619" y="319"/>
                    <a:pt x="1993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9222050" y="2389388"/>
              <a:ext cx="78900" cy="98775"/>
            </a:xfrm>
            <a:custGeom>
              <a:avLst/>
              <a:gdLst/>
              <a:ahLst/>
              <a:cxnLst/>
              <a:rect l="l" t="t" r="r" b="b"/>
              <a:pathLst>
                <a:path w="3156" h="3951" extrusionOk="0">
                  <a:moveTo>
                    <a:pt x="1821" y="1"/>
                  </a:moveTo>
                  <a:cubicBezTo>
                    <a:pt x="1807" y="1"/>
                    <a:pt x="1793" y="3"/>
                    <a:pt x="1780" y="8"/>
                  </a:cubicBezTo>
                  <a:cubicBezTo>
                    <a:pt x="1745" y="22"/>
                    <a:pt x="1720" y="51"/>
                    <a:pt x="1710" y="86"/>
                  </a:cubicBezTo>
                  <a:cubicBezTo>
                    <a:pt x="1627" y="401"/>
                    <a:pt x="1751" y="763"/>
                    <a:pt x="2018" y="987"/>
                  </a:cubicBezTo>
                  <a:cubicBezTo>
                    <a:pt x="2060" y="1023"/>
                    <a:pt x="2105" y="1055"/>
                    <a:pt x="2151" y="1087"/>
                  </a:cubicBezTo>
                  <a:cubicBezTo>
                    <a:pt x="2221" y="1137"/>
                    <a:pt x="2286" y="1182"/>
                    <a:pt x="2334" y="1239"/>
                  </a:cubicBezTo>
                  <a:cubicBezTo>
                    <a:pt x="2391" y="1308"/>
                    <a:pt x="2420" y="1421"/>
                    <a:pt x="2370" y="1473"/>
                  </a:cubicBezTo>
                  <a:cubicBezTo>
                    <a:pt x="2337" y="1507"/>
                    <a:pt x="2276" y="1515"/>
                    <a:pt x="2208" y="1515"/>
                  </a:cubicBezTo>
                  <a:cubicBezTo>
                    <a:pt x="2177" y="1515"/>
                    <a:pt x="2145" y="1513"/>
                    <a:pt x="2113" y="1512"/>
                  </a:cubicBezTo>
                  <a:lnTo>
                    <a:pt x="2087" y="1511"/>
                  </a:lnTo>
                  <a:cubicBezTo>
                    <a:pt x="2072" y="1510"/>
                    <a:pt x="2057" y="1509"/>
                    <a:pt x="2042" y="1509"/>
                  </a:cubicBezTo>
                  <a:cubicBezTo>
                    <a:pt x="1833" y="1509"/>
                    <a:pt x="1686" y="1593"/>
                    <a:pt x="1643" y="1739"/>
                  </a:cubicBezTo>
                  <a:cubicBezTo>
                    <a:pt x="1632" y="1774"/>
                    <a:pt x="1639" y="1811"/>
                    <a:pt x="1659" y="1839"/>
                  </a:cubicBezTo>
                  <a:cubicBezTo>
                    <a:pt x="1680" y="1869"/>
                    <a:pt x="1712" y="1886"/>
                    <a:pt x="1749" y="1887"/>
                  </a:cubicBezTo>
                  <a:cubicBezTo>
                    <a:pt x="2039" y="1898"/>
                    <a:pt x="2326" y="1945"/>
                    <a:pt x="2604" y="2029"/>
                  </a:cubicBezTo>
                  <a:cubicBezTo>
                    <a:pt x="2606" y="2160"/>
                    <a:pt x="2685" y="2274"/>
                    <a:pt x="2752" y="2370"/>
                  </a:cubicBezTo>
                  <a:cubicBezTo>
                    <a:pt x="2786" y="2419"/>
                    <a:pt x="2818" y="2464"/>
                    <a:pt x="2840" y="2510"/>
                  </a:cubicBezTo>
                  <a:cubicBezTo>
                    <a:pt x="2871" y="2574"/>
                    <a:pt x="2883" y="2650"/>
                    <a:pt x="2892" y="2724"/>
                  </a:cubicBezTo>
                  <a:cubicBezTo>
                    <a:pt x="2925" y="3007"/>
                    <a:pt x="2897" y="3221"/>
                    <a:pt x="2806" y="3382"/>
                  </a:cubicBezTo>
                  <a:cubicBezTo>
                    <a:pt x="2729" y="3517"/>
                    <a:pt x="2570" y="3631"/>
                    <a:pt x="2413" y="3631"/>
                  </a:cubicBezTo>
                  <a:cubicBezTo>
                    <a:pt x="2379" y="3631"/>
                    <a:pt x="2345" y="3626"/>
                    <a:pt x="2312" y="3614"/>
                  </a:cubicBezTo>
                  <a:cubicBezTo>
                    <a:pt x="2230" y="3584"/>
                    <a:pt x="2156" y="3519"/>
                    <a:pt x="2081" y="3451"/>
                  </a:cubicBezTo>
                  <a:cubicBezTo>
                    <a:pt x="2043" y="3418"/>
                    <a:pt x="2006" y="3384"/>
                    <a:pt x="1965" y="3354"/>
                  </a:cubicBezTo>
                  <a:cubicBezTo>
                    <a:pt x="1816" y="3239"/>
                    <a:pt x="1623" y="3173"/>
                    <a:pt x="1438" y="3173"/>
                  </a:cubicBezTo>
                  <a:cubicBezTo>
                    <a:pt x="1398" y="3173"/>
                    <a:pt x="1358" y="3176"/>
                    <a:pt x="1319" y="3183"/>
                  </a:cubicBezTo>
                  <a:cubicBezTo>
                    <a:pt x="1152" y="3209"/>
                    <a:pt x="1017" y="3291"/>
                    <a:pt x="930" y="3419"/>
                  </a:cubicBezTo>
                  <a:cubicBezTo>
                    <a:pt x="901" y="3462"/>
                    <a:pt x="878" y="3509"/>
                    <a:pt x="857" y="3553"/>
                  </a:cubicBezTo>
                  <a:cubicBezTo>
                    <a:pt x="822" y="3627"/>
                    <a:pt x="791" y="3690"/>
                    <a:pt x="743" y="3712"/>
                  </a:cubicBezTo>
                  <a:cubicBezTo>
                    <a:pt x="729" y="3719"/>
                    <a:pt x="715" y="3721"/>
                    <a:pt x="699" y="3721"/>
                  </a:cubicBezTo>
                  <a:cubicBezTo>
                    <a:pt x="637" y="3721"/>
                    <a:pt x="561" y="3675"/>
                    <a:pt x="508" y="3627"/>
                  </a:cubicBezTo>
                  <a:cubicBezTo>
                    <a:pt x="366" y="3497"/>
                    <a:pt x="265" y="3312"/>
                    <a:pt x="236" y="3120"/>
                  </a:cubicBezTo>
                  <a:cubicBezTo>
                    <a:pt x="226" y="3064"/>
                    <a:pt x="178" y="3024"/>
                    <a:pt x="121" y="3024"/>
                  </a:cubicBezTo>
                  <a:cubicBezTo>
                    <a:pt x="116" y="3024"/>
                    <a:pt x="111" y="3024"/>
                    <a:pt x="105" y="3025"/>
                  </a:cubicBezTo>
                  <a:cubicBezTo>
                    <a:pt x="43" y="3035"/>
                    <a:pt x="1" y="3093"/>
                    <a:pt x="10" y="3156"/>
                  </a:cubicBezTo>
                  <a:cubicBezTo>
                    <a:pt x="48" y="3402"/>
                    <a:pt x="170" y="3630"/>
                    <a:pt x="355" y="3797"/>
                  </a:cubicBezTo>
                  <a:cubicBezTo>
                    <a:pt x="465" y="3897"/>
                    <a:pt x="587" y="3950"/>
                    <a:pt x="699" y="3950"/>
                  </a:cubicBezTo>
                  <a:cubicBezTo>
                    <a:pt x="748" y="3950"/>
                    <a:pt x="796" y="3940"/>
                    <a:pt x="839" y="3915"/>
                  </a:cubicBezTo>
                  <a:cubicBezTo>
                    <a:pt x="959" y="3858"/>
                    <a:pt x="1013" y="3748"/>
                    <a:pt x="1061" y="3649"/>
                  </a:cubicBezTo>
                  <a:cubicBezTo>
                    <a:pt x="1079" y="3611"/>
                    <a:pt x="1098" y="3575"/>
                    <a:pt x="1118" y="3545"/>
                  </a:cubicBezTo>
                  <a:cubicBezTo>
                    <a:pt x="1182" y="3450"/>
                    <a:pt x="1282" y="3417"/>
                    <a:pt x="1355" y="3404"/>
                  </a:cubicBezTo>
                  <a:cubicBezTo>
                    <a:pt x="1381" y="3400"/>
                    <a:pt x="1408" y="3397"/>
                    <a:pt x="1436" y="3397"/>
                  </a:cubicBezTo>
                  <a:cubicBezTo>
                    <a:pt x="1571" y="3397"/>
                    <a:pt x="1715" y="3446"/>
                    <a:pt x="1824" y="3530"/>
                  </a:cubicBezTo>
                  <a:cubicBezTo>
                    <a:pt x="1860" y="3557"/>
                    <a:pt x="1894" y="3587"/>
                    <a:pt x="1927" y="3617"/>
                  </a:cubicBezTo>
                  <a:cubicBezTo>
                    <a:pt x="2017" y="3697"/>
                    <a:pt x="2109" y="3781"/>
                    <a:pt x="2233" y="3824"/>
                  </a:cubicBezTo>
                  <a:cubicBezTo>
                    <a:pt x="2292" y="3845"/>
                    <a:pt x="2351" y="3855"/>
                    <a:pt x="2410" y="3855"/>
                  </a:cubicBezTo>
                  <a:cubicBezTo>
                    <a:pt x="2654" y="3855"/>
                    <a:pt x="2887" y="3691"/>
                    <a:pt x="3001" y="3492"/>
                  </a:cubicBezTo>
                  <a:cubicBezTo>
                    <a:pt x="3119" y="3286"/>
                    <a:pt x="3156" y="3025"/>
                    <a:pt x="3116" y="2692"/>
                  </a:cubicBezTo>
                  <a:cubicBezTo>
                    <a:pt x="3106" y="2600"/>
                    <a:pt x="3088" y="2500"/>
                    <a:pt x="3044" y="2407"/>
                  </a:cubicBezTo>
                  <a:cubicBezTo>
                    <a:pt x="3015" y="2346"/>
                    <a:pt x="2975" y="2290"/>
                    <a:pt x="2938" y="2235"/>
                  </a:cubicBezTo>
                  <a:cubicBezTo>
                    <a:pt x="2860" y="2121"/>
                    <a:pt x="2814" y="2048"/>
                    <a:pt x="2837" y="1984"/>
                  </a:cubicBezTo>
                  <a:cubicBezTo>
                    <a:pt x="2846" y="1956"/>
                    <a:pt x="2845" y="1924"/>
                    <a:pt x="2831" y="1896"/>
                  </a:cubicBezTo>
                  <a:cubicBezTo>
                    <a:pt x="2818" y="1868"/>
                    <a:pt x="2794" y="1847"/>
                    <a:pt x="2765" y="1837"/>
                  </a:cubicBezTo>
                  <a:cubicBezTo>
                    <a:pt x="2628" y="1791"/>
                    <a:pt x="2490" y="1756"/>
                    <a:pt x="2350" y="1726"/>
                  </a:cubicBezTo>
                  <a:cubicBezTo>
                    <a:pt x="2417" y="1713"/>
                    <a:pt x="2481" y="1684"/>
                    <a:pt x="2534" y="1628"/>
                  </a:cubicBezTo>
                  <a:cubicBezTo>
                    <a:pt x="2676" y="1479"/>
                    <a:pt x="2634" y="1236"/>
                    <a:pt x="2509" y="1089"/>
                  </a:cubicBezTo>
                  <a:cubicBezTo>
                    <a:pt x="2440" y="1010"/>
                    <a:pt x="2360" y="952"/>
                    <a:pt x="2281" y="898"/>
                  </a:cubicBezTo>
                  <a:cubicBezTo>
                    <a:pt x="2279" y="894"/>
                    <a:pt x="2276" y="893"/>
                    <a:pt x="2274" y="891"/>
                  </a:cubicBezTo>
                  <a:cubicBezTo>
                    <a:pt x="2280" y="891"/>
                    <a:pt x="2289" y="891"/>
                    <a:pt x="2295" y="889"/>
                  </a:cubicBezTo>
                  <a:cubicBezTo>
                    <a:pt x="2419" y="875"/>
                    <a:pt x="2540" y="807"/>
                    <a:pt x="2617" y="705"/>
                  </a:cubicBezTo>
                  <a:cubicBezTo>
                    <a:pt x="2737" y="547"/>
                    <a:pt x="2761" y="348"/>
                    <a:pt x="2780" y="188"/>
                  </a:cubicBezTo>
                  <a:cubicBezTo>
                    <a:pt x="2786" y="125"/>
                    <a:pt x="2743" y="69"/>
                    <a:pt x="2680" y="61"/>
                  </a:cubicBezTo>
                  <a:cubicBezTo>
                    <a:pt x="2676" y="60"/>
                    <a:pt x="2671" y="60"/>
                    <a:pt x="2667" y="60"/>
                  </a:cubicBezTo>
                  <a:cubicBezTo>
                    <a:pt x="2610" y="60"/>
                    <a:pt x="2561" y="102"/>
                    <a:pt x="2553" y="161"/>
                  </a:cubicBezTo>
                  <a:cubicBezTo>
                    <a:pt x="2537" y="301"/>
                    <a:pt x="2518" y="460"/>
                    <a:pt x="2435" y="568"/>
                  </a:cubicBezTo>
                  <a:cubicBezTo>
                    <a:pt x="2397" y="619"/>
                    <a:pt x="2332" y="656"/>
                    <a:pt x="2269" y="664"/>
                  </a:cubicBezTo>
                  <a:cubicBezTo>
                    <a:pt x="2263" y="665"/>
                    <a:pt x="2256" y="665"/>
                    <a:pt x="2249" y="665"/>
                  </a:cubicBezTo>
                  <a:cubicBezTo>
                    <a:pt x="2224" y="665"/>
                    <a:pt x="2194" y="659"/>
                    <a:pt x="2169" y="640"/>
                  </a:cubicBezTo>
                  <a:cubicBezTo>
                    <a:pt x="2116" y="595"/>
                    <a:pt x="2099" y="503"/>
                    <a:pt x="2081" y="403"/>
                  </a:cubicBezTo>
                  <a:cubicBezTo>
                    <a:pt x="2054" y="264"/>
                    <a:pt x="2025" y="109"/>
                    <a:pt x="1883" y="18"/>
                  </a:cubicBezTo>
                  <a:cubicBezTo>
                    <a:pt x="1864" y="7"/>
                    <a:pt x="1842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9237900" y="2429038"/>
              <a:ext cx="31175" cy="25275"/>
            </a:xfrm>
            <a:custGeom>
              <a:avLst/>
              <a:gdLst/>
              <a:ahLst/>
              <a:cxnLst/>
              <a:rect l="l" t="t" r="r" b="b"/>
              <a:pathLst>
                <a:path w="1247" h="1011" extrusionOk="0">
                  <a:moveTo>
                    <a:pt x="132" y="0"/>
                  </a:moveTo>
                  <a:cubicBezTo>
                    <a:pt x="115" y="0"/>
                    <a:pt x="98" y="4"/>
                    <a:pt x="82" y="11"/>
                  </a:cubicBezTo>
                  <a:cubicBezTo>
                    <a:pt x="25" y="38"/>
                    <a:pt x="1" y="106"/>
                    <a:pt x="28" y="163"/>
                  </a:cubicBezTo>
                  <a:cubicBezTo>
                    <a:pt x="111" y="337"/>
                    <a:pt x="208" y="506"/>
                    <a:pt x="317" y="665"/>
                  </a:cubicBezTo>
                  <a:cubicBezTo>
                    <a:pt x="365" y="734"/>
                    <a:pt x="426" y="814"/>
                    <a:pt x="512" y="867"/>
                  </a:cubicBezTo>
                  <a:cubicBezTo>
                    <a:pt x="577" y="908"/>
                    <a:pt x="648" y="926"/>
                    <a:pt x="710" y="941"/>
                  </a:cubicBezTo>
                  <a:cubicBezTo>
                    <a:pt x="843" y="973"/>
                    <a:pt x="981" y="998"/>
                    <a:pt x="1117" y="1010"/>
                  </a:cubicBezTo>
                  <a:lnTo>
                    <a:pt x="1128" y="1010"/>
                  </a:lnTo>
                  <a:cubicBezTo>
                    <a:pt x="1186" y="1010"/>
                    <a:pt x="1235" y="967"/>
                    <a:pt x="1241" y="908"/>
                  </a:cubicBezTo>
                  <a:cubicBezTo>
                    <a:pt x="1247" y="845"/>
                    <a:pt x="1202" y="789"/>
                    <a:pt x="1139" y="782"/>
                  </a:cubicBezTo>
                  <a:cubicBezTo>
                    <a:pt x="1012" y="769"/>
                    <a:pt x="886" y="748"/>
                    <a:pt x="761" y="718"/>
                  </a:cubicBezTo>
                  <a:cubicBezTo>
                    <a:pt x="716" y="707"/>
                    <a:pt x="667" y="695"/>
                    <a:pt x="631" y="673"/>
                  </a:cubicBezTo>
                  <a:cubicBezTo>
                    <a:pt x="582" y="643"/>
                    <a:pt x="542" y="589"/>
                    <a:pt x="506" y="535"/>
                  </a:cubicBezTo>
                  <a:cubicBezTo>
                    <a:pt x="402" y="387"/>
                    <a:pt x="312" y="229"/>
                    <a:pt x="235" y="65"/>
                  </a:cubicBezTo>
                  <a:cubicBezTo>
                    <a:pt x="215" y="24"/>
                    <a:pt x="175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9313100" y="2454488"/>
              <a:ext cx="38675" cy="39000"/>
            </a:xfrm>
            <a:custGeom>
              <a:avLst/>
              <a:gdLst/>
              <a:ahLst/>
              <a:cxnLst/>
              <a:rect l="l" t="t" r="r" b="b"/>
              <a:pathLst>
                <a:path w="1547" h="1560" extrusionOk="0">
                  <a:moveTo>
                    <a:pt x="460" y="0"/>
                  </a:moveTo>
                  <a:cubicBezTo>
                    <a:pt x="321" y="0"/>
                    <a:pt x="187" y="39"/>
                    <a:pt x="97" y="65"/>
                  </a:cubicBezTo>
                  <a:cubicBezTo>
                    <a:pt x="36" y="82"/>
                    <a:pt x="1" y="146"/>
                    <a:pt x="19" y="206"/>
                  </a:cubicBezTo>
                  <a:cubicBezTo>
                    <a:pt x="33" y="257"/>
                    <a:pt x="79" y="289"/>
                    <a:pt x="129" y="289"/>
                  </a:cubicBezTo>
                  <a:cubicBezTo>
                    <a:pt x="139" y="289"/>
                    <a:pt x="150" y="288"/>
                    <a:pt x="160" y="285"/>
                  </a:cubicBezTo>
                  <a:cubicBezTo>
                    <a:pt x="259" y="257"/>
                    <a:pt x="365" y="229"/>
                    <a:pt x="461" y="229"/>
                  </a:cubicBezTo>
                  <a:cubicBezTo>
                    <a:pt x="526" y="229"/>
                    <a:pt x="587" y="242"/>
                    <a:pt x="636" y="277"/>
                  </a:cubicBezTo>
                  <a:cubicBezTo>
                    <a:pt x="777" y="375"/>
                    <a:pt x="769" y="605"/>
                    <a:pt x="760" y="699"/>
                  </a:cubicBezTo>
                  <a:cubicBezTo>
                    <a:pt x="754" y="752"/>
                    <a:pt x="745" y="805"/>
                    <a:pt x="736" y="857"/>
                  </a:cubicBezTo>
                  <a:cubicBezTo>
                    <a:pt x="713" y="1004"/>
                    <a:pt x="688" y="1155"/>
                    <a:pt x="719" y="1312"/>
                  </a:cubicBezTo>
                  <a:cubicBezTo>
                    <a:pt x="728" y="1353"/>
                    <a:pt x="742" y="1412"/>
                    <a:pt x="782" y="1462"/>
                  </a:cubicBezTo>
                  <a:cubicBezTo>
                    <a:pt x="837" y="1530"/>
                    <a:pt x="917" y="1560"/>
                    <a:pt x="1001" y="1560"/>
                  </a:cubicBezTo>
                  <a:cubicBezTo>
                    <a:pt x="1075" y="1560"/>
                    <a:pt x="1151" y="1536"/>
                    <a:pt x="1217" y="1499"/>
                  </a:cubicBezTo>
                  <a:cubicBezTo>
                    <a:pt x="1419" y="1384"/>
                    <a:pt x="1547" y="1156"/>
                    <a:pt x="1544" y="925"/>
                  </a:cubicBezTo>
                  <a:cubicBezTo>
                    <a:pt x="1543" y="862"/>
                    <a:pt x="1492" y="810"/>
                    <a:pt x="1429" y="810"/>
                  </a:cubicBezTo>
                  <a:lnTo>
                    <a:pt x="1428" y="810"/>
                  </a:lnTo>
                  <a:cubicBezTo>
                    <a:pt x="1364" y="813"/>
                    <a:pt x="1313" y="864"/>
                    <a:pt x="1314" y="927"/>
                  </a:cubicBezTo>
                  <a:cubicBezTo>
                    <a:pt x="1316" y="1077"/>
                    <a:pt x="1231" y="1229"/>
                    <a:pt x="1101" y="1304"/>
                  </a:cubicBezTo>
                  <a:cubicBezTo>
                    <a:pt x="1068" y="1322"/>
                    <a:pt x="1030" y="1332"/>
                    <a:pt x="1001" y="1332"/>
                  </a:cubicBezTo>
                  <a:cubicBezTo>
                    <a:pt x="983" y="1332"/>
                    <a:pt x="968" y="1328"/>
                    <a:pt x="961" y="1320"/>
                  </a:cubicBezTo>
                  <a:cubicBezTo>
                    <a:pt x="954" y="1311"/>
                    <a:pt x="949" y="1295"/>
                    <a:pt x="944" y="1270"/>
                  </a:cubicBezTo>
                  <a:cubicBezTo>
                    <a:pt x="921" y="1152"/>
                    <a:pt x="940" y="1027"/>
                    <a:pt x="962" y="894"/>
                  </a:cubicBezTo>
                  <a:cubicBezTo>
                    <a:pt x="971" y="837"/>
                    <a:pt x="981" y="780"/>
                    <a:pt x="986" y="724"/>
                  </a:cubicBezTo>
                  <a:cubicBezTo>
                    <a:pt x="1017" y="439"/>
                    <a:pt x="937" y="206"/>
                    <a:pt x="767" y="89"/>
                  </a:cubicBezTo>
                  <a:cubicBezTo>
                    <a:pt x="673" y="22"/>
                    <a:pt x="565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9294900" y="2423788"/>
              <a:ext cx="55650" cy="30525"/>
            </a:xfrm>
            <a:custGeom>
              <a:avLst/>
              <a:gdLst/>
              <a:ahLst/>
              <a:cxnLst/>
              <a:rect l="l" t="t" r="r" b="b"/>
              <a:pathLst>
                <a:path w="2226" h="1221" extrusionOk="0">
                  <a:moveTo>
                    <a:pt x="551" y="1"/>
                  </a:moveTo>
                  <a:cubicBezTo>
                    <a:pt x="520" y="1"/>
                    <a:pt x="490" y="4"/>
                    <a:pt x="460" y="12"/>
                  </a:cubicBezTo>
                  <a:cubicBezTo>
                    <a:pt x="294" y="51"/>
                    <a:pt x="187" y="192"/>
                    <a:pt x="118" y="287"/>
                  </a:cubicBezTo>
                  <a:lnTo>
                    <a:pt x="38" y="396"/>
                  </a:lnTo>
                  <a:cubicBezTo>
                    <a:pt x="1" y="446"/>
                    <a:pt x="11" y="519"/>
                    <a:pt x="63" y="556"/>
                  </a:cubicBezTo>
                  <a:cubicBezTo>
                    <a:pt x="83" y="571"/>
                    <a:pt x="106" y="579"/>
                    <a:pt x="130" y="579"/>
                  </a:cubicBezTo>
                  <a:cubicBezTo>
                    <a:pt x="165" y="579"/>
                    <a:pt x="200" y="562"/>
                    <a:pt x="223" y="532"/>
                  </a:cubicBezTo>
                  <a:lnTo>
                    <a:pt x="303" y="424"/>
                  </a:lnTo>
                  <a:cubicBezTo>
                    <a:pt x="369" y="334"/>
                    <a:pt x="434" y="253"/>
                    <a:pt x="513" y="234"/>
                  </a:cubicBezTo>
                  <a:cubicBezTo>
                    <a:pt x="525" y="231"/>
                    <a:pt x="537" y="230"/>
                    <a:pt x="549" y="230"/>
                  </a:cubicBezTo>
                  <a:cubicBezTo>
                    <a:pt x="605" y="230"/>
                    <a:pt x="667" y="256"/>
                    <a:pt x="717" y="303"/>
                  </a:cubicBezTo>
                  <a:cubicBezTo>
                    <a:pt x="785" y="367"/>
                    <a:pt x="832" y="458"/>
                    <a:pt x="874" y="552"/>
                  </a:cubicBezTo>
                  <a:cubicBezTo>
                    <a:pt x="898" y="605"/>
                    <a:pt x="927" y="672"/>
                    <a:pt x="988" y="720"/>
                  </a:cubicBezTo>
                  <a:cubicBezTo>
                    <a:pt x="1032" y="755"/>
                    <a:pt x="1084" y="772"/>
                    <a:pt x="1134" y="772"/>
                  </a:cubicBezTo>
                  <a:cubicBezTo>
                    <a:pt x="1194" y="772"/>
                    <a:pt x="1251" y="748"/>
                    <a:pt x="1288" y="702"/>
                  </a:cubicBezTo>
                  <a:cubicBezTo>
                    <a:pt x="1310" y="675"/>
                    <a:pt x="1320" y="649"/>
                    <a:pt x="1329" y="629"/>
                  </a:cubicBezTo>
                  <a:cubicBezTo>
                    <a:pt x="1331" y="624"/>
                    <a:pt x="1333" y="618"/>
                    <a:pt x="1335" y="615"/>
                  </a:cubicBezTo>
                  <a:cubicBezTo>
                    <a:pt x="1337" y="611"/>
                    <a:pt x="1349" y="606"/>
                    <a:pt x="1364" y="606"/>
                  </a:cubicBezTo>
                  <a:cubicBezTo>
                    <a:pt x="1372" y="606"/>
                    <a:pt x="1380" y="608"/>
                    <a:pt x="1388" y="611"/>
                  </a:cubicBezTo>
                  <a:cubicBezTo>
                    <a:pt x="1420" y="624"/>
                    <a:pt x="1453" y="659"/>
                    <a:pt x="1489" y="716"/>
                  </a:cubicBezTo>
                  <a:cubicBezTo>
                    <a:pt x="1563" y="836"/>
                    <a:pt x="1605" y="973"/>
                    <a:pt x="1613" y="1113"/>
                  </a:cubicBezTo>
                  <a:cubicBezTo>
                    <a:pt x="1616" y="1170"/>
                    <a:pt x="1661" y="1216"/>
                    <a:pt x="1719" y="1220"/>
                  </a:cubicBezTo>
                  <a:lnTo>
                    <a:pt x="1735" y="1220"/>
                  </a:lnTo>
                  <a:cubicBezTo>
                    <a:pt x="1830" y="1220"/>
                    <a:pt x="1915" y="1156"/>
                    <a:pt x="1968" y="1042"/>
                  </a:cubicBezTo>
                  <a:lnTo>
                    <a:pt x="1980" y="1017"/>
                  </a:lnTo>
                  <a:cubicBezTo>
                    <a:pt x="1986" y="1007"/>
                    <a:pt x="1991" y="994"/>
                    <a:pt x="1996" y="983"/>
                  </a:cubicBezTo>
                  <a:cubicBezTo>
                    <a:pt x="2007" y="999"/>
                    <a:pt x="2023" y="1013"/>
                    <a:pt x="2043" y="1023"/>
                  </a:cubicBezTo>
                  <a:cubicBezTo>
                    <a:pt x="2059" y="1030"/>
                    <a:pt x="2075" y="1034"/>
                    <a:pt x="2091" y="1034"/>
                  </a:cubicBezTo>
                  <a:cubicBezTo>
                    <a:pt x="2134" y="1034"/>
                    <a:pt x="2175" y="1009"/>
                    <a:pt x="2195" y="967"/>
                  </a:cubicBezTo>
                  <a:cubicBezTo>
                    <a:pt x="2226" y="901"/>
                    <a:pt x="2210" y="826"/>
                    <a:pt x="2155" y="775"/>
                  </a:cubicBezTo>
                  <a:cubicBezTo>
                    <a:pt x="2115" y="737"/>
                    <a:pt x="2061" y="717"/>
                    <a:pt x="2008" y="717"/>
                  </a:cubicBezTo>
                  <a:cubicBezTo>
                    <a:pt x="1976" y="717"/>
                    <a:pt x="1945" y="724"/>
                    <a:pt x="1917" y="739"/>
                  </a:cubicBezTo>
                  <a:cubicBezTo>
                    <a:pt x="1862" y="770"/>
                    <a:pt x="1826" y="816"/>
                    <a:pt x="1801" y="862"/>
                  </a:cubicBezTo>
                  <a:cubicBezTo>
                    <a:pt x="1774" y="768"/>
                    <a:pt x="1735" y="679"/>
                    <a:pt x="1683" y="596"/>
                  </a:cubicBezTo>
                  <a:cubicBezTo>
                    <a:pt x="1644" y="532"/>
                    <a:pt x="1579" y="441"/>
                    <a:pt x="1472" y="398"/>
                  </a:cubicBezTo>
                  <a:cubicBezTo>
                    <a:pt x="1436" y="384"/>
                    <a:pt x="1399" y="377"/>
                    <a:pt x="1363" y="377"/>
                  </a:cubicBezTo>
                  <a:cubicBezTo>
                    <a:pt x="1267" y="377"/>
                    <a:pt x="1178" y="425"/>
                    <a:pt x="1133" y="505"/>
                  </a:cubicBezTo>
                  <a:cubicBezTo>
                    <a:pt x="1130" y="514"/>
                    <a:pt x="1126" y="521"/>
                    <a:pt x="1122" y="531"/>
                  </a:cubicBezTo>
                  <a:cubicBezTo>
                    <a:pt x="1107" y="515"/>
                    <a:pt x="1095" y="485"/>
                    <a:pt x="1080" y="453"/>
                  </a:cubicBezTo>
                  <a:cubicBezTo>
                    <a:pt x="1034" y="348"/>
                    <a:pt x="972" y="227"/>
                    <a:pt x="872" y="136"/>
                  </a:cubicBezTo>
                  <a:cubicBezTo>
                    <a:pt x="778" y="48"/>
                    <a:pt x="663" y="1"/>
                    <a:pt x="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9291275" y="2404138"/>
              <a:ext cx="45325" cy="21025"/>
            </a:xfrm>
            <a:custGeom>
              <a:avLst/>
              <a:gdLst/>
              <a:ahLst/>
              <a:cxnLst/>
              <a:rect l="l" t="t" r="r" b="b"/>
              <a:pathLst>
                <a:path w="1813" h="841" extrusionOk="0">
                  <a:moveTo>
                    <a:pt x="753" y="1"/>
                  </a:moveTo>
                  <a:cubicBezTo>
                    <a:pt x="728" y="1"/>
                    <a:pt x="702" y="2"/>
                    <a:pt x="676" y="5"/>
                  </a:cubicBezTo>
                  <a:cubicBezTo>
                    <a:pt x="520" y="25"/>
                    <a:pt x="388" y="104"/>
                    <a:pt x="273" y="173"/>
                  </a:cubicBezTo>
                  <a:cubicBezTo>
                    <a:pt x="212" y="208"/>
                    <a:pt x="139" y="253"/>
                    <a:pt x="84" y="325"/>
                  </a:cubicBezTo>
                  <a:cubicBezTo>
                    <a:pt x="11" y="422"/>
                    <a:pt x="0" y="545"/>
                    <a:pt x="54" y="638"/>
                  </a:cubicBezTo>
                  <a:cubicBezTo>
                    <a:pt x="75" y="674"/>
                    <a:pt x="113" y="694"/>
                    <a:pt x="152" y="694"/>
                  </a:cubicBezTo>
                  <a:cubicBezTo>
                    <a:pt x="172" y="694"/>
                    <a:pt x="191" y="689"/>
                    <a:pt x="210" y="678"/>
                  </a:cubicBezTo>
                  <a:cubicBezTo>
                    <a:pt x="264" y="646"/>
                    <a:pt x="283" y="577"/>
                    <a:pt x="251" y="522"/>
                  </a:cubicBezTo>
                  <a:cubicBezTo>
                    <a:pt x="246" y="513"/>
                    <a:pt x="249" y="485"/>
                    <a:pt x="267" y="461"/>
                  </a:cubicBezTo>
                  <a:cubicBezTo>
                    <a:pt x="294" y="425"/>
                    <a:pt x="343" y="395"/>
                    <a:pt x="390" y="367"/>
                  </a:cubicBezTo>
                  <a:cubicBezTo>
                    <a:pt x="492" y="308"/>
                    <a:pt x="596" y="245"/>
                    <a:pt x="705" y="232"/>
                  </a:cubicBezTo>
                  <a:cubicBezTo>
                    <a:pt x="721" y="230"/>
                    <a:pt x="736" y="229"/>
                    <a:pt x="753" y="229"/>
                  </a:cubicBezTo>
                  <a:cubicBezTo>
                    <a:pt x="830" y="229"/>
                    <a:pt x="913" y="248"/>
                    <a:pt x="993" y="267"/>
                  </a:cubicBezTo>
                  <a:cubicBezTo>
                    <a:pt x="1053" y="282"/>
                    <a:pt x="1116" y="297"/>
                    <a:pt x="1163" y="325"/>
                  </a:cubicBezTo>
                  <a:cubicBezTo>
                    <a:pt x="1229" y="366"/>
                    <a:pt x="1281" y="442"/>
                    <a:pt x="1329" y="517"/>
                  </a:cubicBezTo>
                  <a:lnTo>
                    <a:pt x="1462" y="723"/>
                  </a:lnTo>
                  <a:cubicBezTo>
                    <a:pt x="1481" y="753"/>
                    <a:pt x="1519" y="811"/>
                    <a:pt x="1590" y="833"/>
                  </a:cubicBezTo>
                  <a:cubicBezTo>
                    <a:pt x="1606" y="837"/>
                    <a:pt x="1622" y="840"/>
                    <a:pt x="1638" y="840"/>
                  </a:cubicBezTo>
                  <a:cubicBezTo>
                    <a:pt x="1681" y="840"/>
                    <a:pt x="1722" y="826"/>
                    <a:pt x="1754" y="799"/>
                  </a:cubicBezTo>
                  <a:cubicBezTo>
                    <a:pt x="1794" y="763"/>
                    <a:pt x="1812" y="709"/>
                    <a:pt x="1802" y="659"/>
                  </a:cubicBezTo>
                  <a:cubicBezTo>
                    <a:pt x="1791" y="604"/>
                    <a:pt x="1744" y="567"/>
                    <a:pt x="1689" y="567"/>
                  </a:cubicBezTo>
                  <a:cubicBezTo>
                    <a:pt x="1682" y="567"/>
                    <a:pt x="1675" y="568"/>
                    <a:pt x="1667" y="569"/>
                  </a:cubicBezTo>
                  <a:cubicBezTo>
                    <a:pt x="1658" y="571"/>
                    <a:pt x="1648" y="575"/>
                    <a:pt x="1640" y="579"/>
                  </a:cubicBezTo>
                  <a:lnTo>
                    <a:pt x="1520" y="394"/>
                  </a:lnTo>
                  <a:cubicBezTo>
                    <a:pt x="1463" y="308"/>
                    <a:pt x="1392" y="200"/>
                    <a:pt x="1282" y="131"/>
                  </a:cubicBezTo>
                  <a:cubicBezTo>
                    <a:pt x="1204" y="83"/>
                    <a:pt x="1119" y="63"/>
                    <a:pt x="1045" y="46"/>
                  </a:cubicBezTo>
                  <a:cubicBezTo>
                    <a:pt x="956" y="25"/>
                    <a:pt x="857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9219425" y="2484388"/>
              <a:ext cx="104475" cy="69525"/>
            </a:xfrm>
            <a:custGeom>
              <a:avLst/>
              <a:gdLst/>
              <a:ahLst/>
              <a:cxnLst/>
              <a:rect l="l" t="t" r="r" b="b"/>
              <a:pathLst>
                <a:path w="4179" h="2781" extrusionOk="0">
                  <a:moveTo>
                    <a:pt x="3213" y="228"/>
                  </a:moveTo>
                  <a:cubicBezTo>
                    <a:pt x="3243" y="228"/>
                    <a:pt x="3271" y="231"/>
                    <a:pt x="3298" y="237"/>
                  </a:cubicBezTo>
                  <a:cubicBezTo>
                    <a:pt x="3472" y="265"/>
                    <a:pt x="3634" y="393"/>
                    <a:pt x="3810" y="638"/>
                  </a:cubicBezTo>
                  <a:cubicBezTo>
                    <a:pt x="3874" y="729"/>
                    <a:pt x="3936" y="825"/>
                    <a:pt x="3941" y="922"/>
                  </a:cubicBezTo>
                  <a:cubicBezTo>
                    <a:pt x="3944" y="994"/>
                    <a:pt x="3904" y="1080"/>
                    <a:pt x="3841" y="1089"/>
                  </a:cubicBezTo>
                  <a:cubicBezTo>
                    <a:pt x="3836" y="1090"/>
                    <a:pt x="3832" y="1090"/>
                    <a:pt x="3827" y="1090"/>
                  </a:cubicBezTo>
                  <a:cubicBezTo>
                    <a:pt x="3787" y="1090"/>
                    <a:pt x="3738" y="1066"/>
                    <a:pt x="3679" y="1021"/>
                  </a:cubicBezTo>
                  <a:cubicBezTo>
                    <a:pt x="3639" y="989"/>
                    <a:pt x="3602" y="952"/>
                    <a:pt x="3564" y="917"/>
                  </a:cubicBezTo>
                  <a:cubicBezTo>
                    <a:pt x="3503" y="860"/>
                    <a:pt x="3440" y="803"/>
                    <a:pt x="3367" y="754"/>
                  </a:cubicBezTo>
                  <a:cubicBezTo>
                    <a:pt x="3264" y="685"/>
                    <a:pt x="3154" y="651"/>
                    <a:pt x="3051" y="651"/>
                  </a:cubicBezTo>
                  <a:cubicBezTo>
                    <a:pt x="2989" y="651"/>
                    <a:pt x="2929" y="663"/>
                    <a:pt x="2875" y="689"/>
                  </a:cubicBezTo>
                  <a:cubicBezTo>
                    <a:pt x="2721" y="762"/>
                    <a:pt x="2626" y="933"/>
                    <a:pt x="2601" y="1182"/>
                  </a:cubicBezTo>
                  <a:cubicBezTo>
                    <a:pt x="2598" y="1209"/>
                    <a:pt x="2597" y="1233"/>
                    <a:pt x="2594" y="1260"/>
                  </a:cubicBezTo>
                  <a:cubicBezTo>
                    <a:pt x="2585" y="1385"/>
                    <a:pt x="2575" y="1500"/>
                    <a:pt x="2517" y="1584"/>
                  </a:cubicBezTo>
                  <a:cubicBezTo>
                    <a:pt x="2458" y="1669"/>
                    <a:pt x="2343" y="1723"/>
                    <a:pt x="2208" y="1729"/>
                  </a:cubicBezTo>
                  <a:cubicBezTo>
                    <a:pt x="2202" y="1729"/>
                    <a:pt x="2197" y="1729"/>
                    <a:pt x="2191" y="1729"/>
                  </a:cubicBezTo>
                  <a:cubicBezTo>
                    <a:pt x="2114" y="1729"/>
                    <a:pt x="2019" y="1704"/>
                    <a:pt x="1926" y="1681"/>
                  </a:cubicBezTo>
                  <a:cubicBezTo>
                    <a:pt x="1827" y="1656"/>
                    <a:pt x="1707" y="1626"/>
                    <a:pt x="1592" y="1626"/>
                  </a:cubicBezTo>
                  <a:cubicBezTo>
                    <a:pt x="1426" y="1626"/>
                    <a:pt x="1269" y="1689"/>
                    <a:pt x="1199" y="1920"/>
                  </a:cubicBezTo>
                  <a:cubicBezTo>
                    <a:pt x="1173" y="2001"/>
                    <a:pt x="1162" y="2093"/>
                    <a:pt x="1150" y="2181"/>
                  </a:cubicBezTo>
                  <a:cubicBezTo>
                    <a:pt x="1131" y="2327"/>
                    <a:pt x="1109" y="2479"/>
                    <a:pt x="1038" y="2529"/>
                  </a:cubicBezTo>
                  <a:cubicBezTo>
                    <a:pt x="1016" y="2545"/>
                    <a:pt x="986" y="2553"/>
                    <a:pt x="947" y="2553"/>
                  </a:cubicBezTo>
                  <a:cubicBezTo>
                    <a:pt x="919" y="2553"/>
                    <a:pt x="886" y="2549"/>
                    <a:pt x="850" y="2540"/>
                  </a:cubicBezTo>
                  <a:cubicBezTo>
                    <a:pt x="693" y="2506"/>
                    <a:pt x="501" y="2447"/>
                    <a:pt x="402" y="2311"/>
                  </a:cubicBezTo>
                  <a:cubicBezTo>
                    <a:pt x="264" y="2118"/>
                    <a:pt x="350" y="1829"/>
                    <a:pt x="515" y="1661"/>
                  </a:cubicBezTo>
                  <a:cubicBezTo>
                    <a:pt x="704" y="1467"/>
                    <a:pt x="988" y="1370"/>
                    <a:pt x="1237" y="1284"/>
                  </a:cubicBezTo>
                  <a:lnTo>
                    <a:pt x="2058" y="1005"/>
                  </a:lnTo>
                  <a:cubicBezTo>
                    <a:pt x="2155" y="970"/>
                    <a:pt x="2287" y="926"/>
                    <a:pt x="2369" y="809"/>
                  </a:cubicBezTo>
                  <a:cubicBezTo>
                    <a:pt x="2417" y="742"/>
                    <a:pt x="2437" y="669"/>
                    <a:pt x="2453" y="604"/>
                  </a:cubicBezTo>
                  <a:cubicBezTo>
                    <a:pt x="2463" y="565"/>
                    <a:pt x="2473" y="527"/>
                    <a:pt x="2486" y="499"/>
                  </a:cubicBezTo>
                  <a:cubicBezTo>
                    <a:pt x="2551" y="361"/>
                    <a:pt x="2742" y="306"/>
                    <a:pt x="2938" y="266"/>
                  </a:cubicBezTo>
                  <a:cubicBezTo>
                    <a:pt x="3030" y="248"/>
                    <a:pt x="3123" y="228"/>
                    <a:pt x="3213" y="228"/>
                  </a:cubicBezTo>
                  <a:close/>
                  <a:moveTo>
                    <a:pt x="3214" y="0"/>
                  </a:moveTo>
                  <a:cubicBezTo>
                    <a:pt x="3101" y="0"/>
                    <a:pt x="2993" y="22"/>
                    <a:pt x="2893" y="42"/>
                  </a:cubicBezTo>
                  <a:cubicBezTo>
                    <a:pt x="2639" y="93"/>
                    <a:pt x="2389" y="173"/>
                    <a:pt x="2281" y="401"/>
                  </a:cubicBezTo>
                  <a:cubicBezTo>
                    <a:pt x="2256" y="450"/>
                    <a:pt x="2244" y="501"/>
                    <a:pt x="2233" y="547"/>
                  </a:cubicBezTo>
                  <a:cubicBezTo>
                    <a:pt x="2219" y="599"/>
                    <a:pt x="2207" y="644"/>
                    <a:pt x="2185" y="676"/>
                  </a:cubicBezTo>
                  <a:cubicBezTo>
                    <a:pt x="2148" y="728"/>
                    <a:pt x="2072" y="756"/>
                    <a:pt x="1984" y="787"/>
                  </a:cubicBezTo>
                  <a:lnTo>
                    <a:pt x="1165" y="1067"/>
                  </a:lnTo>
                  <a:cubicBezTo>
                    <a:pt x="889" y="1162"/>
                    <a:pt x="579" y="1268"/>
                    <a:pt x="351" y="1501"/>
                  </a:cubicBezTo>
                  <a:cubicBezTo>
                    <a:pt x="125" y="1734"/>
                    <a:pt x="1" y="2144"/>
                    <a:pt x="218" y="2444"/>
                  </a:cubicBezTo>
                  <a:cubicBezTo>
                    <a:pt x="362" y="2644"/>
                    <a:pt x="605" y="2719"/>
                    <a:pt x="800" y="2763"/>
                  </a:cubicBezTo>
                  <a:cubicBezTo>
                    <a:pt x="853" y="2775"/>
                    <a:pt x="903" y="2780"/>
                    <a:pt x="948" y="2780"/>
                  </a:cubicBezTo>
                  <a:cubicBezTo>
                    <a:pt x="1035" y="2780"/>
                    <a:pt x="1108" y="2759"/>
                    <a:pt x="1172" y="2718"/>
                  </a:cubicBezTo>
                  <a:cubicBezTo>
                    <a:pt x="1327" y="2612"/>
                    <a:pt x="1355" y="2399"/>
                    <a:pt x="1381" y="2212"/>
                  </a:cubicBezTo>
                  <a:cubicBezTo>
                    <a:pt x="1392" y="2129"/>
                    <a:pt x="1402" y="2051"/>
                    <a:pt x="1422" y="1987"/>
                  </a:cubicBezTo>
                  <a:cubicBezTo>
                    <a:pt x="1451" y="1893"/>
                    <a:pt x="1496" y="1854"/>
                    <a:pt x="1592" y="1854"/>
                  </a:cubicBezTo>
                  <a:cubicBezTo>
                    <a:pt x="1659" y="1854"/>
                    <a:pt x="1749" y="1872"/>
                    <a:pt x="1875" y="1904"/>
                  </a:cubicBezTo>
                  <a:cubicBezTo>
                    <a:pt x="1981" y="1931"/>
                    <a:pt x="2092" y="1959"/>
                    <a:pt x="2196" y="1959"/>
                  </a:cubicBezTo>
                  <a:cubicBezTo>
                    <a:pt x="2204" y="1959"/>
                    <a:pt x="2213" y="1959"/>
                    <a:pt x="2222" y="1958"/>
                  </a:cubicBezTo>
                  <a:cubicBezTo>
                    <a:pt x="2427" y="1950"/>
                    <a:pt x="2608" y="1859"/>
                    <a:pt x="2708" y="1716"/>
                  </a:cubicBezTo>
                  <a:cubicBezTo>
                    <a:pt x="2800" y="1582"/>
                    <a:pt x="2812" y="1422"/>
                    <a:pt x="2825" y="1280"/>
                  </a:cubicBezTo>
                  <a:cubicBezTo>
                    <a:pt x="2827" y="1256"/>
                    <a:pt x="2828" y="1230"/>
                    <a:pt x="2832" y="1205"/>
                  </a:cubicBezTo>
                  <a:cubicBezTo>
                    <a:pt x="2842" y="1091"/>
                    <a:pt x="2876" y="944"/>
                    <a:pt x="2977" y="896"/>
                  </a:cubicBezTo>
                  <a:cubicBezTo>
                    <a:pt x="3001" y="885"/>
                    <a:pt x="3026" y="880"/>
                    <a:pt x="3053" y="880"/>
                  </a:cubicBezTo>
                  <a:cubicBezTo>
                    <a:pt x="3119" y="880"/>
                    <a:pt x="3189" y="910"/>
                    <a:pt x="3243" y="946"/>
                  </a:cubicBezTo>
                  <a:cubicBezTo>
                    <a:pt x="3300" y="984"/>
                    <a:pt x="3354" y="1033"/>
                    <a:pt x="3409" y="1086"/>
                  </a:cubicBezTo>
                  <a:cubicBezTo>
                    <a:pt x="3451" y="1124"/>
                    <a:pt x="3493" y="1163"/>
                    <a:pt x="3537" y="1199"/>
                  </a:cubicBezTo>
                  <a:cubicBezTo>
                    <a:pt x="3638" y="1280"/>
                    <a:pt x="3734" y="1319"/>
                    <a:pt x="3826" y="1319"/>
                  </a:cubicBezTo>
                  <a:cubicBezTo>
                    <a:pt x="3843" y="1319"/>
                    <a:pt x="3859" y="1318"/>
                    <a:pt x="3875" y="1315"/>
                  </a:cubicBezTo>
                  <a:cubicBezTo>
                    <a:pt x="4069" y="1285"/>
                    <a:pt x="4178" y="1082"/>
                    <a:pt x="4169" y="910"/>
                  </a:cubicBezTo>
                  <a:cubicBezTo>
                    <a:pt x="4160" y="755"/>
                    <a:pt x="4080" y="623"/>
                    <a:pt x="3996" y="505"/>
                  </a:cubicBezTo>
                  <a:cubicBezTo>
                    <a:pt x="3862" y="317"/>
                    <a:pt x="3647" y="62"/>
                    <a:pt x="3336" y="9"/>
                  </a:cubicBezTo>
                  <a:cubicBezTo>
                    <a:pt x="3295" y="3"/>
                    <a:pt x="3254" y="0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9191225" y="2556438"/>
              <a:ext cx="63150" cy="66450"/>
            </a:xfrm>
            <a:custGeom>
              <a:avLst/>
              <a:gdLst/>
              <a:ahLst/>
              <a:cxnLst/>
              <a:rect l="l" t="t" r="r" b="b"/>
              <a:pathLst>
                <a:path w="2526" h="2658" extrusionOk="0">
                  <a:moveTo>
                    <a:pt x="1182" y="229"/>
                  </a:moveTo>
                  <a:cubicBezTo>
                    <a:pt x="1199" y="229"/>
                    <a:pt x="1216" y="230"/>
                    <a:pt x="1234" y="231"/>
                  </a:cubicBezTo>
                  <a:cubicBezTo>
                    <a:pt x="1374" y="245"/>
                    <a:pt x="1506" y="330"/>
                    <a:pt x="1629" y="419"/>
                  </a:cubicBezTo>
                  <a:cubicBezTo>
                    <a:pt x="1709" y="477"/>
                    <a:pt x="1797" y="544"/>
                    <a:pt x="1841" y="632"/>
                  </a:cubicBezTo>
                  <a:cubicBezTo>
                    <a:pt x="1924" y="790"/>
                    <a:pt x="1848" y="987"/>
                    <a:pt x="1744" y="1104"/>
                  </a:cubicBezTo>
                  <a:cubicBezTo>
                    <a:pt x="1606" y="1254"/>
                    <a:pt x="1399" y="1337"/>
                    <a:pt x="1234" y="1390"/>
                  </a:cubicBezTo>
                  <a:cubicBezTo>
                    <a:pt x="998" y="1466"/>
                    <a:pt x="978" y="1599"/>
                    <a:pt x="988" y="1671"/>
                  </a:cubicBezTo>
                  <a:cubicBezTo>
                    <a:pt x="1000" y="1764"/>
                    <a:pt x="1073" y="1840"/>
                    <a:pt x="1180" y="1867"/>
                  </a:cubicBezTo>
                  <a:cubicBezTo>
                    <a:pt x="1218" y="1878"/>
                    <a:pt x="1254" y="1882"/>
                    <a:pt x="1290" y="1882"/>
                  </a:cubicBezTo>
                  <a:cubicBezTo>
                    <a:pt x="1398" y="1882"/>
                    <a:pt x="1498" y="1843"/>
                    <a:pt x="1590" y="1808"/>
                  </a:cubicBezTo>
                  <a:cubicBezTo>
                    <a:pt x="1621" y="1796"/>
                    <a:pt x="1653" y="1783"/>
                    <a:pt x="1684" y="1772"/>
                  </a:cubicBezTo>
                  <a:cubicBezTo>
                    <a:pt x="1762" y="1747"/>
                    <a:pt x="1845" y="1734"/>
                    <a:pt x="1927" y="1734"/>
                  </a:cubicBezTo>
                  <a:cubicBezTo>
                    <a:pt x="2039" y="1734"/>
                    <a:pt x="2150" y="1757"/>
                    <a:pt x="2251" y="1803"/>
                  </a:cubicBezTo>
                  <a:cubicBezTo>
                    <a:pt x="2258" y="1806"/>
                    <a:pt x="2263" y="1809"/>
                    <a:pt x="2266" y="1810"/>
                  </a:cubicBezTo>
                  <a:cubicBezTo>
                    <a:pt x="2264" y="1818"/>
                    <a:pt x="2262" y="1833"/>
                    <a:pt x="2251" y="1856"/>
                  </a:cubicBezTo>
                  <a:cubicBezTo>
                    <a:pt x="2146" y="2090"/>
                    <a:pt x="1938" y="2282"/>
                    <a:pt x="1696" y="2368"/>
                  </a:cubicBezTo>
                  <a:cubicBezTo>
                    <a:pt x="1574" y="2411"/>
                    <a:pt x="1447" y="2429"/>
                    <a:pt x="1316" y="2429"/>
                  </a:cubicBezTo>
                  <a:cubicBezTo>
                    <a:pt x="1025" y="2429"/>
                    <a:pt x="719" y="2340"/>
                    <a:pt x="424" y="2242"/>
                  </a:cubicBezTo>
                  <a:cubicBezTo>
                    <a:pt x="383" y="2228"/>
                    <a:pt x="336" y="2213"/>
                    <a:pt x="312" y="2189"/>
                  </a:cubicBezTo>
                  <a:cubicBezTo>
                    <a:pt x="257" y="2137"/>
                    <a:pt x="276" y="2016"/>
                    <a:pt x="294" y="1927"/>
                  </a:cubicBezTo>
                  <a:cubicBezTo>
                    <a:pt x="352" y="1664"/>
                    <a:pt x="426" y="1390"/>
                    <a:pt x="590" y="1171"/>
                  </a:cubicBezTo>
                  <a:cubicBezTo>
                    <a:pt x="673" y="1059"/>
                    <a:pt x="784" y="968"/>
                    <a:pt x="928" y="897"/>
                  </a:cubicBezTo>
                  <a:cubicBezTo>
                    <a:pt x="949" y="886"/>
                    <a:pt x="972" y="881"/>
                    <a:pt x="996" y="874"/>
                  </a:cubicBezTo>
                  <a:cubicBezTo>
                    <a:pt x="1045" y="861"/>
                    <a:pt x="1118" y="842"/>
                    <a:pt x="1145" y="766"/>
                  </a:cubicBezTo>
                  <a:cubicBezTo>
                    <a:pt x="1172" y="687"/>
                    <a:pt x="1120" y="618"/>
                    <a:pt x="1103" y="596"/>
                  </a:cubicBezTo>
                  <a:cubicBezTo>
                    <a:pt x="1047" y="520"/>
                    <a:pt x="965" y="478"/>
                    <a:pt x="868" y="478"/>
                  </a:cubicBezTo>
                  <a:cubicBezTo>
                    <a:pt x="852" y="478"/>
                    <a:pt x="836" y="479"/>
                    <a:pt x="817" y="480"/>
                  </a:cubicBezTo>
                  <a:cubicBezTo>
                    <a:pt x="668" y="501"/>
                    <a:pt x="508" y="613"/>
                    <a:pt x="405" y="713"/>
                  </a:cubicBezTo>
                  <a:cubicBezTo>
                    <a:pt x="377" y="672"/>
                    <a:pt x="353" y="632"/>
                    <a:pt x="340" y="589"/>
                  </a:cubicBezTo>
                  <a:cubicBezTo>
                    <a:pt x="320" y="527"/>
                    <a:pt x="324" y="445"/>
                    <a:pt x="371" y="406"/>
                  </a:cubicBezTo>
                  <a:cubicBezTo>
                    <a:pt x="409" y="374"/>
                    <a:pt x="476" y="366"/>
                    <a:pt x="548" y="357"/>
                  </a:cubicBezTo>
                  <a:cubicBezTo>
                    <a:pt x="567" y="356"/>
                    <a:pt x="587" y="354"/>
                    <a:pt x="607" y="351"/>
                  </a:cubicBezTo>
                  <a:cubicBezTo>
                    <a:pt x="698" y="339"/>
                    <a:pt x="784" y="314"/>
                    <a:pt x="868" y="290"/>
                  </a:cubicBezTo>
                  <a:cubicBezTo>
                    <a:pt x="978" y="258"/>
                    <a:pt x="1081" y="229"/>
                    <a:pt x="1182" y="229"/>
                  </a:cubicBezTo>
                  <a:close/>
                  <a:moveTo>
                    <a:pt x="1185" y="0"/>
                  </a:moveTo>
                  <a:cubicBezTo>
                    <a:pt x="1053" y="0"/>
                    <a:pt x="928" y="35"/>
                    <a:pt x="809" y="69"/>
                  </a:cubicBezTo>
                  <a:cubicBezTo>
                    <a:pt x="729" y="93"/>
                    <a:pt x="652" y="114"/>
                    <a:pt x="577" y="125"/>
                  </a:cubicBezTo>
                  <a:cubicBezTo>
                    <a:pt x="560" y="127"/>
                    <a:pt x="542" y="128"/>
                    <a:pt x="524" y="131"/>
                  </a:cubicBezTo>
                  <a:cubicBezTo>
                    <a:pt x="426" y="142"/>
                    <a:pt x="315" y="155"/>
                    <a:pt x="225" y="233"/>
                  </a:cubicBezTo>
                  <a:cubicBezTo>
                    <a:pt x="112" y="328"/>
                    <a:pt x="73" y="500"/>
                    <a:pt x="123" y="660"/>
                  </a:cubicBezTo>
                  <a:cubicBezTo>
                    <a:pt x="164" y="787"/>
                    <a:pt x="248" y="886"/>
                    <a:pt x="321" y="975"/>
                  </a:cubicBezTo>
                  <a:cubicBezTo>
                    <a:pt x="343" y="1002"/>
                    <a:pt x="375" y="1015"/>
                    <a:pt x="407" y="1015"/>
                  </a:cubicBezTo>
                  <a:cubicBezTo>
                    <a:pt x="412" y="1015"/>
                    <a:pt x="416" y="1015"/>
                    <a:pt x="421" y="1014"/>
                  </a:cubicBezTo>
                  <a:lnTo>
                    <a:pt x="421" y="1014"/>
                  </a:lnTo>
                  <a:cubicBezTo>
                    <a:pt x="416" y="1020"/>
                    <a:pt x="411" y="1027"/>
                    <a:pt x="406" y="1033"/>
                  </a:cubicBezTo>
                  <a:cubicBezTo>
                    <a:pt x="217" y="1286"/>
                    <a:pt x="133" y="1590"/>
                    <a:pt x="72" y="1879"/>
                  </a:cubicBezTo>
                  <a:cubicBezTo>
                    <a:pt x="53" y="1969"/>
                    <a:pt x="0" y="2207"/>
                    <a:pt x="153" y="2353"/>
                  </a:cubicBezTo>
                  <a:cubicBezTo>
                    <a:pt x="216" y="2413"/>
                    <a:pt x="294" y="2440"/>
                    <a:pt x="353" y="2459"/>
                  </a:cubicBezTo>
                  <a:cubicBezTo>
                    <a:pt x="668" y="2561"/>
                    <a:pt x="996" y="2657"/>
                    <a:pt x="1317" y="2657"/>
                  </a:cubicBezTo>
                  <a:cubicBezTo>
                    <a:pt x="1472" y="2657"/>
                    <a:pt x="1623" y="2636"/>
                    <a:pt x="1777" y="2581"/>
                  </a:cubicBezTo>
                  <a:cubicBezTo>
                    <a:pt x="2081" y="2472"/>
                    <a:pt x="2332" y="2241"/>
                    <a:pt x="2465" y="1946"/>
                  </a:cubicBezTo>
                  <a:cubicBezTo>
                    <a:pt x="2526" y="1808"/>
                    <a:pt x="2496" y="1721"/>
                    <a:pt x="2458" y="1671"/>
                  </a:cubicBezTo>
                  <a:cubicBezTo>
                    <a:pt x="2427" y="1631"/>
                    <a:pt x="2386" y="1609"/>
                    <a:pt x="2349" y="1593"/>
                  </a:cubicBezTo>
                  <a:cubicBezTo>
                    <a:pt x="2219" y="1534"/>
                    <a:pt x="2076" y="1504"/>
                    <a:pt x="1933" y="1504"/>
                  </a:cubicBezTo>
                  <a:cubicBezTo>
                    <a:pt x="1826" y="1504"/>
                    <a:pt x="1719" y="1521"/>
                    <a:pt x="1617" y="1553"/>
                  </a:cubicBezTo>
                  <a:cubicBezTo>
                    <a:pt x="1583" y="1566"/>
                    <a:pt x="1546" y="1579"/>
                    <a:pt x="1511" y="1593"/>
                  </a:cubicBezTo>
                  <a:cubicBezTo>
                    <a:pt x="1434" y="1623"/>
                    <a:pt x="1360" y="1653"/>
                    <a:pt x="1293" y="1653"/>
                  </a:cubicBezTo>
                  <a:cubicBezTo>
                    <a:pt x="1276" y="1653"/>
                    <a:pt x="1259" y="1651"/>
                    <a:pt x="1243" y="1646"/>
                  </a:cubicBezTo>
                  <a:cubicBezTo>
                    <a:pt x="1238" y="1644"/>
                    <a:pt x="1234" y="1643"/>
                    <a:pt x="1230" y="1642"/>
                  </a:cubicBezTo>
                  <a:cubicBezTo>
                    <a:pt x="1243" y="1632"/>
                    <a:pt x="1268" y="1621"/>
                    <a:pt x="1307" y="1607"/>
                  </a:cubicBezTo>
                  <a:cubicBezTo>
                    <a:pt x="1500" y="1546"/>
                    <a:pt x="1743" y="1450"/>
                    <a:pt x="1916" y="1258"/>
                  </a:cubicBezTo>
                  <a:cubicBezTo>
                    <a:pt x="2106" y="1046"/>
                    <a:pt x="2159" y="746"/>
                    <a:pt x="2047" y="527"/>
                  </a:cubicBezTo>
                  <a:cubicBezTo>
                    <a:pt x="1980" y="398"/>
                    <a:pt x="1867" y="308"/>
                    <a:pt x="1766" y="235"/>
                  </a:cubicBezTo>
                  <a:cubicBezTo>
                    <a:pt x="1618" y="127"/>
                    <a:pt x="1455" y="25"/>
                    <a:pt x="1260" y="4"/>
                  </a:cubicBezTo>
                  <a:cubicBezTo>
                    <a:pt x="1235" y="1"/>
                    <a:pt x="1210" y="0"/>
                    <a:pt x="1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9191325" y="2445063"/>
              <a:ext cx="38750" cy="101875"/>
            </a:xfrm>
            <a:custGeom>
              <a:avLst/>
              <a:gdLst/>
              <a:ahLst/>
              <a:cxnLst/>
              <a:rect l="l" t="t" r="r" b="b"/>
              <a:pathLst>
                <a:path w="1550" h="4075" extrusionOk="0">
                  <a:moveTo>
                    <a:pt x="532" y="1"/>
                  </a:moveTo>
                  <a:cubicBezTo>
                    <a:pt x="529" y="1"/>
                    <a:pt x="525" y="1"/>
                    <a:pt x="522" y="1"/>
                  </a:cubicBezTo>
                  <a:cubicBezTo>
                    <a:pt x="413" y="1"/>
                    <a:pt x="309" y="45"/>
                    <a:pt x="237" y="121"/>
                  </a:cubicBezTo>
                  <a:cubicBezTo>
                    <a:pt x="145" y="219"/>
                    <a:pt x="95" y="365"/>
                    <a:pt x="87" y="555"/>
                  </a:cubicBezTo>
                  <a:cubicBezTo>
                    <a:pt x="81" y="775"/>
                    <a:pt x="123" y="989"/>
                    <a:pt x="165" y="1194"/>
                  </a:cubicBezTo>
                  <a:cubicBezTo>
                    <a:pt x="205" y="1397"/>
                    <a:pt x="243" y="1588"/>
                    <a:pt x="237" y="1781"/>
                  </a:cubicBezTo>
                  <a:cubicBezTo>
                    <a:pt x="234" y="1837"/>
                    <a:pt x="229" y="1891"/>
                    <a:pt x="224" y="1946"/>
                  </a:cubicBezTo>
                  <a:cubicBezTo>
                    <a:pt x="214" y="2030"/>
                    <a:pt x="206" y="2116"/>
                    <a:pt x="209" y="2206"/>
                  </a:cubicBezTo>
                  <a:cubicBezTo>
                    <a:pt x="213" y="2322"/>
                    <a:pt x="242" y="2534"/>
                    <a:pt x="403" y="2661"/>
                  </a:cubicBezTo>
                  <a:cubicBezTo>
                    <a:pt x="465" y="2708"/>
                    <a:pt x="541" y="2734"/>
                    <a:pt x="619" y="2734"/>
                  </a:cubicBezTo>
                  <a:cubicBezTo>
                    <a:pt x="648" y="2734"/>
                    <a:pt x="676" y="2730"/>
                    <a:pt x="704" y="2723"/>
                  </a:cubicBezTo>
                  <a:cubicBezTo>
                    <a:pt x="797" y="2698"/>
                    <a:pt x="872" y="2635"/>
                    <a:pt x="909" y="2550"/>
                  </a:cubicBezTo>
                  <a:cubicBezTo>
                    <a:pt x="940" y="2479"/>
                    <a:pt x="941" y="2406"/>
                    <a:pt x="942" y="2347"/>
                  </a:cubicBezTo>
                  <a:lnTo>
                    <a:pt x="957" y="1653"/>
                  </a:lnTo>
                  <a:cubicBezTo>
                    <a:pt x="959" y="1591"/>
                    <a:pt x="908" y="1539"/>
                    <a:pt x="845" y="1538"/>
                  </a:cubicBezTo>
                  <a:cubicBezTo>
                    <a:pt x="785" y="1538"/>
                    <a:pt x="731" y="1587"/>
                    <a:pt x="729" y="1650"/>
                  </a:cubicBezTo>
                  <a:lnTo>
                    <a:pt x="715" y="2344"/>
                  </a:lnTo>
                  <a:cubicBezTo>
                    <a:pt x="713" y="2387"/>
                    <a:pt x="712" y="2430"/>
                    <a:pt x="700" y="2459"/>
                  </a:cubicBezTo>
                  <a:cubicBezTo>
                    <a:pt x="688" y="2485"/>
                    <a:pt x="664" y="2496"/>
                    <a:pt x="647" y="2501"/>
                  </a:cubicBezTo>
                  <a:cubicBezTo>
                    <a:pt x="637" y="2503"/>
                    <a:pt x="627" y="2505"/>
                    <a:pt x="617" y="2505"/>
                  </a:cubicBezTo>
                  <a:cubicBezTo>
                    <a:pt x="590" y="2505"/>
                    <a:pt x="563" y="2496"/>
                    <a:pt x="544" y="2480"/>
                  </a:cubicBezTo>
                  <a:cubicBezTo>
                    <a:pt x="480" y="2431"/>
                    <a:pt x="439" y="2326"/>
                    <a:pt x="435" y="2198"/>
                  </a:cubicBezTo>
                  <a:cubicBezTo>
                    <a:pt x="433" y="2125"/>
                    <a:pt x="441" y="2048"/>
                    <a:pt x="449" y="1968"/>
                  </a:cubicBezTo>
                  <a:cubicBezTo>
                    <a:pt x="454" y="1909"/>
                    <a:pt x="460" y="1849"/>
                    <a:pt x="462" y="1790"/>
                  </a:cubicBezTo>
                  <a:cubicBezTo>
                    <a:pt x="469" y="1570"/>
                    <a:pt x="427" y="1356"/>
                    <a:pt x="385" y="1149"/>
                  </a:cubicBezTo>
                  <a:cubicBezTo>
                    <a:pt x="344" y="947"/>
                    <a:pt x="306" y="756"/>
                    <a:pt x="312" y="563"/>
                  </a:cubicBezTo>
                  <a:cubicBezTo>
                    <a:pt x="317" y="432"/>
                    <a:pt x="348" y="335"/>
                    <a:pt x="400" y="280"/>
                  </a:cubicBezTo>
                  <a:cubicBezTo>
                    <a:pt x="430" y="249"/>
                    <a:pt x="473" y="231"/>
                    <a:pt x="520" y="231"/>
                  </a:cubicBezTo>
                  <a:cubicBezTo>
                    <a:pt x="524" y="230"/>
                    <a:pt x="528" y="230"/>
                    <a:pt x="532" y="230"/>
                  </a:cubicBezTo>
                  <a:cubicBezTo>
                    <a:pt x="578" y="230"/>
                    <a:pt x="613" y="250"/>
                    <a:pt x="640" y="279"/>
                  </a:cubicBezTo>
                  <a:cubicBezTo>
                    <a:pt x="659" y="299"/>
                    <a:pt x="675" y="322"/>
                    <a:pt x="691" y="346"/>
                  </a:cubicBezTo>
                  <a:cubicBezTo>
                    <a:pt x="736" y="408"/>
                    <a:pt x="792" y="486"/>
                    <a:pt x="887" y="517"/>
                  </a:cubicBezTo>
                  <a:cubicBezTo>
                    <a:pt x="918" y="527"/>
                    <a:pt x="947" y="530"/>
                    <a:pt x="975" y="530"/>
                  </a:cubicBezTo>
                  <a:cubicBezTo>
                    <a:pt x="1001" y="530"/>
                    <a:pt x="1025" y="527"/>
                    <a:pt x="1046" y="525"/>
                  </a:cubicBezTo>
                  <a:cubicBezTo>
                    <a:pt x="1061" y="525"/>
                    <a:pt x="1076" y="523"/>
                    <a:pt x="1090" y="523"/>
                  </a:cubicBezTo>
                  <a:cubicBezTo>
                    <a:pt x="1094" y="523"/>
                    <a:pt x="1097" y="523"/>
                    <a:pt x="1100" y="523"/>
                  </a:cubicBezTo>
                  <a:cubicBezTo>
                    <a:pt x="1190" y="530"/>
                    <a:pt x="1257" y="675"/>
                    <a:pt x="1261" y="800"/>
                  </a:cubicBezTo>
                  <a:cubicBezTo>
                    <a:pt x="1263" y="891"/>
                    <a:pt x="1245" y="982"/>
                    <a:pt x="1224" y="1081"/>
                  </a:cubicBezTo>
                  <a:cubicBezTo>
                    <a:pt x="1209" y="1155"/>
                    <a:pt x="1193" y="1232"/>
                    <a:pt x="1187" y="1312"/>
                  </a:cubicBezTo>
                  <a:cubicBezTo>
                    <a:pt x="1169" y="1523"/>
                    <a:pt x="1209" y="1727"/>
                    <a:pt x="1249" y="1924"/>
                  </a:cubicBezTo>
                  <a:cubicBezTo>
                    <a:pt x="1284" y="2109"/>
                    <a:pt x="1319" y="2282"/>
                    <a:pt x="1308" y="2456"/>
                  </a:cubicBezTo>
                  <a:cubicBezTo>
                    <a:pt x="1295" y="2629"/>
                    <a:pt x="1235" y="2802"/>
                    <a:pt x="1176" y="2967"/>
                  </a:cubicBezTo>
                  <a:lnTo>
                    <a:pt x="968" y="3557"/>
                  </a:lnTo>
                  <a:cubicBezTo>
                    <a:pt x="937" y="3643"/>
                    <a:pt x="900" y="3750"/>
                    <a:pt x="836" y="3803"/>
                  </a:cubicBezTo>
                  <a:cubicBezTo>
                    <a:pt x="802" y="3831"/>
                    <a:pt x="760" y="3845"/>
                    <a:pt x="711" y="3845"/>
                  </a:cubicBezTo>
                  <a:cubicBezTo>
                    <a:pt x="612" y="3845"/>
                    <a:pt x="481" y="3788"/>
                    <a:pt x="319" y="3673"/>
                  </a:cubicBezTo>
                  <a:cubicBezTo>
                    <a:pt x="300" y="3659"/>
                    <a:pt x="285" y="3642"/>
                    <a:pt x="272" y="3617"/>
                  </a:cubicBezTo>
                  <a:cubicBezTo>
                    <a:pt x="241" y="3558"/>
                    <a:pt x="236" y="3480"/>
                    <a:pt x="257" y="3397"/>
                  </a:cubicBezTo>
                  <a:cubicBezTo>
                    <a:pt x="277" y="3320"/>
                    <a:pt x="288" y="3247"/>
                    <a:pt x="299" y="3177"/>
                  </a:cubicBezTo>
                  <a:cubicBezTo>
                    <a:pt x="308" y="3108"/>
                    <a:pt x="317" y="3044"/>
                    <a:pt x="335" y="2978"/>
                  </a:cubicBezTo>
                  <a:cubicBezTo>
                    <a:pt x="335" y="2978"/>
                    <a:pt x="336" y="2975"/>
                    <a:pt x="336" y="2974"/>
                  </a:cubicBezTo>
                  <a:cubicBezTo>
                    <a:pt x="433" y="2979"/>
                    <a:pt x="502" y="3005"/>
                    <a:pt x="545" y="3050"/>
                  </a:cubicBezTo>
                  <a:cubicBezTo>
                    <a:pt x="586" y="3092"/>
                    <a:pt x="596" y="3173"/>
                    <a:pt x="567" y="3205"/>
                  </a:cubicBezTo>
                  <a:cubicBezTo>
                    <a:pt x="524" y="3252"/>
                    <a:pt x="527" y="3325"/>
                    <a:pt x="573" y="3368"/>
                  </a:cubicBezTo>
                  <a:cubicBezTo>
                    <a:pt x="595" y="3388"/>
                    <a:pt x="623" y="3398"/>
                    <a:pt x="650" y="3398"/>
                  </a:cubicBezTo>
                  <a:cubicBezTo>
                    <a:pt x="682" y="3398"/>
                    <a:pt x="713" y="3385"/>
                    <a:pt x="735" y="3360"/>
                  </a:cubicBezTo>
                  <a:cubicBezTo>
                    <a:pt x="858" y="3227"/>
                    <a:pt x="823" y="3012"/>
                    <a:pt x="712" y="2894"/>
                  </a:cubicBezTo>
                  <a:cubicBezTo>
                    <a:pt x="628" y="2803"/>
                    <a:pt x="502" y="2754"/>
                    <a:pt x="341" y="2745"/>
                  </a:cubicBezTo>
                  <a:cubicBezTo>
                    <a:pt x="337" y="2745"/>
                    <a:pt x="332" y="2745"/>
                    <a:pt x="326" y="2745"/>
                  </a:cubicBezTo>
                  <a:cubicBezTo>
                    <a:pt x="293" y="2745"/>
                    <a:pt x="236" y="2748"/>
                    <a:pt x="187" y="2788"/>
                  </a:cubicBezTo>
                  <a:cubicBezTo>
                    <a:pt x="137" y="2830"/>
                    <a:pt x="121" y="2890"/>
                    <a:pt x="113" y="2923"/>
                  </a:cubicBezTo>
                  <a:cubicBezTo>
                    <a:pt x="92" y="3000"/>
                    <a:pt x="82" y="3072"/>
                    <a:pt x="71" y="3144"/>
                  </a:cubicBezTo>
                  <a:cubicBezTo>
                    <a:pt x="63" y="3211"/>
                    <a:pt x="53" y="3275"/>
                    <a:pt x="36" y="3342"/>
                  </a:cubicBezTo>
                  <a:cubicBezTo>
                    <a:pt x="1" y="3478"/>
                    <a:pt x="12" y="3614"/>
                    <a:pt x="69" y="3722"/>
                  </a:cubicBezTo>
                  <a:cubicBezTo>
                    <a:pt x="98" y="3780"/>
                    <a:pt x="136" y="3825"/>
                    <a:pt x="186" y="3860"/>
                  </a:cubicBezTo>
                  <a:cubicBezTo>
                    <a:pt x="388" y="4003"/>
                    <a:pt x="565" y="4075"/>
                    <a:pt x="716" y="4075"/>
                  </a:cubicBezTo>
                  <a:cubicBezTo>
                    <a:pt x="816" y="4075"/>
                    <a:pt x="904" y="4043"/>
                    <a:pt x="982" y="3975"/>
                  </a:cubicBezTo>
                  <a:cubicBezTo>
                    <a:pt x="1094" y="3882"/>
                    <a:pt x="1143" y="3740"/>
                    <a:pt x="1183" y="3628"/>
                  </a:cubicBezTo>
                  <a:lnTo>
                    <a:pt x="1391" y="3039"/>
                  </a:lnTo>
                  <a:cubicBezTo>
                    <a:pt x="1453" y="2867"/>
                    <a:pt x="1521" y="2672"/>
                    <a:pt x="1535" y="2468"/>
                  </a:cubicBezTo>
                  <a:cubicBezTo>
                    <a:pt x="1550" y="2264"/>
                    <a:pt x="1510" y="2066"/>
                    <a:pt x="1473" y="1875"/>
                  </a:cubicBezTo>
                  <a:cubicBezTo>
                    <a:pt x="1436" y="1685"/>
                    <a:pt x="1399" y="1507"/>
                    <a:pt x="1415" y="1327"/>
                  </a:cubicBezTo>
                  <a:cubicBezTo>
                    <a:pt x="1421" y="1261"/>
                    <a:pt x="1434" y="1194"/>
                    <a:pt x="1449" y="1122"/>
                  </a:cubicBezTo>
                  <a:cubicBezTo>
                    <a:pt x="1470" y="1017"/>
                    <a:pt x="1491" y="908"/>
                    <a:pt x="1490" y="791"/>
                  </a:cubicBezTo>
                  <a:cubicBezTo>
                    <a:pt x="1486" y="561"/>
                    <a:pt x="1346" y="310"/>
                    <a:pt x="1120" y="292"/>
                  </a:cubicBezTo>
                  <a:cubicBezTo>
                    <a:pt x="1113" y="291"/>
                    <a:pt x="1106" y="291"/>
                    <a:pt x="1100" y="291"/>
                  </a:cubicBezTo>
                  <a:cubicBezTo>
                    <a:pt x="1072" y="291"/>
                    <a:pt x="1047" y="294"/>
                    <a:pt x="1025" y="296"/>
                  </a:cubicBezTo>
                  <a:cubicBezTo>
                    <a:pt x="1009" y="298"/>
                    <a:pt x="993" y="299"/>
                    <a:pt x="980" y="299"/>
                  </a:cubicBezTo>
                  <a:cubicBezTo>
                    <a:pt x="972" y="299"/>
                    <a:pt x="965" y="299"/>
                    <a:pt x="959" y="297"/>
                  </a:cubicBezTo>
                  <a:cubicBezTo>
                    <a:pt x="936" y="290"/>
                    <a:pt x="908" y="251"/>
                    <a:pt x="880" y="211"/>
                  </a:cubicBezTo>
                  <a:cubicBezTo>
                    <a:pt x="859" y="183"/>
                    <a:pt x="837" y="150"/>
                    <a:pt x="807" y="120"/>
                  </a:cubicBezTo>
                  <a:cubicBezTo>
                    <a:pt x="736" y="46"/>
                    <a:pt x="636" y="1"/>
                    <a:pt x="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9244025" y="2541263"/>
              <a:ext cx="44850" cy="55950"/>
            </a:xfrm>
            <a:custGeom>
              <a:avLst/>
              <a:gdLst/>
              <a:ahLst/>
              <a:cxnLst/>
              <a:rect l="l" t="t" r="r" b="b"/>
              <a:pathLst>
                <a:path w="1794" h="2238" extrusionOk="0">
                  <a:moveTo>
                    <a:pt x="699" y="226"/>
                  </a:moveTo>
                  <a:cubicBezTo>
                    <a:pt x="772" y="226"/>
                    <a:pt x="850" y="255"/>
                    <a:pt x="904" y="311"/>
                  </a:cubicBezTo>
                  <a:cubicBezTo>
                    <a:pt x="996" y="407"/>
                    <a:pt x="1028" y="572"/>
                    <a:pt x="986" y="730"/>
                  </a:cubicBezTo>
                  <a:cubicBezTo>
                    <a:pt x="977" y="766"/>
                    <a:pt x="985" y="804"/>
                    <a:pt x="1009" y="832"/>
                  </a:cubicBezTo>
                  <a:cubicBezTo>
                    <a:pt x="1030" y="859"/>
                    <a:pt x="1062" y="874"/>
                    <a:pt x="1096" y="874"/>
                  </a:cubicBezTo>
                  <a:cubicBezTo>
                    <a:pt x="1099" y="874"/>
                    <a:pt x="1102" y="874"/>
                    <a:pt x="1106" y="874"/>
                  </a:cubicBezTo>
                  <a:cubicBezTo>
                    <a:pt x="1123" y="872"/>
                    <a:pt x="1141" y="872"/>
                    <a:pt x="1159" y="872"/>
                  </a:cubicBezTo>
                  <a:cubicBezTo>
                    <a:pt x="1306" y="872"/>
                    <a:pt x="1464" y="920"/>
                    <a:pt x="1504" y="1034"/>
                  </a:cubicBezTo>
                  <a:cubicBezTo>
                    <a:pt x="1544" y="1145"/>
                    <a:pt x="1469" y="1276"/>
                    <a:pt x="1389" y="1415"/>
                  </a:cubicBezTo>
                  <a:cubicBezTo>
                    <a:pt x="1365" y="1454"/>
                    <a:pt x="1344" y="1491"/>
                    <a:pt x="1324" y="1528"/>
                  </a:cubicBezTo>
                  <a:cubicBezTo>
                    <a:pt x="1299" y="1575"/>
                    <a:pt x="1277" y="1623"/>
                    <a:pt x="1256" y="1672"/>
                  </a:cubicBezTo>
                  <a:cubicBezTo>
                    <a:pt x="1216" y="1763"/>
                    <a:pt x="1178" y="1849"/>
                    <a:pt x="1123" y="1914"/>
                  </a:cubicBezTo>
                  <a:cubicBezTo>
                    <a:pt x="1077" y="1967"/>
                    <a:pt x="1002" y="2006"/>
                    <a:pt x="940" y="2006"/>
                  </a:cubicBezTo>
                  <a:cubicBezTo>
                    <a:pt x="914" y="2006"/>
                    <a:pt x="891" y="2000"/>
                    <a:pt x="872" y="1984"/>
                  </a:cubicBezTo>
                  <a:cubicBezTo>
                    <a:pt x="809" y="1935"/>
                    <a:pt x="824" y="1811"/>
                    <a:pt x="876" y="1731"/>
                  </a:cubicBezTo>
                  <a:cubicBezTo>
                    <a:pt x="904" y="1688"/>
                    <a:pt x="942" y="1650"/>
                    <a:pt x="985" y="1608"/>
                  </a:cubicBezTo>
                  <a:cubicBezTo>
                    <a:pt x="1022" y="1572"/>
                    <a:pt x="1060" y="1535"/>
                    <a:pt x="1094" y="1492"/>
                  </a:cubicBezTo>
                  <a:cubicBezTo>
                    <a:pt x="1118" y="1460"/>
                    <a:pt x="1124" y="1416"/>
                    <a:pt x="1108" y="1378"/>
                  </a:cubicBezTo>
                  <a:cubicBezTo>
                    <a:pt x="1091" y="1338"/>
                    <a:pt x="1054" y="1314"/>
                    <a:pt x="1014" y="1309"/>
                  </a:cubicBezTo>
                  <a:cubicBezTo>
                    <a:pt x="889" y="1299"/>
                    <a:pt x="770" y="1288"/>
                    <a:pt x="656" y="1237"/>
                  </a:cubicBezTo>
                  <a:cubicBezTo>
                    <a:pt x="519" y="1177"/>
                    <a:pt x="394" y="1085"/>
                    <a:pt x="274" y="991"/>
                  </a:cubicBezTo>
                  <a:cubicBezTo>
                    <a:pt x="305" y="969"/>
                    <a:pt x="347" y="952"/>
                    <a:pt x="392" y="932"/>
                  </a:cubicBezTo>
                  <a:cubicBezTo>
                    <a:pt x="494" y="892"/>
                    <a:pt x="620" y="840"/>
                    <a:pt x="665" y="701"/>
                  </a:cubicBezTo>
                  <a:cubicBezTo>
                    <a:pt x="703" y="583"/>
                    <a:pt x="657" y="475"/>
                    <a:pt x="620" y="387"/>
                  </a:cubicBezTo>
                  <a:cubicBezTo>
                    <a:pt x="598" y="338"/>
                    <a:pt x="578" y="290"/>
                    <a:pt x="579" y="258"/>
                  </a:cubicBezTo>
                  <a:cubicBezTo>
                    <a:pt x="613" y="236"/>
                    <a:pt x="655" y="226"/>
                    <a:pt x="699" y="226"/>
                  </a:cubicBezTo>
                  <a:close/>
                  <a:moveTo>
                    <a:pt x="697" y="1"/>
                  </a:moveTo>
                  <a:cubicBezTo>
                    <a:pt x="587" y="1"/>
                    <a:pt x="481" y="36"/>
                    <a:pt x="401" y="108"/>
                  </a:cubicBezTo>
                  <a:cubicBezTo>
                    <a:pt x="390" y="119"/>
                    <a:pt x="381" y="131"/>
                    <a:pt x="374" y="144"/>
                  </a:cubicBezTo>
                  <a:cubicBezTo>
                    <a:pt x="315" y="268"/>
                    <a:pt x="366" y="386"/>
                    <a:pt x="406" y="481"/>
                  </a:cubicBezTo>
                  <a:cubicBezTo>
                    <a:pt x="432" y="541"/>
                    <a:pt x="456" y="598"/>
                    <a:pt x="445" y="632"/>
                  </a:cubicBezTo>
                  <a:cubicBezTo>
                    <a:pt x="433" y="669"/>
                    <a:pt x="384" y="691"/>
                    <a:pt x="302" y="724"/>
                  </a:cubicBezTo>
                  <a:cubicBezTo>
                    <a:pt x="240" y="751"/>
                    <a:pt x="167" y="781"/>
                    <a:pt x="108" y="831"/>
                  </a:cubicBezTo>
                  <a:cubicBezTo>
                    <a:pt x="27" y="900"/>
                    <a:pt x="0" y="1002"/>
                    <a:pt x="42" y="1084"/>
                  </a:cubicBezTo>
                  <a:cubicBezTo>
                    <a:pt x="63" y="1125"/>
                    <a:pt x="95" y="1148"/>
                    <a:pt x="114" y="1162"/>
                  </a:cubicBezTo>
                  <a:cubicBezTo>
                    <a:pt x="252" y="1267"/>
                    <a:pt x="395" y="1373"/>
                    <a:pt x="563" y="1447"/>
                  </a:cubicBezTo>
                  <a:cubicBezTo>
                    <a:pt x="631" y="1476"/>
                    <a:pt x="700" y="1495"/>
                    <a:pt x="765" y="1508"/>
                  </a:cubicBezTo>
                  <a:cubicBezTo>
                    <a:pt x="737" y="1539"/>
                    <a:pt x="709" y="1571"/>
                    <a:pt x="685" y="1608"/>
                  </a:cubicBezTo>
                  <a:cubicBezTo>
                    <a:pt x="576" y="1776"/>
                    <a:pt x="561" y="2031"/>
                    <a:pt x="729" y="2165"/>
                  </a:cubicBezTo>
                  <a:cubicBezTo>
                    <a:pt x="792" y="2216"/>
                    <a:pt x="865" y="2237"/>
                    <a:pt x="939" y="2237"/>
                  </a:cubicBezTo>
                  <a:cubicBezTo>
                    <a:pt x="1072" y="2237"/>
                    <a:pt x="1208" y="2166"/>
                    <a:pt x="1295" y="2064"/>
                  </a:cubicBezTo>
                  <a:cubicBezTo>
                    <a:pt x="1374" y="1974"/>
                    <a:pt x="1421" y="1869"/>
                    <a:pt x="1464" y="1767"/>
                  </a:cubicBezTo>
                  <a:cubicBezTo>
                    <a:pt x="1484" y="1723"/>
                    <a:pt x="1502" y="1679"/>
                    <a:pt x="1524" y="1636"/>
                  </a:cubicBezTo>
                  <a:cubicBezTo>
                    <a:pt x="1542" y="1603"/>
                    <a:pt x="1564" y="1567"/>
                    <a:pt x="1583" y="1533"/>
                  </a:cubicBezTo>
                  <a:cubicBezTo>
                    <a:pt x="1681" y="1363"/>
                    <a:pt x="1793" y="1171"/>
                    <a:pt x="1716" y="959"/>
                  </a:cubicBezTo>
                  <a:cubicBezTo>
                    <a:pt x="1642" y="751"/>
                    <a:pt x="1430" y="664"/>
                    <a:pt x="1228" y="648"/>
                  </a:cubicBezTo>
                  <a:cubicBezTo>
                    <a:pt x="1241" y="461"/>
                    <a:pt x="1185" y="280"/>
                    <a:pt x="1067" y="156"/>
                  </a:cubicBezTo>
                  <a:cubicBezTo>
                    <a:pt x="969" y="53"/>
                    <a:pt x="831" y="1"/>
                    <a:pt x="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9282875" y="2353988"/>
              <a:ext cx="44825" cy="55900"/>
            </a:xfrm>
            <a:custGeom>
              <a:avLst/>
              <a:gdLst/>
              <a:ahLst/>
              <a:cxnLst/>
              <a:rect l="l" t="t" r="r" b="b"/>
              <a:pathLst>
                <a:path w="1793" h="2236" extrusionOk="0">
                  <a:moveTo>
                    <a:pt x="699" y="225"/>
                  </a:moveTo>
                  <a:cubicBezTo>
                    <a:pt x="772" y="225"/>
                    <a:pt x="851" y="254"/>
                    <a:pt x="903" y="310"/>
                  </a:cubicBezTo>
                  <a:cubicBezTo>
                    <a:pt x="995" y="407"/>
                    <a:pt x="1027" y="570"/>
                    <a:pt x="986" y="729"/>
                  </a:cubicBezTo>
                  <a:cubicBezTo>
                    <a:pt x="977" y="765"/>
                    <a:pt x="985" y="804"/>
                    <a:pt x="1009" y="832"/>
                  </a:cubicBezTo>
                  <a:cubicBezTo>
                    <a:pt x="1029" y="859"/>
                    <a:pt x="1061" y="874"/>
                    <a:pt x="1095" y="874"/>
                  </a:cubicBezTo>
                  <a:cubicBezTo>
                    <a:pt x="1099" y="874"/>
                    <a:pt x="1102" y="874"/>
                    <a:pt x="1105" y="873"/>
                  </a:cubicBezTo>
                  <a:cubicBezTo>
                    <a:pt x="1123" y="872"/>
                    <a:pt x="1140" y="871"/>
                    <a:pt x="1158" y="871"/>
                  </a:cubicBezTo>
                  <a:cubicBezTo>
                    <a:pt x="1306" y="871"/>
                    <a:pt x="1463" y="919"/>
                    <a:pt x="1503" y="1033"/>
                  </a:cubicBezTo>
                  <a:cubicBezTo>
                    <a:pt x="1544" y="1144"/>
                    <a:pt x="1468" y="1275"/>
                    <a:pt x="1388" y="1414"/>
                  </a:cubicBezTo>
                  <a:cubicBezTo>
                    <a:pt x="1365" y="1453"/>
                    <a:pt x="1343" y="1490"/>
                    <a:pt x="1324" y="1528"/>
                  </a:cubicBezTo>
                  <a:cubicBezTo>
                    <a:pt x="1298" y="1576"/>
                    <a:pt x="1277" y="1624"/>
                    <a:pt x="1256" y="1673"/>
                  </a:cubicBezTo>
                  <a:cubicBezTo>
                    <a:pt x="1215" y="1763"/>
                    <a:pt x="1178" y="1848"/>
                    <a:pt x="1122" y="1913"/>
                  </a:cubicBezTo>
                  <a:cubicBezTo>
                    <a:pt x="1076" y="1967"/>
                    <a:pt x="1002" y="2006"/>
                    <a:pt x="940" y="2006"/>
                  </a:cubicBezTo>
                  <a:cubicBezTo>
                    <a:pt x="914" y="2006"/>
                    <a:pt x="890" y="1999"/>
                    <a:pt x="871" y="1984"/>
                  </a:cubicBezTo>
                  <a:cubicBezTo>
                    <a:pt x="808" y="1935"/>
                    <a:pt x="823" y="1811"/>
                    <a:pt x="876" y="1731"/>
                  </a:cubicBezTo>
                  <a:cubicBezTo>
                    <a:pt x="903" y="1688"/>
                    <a:pt x="942" y="1648"/>
                    <a:pt x="985" y="1608"/>
                  </a:cubicBezTo>
                  <a:cubicBezTo>
                    <a:pt x="1022" y="1572"/>
                    <a:pt x="1059" y="1534"/>
                    <a:pt x="1092" y="1491"/>
                  </a:cubicBezTo>
                  <a:cubicBezTo>
                    <a:pt x="1118" y="1459"/>
                    <a:pt x="1123" y="1416"/>
                    <a:pt x="1107" y="1376"/>
                  </a:cubicBezTo>
                  <a:cubicBezTo>
                    <a:pt x="1090" y="1338"/>
                    <a:pt x="1054" y="1312"/>
                    <a:pt x="1012" y="1309"/>
                  </a:cubicBezTo>
                  <a:cubicBezTo>
                    <a:pt x="887" y="1298"/>
                    <a:pt x="770" y="1288"/>
                    <a:pt x="656" y="1236"/>
                  </a:cubicBezTo>
                  <a:cubicBezTo>
                    <a:pt x="519" y="1176"/>
                    <a:pt x="394" y="1085"/>
                    <a:pt x="273" y="992"/>
                  </a:cubicBezTo>
                  <a:cubicBezTo>
                    <a:pt x="304" y="969"/>
                    <a:pt x="347" y="952"/>
                    <a:pt x="392" y="933"/>
                  </a:cubicBezTo>
                  <a:cubicBezTo>
                    <a:pt x="493" y="892"/>
                    <a:pt x="619" y="840"/>
                    <a:pt x="664" y="701"/>
                  </a:cubicBezTo>
                  <a:cubicBezTo>
                    <a:pt x="703" y="584"/>
                    <a:pt x="657" y="476"/>
                    <a:pt x="619" y="387"/>
                  </a:cubicBezTo>
                  <a:cubicBezTo>
                    <a:pt x="598" y="337"/>
                    <a:pt x="578" y="289"/>
                    <a:pt x="579" y="257"/>
                  </a:cubicBezTo>
                  <a:cubicBezTo>
                    <a:pt x="613" y="236"/>
                    <a:pt x="655" y="225"/>
                    <a:pt x="699" y="225"/>
                  </a:cubicBezTo>
                  <a:close/>
                  <a:moveTo>
                    <a:pt x="697" y="0"/>
                  </a:moveTo>
                  <a:cubicBezTo>
                    <a:pt x="587" y="0"/>
                    <a:pt x="480" y="36"/>
                    <a:pt x="400" y="108"/>
                  </a:cubicBezTo>
                  <a:cubicBezTo>
                    <a:pt x="390" y="118"/>
                    <a:pt x="380" y="130"/>
                    <a:pt x="374" y="143"/>
                  </a:cubicBezTo>
                  <a:cubicBezTo>
                    <a:pt x="315" y="268"/>
                    <a:pt x="365" y="385"/>
                    <a:pt x="406" y="479"/>
                  </a:cubicBezTo>
                  <a:cubicBezTo>
                    <a:pt x="431" y="540"/>
                    <a:pt x="456" y="597"/>
                    <a:pt x="444" y="632"/>
                  </a:cubicBezTo>
                  <a:cubicBezTo>
                    <a:pt x="432" y="668"/>
                    <a:pt x="383" y="691"/>
                    <a:pt x="301" y="724"/>
                  </a:cubicBezTo>
                  <a:cubicBezTo>
                    <a:pt x="238" y="750"/>
                    <a:pt x="167" y="780"/>
                    <a:pt x="108" y="831"/>
                  </a:cubicBezTo>
                  <a:cubicBezTo>
                    <a:pt x="27" y="900"/>
                    <a:pt x="0" y="1001"/>
                    <a:pt x="42" y="1083"/>
                  </a:cubicBezTo>
                  <a:cubicBezTo>
                    <a:pt x="63" y="1123"/>
                    <a:pt x="95" y="1147"/>
                    <a:pt x="113" y="1162"/>
                  </a:cubicBezTo>
                  <a:cubicBezTo>
                    <a:pt x="252" y="1266"/>
                    <a:pt x="395" y="1373"/>
                    <a:pt x="563" y="1446"/>
                  </a:cubicBezTo>
                  <a:cubicBezTo>
                    <a:pt x="631" y="1475"/>
                    <a:pt x="699" y="1494"/>
                    <a:pt x="765" y="1507"/>
                  </a:cubicBezTo>
                  <a:cubicBezTo>
                    <a:pt x="737" y="1538"/>
                    <a:pt x="709" y="1570"/>
                    <a:pt x="684" y="1608"/>
                  </a:cubicBezTo>
                  <a:cubicBezTo>
                    <a:pt x="576" y="1775"/>
                    <a:pt x="561" y="2031"/>
                    <a:pt x="728" y="2164"/>
                  </a:cubicBezTo>
                  <a:cubicBezTo>
                    <a:pt x="791" y="2214"/>
                    <a:pt x="865" y="2236"/>
                    <a:pt x="939" y="2236"/>
                  </a:cubicBezTo>
                  <a:cubicBezTo>
                    <a:pt x="1072" y="2236"/>
                    <a:pt x="1208" y="2165"/>
                    <a:pt x="1293" y="2064"/>
                  </a:cubicBezTo>
                  <a:cubicBezTo>
                    <a:pt x="1372" y="1973"/>
                    <a:pt x="1419" y="1867"/>
                    <a:pt x="1463" y="1766"/>
                  </a:cubicBezTo>
                  <a:cubicBezTo>
                    <a:pt x="1483" y="1722"/>
                    <a:pt x="1501" y="1678"/>
                    <a:pt x="1524" y="1636"/>
                  </a:cubicBezTo>
                  <a:cubicBezTo>
                    <a:pt x="1543" y="1603"/>
                    <a:pt x="1563" y="1566"/>
                    <a:pt x="1582" y="1531"/>
                  </a:cubicBezTo>
                  <a:cubicBezTo>
                    <a:pt x="1681" y="1362"/>
                    <a:pt x="1793" y="1170"/>
                    <a:pt x="1716" y="959"/>
                  </a:cubicBezTo>
                  <a:cubicBezTo>
                    <a:pt x="1641" y="750"/>
                    <a:pt x="1430" y="664"/>
                    <a:pt x="1228" y="648"/>
                  </a:cubicBezTo>
                  <a:cubicBezTo>
                    <a:pt x="1241" y="460"/>
                    <a:pt x="1184" y="280"/>
                    <a:pt x="1067" y="156"/>
                  </a:cubicBezTo>
                  <a:cubicBezTo>
                    <a:pt x="969" y="53"/>
                    <a:pt x="831" y="0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9320325" y="2493938"/>
              <a:ext cx="26850" cy="40400"/>
            </a:xfrm>
            <a:custGeom>
              <a:avLst/>
              <a:gdLst/>
              <a:ahLst/>
              <a:cxnLst/>
              <a:rect l="l" t="t" r="r" b="b"/>
              <a:pathLst>
                <a:path w="1074" h="1616" extrusionOk="0">
                  <a:moveTo>
                    <a:pt x="410" y="0"/>
                  </a:moveTo>
                  <a:cubicBezTo>
                    <a:pt x="367" y="0"/>
                    <a:pt x="327" y="24"/>
                    <a:pt x="307" y="64"/>
                  </a:cubicBezTo>
                  <a:cubicBezTo>
                    <a:pt x="278" y="122"/>
                    <a:pt x="302" y="190"/>
                    <a:pt x="358" y="218"/>
                  </a:cubicBezTo>
                  <a:cubicBezTo>
                    <a:pt x="436" y="256"/>
                    <a:pt x="522" y="278"/>
                    <a:pt x="609" y="283"/>
                  </a:cubicBezTo>
                  <a:cubicBezTo>
                    <a:pt x="632" y="284"/>
                    <a:pt x="654" y="284"/>
                    <a:pt x="676" y="284"/>
                  </a:cubicBezTo>
                  <a:cubicBezTo>
                    <a:pt x="685" y="284"/>
                    <a:pt x="695" y="284"/>
                    <a:pt x="704" y="284"/>
                  </a:cubicBezTo>
                  <a:cubicBezTo>
                    <a:pt x="726" y="284"/>
                    <a:pt x="747" y="285"/>
                    <a:pt x="766" y="288"/>
                  </a:cubicBezTo>
                  <a:cubicBezTo>
                    <a:pt x="792" y="294"/>
                    <a:pt x="808" y="306"/>
                    <a:pt x="809" y="309"/>
                  </a:cubicBezTo>
                  <a:cubicBezTo>
                    <a:pt x="808" y="316"/>
                    <a:pt x="789" y="343"/>
                    <a:pt x="758" y="354"/>
                  </a:cubicBezTo>
                  <a:cubicBezTo>
                    <a:pt x="721" y="367"/>
                    <a:pt x="675" y="369"/>
                    <a:pt x="625" y="370"/>
                  </a:cubicBezTo>
                  <a:cubicBezTo>
                    <a:pt x="597" y="370"/>
                    <a:pt x="568" y="372"/>
                    <a:pt x="539" y="374"/>
                  </a:cubicBezTo>
                  <a:cubicBezTo>
                    <a:pt x="433" y="383"/>
                    <a:pt x="328" y="418"/>
                    <a:pt x="234" y="474"/>
                  </a:cubicBezTo>
                  <a:cubicBezTo>
                    <a:pt x="149" y="527"/>
                    <a:pt x="86" y="588"/>
                    <a:pt x="50" y="662"/>
                  </a:cubicBezTo>
                  <a:cubicBezTo>
                    <a:pt x="0" y="764"/>
                    <a:pt x="3" y="880"/>
                    <a:pt x="58" y="968"/>
                  </a:cubicBezTo>
                  <a:cubicBezTo>
                    <a:pt x="138" y="1094"/>
                    <a:pt x="291" y="1120"/>
                    <a:pt x="373" y="1133"/>
                  </a:cubicBezTo>
                  <a:lnTo>
                    <a:pt x="716" y="1191"/>
                  </a:lnTo>
                  <a:cubicBezTo>
                    <a:pt x="735" y="1195"/>
                    <a:pt x="758" y="1199"/>
                    <a:pt x="768" y="1205"/>
                  </a:cubicBezTo>
                  <a:cubicBezTo>
                    <a:pt x="772" y="1206"/>
                    <a:pt x="773" y="1216"/>
                    <a:pt x="773" y="1218"/>
                  </a:cubicBezTo>
                  <a:cubicBezTo>
                    <a:pt x="776" y="1245"/>
                    <a:pt x="761" y="1280"/>
                    <a:pt x="741" y="1297"/>
                  </a:cubicBezTo>
                  <a:cubicBezTo>
                    <a:pt x="696" y="1336"/>
                    <a:pt x="624" y="1355"/>
                    <a:pt x="549" y="1375"/>
                  </a:cubicBezTo>
                  <a:lnTo>
                    <a:pt x="489" y="1391"/>
                  </a:lnTo>
                  <a:cubicBezTo>
                    <a:pt x="427" y="1409"/>
                    <a:pt x="393" y="1473"/>
                    <a:pt x="410" y="1532"/>
                  </a:cubicBezTo>
                  <a:cubicBezTo>
                    <a:pt x="425" y="1584"/>
                    <a:pt x="471" y="1616"/>
                    <a:pt x="520" y="1616"/>
                  </a:cubicBezTo>
                  <a:cubicBezTo>
                    <a:pt x="531" y="1616"/>
                    <a:pt x="541" y="1614"/>
                    <a:pt x="550" y="1611"/>
                  </a:cubicBezTo>
                  <a:cubicBezTo>
                    <a:pt x="568" y="1606"/>
                    <a:pt x="586" y="1602"/>
                    <a:pt x="606" y="1596"/>
                  </a:cubicBezTo>
                  <a:cubicBezTo>
                    <a:pt x="698" y="1573"/>
                    <a:pt x="804" y="1546"/>
                    <a:pt x="891" y="1469"/>
                  </a:cubicBezTo>
                  <a:cubicBezTo>
                    <a:pt x="965" y="1405"/>
                    <a:pt x="1008" y="1301"/>
                    <a:pt x="1001" y="1201"/>
                  </a:cubicBezTo>
                  <a:cubicBezTo>
                    <a:pt x="993" y="1119"/>
                    <a:pt x="955" y="1052"/>
                    <a:pt x="890" y="1010"/>
                  </a:cubicBezTo>
                  <a:cubicBezTo>
                    <a:pt x="843" y="980"/>
                    <a:pt x="793" y="972"/>
                    <a:pt x="753" y="965"/>
                  </a:cubicBezTo>
                  <a:lnTo>
                    <a:pt x="410" y="908"/>
                  </a:lnTo>
                  <a:cubicBezTo>
                    <a:pt x="363" y="900"/>
                    <a:pt x="276" y="885"/>
                    <a:pt x="251" y="847"/>
                  </a:cubicBezTo>
                  <a:cubicBezTo>
                    <a:pt x="239" y="827"/>
                    <a:pt x="240" y="793"/>
                    <a:pt x="255" y="765"/>
                  </a:cubicBezTo>
                  <a:cubicBezTo>
                    <a:pt x="272" y="730"/>
                    <a:pt x="304" y="700"/>
                    <a:pt x="352" y="671"/>
                  </a:cubicBezTo>
                  <a:cubicBezTo>
                    <a:pt x="415" y="633"/>
                    <a:pt x="488" y="609"/>
                    <a:pt x="561" y="602"/>
                  </a:cubicBezTo>
                  <a:cubicBezTo>
                    <a:pt x="584" y="599"/>
                    <a:pt x="608" y="598"/>
                    <a:pt x="632" y="598"/>
                  </a:cubicBezTo>
                  <a:cubicBezTo>
                    <a:pt x="693" y="597"/>
                    <a:pt x="762" y="594"/>
                    <a:pt x="833" y="570"/>
                  </a:cubicBezTo>
                  <a:cubicBezTo>
                    <a:pt x="963" y="524"/>
                    <a:pt x="1073" y="386"/>
                    <a:pt x="1025" y="239"/>
                  </a:cubicBezTo>
                  <a:cubicBezTo>
                    <a:pt x="997" y="151"/>
                    <a:pt x="913" y="84"/>
                    <a:pt x="808" y="64"/>
                  </a:cubicBezTo>
                  <a:cubicBezTo>
                    <a:pt x="760" y="55"/>
                    <a:pt x="714" y="55"/>
                    <a:pt x="675" y="55"/>
                  </a:cubicBezTo>
                  <a:cubicBezTo>
                    <a:pt x="665" y="56"/>
                    <a:pt x="656" y="56"/>
                    <a:pt x="647" y="56"/>
                  </a:cubicBezTo>
                  <a:cubicBezTo>
                    <a:pt x="639" y="56"/>
                    <a:pt x="630" y="56"/>
                    <a:pt x="622" y="55"/>
                  </a:cubicBezTo>
                  <a:cubicBezTo>
                    <a:pt x="565" y="51"/>
                    <a:pt x="509" y="36"/>
                    <a:pt x="459" y="12"/>
                  </a:cubicBezTo>
                  <a:cubicBezTo>
                    <a:pt x="443" y="4"/>
                    <a:pt x="426" y="0"/>
                    <a:pt x="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9198675" y="2293738"/>
              <a:ext cx="26875" cy="40400"/>
            </a:xfrm>
            <a:custGeom>
              <a:avLst/>
              <a:gdLst/>
              <a:ahLst/>
              <a:cxnLst/>
              <a:rect l="l" t="t" r="r" b="b"/>
              <a:pathLst>
                <a:path w="1075" h="1616" extrusionOk="0">
                  <a:moveTo>
                    <a:pt x="411" y="0"/>
                  </a:moveTo>
                  <a:cubicBezTo>
                    <a:pt x="368" y="0"/>
                    <a:pt x="327" y="24"/>
                    <a:pt x="307" y="64"/>
                  </a:cubicBezTo>
                  <a:cubicBezTo>
                    <a:pt x="279" y="122"/>
                    <a:pt x="304" y="190"/>
                    <a:pt x="359" y="218"/>
                  </a:cubicBezTo>
                  <a:cubicBezTo>
                    <a:pt x="437" y="256"/>
                    <a:pt x="523" y="278"/>
                    <a:pt x="610" y="283"/>
                  </a:cubicBezTo>
                  <a:cubicBezTo>
                    <a:pt x="632" y="284"/>
                    <a:pt x="656" y="284"/>
                    <a:pt x="677" y="284"/>
                  </a:cubicBezTo>
                  <a:cubicBezTo>
                    <a:pt x="686" y="284"/>
                    <a:pt x="695" y="284"/>
                    <a:pt x="704" y="284"/>
                  </a:cubicBezTo>
                  <a:cubicBezTo>
                    <a:pt x="726" y="284"/>
                    <a:pt x="746" y="284"/>
                    <a:pt x="765" y="288"/>
                  </a:cubicBezTo>
                  <a:cubicBezTo>
                    <a:pt x="791" y="293"/>
                    <a:pt x="807" y="305"/>
                    <a:pt x="809" y="308"/>
                  </a:cubicBezTo>
                  <a:cubicBezTo>
                    <a:pt x="807" y="316"/>
                    <a:pt x="789" y="343"/>
                    <a:pt x="758" y="353"/>
                  </a:cubicBezTo>
                  <a:cubicBezTo>
                    <a:pt x="721" y="366"/>
                    <a:pt x="674" y="367"/>
                    <a:pt x="625" y="368"/>
                  </a:cubicBezTo>
                  <a:cubicBezTo>
                    <a:pt x="597" y="368"/>
                    <a:pt x="567" y="369"/>
                    <a:pt x="539" y="372"/>
                  </a:cubicBezTo>
                  <a:cubicBezTo>
                    <a:pt x="433" y="382"/>
                    <a:pt x="326" y="416"/>
                    <a:pt x="234" y="473"/>
                  </a:cubicBezTo>
                  <a:cubicBezTo>
                    <a:pt x="149" y="524"/>
                    <a:pt x="86" y="587"/>
                    <a:pt x="49" y="661"/>
                  </a:cubicBezTo>
                  <a:cubicBezTo>
                    <a:pt x="0" y="762"/>
                    <a:pt x="2" y="879"/>
                    <a:pt x="58" y="966"/>
                  </a:cubicBezTo>
                  <a:cubicBezTo>
                    <a:pt x="136" y="1092"/>
                    <a:pt x="290" y="1119"/>
                    <a:pt x="373" y="1132"/>
                  </a:cubicBezTo>
                  <a:lnTo>
                    <a:pt x="716" y="1189"/>
                  </a:lnTo>
                  <a:cubicBezTo>
                    <a:pt x="734" y="1194"/>
                    <a:pt x="758" y="1197"/>
                    <a:pt x="768" y="1202"/>
                  </a:cubicBezTo>
                  <a:cubicBezTo>
                    <a:pt x="771" y="1205"/>
                    <a:pt x="773" y="1215"/>
                    <a:pt x="773" y="1217"/>
                  </a:cubicBezTo>
                  <a:cubicBezTo>
                    <a:pt x="775" y="1244"/>
                    <a:pt x="761" y="1279"/>
                    <a:pt x="741" y="1296"/>
                  </a:cubicBezTo>
                  <a:cubicBezTo>
                    <a:pt x="695" y="1336"/>
                    <a:pt x="625" y="1355"/>
                    <a:pt x="549" y="1375"/>
                  </a:cubicBezTo>
                  <a:lnTo>
                    <a:pt x="488" y="1391"/>
                  </a:lnTo>
                  <a:cubicBezTo>
                    <a:pt x="427" y="1408"/>
                    <a:pt x="393" y="1472"/>
                    <a:pt x="410" y="1532"/>
                  </a:cubicBezTo>
                  <a:cubicBezTo>
                    <a:pt x="423" y="1581"/>
                    <a:pt x="470" y="1615"/>
                    <a:pt x="519" y="1615"/>
                  </a:cubicBezTo>
                  <a:cubicBezTo>
                    <a:pt x="530" y="1615"/>
                    <a:pt x="541" y="1613"/>
                    <a:pt x="551" y="1612"/>
                  </a:cubicBezTo>
                  <a:cubicBezTo>
                    <a:pt x="568" y="1607"/>
                    <a:pt x="588" y="1603"/>
                    <a:pt x="606" y="1597"/>
                  </a:cubicBezTo>
                  <a:cubicBezTo>
                    <a:pt x="700" y="1574"/>
                    <a:pt x="805" y="1547"/>
                    <a:pt x="892" y="1471"/>
                  </a:cubicBezTo>
                  <a:cubicBezTo>
                    <a:pt x="967" y="1405"/>
                    <a:pt x="1009" y="1300"/>
                    <a:pt x="1001" y="1201"/>
                  </a:cubicBezTo>
                  <a:cubicBezTo>
                    <a:pt x="994" y="1119"/>
                    <a:pt x="956" y="1052"/>
                    <a:pt x="891" y="1010"/>
                  </a:cubicBezTo>
                  <a:cubicBezTo>
                    <a:pt x="843" y="980"/>
                    <a:pt x="791" y="971"/>
                    <a:pt x="754" y="965"/>
                  </a:cubicBezTo>
                  <a:lnTo>
                    <a:pt x="411" y="907"/>
                  </a:lnTo>
                  <a:cubicBezTo>
                    <a:pt x="364" y="900"/>
                    <a:pt x="277" y="885"/>
                    <a:pt x="252" y="847"/>
                  </a:cubicBezTo>
                  <a:cubicBezTo>
                    <a:pt x="241" y="827"/>
                    <a:pt x="242" y="793"/>
                    <a:pt x="257" y="764"/>
                  </a:cubicBezTo>
                  <a:cubicBezTo>
                    <a:pt x="273" y="730"/>
                    <a:pt x="306" y="699"/>
                    <a:pt x="354" y="670"/>
                  </a:cubicBezTo>
                  <a:cubicBezTo>
                    <a:pt x="417" y="633"/>
                    <a:pt x="488" y="608"/>
                    <a:pt x="562" y="602"/>
                  </a:cubicBezTo>
                  <a:cubicBezTo>
                    <a:pt x="584" y="599"/>
                    <a:pt x="609" y="598"/>
                    <a:pt x="632" y="598"/>
                  </a:cubicBezTo>
                  <a:cubicBezTo>
                    <a:pt x="694" y="597"/>
                    <a:pt x="764" y="593"/>
                    <a:pt x="834" y="570"/>
                  </a:cubicBezTo>
                  <a:cubicBezTo>
                    <a:pt x="963" y="524"/>
                    <a:pt x="1074" y="385"/>
                    <a:pt x="1026" y="239"/>
                  </a:cubicBezTo>
                  <a:cubicBezTo>
                    <a:pt x="998" y="149"/>
                    <a:pt x="915" y="84"/>
                    <a:pt x="809" y="64"/>
                  </a:cubicBezTo>
                  <a:cubicBezTo>
                    <a:pt x="761" y="54"/>
                    <a:pt x="715" y="54"/>
                    <a:pt x="675" y="54"/>
                  </a:cubicBezTo>
                  <a:cubicBezTo>
                    <a:pt x="666" y="55"/>
                    <a:pt x="657" y="56"/>
                    <a:pt x="648" y="56"/>
                  </a:cubicBezTo>
                  <a:cubicBezTo>
                    <a:pt x="640" y="56"/>
                    <a:pt x="631" y="55"/>
                    <a:pt x="622" y="54"/>
                  </a:cubicBezTo>
                  <a:cubicBezTo>
                    <a:pt x="566" y="51"/>
                    <a:pt x="512" y="36"/>
                    <a:pt x="460" y="12"/>
                  </a:cubicBezTo>
                  <a:cubicBezTo>
                    <a:pt x="444" y="4"/>
                    <a:pt x="427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9192225" y="2630363"/>
              <a:ext cx="54750" cy="46400"/>
            </a:xfrm>
            <a:custGeom>
              <a:avLst/>
              <a:gdLst/>
              <a:ahLst/>
              <a:cxnLst/>
              <a:rect l="l" t="t" r="r" b="b"/>
              <a:pathLst>
                <a:path w="2190" h="1856" extrusionOk="0">
                  <a:moveTo>
                    <a:pt x="251" y="1370"/>
                  </a:moveTo>
                  <a:cubicBezTo>
                    <a:pt x="295" y="1387"/>
                    <a:pt x="336" y="1404"/>
                    <a:pt x="377" y="1423"/>
                  </a:cubicBezTo>
                  <a:cubicBezTo>
                    <a:pt x="440" y="1447"/>
                    <a:pt x="503" y="1474"/>
                    <a:pt x="571" y="1494"/>
                  </a:cubicBezTo>
                  <a:cubicBezTo>
                    <a:pt x="566" y="1493"/>
                    <a:pt x="562" y="1493"/>
                    <a:pt x="556" y="1493"/>
                  </a:cubicBezTo>
                  <a:cubicBezTo>
                    <a:pt x="493" y="1489"/>
                    <a:pt x="433" y="1485"/>
                    <a:pt x="377" y="1473"/>
                  </a:cubicBezTo>
                  <a:cubicBezTo>
                    <a:pt x="313" y="1458"/>
                    <a:pt x="272" y="1426"/>
                    <a:pt x="251" y="1370"/>
                  </a:cubicBezTo>
                  <a:close/>
                  <a:moveTo>
                    <a:pt x="1415" y="228"/>
                  </a:moveTo>
                  <a:cubicBezTo>
                    <a:pt x="1636" y="228"/>
                    <a:pt x="1779" y="284"/>
                    <a:pt x="1842" y="395"/>
                  </a:cubicBezTo>
                  <a:cubicBezTo>
                    <a:pt x="1933" y="559"/>
                    <a:pt x="1893" y="991"/>
                    <a:pt x="1824" y="1193"/>
                  </a:cubicBezTo>
                  <a:cubicBezTo>
                    <a:pt x="1734" y="1450"/>
                    <a:pt x="1463" y="1626"/>
                    <a:pt x="1194" y="1626"/>
                  </a:cubicBezTo>
                  <a:cubicBezTo>
                    <a:pt x="1140" y="1626"/>
                    <a:pt x="1087" y="1619"/>
                    <a:pt x="1036" y="1604"/>
                  </a:cubicBezTo>
                  <a:cubicBezTo>
                    <a:pt x="1000" y="1595"/>
                    <a:pt x="967" y="1581"/>
                    <a:pt x="934" y="1569"/>
                  </a:cubicBezTo>
                  <a:cubicBezTo>
                    <a:pt x="891" y="1554"/>
                    <a:pt x="846" y="1537"/>
                    <a:pt x="797" y="1525"/>
                  </a:cubicBezTo>
                  <a:cubicBezTo>
                    <a:pt x="817" y="1524"/>
                    <a:pt x="835" y="1522"/>
                    <a:pt x="852" y="1520"/>
                  </a:cubicBezTo>
                  <a:cubicBezTo>
                    <a:pt x="1102" y="1492"/>
                    <a:pt x="1322" y="1312"/>
                    <a:pt x="1400" y="1073"/>
                  </a:cubicBezTo>
                  <a:cubicBezTo>
                    <a:pt x="1429" y="985"/>
                    <a:pt x="1427" y="908"/>
                    <a:pt x="1397" y="843"/>
                  </a:cubicBezTo>
                  <a:cubicBezTo>
                    <a:pt x="1368" y="780"/>
                    <a:pt x="1314" y="735"/>
                    <a:pt x="1245" y="715"/>
                  </a:cubicBezTo>
                  <a:cubicBezTo>
                    <a:pt x="1217" y="707"/>
                    <a:pt x="1187" y="702"/>
                    <a:pt x="1156" y="702"/>
                  </a:cubicBezTo>
                  <a:cubicBezTo>
                    <a:pt x="1088" y="702"/>
                    <a:pt x="1017" y="722"/>
                    <a:pt x="957" y="759"/>
                  </a:cubicBezTo>
                  <a:cubicBezTo>
                    <a:pt x="913" y="787"/>
                    <a:pt x="875" y="817"/>
                    <a:pt x="839" y="848"/>
                  </a:cubicBezTo>
                  <a:cubicBezTo>
                    <a:pt x="796" y="885"/>
                    <a:pt x="758" y="918"/>
                    <a:pt x="716" y="934"/>
                  </a:cubicBezTo>
                  <a:cubicBezTo>
                    <a:pt x="696" y="942"/>
                    <a:pt x="675" y="945"/>
                    <a:pt x="652" y="945"/>
                  </a:cubicBezTo>
                  <a:cubicBezTo>
                    <a:pt x="606" y="945"/>
                    <a:pt x="557" y="929"/>
                    <a:pt x="521" y="897"/>
                  </a:cubicBezTo>
                  <a:cubicBezTo>
                    <a:pt x="466" y="852"/>
                    <a:pt x="433" y="774"/>
                    <a:pt x="438" y="697"/>
                  </a:cubicBezTo>
                  <a:cubicBezTo>
                    <a:pt x="443" y="571"/>
                    <a:pt x="541" y="440"/>
                    <a:pt x="686" y="366"/>
                  </a:cubicBezTo>
                  <a:cubicBezTo>
                    <a:pt x="836" y="288"/>
                    <a:pt x="1012" y="265"/>
                    <a:pt x="1185" y="244"/>
                  </a:cubicBezTo>
                  <a:cubicBezTo>
                    <a:pt x="1269" y="233"/>
                    <a:pt x="1346" y="228"/>
                    <a:pt x="1415" y="228"/>
                  </a:cubicBezTo>
                  <a:close/>
                  <a:moveTo>
                    <a:pt x="1404" y="0"/>
                  </a:moveTo>
                  <a:cubicBezTo>
                    <a:pt x="1328" y="0"/>
                    <a:pt x="1245" y="6"/>
                    <a:pt x="1156" y="17"/>
                  </a:cubicBezTo>
                  <a:cubicBezTo>
                    <a:pt x="974" y="40"/>
                    <a:pt x="767" y="67"/>
                    <a:pt x="583" y="161"/>
                  </a:cubicBezTo>
                  <a:cubicBezTo>
                    <a:pt x="363" y="275"/>
                    <a:pt x="220" y="476"/>
                    <a:pt x="210" y="686"/>
                  </a:cubicBezTo>
                  <a:cubicBezTo>
                    <a:pt x="204" y="836"/>
                    <a:pt x="267" y="980"/>
                    <a:pt x="376" y="1072"/>
                  </a:cubicBezTo>
                  <a:cubicBezTo>
                    <a:pt x="455" y="1137"/>
                    <a:pt x="556" y="1172"/>
                    <a:pt x="655" y="1172"/>
                  </a:cubicBezTo>
                  <a:cubicBezTo>
                    <a:pt x="705" y="1172"/>
                    <a:pt x="755" y="1163"/>
                    <a:pt x="802" y="1145"/>
                  </a:cubicBezTo>
                  <a:cubicBezTo>
                    <a:pt x="878" y="1114"/>
                    <a:pt x="936" y="1065"/>
                    <a:pt x="989" y="1020"/>
                  </a:cubicBezTo>
                  <a:cubicBezTo>
                    <a:pt x="1020" y="996"/>
                    <a:pt x="1048" y="970"/>
                    <a:pt x="1078" y="953"/>
                  </a:cubicBezTo>
                  <a:cubicBezTo>
                    <a:pt x="1100" y="938"/>
                    <a:pt x="1131" y="929"/>
                    <a:pt x="1157" y="929"/>
                  </a:cubicBezTo>
                  <a:cubicBezTo>
                    <a:pt x="1166" y="929"/>
                    <a:pt x="1175" y="930"/>
                    <a:pt x="1182" y="933"/>
                  </a:cubicBezTo>
                  <a:cubicBezTo>
                    <a:pt x="1191" y="935"/>
                    <a:pt x="1193" y="938"/>
                    <a:pt x="1193" y="939"/>
                  </a:cubicBezTo>
                  <a:cubicBezTo>
                    <a:pt x="1193" y="942"/>
                    <a:pt x="1199" y="956"/>
                    <a:pt x="1185" y="1002"/>
                  </a:cubicBezTo>
                  <a:cubicBezTo>
                    <a:pt x="1134" y="1156"/>
                    <a:pt x="989" y="1274"/>
                    <a:pt x="828" y="1293"/>
                  </a:cubicBezTo>
                  <a:cubicBezTo>
                    <a:pt x="811" y="1295"/>
                    <a:pt x="793" y="1296"/>
                    <a:pt x="777" y="1296"/>
                  </a:cubicBezTo>
                  <a:cubicBezTo>
                    <a:pt x="670" y="1296"/>
                    <a:pt x="578" y="1257"/>
                    <a:pt x="466" y="1210"/>
                  </a:cubicBezTo>
                  <a:cubicBezTo>
                    <a:pt x="403" y="1184"/>
                    <a:pt x="339" y="1157"/>
                    <a:pt x="267" y="1135"/>
                  </a:cubicBezTo>
                  <a:cubicBezTo>
                    <a:pt x="250" y="1130"/>
                    <a:pt x="221" y="1120"/>
                    <a:pt x="186" y="1120"/>
                  </a:cubicBezTo>
                  <a:cubicBezTo>
                    <a:pt x="161" y="1120"/>
                    <a:pt x="132" y="1125"/>
                    <a:pt x="103" y="1141"/>
                  </a:cubicBezTo>
                  <a:cubicBezTo>
                    <a:pt x="37" y="1177"/>
                    <a:pt x="1" y="1253"/>
                    <a:pt x="12" y="1341"/>
                  </a:cubicBezTo>
                  <a:cubicBezTo>
                    <a:pt x="33" y="1527"/>
                    <a:pt x="149" y="1658"/>
                    <a:pt x="331" y="1696"/>
                  </a:cubicBezTo>
                  <a:cubicBezTo>
                    <a:pt x="402" y="1712"/>
                    <a:pt x="475" y="1718"/>
                    <a:pt x="542" y="1722"/>
                  </a:cubicBezTo>
                  <a:cubicBezTo>
                    <a:pt x="611" y="1725"/>
                    <a:pt x="675" y="1729"/>
                    <a:pt x="734" y="1744"/>
                  </a:cubicBezTo>
                  <a:cubicBezTo>
                    <a:pt x="774" y="1754"/>
                    <a:pt x="813" y="1768"/>
                    <a:pt x="856" y="1784"/>
                  </a:cubicBezTo>
                  <a:cubicBezTo>
                    <a:pt x="895" y="1799"/>
                    <a:pt x="934" y="1814"/>
                    <a:pt x="974" y="1824"/>
                  </a:cubicBezTo>
                  <a:cubicBezTo>
                    <a:pt x="1047" y="1846"/>
                    <a:pt x="1122" y="1855"/>
                    <a:pt x="1197" y="1855"/>
                  </a:cubicBezTo>
                  <a:cubicBezTo>
                    <a:pt x="1561" y="1855"/>
                    <a:pt x="1918" y="1620"/>
                    <a:pt x="2041" y="1269"/>
                  </a:cubicBezTo>
                  <a:cubicBezTo>
                    <a:pt x="2112" y="1063"/>
                    <a:pt x="2190" y="547"/>
                    <a:pt x="2041" y="283"/>
                  </a:cubicBezTo>
                  <a:cubicBezTo>
                    <a:pt x="1935" y="94"/>
                    <a:pt x="1722" y="0"/>
                    <a:pt x="1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9255925" y="2634988"/>
              <a:ext cx="36875" cy="37050"/>
            </a:xfrm>
            <a:custGeom>
              <a:avLst/>
              <a:gdLst/>
              <a:ahLst/>
              <a:cxnLst/>
              <a:rect l="l" t="t" r="r" b="b"/>
              <a:pathLst>
                <a:path w="1475" h="1482" extrusionOk="0">
                  <a:moveTo>
                    <a:pt x="655" y="230"/>
                  </a:moveTo>
                  <a:cubicBezTo>
                    <a:pt x="695" y="230"/>
                    <a:pt x="735" y="235"/>
                    <a:pt x="774" y="246"/>
                  </a:cubicBezTo>
                  <a:cubicBezTo>
                    <a:pt x="1019" y="312"/>
                    <a:pt x="1230" y="431"/>
                    <a:pt x="1241" y="483"/>
                  </a:cubicBezTo>
                  <a:cubicBezTo>
                    <a:pt x="1241" y="510"/>
                    <a:pt x="1234" y="521"/>
                    <a:pt x="1224" y="530"/>
                  </a:cubicBezTo>
                  <a:cubicBezTo>
                    <a:pt x="1178" y="573"/>
                    <a:pt x="1059" y="582"/>
                    <a:pt x="956" y="582"/>
                  </a:cubicBezTo>
                  <a:cubicBezTo>
                    <a:pt x="914" y="582"/>
                    <a:pt x="874" y="580"/>
                    <a:pt x="844" y="579"/>
                  </a:cubicBezTo>
                  <a:cubicBezTo>
                    <a:pt x="819" y="578"/>
                    <a:pt x="796" y="576"/>
                    <a:pt x="776" y="576"/>
                  </a:cubicBezTo>
                  <a:cubicBezTo>
                    <a:pt x="770" y="576"/>
                    <a:pt x="764" y="576"/>
                    <a:pt x="759" y="577"/>
                  </a:cubicBezTo>
                  <a:cubicBezTo>
                    <a:pt x="748" y="577"/>
                    <a:pt x="738" y="577"/>
                    <a:pt x="728" y="577"/>
                  </a:cubicBezTo>
                  <a:cubicBezTo>
                    <a:pt x="703" y="577"/>
                    <a:pt x="681" y="576"/>
                    <a:pt x="662" y="572"/>
                  </a:cubicBezTo>
                  <a:cubicBezTo>
                    <a:pt x="612" y="561"/>
                    <a:pt x="562" y="522"/>
                    <a:pt x="514" y="484"/>
                  </a:cubicBezTo>
                  <a:cubicBezTo>
                    <a:pt x="495" y="468"/>
                    <a:pt x="471" y="460"/>
                    <a:pt x="446" y="460"/>
                  </a:cubicBezTo>
                  <a:cubicBezTo>
                    <a:pt x="436" y="460"/>
                    <a:pt x="425" y="462"/>
                    <a:pt x="415" y="465"/>
                  </a:cubicBezTo>
                  <a:cubicBezTo>
                    <a:pt x="380" y="474"/>
                    <a:pt x="352" y="499"/>
                    <a:pt x="338" y="533"/>
                  </a:cubicBezTo>
                  <a:cubicBezTo>
                    <a:pt x="324" y="574"/>
                    <a:pt x="319" y="614"/>
                    <a:pt x="322" y="654"/>
                  </a:cubicBezTo>
                  <a:cubicBezTo>
                    <a:pt x="319" y="651"/>
                    <a:pt x="312" y="647"/>
                    <a:pt x="309" y="643"/>
                  </a:cubicBezTo>
                  <a:lnTo>
                    <a:pt x="285" y="624"/>
                  </a:lnTo>
                  <a:cubicBezTo>
                    <a:pt x="255" y="593"/>
                    <a:pt x="241" y="536"/>
                    <a:pt x="255" y="485"/>
                  </a:cubicBezTo>
                  <a:cubicBezTo>
                    <a:pt x="268" y="430"/>
                    <a:pt x="306" y="375"/>
                    <a:pt x="364" y="330"/>
                  </a:cubicBezTo>
                  <a:cubicBezTo>
                    <a:pt x="445" y="264"/>
                    <a:pt x="551" y="230"/>
                    <a:pt x="655" y="230"/>
                  </a:cubicBezTo>
                  <a:close/>
                  <a:moveTo>
                    <a:pt x="429" y="867"/>
                  </a:moveTo>
                  <a:lnTo>
                    <a:pt x="429" y="867"/>
                  </a:lnTo>
                  <a:cubicBezTo>
                    <a:pt x="442" y="878"/>
                    <a:pt x="452" y="889"/>
                    <a:pt x="464" y="899"/>
                  </a:cubicBezTo>
                  <a:cubicBezTo>
                    <a:pt x="504" y="932"/>
                    <a:pt x="546" y="957"/>
                    <a:pt x="588" y="980"/>
                  </a:cubicBezTo>
                  <a:cubicBezTo>
                    <a:pt x="624" y="1003"/>
                    <a:pt x="658" y="1022"/>
                    <a:pt x="687" y="1045"/>
                  </a:cubicBezTo>
                  <a:cubicBezTo>
                    <a:pt x="730" y="1080"/>
                    <a:pt x="748" y="1127"/>
                    <a:pt x="738" y="1147"/>
                  </a:cubicBezTo>
                  <a:cubicBezTo>
                    <a:pt x="737" y="1150"/>
                    <a:pt x="733" y="1156"/>
                    <a:pt x="726" y="1166"/>
                  </a:cubicBezTo>
                  <a:cubicBezTo>
                    <a:pt x="678" y="1223"/>
                    <a:pt x="602" y="1254"/>
                    <a:pt x="527" y="1254"/>
                  </a:cubicBezTo>
                  <a:cubicBezTo>
                    <a:pt x="484" y="1254"/>
                    <a:pt x="441" y="1244"/>
                    <a:pt x="404" y="1222"/>
                  </a:cubicBezTo>
                  <a:cubicBezTo>
                    <a:pt x="386" y="1211"/>
                    <a:pt x="380" y="1204"/>
                    <a:pt x="378" y="1200"/>
                  </a:cubicBezTo>
                  <a:cubicBezTo>
                    <a:pt x="362" y="1176"/>
                    <a:pt x="380" y="1112"/>
                    <a:pt x="396" y="1054"/>
                  </a:cubicBezTo>
                  <a:cubicBezTo>
                    <a:pt x="412" y="1001"/>
                    <a:pt x="431" y="935"/>
                    <a:pt x="429" y="867"/>
                  </a:cubicBezTo>
                  <a:close/>
                  <a:moveTo>
                    <a:pt x="659" y="0"/>
                  </a:moveTo>
                  <a:cubicBezTo>
                    <a:pt x="502" y="0"/>
                    <a:pt x="345" y="52"/>
                    <a:pt x="222" y="150"/>
                  </a:cubicBezTo>
                  <a:cubicBezTo>
                    <a:pt x="124" y="227"/>
                    <a:pt x="59" y="324"/>
                    <a:pt x="34" y="428"/>
                  </a:cubicBezTo>
                  <a:cubicBezTo>
                    <a:pt x="1" y="562"/>
                    <a:pt x="37" y="698"/>
                    <a:pt x="128" y="786"/>
                  </a:cubicBezTo>
                  <a:cubicBezTo>
                    <a:pt x="141" y="798"/>
                    <a:pt x="154" y="811"/>
                    <a:pt x="167" y="821"/>
                  </a:cubicBezTo>
                  <a:cubicBezTo>
                    <a:pt x="178" y="830"/>
                    <a:pt x="191" y="840"/>
                    <a:pt x="195" y="846"/>
                  </a:cubicBezTo>
                  <a:cubicBezTo>
                    <a:pt x="212" y="869"/>
                    <a:pt x="193" y="933"/>
                    <a:pt x="177" y="990"/>
                  </a:cubicBezTo>
                  <a:cubicBezTo>
                    <a:pt x="150" y="1086"/>
                    <a:pt x="112" y="1219"/>
                    <a:pt x="193" y="1332"/>
                  </a:cubicBezTo>
                  <a:cubicBezTo>
                    <a:pt x="215" y="1364"/>
                    <a:pt x="246" y="1393"/>
                    <a:pt x="288" y="1416"/>
                  </a:cubicBezTo>
                  <a:cubicBezTo>
                    <a:pt x="362" y="1460"/>
                    <a:pt x="445" y="1481"/>
                    <a:pt x="529" y="1481"/>
                  </a:cubicBezTo>
                  <a:cubicBezTo>
                    <a:pt x="669" y="1481"/>
                    <a:pt x="810" y="1423"/>
                    <a:pt x="903" y="1310"/>
                  </a:cubicBezTo>
                  <a:cubicBezTo>
                    <a:pt x="924" y="1287"/>
                    <a:pt x="939" y="1262"/>
                    <a:pt x="950" y="1239"/>
                  </a:cubicBezTo>
                  <a:cubicBezTo>
                    <a:pt x="1011" y="1100"/>
                    <a:pt x="936" y="952"/>
                    <a:pt x="835" y="867"/>
                  </a:cubicBezTo>
                  <a:cubicBezTo>
                    <a:pt x="806" y="844"/>
                    <a:pt x="775" y="824"/>
                    <a:pt x="746" y="805"/>
                  </a:cubicBezTo>
                  <a:lnTo>
                    <a:pt x="763" y="805"/>
                  </a:lnTo>
                  <a:cubicBezTo>
                    <a:pt x="784" y="806"/>
                    <a:pt x="808" y="806"/>
                    <a:pt x="838" y="807"/>
                  </a:cubicBezTo>
                  <a:cubicBezTo>
                    <a:pt x="875" y="809"/>
                    <a:pt x="918" y="810"/>
                    <a:pt x="962" y="810"/>
                  </a:cubicBezTo>
                  <a:cubicBezTo>
                    <a:pt x="1109" y="810"/>
                    <a:pt x="1280" y="794"/>
                    <a:pt x="1383" y="694"/>
                  </a:cubicBezTo>
                  <a:cubicBezTo>
                    <a:pt x="1441" y="640"/>
                    <a:pt x="1472" y="567"/>
                    <a:pt x="1472" y="483"/>
                  </a:cubicBezTo>
                  <a:cubicBezTo>
                    <a:pt x="1474" y="226"/>
                    <a:pt x="1027" y="75"/>
                    <a:pt x="835" y="23"/>
                  </a:cubicBezTo>
                  <a:cubicBezTo>
                    <a:pt x="777" y="7"/>
                    <a:pt x="718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9247425" y="2343088"/>
              <a:ext cx="36850" cy="37050"/>
            </a:xfrm>
            <a:custGeom>
              <a:avLst/>
              <a:gdLst/>
              <a:ahLst/>
              <a:cxnLst/>
              <a:rect l="l" t="t" r="r" b="b"/>
              <a:pathLst>
                <a:path w="1474" h="1482" extrusionOk="0">
                  <a:moveTo>
                    <a:pt x="656" y="230"/>
                  </a:moveTo>
                  <a:cubicBezTo>
                    <a:pt x="696" y="230"/>
                    <a:pt x="737" y="235"/>
                    <a:pt x="773" y="246"/>
                  </a:cubicBezTo>
                  <a:cubicBezTo>
                    <a:pt x="1019" y="312"/>
                    <a:pt x="1230" y="430"/>
                    <a:pt x="1242" y="483"/>
                  </a:cubicBezTo>
                  <a:cubicBezTo>
                    <a:pt x="1242" y="509"/>
                    <a:pt x="1233" y="521"/>
                    <a:pt x="1225" y="530"/>
                  </a:cubicBezTo>
                  <a:cubicBezTo>
                    <a:pt x="1178" y="573"/>
                    <a:pt x="1059" y="582"/>
                    <a:pt x="956" y="582"/>
                  </a:cubicBezTo>
                  <a:cubicBezTo>
                    <a:pt x="914" y="582"/>
                    <a:pt x="874" y="580"/>
                    <a:pt x="844" y="579"/>
                  </a:cubicBezTo>
                  <a:cubicBezTo>
                    <a:pt x="810" y="578"/>
                    <a:pt x="782" y="577"/>
                    <a:pt x="758" y="577"/>
                  </a:cubicBezTo>
                  <a:cubicBezTo>
                    <a:pt x="748" y="577"/>
                    <a:pt x="738" y="577"/>
                    <a:pt x="728" y="577"/>
                  </a:cubicBezTo>
                  <a:cubicBezTo>
                    <a:pt x="704" y="577"/>
                    <a:pt x="681" y="576"/>
                    <a:pt x="661" y="571"/>
                  </a:cubicBezTo>
                  <a:cubicBezTo>
                    <a:pt x="612" y="561"/>
                    <a:pt x="563" y="521"/>
                    <a:pt x="515" y="484"/>
                  </a:cubicBezTo>
                  <a:cubicBezTo>
                    <a:pt x="494" y="468"/>
                    <a:pt x="470" y="460"/>
                    <a:pt x="446" y="460"/>
                  </a:cubicBezTo>
                  <a:cubicBezTo>
                    <a:pt x="435" y="460"/>
                    <a:pt x="425" y="462"/>
                    <a:pt x="414" y="465"/>
                  </a:cubicBezTo>
                  <a:cubicBezTo>
                    <a:pt x="379" y="474"/>
                    <a:pt x="351" y="499"/>
                    <a:pt x="338" y="533"/>
                  </a:cubicBezTo>
                  <a:cubicBezTo>
                    <a:pt x="322" y="574"/>
                    <a:pt x="318" y="614"/>
                    <a:pt x="322" y="654"/>
                  </a:cubicBezTo>
                  <a:cubicBezTo>
                    <a:pt x="318" y="650"/>
                    <a:pt x="313" y="647"/>
                    <a:pt x="309" y="643"/>
                  </a:cubicBezTo>
                  <a:cubicBezTo>
                    <a:pt x="301" y="637"/>
                    <a:pt x="293" y="630"/>
                    <a:pt x="286" y="624"/>
                  </a:cubicBezTo>
                  <a:cubicBezTo>
                    <a:pt x="255" y="593"/>
                    <a:pt x="242" y="536"/>
                    <a:pt x="255" y="485"/>
                  </a:cubicBezTo>
                  <a:cubicBezTo>
                    <a:pt x="269" y="429"/>
                    <a:pt x="308" y="375"/>
                    <a:pt x="365" y="330"/>
                  </a:cubicBezTo>
                  <a:cubicBezTo>
                    <a:pt x="446" y="264"/>
                    <a:pt x="552" y="230"/>
                    <a:pt x="656" y="230"/>
                  </a:cubicBezTo>
                  <a:close/>
                  <a:moveTo>
                    <a:pt x="430" y="867"/>
                  </a:moveTo>
                  <a:cubicBezTo>
                    <a:pt x="442" y="878"/>
                    <a:pt x="453" y="889"/>
                    <a:pt x="464" y="898"/>
                  </a:cubicBezTo>
                  <a:cubicBezTo>
                    <a:pt x="505" y="931"/>
                    <a:pt x="548" y="956"/>
                    <a:pt x="589" y="979"/>
                  </a:cubicBezTo>
                  <a:cubicBezTo>
                    <a:pt x="625" y="1001"/>
                    <a:pt x="660" y="1022"/>
                    <a:pt x="688" y="1044"/>
                  </a:cubicBezTo>
                  <a:cubicBezTo>
                    <a:pt x="726" y="1075"/>
                    <a:pt x="751" y="1123"/>
                    <a:pt x="740" y="1147"/>
                  </a:cubicBezTo>
                  <a:cubicBezTo>
                    <a:pt x="739" y="1150"/>
                    <a:pt x="735" y="1155"/>
                    <a:pt x="726" y="1166"/>
                  </a:cubicBezTo>
                  <a:cubicBezTo>
                    <a:pt x="679" y="1223"/>
                    <a:pt x="603" y="1254"/>
                    <a:pt x="528" y="1254"/>
                  </a:cubicBezTo>
                  <a:cubicBezTo>
                    <a:pt x="485" y="1254"/>
                    <a:pt x="442" y="1244"/>
                    <a:pt x="405" y="1222"/>
                  </a:cubicBezTo>
                  <a:cubicBezTo>
                    <a:pt x="388" y="1211"/>
                    <a:pt x="381" y="1202"/>
                    <a:pt x="378" y="1200"/>
                  </a:cubicBezTo>
                  <a:cubicBezTo>
                    <a:pt x="362" y="1176"/>
                    <a:pt x="381" y="1112"/>
                    <a:pt x="397" y="1054"/>
                  </a:cubicBezTo>
                  <a:cubicBezTo>
                    <a:pt x="413" y="1001"/>
                    <a:pt x="431" y="934"/>
                    <a:pt x="430" y="867"/>
                  </a:cubicBezTo>
                  <a:close/>
                  <a:moveTo>
                    <a:pt x="658" y="1"/>
                  </a:moveTo>
                  <a:cubicBezTo>
                    <a:pt x="502" y="1"/>
                    <a:pt x="345" y="53"/>
                    <a:pt x="222" y="151"/>
                  </a:cubicBezTo>
                  <a:cubicBezTo>
                    <a:pt x="124" y="228"/>
                    <a:pt x="59" y="326"/>
                    <a:pt x="33" y="429"/>
                  </a:cubicBezTo>
                  <a:cubicBezTo>
                    <a:pt x="0" y="562"/>
                    <a:pt x="36" y="700"/>
                    <a:pt x="127" y="787"/>
                  </a:cubicBezTo>
                  <a:cubicBezTo>
                    <a:pt x="140" y="800"/>
                    <a:pt x="154" y="811"/>
                    <a:pt x="167" y="821"/>
                  </a:cubicBezTo>
                  <a:cubicBezTo>
                    <a:pt x="179" y="830"/>
                    <a:pt x="191" y="839"/>
                    <a:pt x="196" y="846"/>
                  </a:cubicBezTo>
                  <a:cubicBezTo>
                    <a:pt x="212" y="868"/>
                    <a:pt x="194" y="933"/>
                    <a:pt x="178" y="990"/>
                  </a:cubicBezTo>
                  <a:cubicBezTo>
                    <a:pt x="152" y="1086"/>
                    <a:pt x="112" y="1218"/>
                    <a:pt x="194" y="1332"/>
                  </a:cubicBezTo>
                  <a:cubicBezTo>
                    <a:pt x="217" y="1364"/>
                    <a:pt x="248" y="1393"/>
                    <a:pt x="288" y="1416"/>
                  </a:cubicBezTo>
                  <a:cubicBezTo>
                    <a:pt x="362" y="1460"/>
                    <a:pt x="446" y="1481"/>
                    <a:pt x="531" y="1481"/>
                  </a:cubicBezTo>
                  <a:cubicBezTo>
                    <a:pt x="671" y="1481"/>
                    <a:pt x="810" y="1422"/>
                    <a:pt x="901" y="1311"/>
                  </a:cubicBezTo>
                  <a:cubicBezTo>
                    <a:pt x="923" y="1287"/>
                    <a:pt x="938" y="1264"/>
                    <a:pt x="948" y="1240"/>
                  </a:cubicBezTo>
                  <a:cubicBezTo>
                    <a:pt x="1011" y="1102"/>
                    <a:pt x="936" y="955"/>
                    <a:pt x="835" y="870"/>
                  </a:cubicBezTo>
                  <a:cubicBezTo>
                    <a:pt x="805" y="846"/>
                    <a:pt x="774" y="827"/>
                    <a:pt x="745" y="807"/>
                  </a:cubicBezTo>
                  <a:lnTo>
                    <a:pt x="762" y="807"/>
                  </a:lnTo>
                  <a:cubicBezTo>
                    <a:pt x="784" y="807"/>
                    <a:pt x="807" y="807"/>
                    <a:pt x="837" y="808"/>
                  </a:cubicBezTo>
                  <a:cubicBezTo>
                    <a:pt x="874" y="810"/>
                    <a:pt x="915" y="811"/>
                    <a:pt x="958" y="811"/>
                  </a:cubicBezTo>
                  <a:cubicBezTo>
                    <a:pt x="1106" y="811"/>
                    <a:pt x="1279" y="794"/>
                    <a:pt x="1383" y="695"/>
                  </a:cubicBezTo>
                  <a:cubicBezTo>
                    <a:pt x="1440" y="641"/>
                    <a:pt x="1469" y="568"/>
                    <a:pt x="1471" y="485"/>
                  </a:cubicBezTo>
                  <a:cubicBezTo>
                    <a:pt x="1474" y="226"/>
                    <a:pt x="1026" y="76"/>
                    <a:pt x="834" y="24"/>
                  </a:cubicBezTo>
                  <a:cubicBezTo>
                    <a:pt x="777" y="8"/>
                    <a:pt x="717" y="1"/>
                    <a:pt x="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9260225" y="2578088"/>
              <a:ext cx="64275" cy="50000"/>
            </a:xfrm>
            <a:custGeom>
              <a:avLst/>
              <a:gdLst/>
              <a:ahLst/>
              <a:cxnLst/>
              <a:rect l="l" t="t" r="r" b="b"/>
              <a:pathLst>
                <a:path w="2571" h="2000" extrusionOk="0">
                  <a:moveTo>
                    <a:pt x="1842" y="231"/>
                  </a:moveTo>
                  <a:cubicBezTo>
                    <a:pt x="1904" y="231"/>
                    <a:pt x="1974" y="249"/>
                    <a:pt x="1992" y="287"/>
                  </a:cubicBezTo>
                  <a:cubicBezTo>
                    <a:pt x="2000" y="305"/>
                    <a:pt x="2003" y="333"/>
                    <a:pt x="1999" y="372"/>
                  </a:cubicBezTo>
                  <a:cubicBezTo>
                    <a:pt x="1981" y="548"/>
                    <a:pt x="1893" y="714"/>
                    <a:pt x="1805" y="876"/>
                  </a:cubicBezTo>
                  <a:cubicBezTo>
                    <a:pt x="1789" y="906"/>
                    <a:pt x="1788" y="944"/>
                    <a:pt x="1802" y="976"/>
                  </a:cubicBezTo>
                  <a:cubicBezTo>
                    <a:pt x="1816" y="1008"/>
                    <a:pt x="1845" y="1032"/>
                    <a:pt x="1878" y="1042"/>
                  </a:cubicBezTo>
                  <a:cubicBezTo>
                    <a:pt x="1929" y="1055"/>
                    <a:pt x="1980" y="1062"/>
                    <a:pt x="2028" y="1062"/>
                  </a:cubicBezTo>
                  <a:cubicBezTo>
                    <a:pt x="2099" y="1062"/>
                    <a:pt x="2166" y="1048"/>
                    <a:pt x="2227" y="1021"/>
                  </a:cubicBezTo>
                  <a:lnTo>
                    <a:pt x="2227" y="1021"/>
                  </a:lnTo>
                  <a:cubicBezTo>
                    <a:pt x="2199" y="1078"/>
                    <a:pt x="2178" y="1134"/>
                    <a:pt x="2156" y="1187"/>
                  </a:cubicBezTo>
                  <a:cubicBezTo>
                    <a:pt x="2129" y="1258"/>
                    <a:pt x="2103" y="1325"/>
                    <a:pt x="2060" y="1396"/>
                  </a:cubicBezTo>
                  <a:cubicBezTo>
                    <a:pt x="1995" y="1509"/>
                    <a:pt x="1920" y="1636"/>
                    <a:pt x="1816" y="1711"/>
                  </a:cubicBezTo>
                  <a:cubicBezTo>
                    <a:pt x="1766" y="1748"/>
                    <a:pt x="1699" y="1773"/>
                    <a:pt x="1636" y="1773"/>
                  </a:cubicBezTo>
                  <a:cubicBezTo>
                    <a:pt x="1597" y="1773"/>
                    <a:pt x="1561" y="1764"/>
                    <a:pt x="1531" y="1742"/>
                  </a:cubicBezTo>
                  <a:cubicBezTo>
                    <a:pt x="1429" y="1670"/>
                    <a:pt x="1437" y="1490"/>
                    <a:pt x="1503" y="1358"/>
                  </a:cubicBezTo>
                  <a:cubicBezTo>
                    <a:pt x="1510" y="1343"/>
                    <a:pt x="1519" y="1328"/>
                    <a:pt x="1526" y="1312"/>
                  </a:cubicBezTo>
                  <a:cubicBezTo>
                    <a:pt x="1584" y="1204"/>
                    <a:pt x="1669" y="1040"/>
                    <a:pt x="1579" y="885"/>
                  </a:cubicBezTo>
                  <a:cubicBezTo>
                    <a:pt x="1563" y="857"/>
                    <a:pt x="1535" y="837"/>
                    <a:pt x="1503" y="830"/>
                  </a:cubicBezTo>
                  <a:cubicBezTo>
                    <a:pt x="1494" y="829"/>
                    <a:pt x="1488" y="828"/>
                    <a:pt x="1479" y="828"/>
                  </a:cubicBezTo>
                  <a:cubicBezTo>
                    <a:pt x="1455" y="828"/>
                    <a:pt x="1430" y="836"/>
                    <a:pt x="1414" y="853"/>
                  </a:cubicBezTo>
                  <a:cubicBezTo>
                    <a:pt x="1322" y="922"/>
                    <a:pt x="1271" y="1018"/>
                    <a:pt x="1226" y="1103"/>
                  </a:cubicBezTo>
                  <a:cubicBezTo>
                    <a:pt x="1186" y="1178"/>
                    <a:pt x="1152" y="1242"/>
                    <a:pt x="1098" y="1279"/>
                  </a:cubicBezTo>
                  <a:cubicBezTo>
                    <a:pt x="999" y="1348"/>
                    <a:pt x="821" y="1354"/>
                    <a:pt x="661" y="1359"/>
                  </a:cubicBezTo>
                  <a:cubicBezTo>
                    <a:pt x="604" y="1360"/>
                    <a:pt x="549" y="1363"/>
                    <a:pt x="501" y="1368"/>
                  </a:cubicBezTo>
                  <a:cubicBezTo>
                    <a:pt x="470" y="1370"/>
                    <a:pt x="442" y="1371"/>
                    <a:pt x="417" y="1371"/>
                  </a:cubicBezTo>
                  <a:cubicBezTo>
                    <a:pt x="326" y="1371"/>
                    <a:pt x="271" y="1355"/>
                    <a:pt x="250" y="1320"/>
                  </a:cubicBezTo>
                  <a:cubicBezTo>
                    <a:pt x="241" y="1305"/>
                    <a:pt x="240" y="1284"/>
                    <a:pt x="246" y="1261"/>
                  </a:cubicBezTo>
                  <a:cubicBezTo>
                    <a:pt x="259" y="1219"/>
                    <a:pt x="293" y="1176"/>
                    <a:pt x="334" y="1156"/>
                  </a:cubicBezTo>
                  <a:cubicBezTo>
                    <a:pt x="400" y="1122"/>
                    <a:pt x="482" y="1117"/>
                    <a:pt x="571" y="1117"/>
                  </a:cubicBezTo>
                  <a:cubicBezTo>
                    <a:pt x="593" y="1117"/>
                    <a:pt x="616" y="1118"/>
                    <a:pt x="639" y="1118"/>
                  </a:cubicBezTo>
                  <a:lnTo>
                    <a:pt x="664" y="1118"/>
                  </a:lnTo>
                  <a:cubicBezTo>
                    <a:pt x="670" y="1118"/>
                    <a:pt x="676" y="1118"/>
                    <a:pt x="683" y="1118"/>
                  </a:cubicBezTo>
                  <a:cubicBezTo>
                    <a:pt x="833" y="1118"/>
                    <a:pt x="986" y="1104"/>
                    <a:pt x="1110" y="1008"/>
                  </a:cubicBezTo>
                  <a:cubicBezTo>
                    <a:pt x="1228" y="916"/>
                    <a:pt x="1280" y="780"/>
                    <a:pt x="1324" y="660"/>
                  </a:cubicBezTo>
                  <a:cubicBezTo>
                    <a:pt x="1344" y="605"/>
                    <a:pt x="1362" y="553"/>
                    <a:pt x="1387" y="508"/>
                  </a:cubicBezTo>
                  <a:cubicBezTo>
                    <a:pt x="1473" y="344"/>
                    <a:pt x="1656" y="233"/>
                    <a:pt x="1841" y="231"/>
                  </a:cubicBezTo>
                  <a:close/>
                  <a:moveTo>
                    <a:pt x="1850" y="1"/>
                  </a:moveTo>
                  <a:cubicBezTo>
                    <a:pt x="1847" y="1"/>
                    <a:pt x="1843" y="1"/>
                    <a:pt x="1839" y="1"/>
                  </a:cubicBezTo>
                  <a:cubicBezTo>
                    <a:pt x="1568" y="3"/>
                    <a:pt x="1311" y="159"/>
                    <a:pt x="1184" y="399"/>
                  </a:cubicBezTo>
                  <a:cubicBezTo>
                    <a:pt x="1152" y="460"/>
                    <a:pt x="1129" y="521"/>
                    <a:pt x="1108" y="580"/>
                  </a:cubicBezTo>
                  <a:cubicBezTo>
                    <a:pt x="1070" y="684"/>
                    <a:pt x="1036" y="775"/>
                    <a:pt x="969" y="826"/>
                  </a:cubicBezTo>
                  <a:cubicBezTo>
                    <a:pt x="900" y="879"/>
                    <a:pt x="793" y="888"/>
                    <a:pt x="686" y="888"/>
                  </a:cubicBezTo>
                  <a:cubicBezTo>
                    <a:pt x="680" y="888"/>
                    <a:pt x="673" y="888"/>
                    <a:pt x="666" y="888"/>
                  </a:cubicBezTo>
                  <a:lnTo>
                    <a:pt x="640" y="888"/>
                  </a:lnTo>
                  <a:cubicBezTo>
                    <a:pt x="620" y="888"/>
                    <a:pt x="600" y="888"/>
                    <a:pt x="580" y="888"/>
                  </a:cubicBezTo>
                  <a:cubicBezTo>
                    <a:pt x="466" y="888"/>
                    <a:pt x="342" y="894"/>
                    <a:pt x="228" y="952"/>
                  </a:cubicBezTo>
                  <a:cubicBezTo>
                    <a:pt x="132" y="1001"/>
                    <a:pt x="54" y="1095"/>
                    <a:pt x="25" y="1198"/>
                  </a:cubicBezTo>
                  <a:cubicBezTo>
                    <a:pt x="1" y="1283"/>
                    <a:pt x="10" y="1368"/>
                    <a:pt x="53" y="1438"/>
                  </a:cubicBezTo>
                  <a:cubicBezTo>
                    <a:pt x="135" y="1575"/>
                    <a:pt x="294" y="1600"/>
                    <a:pt x="411" y="1600"/>
                  </a:cubicBezTo>
                  <a:cubicBezTo>
                    <a:pt x="455" y="1600"/>
                    <a:pt x="492" y="1596"/>
                    <a:pt x="518" y="1594"/>
                  </a:cubicBezTo>
                  <a:cubicBezTo>
                    <a:pt x="563" y="1590"/>
                    <a:pt x="613" y="1588"/>
                    <a:pt x="666" y="1586"/>
                  </a:cubicBezTo>
                  <a:cubicBezTo>
                    <a:pt x="855" y="1579"/>
                    <a:pt x="1070" y="1573"/>
                    <a:pt x="1225" y="1465"/>
                  </a:cubicBezTo>
                  <a:cubicBezTo>
                    <a:pt x="1227" y="1464"/>
                    <a:pt x="1231" y="1460"/>
                    <a:pt x="1233" y="1459"/>
                  </a:cubicBezTo>
                  <a:lnTo>
                    <a:pt x="1233" y="1459"/>
                  </a:lnTo>
                  <a:cubicBezTo>
                    <a:pt x="1205" y="1637"/>
                    <a:pt x="1248" y="1821"/>
                    <a:pt x="1397" y="1928"/>
                  </a:cubicBezTo>
                  <a:cubicBezTo>
                    <a:pt x="1466" y="1976"/>
                    <a:pt x="1548" y="2000"/>
                    <a:pt x="1636" y="2000"/>
                  </a:cubicBezTo>
                  <a:cubicBezTo>
                    <a:pt x="1743" y="2000"/>
                    <a:pt x="1853" y="1963"/>
                    <a:pt x="1947" y="1894"/>
                  </a:cubicBezTo>
                  <a:cubicBezTo>
                    <a:pt x="2090" y="1790"/>
                    <a:pt x="2177" y="1641"/>
                    <a:pt x="2254" y="1509"/>
                  </a:cubicBezTo>
                  <a:cubicBezTo>
                    <a:pt x="2306" y="1422"/>
                    <a:pt x="2337" y="1343"/>
                    <a:pt x="2366" y="1267"/>
                  </a:cubicBezTo>
                  <a:cubicBezTo>
                    <a:pt x="2394" y="1197"/>
                    <a:pt x="2419" y="1129"/>
                    <a:pt x="2462" y="1058"/>
                  </a:cubicBezTo>
                  <a:cubicBezTo>
                    <a:pt x="2571" y="873"/>
                    <a:pt x="2560" y="709"/>
                    <a:pt x="2435" y="628"/>
                  </a:cubicBezTo>
                  <a:cubicBezTo>
                    <a:pt x="2416" y="615"/>
                    <a:pt x="2395" y="608"/>
                    <a:pt x="2373" y="608"/>
                  </a:cubicBezTo>
                  <a:cubicBezTo>
                    <a:pt x="2364" y="608"/>
                    <a:pt x="2355" y="609"/>
                    <a:pt x="2346" y="612"/>
                  </a:cubicBezTo>
                  <a:cubicBezTo>
                    <a:pt x="2315" y="618"/>
                    <a:pt x="2290" y="638"/>
                    <a:pt x="2274" y="666"/>
                  </a:cubicBezTo>
                  <a:cubicBezTo>
                    <a:pt x="2225" y="755"/>
                    <a:pt x="2163" y="807"/>
                    <a:pt x="2087" y="824"/>
                  </a:cubicBezTo>
                  <a:cubicBezTo>
                    <a:pt x="2152" y="692"/>
                    <a:pt x="2209" y="549"/>
                    <a:pt x="2225" y="393"/>
                  </a:cubicBezTo>
                  <a:cubicBezTo>
                    <a:pt x="2230" y="339"/>
                    <a:pt x="2232" y="260"/>
                    <a:pt x="2197" y="186"/>
                  </a:cubicBezTo>
                  <a:cubicBezTo>
                    <a:pt x="2142" y="71"/>
                    <a:pt x="2012" y="1"/>
                    <a:pt x="1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9287675" y="2521388"/>
              <a:ext cx="46175" cy="55050"/>
            </a:xfrm>
            <a:custGeom>
              <a:avLst/>
              <a:gdLst/>
              <a:ahLst/>
              <a:cxnLst/>
              <a:rect l="l" t="t" r="r" b="b"/>
              <a:pathLst>
                <a:path w="1847" h="2202" extrusionOk="0">
                  <a:moveTo>
                    <a:pt x="855" y="228"/>
                  </a:moveTo>
                  <a:cubicBezTo>
                    <a:pt x="882" y="228"/>
                    <a:pt x="906" y="233"/>
                    <a:pt x="926" y="246"/>
                  </a:cubicBezTo>
                  <a:cubicBezTo>
                    <a:pt x="956" y="267"/>
                    <a:pt x="980" y="306"/>
                    <a:pt x="1007" y="349"/>
                  </a:cubicBezTo>
                  <a:cubicBezTo>
                    <a:pt x="1042" y="406"/>
                    <a:pt x="1082" y="470"/>
                    <a:pt x="1148" y="516"/>
                  </a:cubicBezTo>
                  <a:cubicBezTo>
                    <a:pt x="1203" y="555"/>
                    <a:pt x="1262" y="572"/>
                    <a:pt x="1315" y="588"/>
                  </a:cubicBezTo>
                  <a:cubicBezTo>
                    <a:pt x="1337" y="595"/>
                    <a:pt x="1359" y="600"/>
                    <a:pt x="1381" y="609"/>
                  </a:cubicBezTo>
                  <a:cubicBezTo>
                    <a:pt x="1541" y="676"/>
                    <a:pt x="1607" y="888"/>
                    <a:pt x="1587" y="1054"/>
                  </a:cubicBezTo>
                  <a:cubicBezTo>
                    <a:pt x="1562" y="1256"/>
                    <a:pt x="1442" y="1449"/>
                    <a:pt x="1336" y="1620"/>
                  </a:cubicBezTo>
                  <a:lnTo>
                    <a:pt x="1157" y="1908"/>
                  </a:lnTo>
                  <a:cubicBezTo>
                    <a:pt x="1145" y="1928"/>
                    <a:pt x="1121" y="1968"/>
                    <a:pt x="1105" y="1973"/>
                  </a:cubicBezTo>
                  <a:cubicBezTo>
                    <a:pt x="1105" y="1973"/>
                    <a:pt x="1105" y="1973"/>
                    <a:pt x="1104" y="1973"/>
                  </a:cubicBezTo>
                  <a:cubicBezTo>
                    <a:pt x="1089" y="1973"/>
                    <a:pt x="1057" y="1940"/>
                    <a:pt x="1053" y="1903"/>
                  </a:cubicBezTo>
                  <a:cubicBezTo>
                    <a:pt x="1048" y="1847"/>
                    <a:pt x="1070" y="1783"/>
                    <a:pt x="1096" y="1714"/>
                  </a:cubicBezTo>
                  <a:cubicBezTo>
                    <a:pt x="1102" y="1693"/>
                    <a:pt x="1110" y="1674"/>
                    <a:pt x="1116" y="1656"/>
                  </a:cubicBezTo>
                  <a:cubicBezTo>
                    <a:pt x="1199" y="1405"/>
                    <a:pt x="1203" y="1128"/>
                    <a:pt x="1121" y="878"/>
                  </a:cubicBezTo>
                  <a:cubicBezTo>
                    <a:pt x="1106" y="835"/>
                    <a:pt x="1069" y="804"/>
                    <a:pt x="1024" y="798"/>
                  </a:cubicBezTo>
                  <a:cubicBezTo>
                    <a:pt x="1015" y="797"/>
                    <a:pt x="1006" y="797"/>
                    <a:pt x="999" y="797"/>
                  </a:cubicBezTo>
                  <a:cubicBezTo>
                    <a:pt x="853" y="797"/>
                    <a:pt x="764" y="934"/>
                    <a:pt x="734" y="980"/>
                  </a:cubicBezTo>
                  <a:cubicBezTo>
                    <a:pt x="655" y="1100"/>
                    <a:pt x="589" y="1223"/>
                    <a:pt x="524" y="1345"/>
                  </a:cubicBezTo>
                  <a:cubicBezTo>
                    <a:pt x="476" y="1437"/>
                    <a:pt x="431" y="1524"/>
                    <a:pt x="380" y="1607"/>
                  </a:cubicBezTo>
                  <a:cubicBezTo>
                    <a:pt x="323" y="1581"/>
                    <a:pt x="262" y="1551"/>
                    <a:pt x="252" y="1533"/>
                  </a:cubicBezTo>
                  <a:cubicBezTo>
                    <a:pt x="252" y="1527"/>
                    <a:pt x="253" y="1491"/>
                    <a:pt x="340" y="1373"/>
                  </a:cubicBezTo>
                  <a:cubicBezTo>
                    <a:pt x="566" y="1059"/>
                    <a:pt x="642" y="780"/>
                    <a:pt x="593" y="435"/>
                  </a:cubicBezTo>
                  <a:lnTo>
                    <a:pt x="593" y="434"/>
                  </a:lnTo>
                  <a:cubicBezTo>
                    <a:pt x="589" y="400"/>
                    <a:pt x="579" y="336"/>
                    <a:pt x="591" y="321"/>
                  </a:cubicBezTo>
                  <a:cubicBezTo>
                    <a:pt x="596" y="315"/>
                    <a:pt x="621" y="302"/>
                    <a:pt x="636" y="296"/>
                  </a:cubicBezTo>
                  <a:cubicBezTo>
                    <a:pt x="706" y="262"/>
                    <a:pt x="788" y="228"/>
                    <a:pt x="855" y="228"/>
                  </a:cubicBezTo>
                  <a:close/>
                  <a:moveTo>
                    <a:pt x="858" y="0"/>
                  </a:moveTo>
                  <a:cubicBezTo>
                    <a:pt x="727" y="0"/>
                    <a:pt x="604" y="59"/>
                    <a:pt x="538" y="89"/>
                  </a:cubicBezTo>
                  <a:cubicBezTo>
                    <a:pt x="503" y="106"/>
                    <a:pt x="455" y="129"/>
                    <a:pt x="418" y="173"/>
                  </a:cubicBezTo>
                  <a:cubicBezTo>
                    <a:pt x="338" y="266"/>
                    <a:pt x="355" y="387"/>
                    <a:pt x="368" y="467"/>
                  </a:cubicBezTo>
                  <a:lnTo>
                    <a:pt x="481" y="453"/>
                  </a:lnTo>
                  <a:lnTo>
                    <a:pt x="481" y="453"/>
                  </a:lnTo>
                  <a:lnTo>
                    <a:pt x="368" y="469"/>
                  </a:lnTo>
                  <a:cubicBezTo>
                    <a:pt x="407" y="752"/>
                    <a:pt x="346" y="976"/>
                    <a:pt x="155" y="1239"/>
                  </a:cubicBezTo>
                  <a:cubicBezTo>
                    <a:pt x="59" y="1373"/>
                    <a:pt x="0" y="1483"/>
                    <a:pt x="32" y="1594"/>
                  </a:cubicBezTo>
                  <a:cubicBezTo>
                    <a:pt x="69" y="1717"/>
                    <a:pt x="193" y="1777"/>
                    <a:pt x="381" y="1855"/>
                  </a:cubicBezTo>
                  <a:cubicBezTo>
                    <a:pt x="396" y="1860"/>
                    <a:pt x="410" y="1863"/>
                    <a:pt x="425" y="1863"/>
                  </a:cubicBezTo>
                  <a:cubicBezTo>
                    <a:pt x="463" y="1863"/>
                    <a:pt x="499" y="1844"/>
                    <a:pt x="520" y="1812"/>
                  </a:cubicBezTo>
                  <a:cubicBezTo>
                    <a:pt x="598" y="1695"/>
                    <a:pt x="663" y="1572"/>
                    <a:pt x="727" y="1451"/>
                  </a:cubicBezTo>
                  <a:cubicBezTo>
                    <a:pt x="789" y="1336"/>
                    <a:pt x="853" y="1215"/>
                    <a:pt x="925" y="1106"/>
                  </a:cubicBezTo>
                  <a:cubicBezTo>
                    <a:pt x="930" y="1100"/>
                    <a:pt x="935" y="1092"/>
                    <a:pt x="939" y="1087"/>
                  </a:cubicBezTo>
                  <a:lnTo>
                    <a:pt x="939" y="1087"/>
                  </a:lnTo>
                  <a:cubicBezTo>
                    <a:pt x="967" y="1251"/>
                    <a:pt x="953" y="1423"/>
                    <a:pt x="899" y="1582"/>
                  </a:cubicBezTo>
                  <a:cubicBezTo>
                    <a:pt x="893" y="1599"/>
                    <a:pt x="888" y="1617"/>
                    <a:pt x="881" y="1635"/>
                  </a:cubicBezTo>
                  <a:cubicBezTo>
                    <a:pt x="849" y="1720"/>
                    <a:pt x="814" y="1817"/>
                    <a:pt x="825" y="1925"/>
                  </a:cubicBezTo>
                  <a:cubicBezTo>
                    <a:pt x="834" y="2020"/>
                    <a:pt x="893" y="2114"/>
                    <a:pt x="973" y="2163"/>
                  </a:cubicBezTo>
                  <a:cubicBezTo>
                    <a:pt x="1015" y="2189"/>
                    <a:pt x="1059" y="2202"/>
                    <a:pt x="1104" y="2202"/>
                  </a:cubicBezTo>
                  <a:cubicBezTo>
                    <a:pt x="1131" y="2202"/>
                    <a:pt x="1158" y="2196"/>
                    <a:pt x="1188" y="2190"/>
                  </a:cubicBezTo>
                  <a:cubicBezTo>
                    <a:pt x="1276" y="2156"/>
                    <a:pt x="1324" y="2078"/>
                    <a:pt x="1353" y="2031"/>
                  </a:cubicBezTo>
                  <a:lnTo>
                    <a:pt x="1532" y="1742"/>
                  </a:lnTo>
                  <a:cubicBezTo>
                    <a:pt x="1650" y="1551"/>
                    <a:pt x="1784" y="1336"/>
                    <a:pt x="1815" y="1083"/>
                  </a:cubicBezTo>
                  <a:cubicBezTo>
                    <a:pt x="1846" y="826"/>
                    <a:pt x="1737" y="509"/>
                    <a:pt x="1469" y="399"/>
                  </a:cubicBezTo>
                  <a:cubicBezTo>
                    <a:pt x="1441" y="387"/>
                    <a:pt x="1411" y="380"/>
                    <a:pt x="1380" y="370"/>
                  </a:cubicBezTo>
                  <a:cubicBezTo>
                    <a:pt x="1340" y="359"/>
                    <a:pt x="1305" y="349"/>
                    <a:pt x="1282" y="332"/>
                  </a:cubicBezTo>
                  <a:cubicBezTo>
                    <a:pt x="1252" y="312"/>
                    <a:pt x="1228" y="272"/>
                    <a:pt x="1203" y="230"/>
                  </a:cubicBezTo>
                  <a:cubicBezTo>
                    <a:pt x="1166" y="172"/>
                    <a:pt x="1126" y="103"/>
                    <a:pt x="1053" y="56"/>
                  </a:cubicBezTo>
                  <a:cubicBezTo>
                    <a:pt x="991" y="15"/>
                    <a:pt x="923" y="0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9219425" y="2283613"/>
              <a:ext cx="46175" cy="52175"/>
            </a:xfrm>
            <a:custGeom>
              <a:avLst/>
              <a:gdLst/>
              <a:ahLst/>
              <a:cxnLst/>
              <a:rect l="l" t="t" r="r" b="b"/>
              <a:pathLst>
                <a:path w="1847" h="2087" extrusionOk="0">
                  <a:moveTo>
                    <a:pt x="859" y="228"/>
                  </a:moveTo>
                  <a:cubicBezTo>
                    <a:pt x="886" y="228"/>
                    <a:pt x="909" y="233"/>
                    <a:pt x="929" y="246"/>
                  </a:cubicBezTo>
                  <a:cubicBezTo>
                    <a:pt x="997" y="292"/>
                    <a:pt x="1030" y="315"/>
                    <a:pt x="1078" y="350"/>
                  </a:cubicBezTo>
                  <a:lnTo>
                    <a:pt x="1150" y="401"/>
                  </a:lnTo>
                  <a:cubicBezTo>
                    <a:pt x="1204" y="440"/>
                    <a:pt x="1264" y="457"/>
                    <a:pt x="1316" y="473"/>
                  </a:cubicBezTo>
                  <a:cubicBezTo>
                    <a:pt x="1339" y="480"/>
                    <a:pt x="1361" y="485"/>
                    <a:pt x="1383" y="494"/>
                  </a:cubicBezTo>
                  <a:cubicBezTo>
                    <a:pt x="1543" y="561"/>
                    <a:pt x="1609" y="773"/>
                    <a:pt x="1589" y="939"/>
                  </a:cubicBezTo>
                  <a:cubicBezTo>
                    <a:pt x="1563" y="1141"/>
                    <a:pt x="1444" y="1334"/>
                    <a:pt x="1338" y="1505"/>
                  </a:cubicBezTo>
                  <a:lnTo>
                    <a:pt x="1158" y="1793"/>
                  </a:lnTo>
                  <a:cubicBezTo>
                    <a:pt x="1147" y="1813"/>
                    <a:pt x="1123" y="1853"/>
                    <a:pt x="1107" y="1858"/>
                  </a:cubicBezTo>
                  <a:cubicBezTo>
                    <a:pt x="1094" y="1858"/>
                    <a:pt x="1059" y="1826"/>
                    <a:pt x="1055" y="1788"/>
                  </a:cubicBezTo>
                  <a:cubicBezTo>
                    <a:pt x="1050" y="1732"/>
                    <a:pt x="1072" y="1666"/>
                    <a:pt x="1098" y="1599"/>
                  </a:cubicBezTo>
                  <a:cubicBezTo>
                    <a:pt x="1104" y="1579"/>
                    <a:pt x="1111" y="1559"/>
                    <a:pt x="1118" y="1541"/>
                  </a:cubicBezTo>
                  <a:cubicBezTo>
                    <a:pt x="1201" y="1290"/>
                    <a:pt x="1204" y="1013"/>
                    <a:pt x="1123" y="763"/>
                  </a:cubicBezTo>
                  <a:cubicBezTo>
                    <a:pt x="1108" y="720"/>
                    <a:pt x="1071" y="689"/>
                    <a:pt x="1026" y="683"/>
                  </a:cubicBezTo>
                  <a:cubicBezTo>
                    <a:pt x="1016" y="682"/>
                    <a:pt x="1008" y="682"/>
                    <a:pt x="1000" y="682"/>
                  </a:cubicBezTo>
                  <a:cubicBezTo>
                    <a:pt x="855" y="682"/>
                    <a:pt x="766" y="819"/>
                    <a:pt x="738" y="867"/>
                  </a:cubicBezTo>
                  <a:cubicBezTo>
                    <a:pt x="659" y="986"/>
                    <a:pt x="591" y="1110"/>
                    <a:pt x="527" y="1231"/>
                  </a:cubicBezTo>
                  <a:cubicBezTo>
                    <a:pt x="479" y="1322"/>
                    <a:pt x="433" y="1409"/>
                    <a:pt x="383" y="1492"/>
                  </a:cubicBezTo>
                  <a:cubicBezTo>
                    <a:pt x="326" y="1466"/>
                    <a:pt x="265" y="1436"/>
                    <a:pt x="255" y="1418"/>
                  </a:cubicBezTo>
                  <a:cubicBezTo>
                    <a:pt x="255" y="1412"/>
                    <a:pt x="257" y="1376"/>
                    <a:pt x="344" y="1258"/>
                  </a:cubicBezTo>
                  <a:cubicBezTo>
                    <a:pt x="569" y="944"/>
                    <a:pt x="645" y="665"/>
                    <a:pt x="596" y="320"/>
                  </a:cubicBezTo>
                  <a:lnTo>
                    <a:pt x="596" y="319"/>
                  </a:lnTo>
                  <a:cubicBezTo>
                    <a:pt x="596" y="315"/>
                    <a:pt x="595" y="312"/>
                    <a:pt x="595" y="308"/>
                  </a:cubicBezTo>
                  <a:cubicBezTo>
                    <a:pt x="611" y="307"/>
                    <a:pt x="625" y="302"/>
                    <a:pt x="638" y="296"/>
                  </a:cubicBezTo>
                  <a:cubicBezTo>
                    <a:pt x="709" y="262"/>
                    <a:pt x="792" y="228"/>
                    <a:pt x="859" y="228"/>
                  </a:cubicBezTo>
                  <a:close/>
                  <a:moveTo>
                    <a:pt x="859" y="0"/>
                  </a:moveTo>
                  <a:cubicBezTo>
                    <a:pt x="766" y="0"/>
                    <a:pt x="676" y="30"/>
                    <a:pt x="610" y="58"/>
                  </a:cubicBezTo>
                  <a:cubicBezTo>
                    <a:pt x="588" y="36"/>
                    <a:pt x="559" y="15"/>
                    <a:pt x="519" y="14"/>
                  </a:cubicBezTo>
                  <a:cubicBezTo>
                    <a:pt x="516" y="14"/>
                    <a:pt x="514" y="14"/>
                    <a:pt x="512" y="14"/>
                  </a:cubicBezTo>
                  <a:cubicBezTo>
                    <a:pt x="479" y="14"/>
                    <a:pt x="439" y="33"/>
                    <a:pt x="418" y="58"/>
                  </a:cubicBezTo>
                  <a:cubicBezTo>
                    <a:pt x="338" y="150"/>
                    <a:pt x="355" y="271"/>
                    <a:pt x="367" y="351"/>
                  </a:cubicBezTo>
                  <a:lnTo>
                    <a:pt x="481" y="336"/>
                  </a:lnTo>
                  <a:lnTo>
                    <a:pt x="367" y="352"/>
                  </a:lnTo>
                  <a:cubicBezTo>
                    <a:pt x="408" y="635"/>
                    <a:pt x="346" y="860"/>
                    <a:pt x="156" y="1122"/>
                  </a:cubicBezTo>
                  <a:cubicBezTo>
                    <a:pt x="60" y="1256"/>
                    <a:pt x="1" y="1367"/>
                    <a:pt x="33" y="1478"/>
                  </a:cubicBezTo>
                  <a:cubicBezTo>
                    <a:pt x="68" y="1602"/>
                    <a:pt x="194" y="1661"/>
                    <a:pt x="382" y="1738"/>
                  </a:cubicBezTo>
                  <a:cubicBezTo>
                    <a:pt x="396" y="1744"/>
                    <a:pt x="411" y="1747"/>
                    <a:pt x="425" y="1747"/>
                  </a:cubicBezTo>
                  <a:cubicBezTo>
                    <a:pt x="463" y="1747"/>
                    <a:pt x="499" y="1728"/>
                    <a:pt x="521" y="1696"/>
                  </a:cubicBezTo>
                  <a:cubicBezTo>
                    <a:pt x="597" y="1580"/>
                    <a:pt x="663" y="1457"/>
                    <a:pt x="727" y="1337"/>
                  </a:cubicBezTo>
                  <a:cubicBezTo>
                    <a:pt x="788" y="1221"/>
                    <a:pt x="852" y="1100"/>
                    <a:pt x="925" y="991"/>
                  </a:cubicBezTo>
                  <a:cubicBezTo>
                    <a:pt x="930" y="985"/>
                    <a:pt x="933" y="977"/>
                    <a:pt x="937" y="972"/>
                  </a:cubicBezTo>
                  <a:lnTo>
                    <a:pt x="937" y="972"/>
                  </a:lnTo>
                  <a:cubicBezTo>
                    <a:pt x="965" y="1136"/>
                    <a:pt x="952" y="1308"/>
                    <a:pt x="899" y="1467"/>
                  </a:cubicBezTo>
                  <a:cubicBezTo>
                    <a:pt x="893" y="1484"/>
                    <a:pt x="887" y="1502"/>
                    <a:pt x="880" y="1520"/>
                  </a:cubicBezTo>
                  <a:cubicBezTo>
                    <a:pt x="850" y="1605"/>
                    <a:pt x="815" y="1702"/>
                    <a:pt x="825" y="1810"/>
                  </a:cubicBezTo>
                  <a:cubicBezTo>
                    <a:pt x="835" y="1905"/>
                    <a:pt x="894" y="1999"/>
                    <a:pt x="974" y="2048"/>
                  </a:cubicBezTo>
                  <a:cubicBezTo>
                    <a:pt x="1014" y="2074"/>
                    <a:pt x="1060" y="2087"/>
                    <a:pt x="1104" y="2087"/>
                  </a:cubicBezTo>
                  <a:cubicBezTo>
                    <a:pt x="1133" y="2087"/>
                    <a:pt x="1160" y="2081"/>
                    <a:pt x="1188" y="2073"/>
                  </a:cubicBezTo>
                  <a:cubicBezTo>
                    <a:pt x="1277" y="2040"/>
                    <a:pt x="1324" y="1961"/>
                    <a:pt x="1354" y="1915"/>
                  </a:cubicBezTo>
                  <a:lnTo>
                    <a:pt x="1532" y="1626"/>
                  </a:lnTo>
                  <a:cubicBezTo>
                    <a:pt x="1651" y="1435"/>
                    <a:pt x="1785" y="1218"/>
                    <a:pt x="1815" y="966"/>
                  </a:cubicBezTo>
                  <a:cubicBezTo>
                    <a:pt x="1846" y="710"/>
                    <a:pt x="1738" y="394"/>
                    <a:pt x="1470" y="283"/>
                  </a:cubicBezTo>
                  <a:cubicBezTo>
                    <a:pt x="1440" y="271"/>
                    <a:pt x="1412" y="263"/>
                    <a:pt x="1381" y="254"/>
                  </a:cubicBezTo>
                  <a:cubicBezTo>
                    <a:pt x="1340" y="243"/>
                    <a:pt x="1306" y="233"/>
                    <a:pt x="1281" y="216"/>
                  </a:cubicBezTo>
                  <a:lnTo>
                    <a:pt x="1212" y="165"/>
                  </a:lnTo>
                  <a:cubicBezTo>
                    <a:pt x="1162" y="128"/>
                    <a:pt x="1125" y="104"/>
                    <a:pt x="1054" y="56"/>
                  </a:cubicBezTo>
                  <a:cubicBezTo>
                    <a:pt x="992" y="15"/>
                    <a:pt x="925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4"/>
          <p:cNvGrpSpPr/>
          <p:nvPr/>
        </p:nvGrpSpPr>
        <p:grpSpPr>
          <a:xfrm>
            <a:off x="6576332" y="2814615"/>
            <a:ext cx="1847673" cy="1698359"/>
            <a:chOff x="4828175" y="3193063"/>
            <a:chExt cx="810525" cy="745025"/>
          </a:xfrm>
        </p:grpSpPr>
        <p:sp>
          <p:nvSpPr>
            <p:cNvPr id="1106" name="Google Shape;1106;p54"/>
            <p:cNvSpPr/>
            <p:nvPr/>
          </p:nvSpPr>
          <p:spPr>
            <a:xfrm>
              <a:off x="4845500" y="3221763"/>
              <a:ext cx="766675" cy="586900"/>
            </a:xfrm>
            <a:custGeom>
              <a:avLst/>
              <a:gdLst/>
              <a:ahLst/>
              <a:cxnLst/>
              <a:rect l="l" t="t" r="r" b="b"/>
              <a:pathLst>
                <a:path w="30667" h="23476" extrusionOk="0">
                  <a:moveTo>
                    <a:pt x="15331" y="124"/>
                  </a:moveTo>
                  <a:lnTo>
                    <a:pt x="18478" y="1702"/>
                  </a:lnTo>
                  <a:cubicBezTo>
                    <a:pt x="18486" y="1705"/>
                    <a:pt x="18494" y="1708"/>
                    <a:pt x="18503" y="1708"/>
                  </a:cubicBezTo>
                  <a:lnTo>
                    <a:pt x="23284" y="1708"/>
                  </a:lnTo>
                  <a:lnTo>
                    <a:pt x="26829" y="3775"/>
                  </a:lnTo>
                  <a:lnTo>
                    <a:pt x="29412" y="6914"/>
                  </a:lnTo>
                  <a:lnTo>
                    <a:pt x="27677" y="10677"/>
                  </a:lnTo>
                  <a:cubicBezTo>
                    <a:pt x="27667" y="10699"/>
                    <a:pt x="27671" y="10725"/>
                    <a:pt x="27691" y="10742"/>
                  </a:cubicBezTo>
                  <a:lnTo>
                    <a:pt x="30529" y="13380"/>
                  </a:lnTo>
                  <a:lnTo>
                    <a:pt x="28666" y="16170"/>
                  </a:lnTo>
                  <a:lnTo>
                    <a:pt x="26449" y="19477"/>
                  </a:lnTo>
                  <a:lnTo>
                    <a:pt x="24408" y="23297"/>
                  </a:lnTo>
                  <a:lnTo>
                    <a:pt x="22693" y="20070"/>
                  </a:lnTo>
                  <a:lnTo>
                    <a:pt x="19902" y="16656"/>
                  </a:lnTo>
                  <a:cubicBezTo>
                    <a:pt x="19892" y="16642"/>
                    <a:pt x="19876" y="16635"/>
                    <a:pt x="19859" y="16635"/>
                  </a:cubicBezTo>
                  <a:cubicBezTo>
                    <a:pt x="19856" y="16635"/>
                    <a:pt x="19853" y="16635"/>
                    <a:pt x="19851" y="16635"/>
                  </a:cubicBezTo>
                  <a:cubicBezTo>
                    <a:pt x="19850" y="16635"/>
                    <a:pt x="19850" y="16635"/>
                    <a:pt x="19849" y="16635"/>
                  </a:cubicBezTo>
                  <a:lnTo>
                    <a:pt x="13893" y="17716"/>
                  </a:lnTo>
                  <a:lnTo>
                    <a:pt x="6224" y="17716"/>
                  </a:lnTo>
                  <a:lnTo>
                    <a:pt x="2139" y="14745"/>
                  </a:lnTo>
                  <a:lnTo>
                    <a:pt x="121" y="10696"/>
                  </a:lnTo>
                  <a:lnTo>
                    <a:pt x="2137" y="5601"/>
                  </a:lnTo>
                  <a:lnTo>
                    <a:pt x="7764" y="1707"/>
                  </a:lnTo>
                  <a:lnTo>
                    <a:pt x="11872" y="1828"/>
                  </a:lnTo>
                  <a:cubicBezTo>
                    <a:pt x="11880" y="1828"/>
                    <a:pt x="11890" y="1827"/>
                    <a:pt x="11898" y="1823"/>
                  </a:cubicBezTo>
                  <a:lnTo>
                    <a:pt x="15331" y="124"/>
                  </a:lnTo>
                  <a:close/>
                  <a:moveTo>
                    <a:pt x="15331" y="1"/>
                  </a:moveTo>
                  <a:cubicBezTo>
                    <a:pt x="15322" y="1"/>
                    <a:pt x="15314" y="3"/>
                    <a:pt x="15306" y="6"/>
                  </a:cubicBezTo>
                  <a:lnTo>
                    <a:pt x="11859" y="1713"/>
                  </a:lnTo>
                  <a:lnTo>
                    <a:pt x="7748" y="1591"/>
                  </a:lnTo>
                  <a:cubicBezTo>
                    <a:pt x="7736" y="1591"/>
                    <a:pt x="7722" y="1595"/>
                    <a:pt x="7714" y="1602"/>
                  </a:cubicBezTo>
                  <a:lnTo>
                    <a:pt x="2057" y="5515"/>
                  </a:lnTo>
                  <a:cubicBezTo>
                    <a:pt x="2047" y="5520"/>
                    <a:pt x="2041" y="5530"/>
                    <a:pt x="2036" y="5541"/>
                  </a:cubicBezTo>
                  <a:lnTo>
                    <a:pt x="5" y="10677"/>
                  </a:lnTo>
                  <a:cubicBezTo>
                    <a:pt x="0" y="10693"/>
                    <a:pt x="1" y="10709"/>
                    <a:pt x="8" y="10724"/>
                  </a:cubicBezTo>
                  <a:lnTo>
                    <a:pt x="2044" y="14808"/>
                  </a:lnTo>
                  <a:cubicBezTo>
                    <a:pt x="2047" y="14817"/>
                    <a:pt x="2052" y="14824"/>
                    <a:pt x="2061" y="14829"/>
                  </a:cubicBezTo>
                  <a:lnTo>
                    <a:pt x="6172" y="17820"/>
                  </a:lnTo>
                  <a:cubicBezTo>
                    <a:pt x="6181" y="17827"/>
                    <a:pt x="6193" y="17831"/>
                    <a:pt x="6205" y="17831"/>
                  </a:cubicBezTo>
                  <a:lnTo>
                    <a:pt x="13902" y="17829"/>
                  </a:lnTo>
                  <a:lnTo>
                    <a:pt x="19835" y="16753"/>
                  </a:lnTo>
                  <a:lnTo>
                    <a:pt x="22598" y="20133"/>
                  </a:lnTo>
                  <a:lnTo>
                    <a:pt x="24357" y="23444"/>
                  </a:lnTo>
                  <a:cubicBezTo>
                    <a:pt x="24368" y="23463"/>
                    <a:pt x="24387" y="23475"/>
                    <a:pt x="24408" y="23475"/>
                  </a:cubicBezTo>
                  <a:cubicBezTo>
                    <a:pt x="24430" y="23475"/>
                    <a:pt x="24450" y="23464"/>
                    <a:pt x="24458" y="23446"/>
                  </a:cubicBezTo>
                  <a:lnTo>
                    <a:pt x="26546" y="19538"/>
                  </a:lnTo>
                  <a:lnTo>
                    <a:pt x="28761" y="16236"/>
                  </a:lnTo>
                  <a:lnTo>
                    <a:pt x="30650" y="13405"/>
                  </a:lnTo>
                  <a:cubicBezTo>
                    <a:pt x="30667" y="13382"/>
                    <a:pt x="30662" y="13350"/>
                    <a:pt x="30642" y="13331"/>
                  </a:cubicBezTo>
                  <a:lnTo>
                    <a:pt x="27798" y="10686"/>
                  </a:lnTo>
                  <a:lnTo>
                    <a:pt x="29531" y="6928"/>
                  </a:lnTo>
                  <a:cubicBezTo>
                    <a:pt x="29541" y="6907"/>
                    <a:pt x="29537" y="6885"/>
                    <a:pt x="29524" y="6867"/>
                  </a:cubicBezTo>
                  <a:lnTo>
                    <a:pt x="26912" y="3692"/>
                  </a:lnTo>
                  <a:cubicBezTo>
                    <a:pt x="26908" y="3687"/>
                    <a:pt x="26903" y="3682"/>
                    <a:pt x="26897" y="3679"/>
                  </a:cubicBezTo>
                  <a:lnTo>
                    <a:pt x="23331" y="1600"/>
                  </a:lnTo>
                  <a:cubicBezTo>
                    <a:pt x="23321" y="1594"/>
                    <a:pt x="23313" y="1591"/>
                    <a:pt x="23302" y="1591"/>
                  </a:cubicBezTo>
                  <a:lnTo>
                    <a:pt x="18518" y="1591"/>
                  </a:lnTo>
                  <a:lnTo>
                    <a:pt x="15356" y="6"/>
                  </a:lnTo>
                  <a:cubicBezTo>
                    <a:pt x="15348" y="3"/>
                    <a:pt x="15339" y="1"/>
                    <a:pt x="15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5340300" y="3554663"/>
              <a:ext cx="271825" cy="137850"/>
            </a:xfrm>
            <a:custGeom>
              <a:avLst/>
              <a:gdLst/>
              <a:ahLst/>
              <a:cxnLst/>
              <a:rect l="l" t="t" r="r" b="b"/>
              <a:pathLst>
                <a:path w="10873" h="5514" extrusionOk="0">
                  <a:moveTo>
                    <a:pt x="10810" y="0"/>
                  </a:moveTo>
                  <a:cubicBezTo>
                    <a:pt x="10805" y="0"/>
                    <a:pt x="10800" y="1"/>
                    <a:pt x="10795" y="2"/>
                  </a:cubicBezTo>
                  <a:lnTo>
                    <a:pt x="6567" y="1031"/>
                  </a:lnTo>
                  <a:cubicBezTo>
                    <a:pt x="6537" y="1039"/>
                    <a:pt x="6518" y="1070"/>
                    <a:pt x="6527" y="1100"/>
                  </a:cubicBezTo>
                  <a:cubicBezTo>
                    <a:pt x="6533" y="1126"/>
                    <a:pt x="6556" y="1144"/>
                    <a:pt x="6581" y="1144"/>
                  </a:cubicBezTo>
                  <a:cubicBezTo>
                    <a:pt x="6586" y="1144"/>
                    <a:pt x="6591" y="1143"/>
                    <a:pt x="6596" y="1142"/>
                  </a:cubicBezTo>
                  <a:lnTo>
                    <a:pt x="10611" y="165"/>
                  </a:lnTo>
                  <a:lnTo>
                    <a:pt x="4973" y="5389"/>
                  </a:lnTo>
                  <a:lnTo>
                    <a:pt x="88" y="3324"/>
                  </a:lnTo>
                  <a:cubicBezTo>
                    <a:pt x="80" y="3321"/>
                    <a:pt x="73" y="3320"/>
                    <a:pt x="65" y="3320"/>
                  </a:cubicBezTo>
                  <a:cubicBezTo>
                    <a:pt x="43" y="3320"/>
                    <a:pt x="22" y="3333"/>
                    <a:pt x="13" y="3355"/>
                  </a:cubicBezTo>
                  <a:cubicBezTo>
                    <a:pt x="0" y="3384"/>
                    <a:pt x="14" y="3417"/>
                    <a:pt x="43" y="3430"/>
                  </a:cubicBezTo>
                  <a:lnTo>
                    <a:pt x="4963" y="5509"/>
                  </a:lnTo>
                  <a:cubicBezTo>
                    <a:pt x="4971" y="5512"/>
                    <a:pt x="4978" y="5513"/>
                    <a:pt x="4986" y="5513"/>
                  </a:cubicBezTo>
                  <a:cubicBezTo>
                    <a:pt x="5000" y="5513"/>
                    <a:pt x="5013" y="5508"/>
                    <a:pt x="5022" y="5498"/>
                  </a:cubicBezTo>
                  <a:lnTo>
                    <a:pt x="10848" y="100"/>
                  </a:lnTo>
                  <a:cubicBezTo>
                    <a:pt x="10868" y="80"/>
                    <a:pt x="10872" y="53"/>
                    <a:pt x="10860" y="30"/>
                  </a:cubicBezTo>
                  <a:cubicBezTo>
                    <a:pt x="10850" y="12"/>
                    <a:pt x="10831" y="0"/>
                    <a:pt x="10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5037650" y="3229863"/>
              <a:ext cx="481100" cy="132425"/>
            </a:xfrm>
            <a:custGeom>
              <a:avLst/>
              <a:gdLst/>
              <a:ahLst/>
              <a:cxnLst/>
              <a:rect l="l" t="t" r="r" b="b"/>
              <a:pathLst>
                <a:path w="19244" h="5297" extrusionOk="0">
                  <a:moveTo>
                    <a:pt x="3629" y="1"/>
                  </a:moveTo>
                  <a:cubicBezTo>
                    <a:pt x="3622" y="1"/>
                    <a:pt x="3616" y="2"/>
                    <a:pt x="3610" y="4"/>
                  </a:cubicBezTo>
                  <a:lnTo>
                    <a:pt x="39" y="1271"/>
                  </a:lnTo>
                  <a:cubicBezTo>
                    <a:pt x="19" y="1279"/>
                    <a:pt x="4" y="1298"/>
                    <a:pt x="2" y="1319"/>
                  </a:cubicBezTo>
                  <a:cubicBezTo>
                    <a:pt x="1" y="1341"/>
                    <a:pt x="9" y="1362"/>
                    <a:pt x="29" y="1374"/>
                  </a:cubicBezTo>
                  <a:lnTo>
                    <a:pt x="4975" y="4502"/>
                  </a:lnTo>
                  <a:cubicBezTo>
                    <a:pt x="4984" y="4508"/>
                    <a:pt x="4996" y="4512"/>
                    <a:pt x="5006" y="4512"/>
                  </a:cubicBezTo>
                  <a:cubicBezTo>
                    <a:pt x="5007" y="4512"/>
                    <a:pt x="5009" y="4512"/>
                    <a:pt x="5010" y="4512"/>
                  </a:cubicBezTo>
                  <a:lnTo>
                    <a:pt x="12167" y="3952"/>
                  </a:lnTo>
                  <a:lnTo>
                    <a:pt x="17531" y="5296"/>
                  </a:lnTo>
                  <a:cubicBezTo>
                    <a:pt x="17535" y="5297"/>
                    <a:pt x="17540" y="5297"/>
                    <a:pt x="17544" y="5297"/>
                  </a:cubicBezTo>
                  <a:cubicBezTo>
                    <a:pt x="17560" y="5297"/>
                    <a:pt x="17577" y="5290"/>
                    <a:pt x="17584" y="5275"/>
                  </a:cubicBezTo>
                  <a:lnTo>
                    <a:pt x="19222" y="3441"/>
                  </a:lnTo>
                  <a:cubicBezTo>
                    <a:pt x="19243" y="3419"/>
                    <a:pt x="19242" y="3382"/>
                    <a:pt x="19218" y="3361"/>
                  </a:cubicBezTo>
                  <a:cubicBezTo>
                    <a:pt x="19207" y="3351"/>
                    <a:pt x="19194" y="3346"/>
                    <a:pt x="19180" y="3346"/>
                  </a:cubicBezTo>
                  <a:cubicBezTo>
                    <a:pt x="19165" y="3346"/>
                    <a:pt x="19149" y="3353"/>
                    <a:pt x="19138" y="3365"/>
                  </a:cubicBezTo>
                  <a:lnTo>
                    <a:pt x="17523" y="5174"/>
                  </a:lnTo>
                  <a:lnTo>
                    <a:pt x="12184" y="3836"/>
                  </a:lnTo>
                  <a:cubicBezTo>
                    <a:pt x="12178" y="3835"/>
                    <a:pt x="12173" y="3835"/>
                    <a:pt x="12165" y="3835"/>
                  </a:cubicBezTo>
                  <a:lnTo>
                    <a:pt x="5019" y="4395"/>
                  </a:lnTo>
                  <a:lnTo>
                    <a:pt x="189" y="1339"/>
                  </a:lnTo>
                  <a:lnTo>
                    <a:pt x="3648" y="113"/>
                  </a:lnTo>
                  <a:cubicBezTo>
                    <a:pt x="3677" y="102"/>
                    <a:pt x="3694" y="69"/>
                    <a:pt x="3683" y="39"/>
                  </a:cubicBezTo>
                  <a:cubicBezTo>
                    <a:pt x="3674" y="15"/>
                    <a:pt x="3652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4977125" y="3261563"/>
              <a:ext cx="500775" cy="195500"/>
            </a:xfrm>
            <a:custGeom>
              <a:avLst/>
              <a:gdLst/>
              <a:ahLst/>
              <a:cxnLst/>
              <a:rect l="l" t="t" r="r" b="b"/>
              <a:pathLst>
                <a:path w="20031" h="7820" extrusionOk="0">
                  <a:moveTo>
                    <a:pt x="18018" y="152"/>
                  </a:moveTo>
                  <a:lnTo>
                    <a:pt x="19896" y="3960"/>
                  </a:lnTo>
                  <a:lnTo>
                    <a:pt x="18038" y="5786"/>
                  </a:lnTo>
                  <a:lnTo>
                    <a:pt x="15128" y="2743"/>
                  </a:lnTo>
                  <a:lnTo>
                    <a:pt x="18018" y="152"/>
                  </a:lnTo>
                  <a:close/>
                  <a:moveTo>
                    <a:pt x="13221" y="134"/>
                  </a:moveTo>
                  <a:lnTo>
                    <a:pt x="14979" y="2744"/>
                  </a:lnTo>
                  <a:lnTo>
                    <a:pt x="12700" y="7256"/>
                  </a:lnTo>
                  <a:lnTo>
                    <a:pt x="12098" y="2818"/>
                  </a:lnTo>
                  <a:cubicBezTo>
                    <a:pt x="12096" y="2800"/>
                    <a:pt x="12084" y="2782"/>
                    <a:pt x="12066" y="2774"/>
                  </a:cubicBezTo>
                  <a:cubicBezTo>
                    <a:pt x="12059" y="2770"/>
                    <a:pt x="12050" y="2769"/>
                    <a:pt x="12043" y="2769"/>
                  </a:cubicBezTo>
                  <a:cubicBezTo>
                    <a:pt x="12032" y="2769"/>
                    <a:pt x="12021" y="2771"/>
                    <a:pt x="12012" y="2778"/>
                  </a:cubicBezTo>
                  <a:lnTo>
                    <a:pt x="6635" y="6169"/>
                  </a:lnTo>
                  <a:lnTo>
                    <a:pt x="7475" y="3227"/>
                  </a:lnTo>
                  <a:lnTo>
                    <a:pt x="13221" y="134"/>
                  </a:lnTo>
                  <a:close/>
                  <a:moveTo>
                    <a:pt x="134" y="1808"/>
                  </a:moveTo>
                  <a:lnTo>
                    <a:pt x="7292" y="3218"/>
                  </a:lnTo>
                  <a:lnTo>
                    <a:pt x="1510" y="7665"/>
                  </a:lnTo>
                  <a:lnTo>
                    <a:pt x="134" y="1808"/>
                  </a:lnTo>
                  <a:close/>
                  <a:moveTo>
                    <a:pt x="13242" y="0"/>
                  </a:moveTo>
                  <a:cubicBezTo>
                    <a:pt x="13233" y="0"/>
                    <a:pt x="13224" y="3"/>
                    <a:pt x="13216" y="8"/>
                  </a:cubicBezTo>
                  <a:lnTo>
                    <a:pt x="7466" y="3101"/>
                  </a:lnTo>
                  <a:lnTo>
                    <a:pt x="6663" y="165"/>
                  </a:lnTo>
                  <a:cubicBezTo>
                    <a:pt x="6656" y="139"/>
                    <a:pt x="6634" y="123"/>
                    <a:pt x="6609" y="123"/>
                  </a:cubicBezTo>
                  <a:cubicBezTo>
                    <a:pt x="6603" y="123"/>
                    <a:pt x="6598" y="124"/>
                    <a:pt x="6593" y="125"/>
                  </a:cubicBezTo>
                  <a:cubicBezTo>
                    <a:pt x="6562" y="134"/>
                    <a:pt x="6545" y="165"/>
                    <a:pt x="6553" y="196"/>
                  </a:cubicBezTo>
                  <a:lnTo>
                    <a:pt x="7350" y="3113"/>
                  </a:lnTo>
                  <a:lnTo>
                    <a:pt x="72" y="1679"/>
                  </a:lnTo>
                  <a:cubicBezTo>
                    <a:pt x="68" y="1678"/>
                    <a:pt x="64" y="1677"/>
                    <a:pt x="60" y="1677"/>
                  </a:cubicBezTo>
                  <a:cubicBezTo>
                    <a:pt x="45" y="1677"/>
                    <a:pt x="30" y="1684"/>
                    <a:pt x="19" y="1695"/>
                  </a:cubicBezTo>
                  <a:cubicBezTo>
                    <a:pt x="6" y="1707"/>
                    <a:pt x="0" y="1728"/>
                    <a:pt x="5" y="1746"/>
                  </a:cubicBezTo>
                  <a:lnTo>
                    <a:pt x="1420" y="7776"/>
                  </a:lnTo>
                  <a:cubicBezTo>
                    <a:pt x="1425" y="7794"/>
                    <a:pt x="1439" y="7809"/>
                    <a:pt x="1457" y="7815"/>
                  </a:cubicBezTo>
                  <a:cubicBezTo>
                    <a:pt x="1462" y="7818"/>
                    <a:pt x="1468" y="7819"/>
                    <a:pt x="1476" y="7819"/>
                  </a:cubicBezTo>
                  <a:cubicBezTo>
                    <a:pt x="1488" y="7819"/>
                    <a:pt x="1499" y="7815"/>
                    <a:pt x="1511" y="7810"/>
                  </a:cubicBezTo>
                  <a:lnTo>
                    <a:pt x="7327" y="3338"/>
                  </a:lnTo>
                  <a:lnTo>
                    <a:pt x="6487" y="6280"/>
                  </a:lnTo>
                  <a:cubicBezTo>
                    <a:pt x="6481" y="6303"/>
                    <a:pt x="6489" y="6327"/>
                    <a:pt x="6507" y="6342"/>
                  </a:cubicBezTo>
                  <a:cubicBezTo>
                    <a:pt x="6517" y="6349"/>
                    <a:pt x="6529" y="6353"/>
                    <a:pt x="6540" y="6353"/>
                  </a:cubicBezTo>
                  <a:cubicBezTo>
                    <a:pt x="6551" y="6353"/>
                    <a:pt x="6562" y="6350"/>
                    <a:pt x="6571" y="6344"/>
                  </a:cubicBezTo>
                  <a:lnTo>
                    <a:pt x="11999" y="2922"/>
                  </a:lnTo>
                  <a:lnTo>
                    <a:pt x="12614" y="7453"/>
                  </a:lnTo>
                  <a:cubicBezTo>
                    <a:pt x="12616" y="7478"/>
                    <a:pt x="12635" y="7498"/>
                    <a:pt x="12661" y="7501"/>
                  </a:cubicBezTo>
                  <a:cubicBezTo>
                    <a:pt x="12664" y="7502"/>
                    <a:pt x="12666" y="7502"/>
                    <a:pt x="12669" y="7502"/>
                  </a:cubicBezTo>
                  <a:cubicBezTo>
                    <a:pt x="12690" y="7502"/>
                    <a:pt x="12711" y="7491"/>
                    <a:pt x="12721" y="7471"/>
                  </a:cubicBezTo>
                  <a:lnTo>
                    <a:pt x="15064" y="2837"/>
                  </a:lnTo>
                  <a:lnTo>
                    <a:pt x="18000" y="5905"/>
                  </a:lnTo>
                  <a:cubicBezTo>
                    <a:pt x="18010" y="5916"/>
                    <a:pt x="18024" y="5923"/>
                    <a:pt x="18039" y="5923"/>
                  </a:cubicBezTo>
                  <a:cubicBezTo>
                    <a:pt x="18041" y="5923"/>
                    <a:pt x="18043" y="5923"/>
                    <a:pt x="18044" y="5923"/>
                  </a:cubicBezTo>
                  <a:cubicBezTo>
                    <a:pt x="18058" y="5923"/>
                    <a:pt x="18071" y="5916"/>
                    <a:pt x="18081" y="5906"/>
                  </a:cubicBezTo>
                  <a:lnTo>
                    <a:pt x="20009" y="4011"/>
                  </a:lnTo>
                  <a:cubicBezTo>
                    <a:pt x="20026" y="3994"/>
                    <a:pt x="20031" y="3969"/>
                    <a:pt x="20020" y="3946"/>
                  </a:cubicBezTo>
                  <a:lnTo>
                    <a:pt x="18092" y="32"/>
                  </a:lnTo>
                  <a:cubicBezTo>
                    <a:pt x="18083" y="16"/>
                    <a:pt x="18069" y="5"/>
                    <a:pt x="18051" y="2"/>
                  </a:cubicBezTo>
                  <a:cubicBezTo>
                    <a:pt x="18047" y="1"/>
                    <a:pt x="18043" y="1"/>
                    <a:pt x="18039" y="1"/>
                  </a:cubicBezTo>
                  <a:cubicBezTo>
                    <a:pt x="18026" y="1"/>
                    <a:pt x="18013" y="6"/>
                    <a:pt x="18002" y="15"/>
                  </a:cubicBezTo>
                  <a:lnTo>
                    <a:pt x="15060" y="2652"/>
                  </a:lnTo>
                  <a:lnTo>
                    <a:pt x="13291" y="26"/>
                  </a:lnTo>
                  <a:cubicBezTo>
                    <a:pt x="13279" y="10"/>
                    <a:pt x="13260" y="0"/>
                    <a:pt x="13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4845400" y="3399163"/>
              <a:ext cx="694950" cy="184225"/>
            </a:xfrm>
            <a:custGeom>
              <a:avLst/>
              <a:gdLst/>
              <a:ahLst/>
              <a:cxnLst/>
              <a:rect l="l" t="t" r="r" b="b"/>
              <a:pathLst>
                <a:path w="27798" h="7369" extrusionOk="0">
                  <a:moveTo>
                    <a:pt x="26494" y="0"/>
                  </a:moveTo>
                  <a:cubicBezTo>
                    <a:pt x="26488" y="0"/>
                    <a:pt x="26482" y="1"/>
                    <a:pt x="26475" y="4"/>
                  </a:cubicBezTo>
                  <a:cubicBezTo>
                    <a:pt x="26446" y="12"/>
                    <a:pt x="26430" y="46"/>
                    <a:pt x="26441" y="75"/>
                  </a:cubicBezTo>
                  <a:lnTo>
                    <a:pt x="27666" y="3579"/>
                  </a:lnTo>
                  <a:lnTo>
                    <a:pt x="21754" y="7245"/>
                  </a:lnTo>
                  <a:lnTo>
                    <a:pt x="16355" y="6359"/>
                  </a:lnTo>
                  <a:cubicBezTo>
                    <a:pt x="16351" y="6359"/>
                    <a:pt x="16347" y="6359"/>
                    <a:pt x="16343" y="6359"/>
                  </a:cubicBezTo>
                  <a:cubicBezTo>
                    <a:pt x="16341" y="6359"/>
                    <a:pt x="16338" y="6359"/>
                    <a:pt x="16337" y="6359"/>
                  </a:cubicBezTo>
                  <a:lnTo>
                    <a:pt x="9964" y="7252"/>
                  </a:lnTo>
                  <a:lnTo>
                    <a:pt x="3634" y="5894"/>
                  </a:lnTo>
                  <a:lnTo>
                    <a:pt x="178" y="3613"/>
                  </a:lnTo>
                  <a:lnTo>
                    <a:pt x="2895" y="2354"/>
                  </a:lnTo>
                  <a:cubicBezTo>
                    <a:pt x="2924" y="2341"/>
                    <a:pt x="2936" y="2306"/>
                    <a:pt x="2923" y="2278"/>
                  </a:cubicBezTo>
                  <a:cubicBezTo>
                    <a:pt x="2913" y="2256"/>
                    <a:pt x="2892" y="2244"/>
                    <a:pt x="2871" y="2244"/>
                  </a:cubicBezTo>
                  <a:cubicBezTo>
                    <a:pt x="2862" y="2244"/>
                    <a:pt x="2854" y="2246"/>
                    <a:pt x="2846" y="2249"/>
                  </a:cubicBezTo>
                  <a:lnTo>
                    <a:pt x="36" y="3551"/>
                  </a:lnTo>
                  <a:cubicBezTo>
                    <a:pt x="17" y="3560"/>
                    <a:pt x="4" y="3579"/>
                    <a:pt x="3" y="3599"/>
                  </a:cubicBezTo>
                  <a:cubicBezTo>
                    <a:pt x="1" y="3620"/>
                    <a:pt x="10" y="3639"/>
                    <a:pt x="28" y="3651"/>
                  </a:cubicBezTo>
                  <a:lnTo>
                    <a:pt x="3580" y="5995"/>
                  </a:lnTo>
                  <a:cubicBezTo>
                    <a:pt x="3586" y="5999"/>
                    <a:pt x="3593" y="6001"/>
                    <a:pt x="3600" y="6004"/>
                  </a:cubicBezTo>
                  <a:lnTo>
                    <a:pt x="9949" y="7367"/>
                  </a:lnTo>
                  <a:cubicBezTo>
                    <a:pt x="9954" y="7368"/>
                    <a:pt x="9957" y="7368"/>
                    <a:pt x="9961" y="7368"/>
                  </a:cubicBezTo>
                  <a:cubicBezTo>
                    <a:pt x="9963" y="7368"/>
                    <a:pt x="9965" y="7368"/>
                    <a:pt x="9967" y="7368"/>
                  </a:cubicBezTo>
                  <a:cubicBezTo>
                    <a:pt x="9968" y="7368"/>
                    <a:pt x="9969" y="7368"/>
                    <a:pt x="9971" y="7368"/>
                  </a:cubicBezTo>
                  <a:lnTo>
                    <a:pt x="16345" y="6475"/>
                  </a:lnTo>
                  <a:lnTo>
                    <a:pt x="21756" y="7363"/>
                  </a:lnTo>
                  <a:cubicBezTo>
                    <a:pt x="21758" y="7363"/>
                    <a:pt x="21760" y="7363"/>
                    <a:pt x="21762" y="7363"/>
                  </a:cubicBezTo>
                  <a:cubicBezTo>
                    <a:pt x="21774" y="7363"/>
                    <a:pt x="21784" y="7361"/>
                    <a:pt x="21795" y="7355"/>
                  </a:cubicBezTo>
                  <a:lnTo>
                    <a:pt x="27764" y="3652"/>
                  </a:lnTo>
                  <a:cubicBezTo>
                    <a:pt x="27786" y="3639"/>
                    <a:pt x="27797" y="3611"/>
                    <a:pt x="27788" y="3586"/>
                  </a:cubicBezTo>
                  <a:lnTo>
                    <a:pt x="26548" y="38"/>
                  </a:lnTo>
                  <a:cubicBezTo>
                    <a:pt x="26540" y="15"/>
                    <a:pt x="26518" y="0"/>
                    <a:pt x="26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5092800" y="3487788"/>
              <a:ext cx="447600" cy="204725"/>
            </a:xfrm>
            <a:custGeom>
              <a:avLst/>
              <a:gdLst/>
              <a:ahLst/>
              <a:cxnLst/>
              <a:rect l="l" t="t" r="r" b="b"/>
              <a:pathLst>
                <a:path w="17904" h="8189" extrusionOk="0">
                  <a:moveTo>
                    <a:pt x="17838" y="0"/>
                  </a:moveTo>
                  <a:cubicBezTo>
                    <a:pt x="17815" y="0"/>
                    <a:pt x="17793" y="14"/>
                    <a:pt x="17785" y="37"/>
                  </a:cubicBezTo>
                  <a:lnTo>
                    <a:pt x="14871" y="8006"/>
                  </a:lnTo>
                  <a:lnTo>
                    <a:pt x="11916" y="3727"/>
                  </a:lnTo>
                  <a:cubicBezTo>
                    <a:pt x="11906" y="3715"/>
                    <a:pt x="11889" y="3703"/>
                    <a:pt x="11873" y="3703"/>
                  </a:cubicBezTo>
                  <a:cubicBezTo>
                    <a:pt x="11871" y="3703"/>
                    <a:pt x="11869" y="3703"/>
                    <a:pt x="11867" y="3704"/>
                  </a:cubicBezTo>
                  <a:cubicBezTo>
                    <a:pt x="11848" y="3705"/>
                    <a:pt x="11830" y="3714"/>
                    <a:pt x="11820" y="3731"/>
                  </a:cubicBezTo>
                  <a:lnTo>
                    <a:pt x="10265" y="6341"/>
                  </a:lnTo>
                  <a:lnTo>
                    <a:pt x="6488" y="2829"/>
                  </a:lnTo>
                  <a:cubicBezTo>
                    <a:pt x="6477" y="2818"/>
                    <a:pt x="6461" y="2814"/>
                    <a:pt x="6446" y="2814"/>
                  </a:cubicBezTo>
                  <a:cubicBezTo>
                    <a:pt x="6443" y="2814"/>
                    <a:pt x="6440" y="2814"/>
                    <a:pt x="6438" y="2814"/>
                  </a:cubicBezTo>
                  <a:cubicBezTo>
                    <a:pt x="6418" y="2817"/>
                    <a:pt x="6403" y="2829"/>
                    <a:pt x="6396" y="2846"/>
                  </a:cubicBezTo>
                  <a:lnTo>
                    <a:pt x="4548" y="6941"/>
                  </a:lnTo>
                  <a:lnTo>
                    <a:pt x="98" y="3720"/>
                  </a:lnTo>
                  <a:cubicBezTo>
                    <a:pt x="89" y="3713"/>
                    <a:pt x="77" y="3710"/>
                    <a:pt x="66" y="3710"/>
                  </a:cubicBezTo>
                  <a:cubicBezTo>
                    <a:pt x="48" y="3710"/>
                    <a:pt x="30" y="3717"/>
                    <a:pt x="18" y="3732"/>
                  </a:cubicBezTo>
                  <a:cubicBezTo>
                    <a:pt x="1" y="3758"/>
                    <a:pt x="6" y="3794"/>
                    <a:pt x="32" y="3812"/>
                  </a:cubicBezTo>
                  <a:lnTo>
                    <a:pt x="4538" y="7077"/>
                  </a:lnTo>
                  <a:cubicBezTo>
                    <a:pt x="4547" y="7084"/>
                    <a:pt x="4558" y="7087"/>
                    <a:pt x="4570" y="7087"/>
                  </a:cubicBezTo>
                  <a:cubicBezTo>
                    <a:pt x="4576" y="7087"/>
                    <a:pt x="4581" y="7087"/>
                    <a:pt x="4586" y="7085"/>
                  </a:cubicBezTo>
                  <a:cubicBezTo>
                    <a:pt x="4602" y="7080"/>
                    <a:pt x="4617" y="7069"/>
                    <a:pt x="4623" y="7053"/>
                  </a:cubicBezTo>
                  <a:lnTo>
                    <a:pt x="6467" y="2968"/>
                  </a:lnTo>
                  <a:lnTo>
                    <a:pt x="10239" y="6474"/>
                  </a:lnTo>
                  <a:cubicBezTo>
                    <a:pt x="10249" y="6484"/>
                    <a:pt x="10263" y="6490"/>
                    <a:pt x="10277" y="6490"/>
                  </a:cubicBezTo>
                  <a:cubicBezTo>
                    <a:pt x="10280" y="6490"/>
                    <a:pt x="10282" y="6490"/>
                    <a:pt x="10285" y="6489"/>
                  </a:cubicBezTo>
                  <a:cubicBezTo>
                    <a:pt x="10302" y="6487"/>
                    <a:pt x="10317" y="6477"/>
                    <a:pt x="10326" y="6463"/>
                  </a:cubicBezTo>
                  <a:lnTo>
                    <a:pt x="11872" y="3868"/>
                  </a:lnTo>
                  <a:lnTo>
                    <a:pt x="14839" y="8164"/>
                  </a:lnTo>
                  <a:cubicBezTo>
                    <a:pt x="14849" y="8179"/>
                    <a:pt x="14868" y="8188"/>
                    <a:pt x="14886" y="8188"/>
                  </a:cubicBezTo>
                  <a:cubicBezTo>
                    <a:pt x="14889" y="8188"/>
                    <a:pt x="14890" y="8187"/>
                    <a:pt x="14892" y="8185"/>
                  </a:cubicBezTo>
                  <a:cubicBezTo>
                    <a:pt x="14913" y="8183"/>
                    <a:pt x="14933" y="8168"/>
                    <a:pt x="14939" y="8148"/>
                  </a:cubicBezTo>
                  <a:lnTo>
                    <a:pt x="17892" y="77"/>
                  </a:lnTo>
                  <a:cubicBezTo>
                    <a:pt x="17903" y="47"/>
                    <a:pt x="17887" y="14"/>
                    <a:pt x="17858" y="4"/>
                  </a:cubicBezTo>
                  <a:cubicBezTo>
                    <a:pt x="17852" y="1"/>
                    <a:pt x="17845" y="0"/>
                    <a:pt x="17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5388050" y="3580363"/>
              <a:ext cx="118275" cy="2875"/>
            </a:xfrm>
            <a:custGeom>
              <a:avLst/>
              <a:gdLst/>
              <a:ahLst/>
              <a:cxnLst/>
              <a:rect l="l" t="t" r="r" b="b"/>
              <a:pathLst>
                <a:path w="4731" h="115" extrusionOk="0">
                  <a:moveTo>
                    <a:pt x="58" y="1"/>
                  </a:moveTo>
                  <a:cubicBezTo>
                    <a:pt x="26" y="1"/>
                    <a:pt x="1" y="26"/>
                    <a:pt x="1" y="58"/>
                  </a:cubicBezTo>
                  <a:cubicBezTo>
                    <a:pt x="1" y="90"/>
                    <a:pt x="26" y="115"/>
                    <a:pt x="58" y="115"/>
                  </a:cubicBezTo>
                  <a:lnTo>
                    <a:pt x="4673" y="115"/>
                  </a:lnTo>
                  <a:cubicBezTo>
                    <a:pt x="4705" y="115"/>
                    <a:pt x="4731" y="90"/>
                    <a:pt x="4731" y="58"/>
                  </a:cubicBezTo>
                  <a:cubicBezTo>
                    <a:pt x="4731" y="26"/>
                    <a:pt x="4705" y="1"/>
                    <a:pt x="4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4896225" y="3417538"/>
              <a:ext cx="246050" cy="250000"/>
            </a:xfrm>
            <a:custGeom>
              <a:avLst/>
              <a:gdLst/>
              <a:ahLst/>
              <a:cxnLst/>
              <a:rect l="l" t="t" r="r" b="b"/>
              <a:pathLst>
                <a:path w="9842" h="10000" extrusionOk="0">
                  <a:moveTo>
                    <a:pt x="4680" y="1580"/>
                  </a:moveTo>
                  <a:lnTo>
                    <a:pt x="7736" y="6380"/>
                  </a:lnTo>
                  <a:lnTo>
                    <a:pt x="3035" y="3271"/>
                  </a:lnTo>
                  <a:lnTo>
                    <a:pt x="998" y="1623"/>
                  </a:lnTo>
                  <a:lnTo>
                    <a:pt x="4680" y="1580"/>
                  </a:lnTo>
                  <a:close/>
                  <a:moveTo>
                    <a:pt x="9780" y="1"/>
                  </a:moveTo>
                  <a:cubicBezTo>
                    <a:pt x="9754" y="1"/>
                    <a:pt x="9731" y="19"/>
                    <a:pt x="9725" y="45"/>
                  </a:cubicBezTo>
                  <a:lnTo>
                    <a:pt x="8973" y="3374"/>
                  </a:lnTo>
                  <a:lnTo>
                    <a:pt x="7917" y="6446"/>
                  </a:lnTo>
                  <a:lnTo>
                    <a:pt x="4763" y="1495"/>
                  </a:lnTo>
                  <a:cubicBezTo>
                    <a:pt x="4752" y="1478"/>
                    <a:pt x="4734" y="1469"/>
                    <a:pt x="4714" y="1468"/>
                  </a:cubicBezTo>
                  <a:lnTo>
                    <a:pt x="842" y="1512"/>
                  </a:lnTo>
                  <a:cubicBezTo>
                    <a:pt x="818" y="1513"/>
                    <a:pt x="796" y="1528"/>
                    <a:pt x="789" y="1551"/>
                  </a:cubicBezTo>
                  <a:cubicBezTo>
                    <a:pt x="780" y="1574"/>
                    <a:pt x="787" y="1599"/>
                    <a:pt x="806" y="1614"/>
                  </a:cubicBezTo>
                  <a:lnTo>
                    <a:pt x="2970" y="3365"/>
                  </a:lnTo>
                  <a:lnTo>
                    <a:pt x="7838" y="6584"/>
                  </a:lnTo>
                  <a:lnTo>
                    <a:pt x="4194" y="9855"/>
                  </a:lnTo>
                  <a:lnTo>
                    <a:pt x="1632" y="5186"/>
                  </a:lnTo>
                  <a:cubicBezTo>
                    <a:pt x="1623" y="5170"/>
                    <a:pt x="1607" y="5160"/>
                    <a:pt x="1589" y="5157"/>
                  </a:cubicBezTo>
                  <a:cubicBezTo>
                    <a:pt x="1586" y="5157"/>
                    <a:pt x="1583" y="5157"/>
                    <a:pt x="1580" y="5157"/>
                  </a:cubicBezTo>
                  <a:cubicBezTo>
                    <a:pt x="1564" y="5157"/>
                    <a:pt x="1549" y="5164"/>
                    <a:pt x="1538" y="5176"/>
                  </a:cubicBezTo>
                  <a:lnTo>
                    <a:pt x="22" y="6916"/>
                  </a:lnTo>
                  <a:cubicBezTo>
                    <a:pt x="1" y="6940"/>
                    <a:pt x="4" y="6975"/>
                    <a:pt x="28" y="6996"/>
                  </a:cubicBezTo>
                  <a:cubicBezTo>
                    <a:pt x="38" y="7006"/>
                    <a:pt x="52" y="7011"/>
                    <a:pt x="65" y="7011"/>
                  </a:cubicBezTo>
                  <a:cubicBezTo>
                    <a:pt x="81" y="7011"/>
                    <a:pt x="96" y="7004"/>
                    <a:pt x="108" y="6991"/>
                  </a:cubicBezTo>
                  <a:lnTo>
                    <a:pt x="1569" y="5312"/>
                  </a:lnTo>
                  <a:lnTo>
                    <a:pt x="4126" y="9969"/>
                  </a:lnTo>
                  <a:cubicBezTo>
                    <a:pt x="4133" y="9985"/>
                    <a:pt x="4148" y="9996"/>
                    <a:pt x="4165" y="9998"/>
                  </a:cubicBezTo>
                  <a:cubicBezTo>
                    <a:pt x="4168" y="10000"/>
                    <a:pt x="4173" y="10000"/>
                    <a:pt x="4175" y="10000"/>
                  </a:cubicBezTo>
                  <a:cubicBezTo>
                    <a:pt x="4190" y="10000"/>
                    <a:pt x="4203" y="9996"/>
                    <a:pt x="4216" y="9987"/>
                  </a:cubicBezTo>
                  <a:lnTo>
                    <a:pt x="7970" y="6620"/>
                  </a:lnTo>
                  <a:cubicBezTo>
                    <a:pt x="7977" y="6613"/>
                    <a:pt x="7982" y="6605"/>
                    <a:pt x="7986" y="6596"/>
                  </a:cubicBezTo>
                  <a:lnTo>
                    <a:pt x="9081" y="3406"/>
                  </a:lnTo>
                  <a:lnTo>
                    <a:pt x="9835" y="71"/>
                  </a:lnTo>
                  <a:cubicBezTo>
                    <a:pt x="9841" y="40"/>
                    <a:pt x="9823" y="10"/>
                    <a:pt x="9792" y="2"/>
                  </a:cubicBezTo>
                  <a:cubicBezTo>
                    <a:pt x="9788" y="1"/>
                    <a:pt x="9784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4896200" y="3359438"/>
              <a:ext cx="716000" cy="223800"/>
            </a:xfrm>
            <a:custGeom>
              <a:avLst/>
              <a:gdLst/>
              <a:ahLst/>
              <a:cxnLst/>
              <a:rect l="l" t="t" r="r" b="b"/>
              <a:pathLst>
                <a:path w="28640" h="8952" extrusionOk="0">
                  <a:moveTo>
                    <a:pt x="21221" y="1973"/>
                  </a:moveTo>
                  <a:lnTo>
                    <a:pt x="22121" y="4527"/>
                  </a:lnTo>
                  <a:lnTo>
                    <a:pt x="16146" y="3513"/>
                  </a:lnTo>
                  <a:lnTo>
                    <a:pt x="20786" y="2009"/>
                  </a:lnTo>
                  <a:lnTo>
                    <a:pt x="21221" y="1973"/>
                  </a:lnTo>
                  <a:close/>
                  <a:moveTo>
                    <a:pt x="21389" y="2107"/>
                  </a:moveTo>
                  <a:lnTo>
                    <a:pt x="25474" y="5096"/>
                  </a:lnTo>
                  <a:lnTo>
                    <a:pt x="22251" y="4549"/>
                  </a:lnTo>
                  <a:lnTo>
                    <a:pt x="21389" y="2107"/>
                  </a:lnTo>
                  <a:close/>
                  <a:moveTo>
                    <a:pt x="10048" y="2490"/>
                  </a:moveTo>
                  <a:lnTo>
                    <a:pt x="15873" y="3583"/>
                  </a:lnTo>
                  <a:lnTo>
                    <a:pt x="17694" y="6134"/>
                  </a:lnTo>
                  <a:lnTo>
                    <a:pt x="15120" y="5808"/>
                  </a:lnTo>
                  <a:lnTo>
                    <a:pt x="10048" y="2490"/>
                  </a:lnTo>
                  <a:close/>
                  <a:moveTo>
                    <a:pt x="16033" y="3610"/>
                  </a:moveTo>
                  <a:lnTo>
                    <a:pt x="22166" y="4651"/>
                  </a:lnTo>
                  <a:lnTo>
                    <a:pt x="22921" y="6797"/>
                  </a:lnTo>
                  <a:lnTo>
                    <a:pt x="17848" y="6154"/>
                  </a:lnTo>
                  <a:lnTo>
                    <a:pt x="16033" y="3610"/>
                  </a:lnTo>
                  <a:close/>
                  <a:moveTo>
                    <a:pt x="149" y="201"/>
                  </a:moveTo>
                  <a:lnTo>
                    <a:pt x="4631" y="3856"/>
                  </a:lnTo>
                  <a:lnTo>
                    <a:pt x="1613" y="7411"/>
                  </a:lnTo>
                  <a:lnTo>
                    <a:pt x="149" y="201"/>
                  </a:lnTo>
                  <a:close/>
                  <a:moveTo>
                    <a:pt x="9756" y="2444"/>
                  </a:moveTo>
                  <a:lnTo>
                    <a:pt x="14122" y="7861"/>
                  </a:lnTo>
                  <a:lnTo>
                    <a:pt x="4881" y="3857"/>
                  </a:lnTo>
                  <a:lnTo>
                    <a:pt x="9756" y="2444"/>
                  </a:lnTo>
                  <a:close/>
                  <a:moveTo>
                    <a:pt x="10049" y="2625"/>
                  </a:moveTo>
                  <a:lnTo>
                    <a:pt x="15030" y="5886"/>
                  </a:lnTo>
                  <a:lnTo>
                    <a:pt x="14293" y="7890"/>
                  </a:lnTo>
                  <a:lnTo>
                    <a:pt x="10049" y="2625"/>
                  </a:lnTo>
                  <a:close/>
                  <a:moveTo>
                    <a:pt x="15338" y="5951"/>
                  </a:moveTo>
                  <a:lnTo>
                    <a:pt x="17784" y="6261"/>
                  </a:lnTo>
                  <a:lnTo>
                    <a:pt x="19509" y="8682"/>
                  </a:lnTo>
                  <a:lnTo>
                    <a:pt x="15338" y="5951"/>
                  </a:lnTo>
                  <a:close/>
                  <a:moveTo>
                    <a:pt x="63" y="0"/>
                  </a:moveTo>
                  <a:cubicBezTo>
                    <a:pt x="52" y="0"/>
                    <a:pt x="42" y="3"/>
                    <a:pt x="33" y="8"/>
                  </a:cubicBezTo>
                  <a:cubicBezTo>
                    <a:pt x="11" y="20"/>
                    <a:pt x="1" y="44"/>
                    <a:pt x="6" y="68"/>
                  </a:cubicBezTo>
                  <a:lnTo>
                    <a:pt x="1526" y="7548"/>
                  </a:lnTo>
                  <a:cubicBezTo>
                    <a:pt x="1529" y="7569"/>
                    <a:pt x="1545" y="7587"/>
                    <a:pt x="1566" y="7593"/>
                  </a:cubicBezTo>
                  <a:cubicBezTo>
                    <a:pt x="1570" y="7593"/>
                    <a:pt x="1574" y="7594"/>
                    <a:pt x="1578" y="7594"/>
                  </a:cubicBezTo>
                  <a:cubicBezTo>
                    <a:pt x="1595" y="7594"/>
                    <a:pt x="1612" y="7586"/>
                    <a:pt x="1624" y="7573"/>
                  </a:cubicBezTo>
                  <a:lnTo>
                    <a:pt x="4729" y="3916"/>
                  </a:lnTo>
                  <a:lnTo>
                    <a:pt x="14291" y="8058"/>
                  </a:lnTo>
                  <a:cubicBezTo>
                    <a:pt x="14292" y="8058"/>
                    <a:pt x="14293" y="8059"/>
                    <a:pt x="14294" y="8059"/>
                  </a:cubicBezTo>
                  <a:cubicBezTo>
                    <a:pt x="14301" y="8062"/>
                    <a:pt x="14307" y="8063"/>
                    <a:pt x="14313" y="8063"/>
                  </a:cubicBezTo>
                  <a:cubicBezTo>
                    <a:pt x="14320" y="8063"/>
                    <a:pt x="14327" y="8061"/>
                    <a:pt x="14334" y="8059"/>
                  </a:cubicBezTo>
                  <a:cubicBezTo>
                    <a:pt x="14339" y="8058"/>
                    <a:pt x="14344" y="8055"/>
                    <a:pt x="14347" y="8051"/>
                  </a:cubicBezTo>
                  <a:cubicBezTo>
                    <a:pt x="14355" y="8045"/>
                    <a:pt x="14360" y="8039"/>
                    <a:pt x="14363" y="8031"/>
                  </a:cubicBezTo>
                  <a:cubicBezTo>
                    <a:pt x="14366" y="8029"/>
                    <a:pt x="14366" y="8027"/>
                    <a:pt x="14367" y="8024"/>
                  </a:cubicBezTo>
                  <a:lnTo>
                    <a:pt x="15129" y="5950"/>
                  </a:lnTo>
                  <a:lnTo>
                    <a:pt x="19701" y="8942"/>
                  </a:lnTo>
                  <a:cubicBezTo>
                    <a:pt x="19711" y="8950"/>
                    <a:pt x="19722" y="8952"/>
                    <a:pt x="19732" y="8952"/>
                  </a:cubicBezTo>
                  <a:cubicBezTo>
                    <a:pt x="19747" y="8952"/>
                    <a:pt x="19763" y="8946"/>
                    <a:pt x="19775" y="8930"/>
                  </a:cubicBezTo>
                  <a:cubicBezTo>
                    <a:pt x="19793" y="8912"/>
                    <a:pt x="19796" y="8881"/>
                    <a:pt x="19780" y="8859"/>
                  </a:cubicBezTo>
                  <a:lnTo>
                    <a:pt x="17939" y="6277"/>
                  </a:lnTo>
                  <a:lnTo>
                    <a:pt x="23001" y="6918"/>
                  </a:lnTo>
                  <a:cubicBezTo>
                    <a:pt x="23003" y="6918"/>
                    <a:pt x="23005" y="6918"/>
                    <a:pt x="23007" y="6918"/>
                  </a:cubicBezTo>
                  <a:cubicBezTo>
                    <a:pt x="23025" y="6918"/>
                    <a:pt x="23043" y="6911"/>
                    <a:pt x="23053" y="6896"/>
                  </a:cubicBezTo>
                  <a:cubicBezTo>
                    <a:pt x="23065" y="6881"/>
                    <a:pt x="23069" y="6860"/>
                    <a:pt x="23063" y="6842"/>
                  </a:cubicBezTo>
                  <a:lnTo>
                    <a:pt x="22296" y="4669"/>
                  </a:lnTo>
                  <a:lnTo>
                    <a:pt x="25695" y="5246"/>
                  </a:lnTo>
                  <a:cubicBezTo>
                    <a:pt x="25698" y="5246"/>
                    <a:pt x="25702" y="5247"/>
                    <a:pt x="25705" y="5247"/>
                  </a:cubicBezTo>
                  <a:cubicBezTo>
                    <a:pt x="25728" y="5247"/>
                    <a:pt x="25747" y="5233"/>
                    <a:pt x="25757" y="5212"/>
                  </a:cubicBezTo>
                  <a:cubicBezTo>
                    <a:pt x="25767" y="5188"/>
                    <a:pt x="25760" y="5160"/>
                    <a:pt x="25738" y="5144"/>
                  </a:cubicBezTo>
                  <a:lnTo>
                    <a:pt x="21383" y="1957"/>
                  </a:lnTo>
                  <a:lnTo>
                    <a:pt x="27408" y="1456"/>
                  </a:lnTo>
                  <a:lnTo>
                    <a:pt x="28522" y="7873"/>
                  </a:lnTo>
                  <a:cubicBezTo>
                    <a:pt x="28527" y="7901"/>
                    <a:pt x="28551" y="7921"/>
                    <a:pt x="28579" y="7921"/>
                  </a:cubicBezTo>
                  <a:cubicBezTo>
                    <a:pt x="28582" y="7921"/>
                    <a:pt x="28585" y="7921"/>
                    <a:pt x="28588" y="7920"/>
                  </a:cubicBezTo>
                  <a:cubicBezTo>
                    <a:pt x="28618" y="7915"/>
                    <a:pt x="28640" y="7886"/>
                    <a:pt x="28634" y="7855"/>
                  </a:cubicBezTo>
                  <a:lnTo>
                    <a:pt x="27511" y="1387"/>
                  </a:lnTo>
                  <a:cubicBezTo>
                    <a:pt x="27506" y="1360"/>
                    <a:pt x="27481" y="1341"/>
                    <a:pt x="27453" y="1341"/>
                  </a:cubicBezTo>
                  <a:cubicBezTo>
                    <a:pt x="27452" y="1341"/>
                    <a:pt x="27450" y="1341"/>
                    <a:pt x="27449" y="1341"/>
                  </a:cubicBezTo>
                  <a:lnTo>
                    <a:pt x="20772" y="1896"/>
                  </a:lnTo>
                  <a:cubicBezTo>
                    <a:pt x="20767" y="1896"/>
                    <a:pt x="20763" y="1897"/>
                    <a:pt x="20758" y="1898"/>
                  </a:cubicBezTo>
                  <a:lnTo>
                    <a:pt x="15904" y="3472"/>
                  </a:lnTo>
                  <a:lnTo>
                    <a:pt x="9790" y="2324"/>
                  </a:lnTo>
                  <a:cubicBezTo>
                    <a:pt x="9786" y="2323"/>
                    <a:pt x="9782" y="2323"/>
                    <a:pt x="9777" y="2323"/>
                  </a:cubicBezTo>
                  <a:cubicBezTo>
                    <a:pt x="9777" y="2323"/>
                    <a:pt x="9776" y="2322"/>
                    <a:pt x="9776" y="2322"/>
                  </a:cubicBezTo>
                  <a:cubicBezTo>
                    <a:pt x="9775" y="2322"/>
                    <a:pt x="9775" y="2322"/>
                    <a:pt x="9775" y="2323"/>
                  </a:cubicBezTo>
                  <a:cubicBezTo>
                    <a:pt x="9774" y="2324"/>
                    <a:pt x="9769" y="2324"/>
                    <a:pt x="9766" y="2324"/>
                  </a:cubicBezTo>
                  <a:cubicBezTo>
                    <a:pt x="9765" y="2324"/>
                    <a:pt x="9763" y="2325"/>
                    <a:pt x="9761" y="2325"/>
                  </a:cubicBezTo>
                  <a:lnTo>
                    <a:pt x="4726" y="3784"/>
                  </a:lnTo>
                  <a:lnTo>
                    <a:pt x="98" y="12"/>
                  </a:lnTo>
                  <a:cubicBezTo>
                    <a:pt x="88" y="4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5454225" y="3689588"/>
              <a:ext cx="12200" cy="119075"/>
            </a:xfrm>
            <a:custGeom>
              <a:avLst/>
              <a:gdLst/>
              <a:ahLst/>
              <a:cxnLst/>
              <a:rect l="l" t="t" r="r" b="b"/>
              <a:pathLst>
                <a:path w="488" h="4763" extrusionOk="0">
                  <a:moveTo>
                    <a:pt x="429" y="1"/>
                  </a:moveTo>
                  <a:cubicBezTo>
                    <a:pt x="399" y="1"/>
                    <a:pt x="374" y="23"/>
                    <a:pt x="371" y="53"/>
                  </a:cubicBezTo>
                  <a:lnTo>
                    <a:pt x="3" y="4701"/>
                  </a:lnTo>
                  <a:cubicBezTo>
                    <a:pt x="1" y="4732"/>
                    <a:pt x="23" y="4759"/>
                    <a:pt x="55" y="4762"/>
                  </a:cubicBezTo>
                  <a:lnTo>
                    <a:pt x="59" y="4762"/>
                  </a:lnTo>
                  <a:cubicBezTo>
                    <a:pt x="90" y="4762"/>
                    <a:pt x="114" y="4740"/>
                    <a:pt x="116" y="4710"/>
                  </a:cubicBezTo>
                  <a:lnTo>
                    <a:pt x="484" y="63"/>
                  </a:lnTo>
                  <a:cubicBezTo>
                    <a:pt x="487" y="31"/>
                    <a:pt x="465" y="4"/>
                    <a:pt x="433" y="1"/>
                  </a:cubicBezTo>
                  <a:cubicBezTo>
                    <a:pt x="432" y="1"/>
                    <a:pt x="43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5126950" y="3221838"/>
              <a:ext cx="302750" cy="42625"/>
            </a:xfrm>
            <a:custGeom>
              <a:avLst/>
              <a:gdLst/>
              <a:ahLst/>
              <a:cxnLst/>
              <a:rect l="l" t="t" r="r" b="b"/>
              <a:pathLst>
                <a:path w="12110" h="1705" extrusionOk="0">
                  <a:moveTo>
                    <a:pt x="4069" y="0"/>
                  </a:moveTo>
                  <a:lnTo>
                    <a:pt x="55" y="324"/>
                  </a:lnTo>
                  <a:cubicBezTo>
                    <a:pt x="24" y="327"/>
                    <a:pt x="1" y="354"/>
                    <a:pt x="3" y="386"/>
                  </a:cubicBezTo>
                  <a:cubicBezTo>
                    <a:pt x="6" y="415"/>
                    <a:pt x="30" y="438"/>
                    <a:pt x="61" y="438"/>
                  </a:cubicBezTo>
                  <a:cubicBezTo>
                    <a:pt x="62" y="438"/>
                    <a:pt x="63" y="438"/>
                    <a:pt x="65" y="438"/>
                  </a:cubicBezTo>
                  <a:lnTo>
                    <a:pt x="4073" y="114"/>
                  </a:lnTo>
                  <a:lnTo>
                    <a:pt x="8200" y="114"/>
                  </a:lnTo>
                  <a:lnTo>
                    <a:pt x="12023" y="1700"/>
                  </a:lnTo>
                  <a:cubicBezTo>
                    <a:pt x="12029" y="1702"/>
                    <a:pt x="12037" y="1704"/>
                    <a:pt x="12044" y="1704"/>
                  </a:cubicBezTo>
                  <a:cubicBezTo>
                    <a:pt x="12066" y="1704"/>
                    <a:pt x="12088" y="1691"/>
                    <a:pt x="12097" y="1668"/>
                  </a:cubicBezTo>
                  <a:cubicBezTo>
                    <a:pt x="12109" y="1639"/>
                    <a:pt x="12095" y="1605"/>
                    <a:pt x="12066" y="1593"/>
                  </a:cubicBezTo>
                  <a:lnTo>
                    <a:pt x="8233" y="3"/>
                  </a:lnTo>
                  <a:cubicBezTo>
                    <a:pt x="8227" y="1"/>
                    <a:pt x="8219" y="0"/>
                    <a:pt x="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4998975" y="3662113"/>
              <a:ext cx="467575" cy="71550"/>
            </a:xfrm>
            <a:custGeom>
              <a:avLst/>
              <a:gdLst/>
              <a:ahLst/>
              <a:cxnLst/>
              <a:rect l="l" t="t" r="r" b="b"/>
              <a:pathLst>
                <a:path w="18703" h="2862" extrusionOk="0">
                  <a:moveTo>
                    <a:pt x="8324" y="0"/>
                  </a:moveTo>
                  <a:cubicBezTo>
                    <a:pt x="8318" y="0"/>
                    <a:pt x="8311" y="1"/>
                    <a:pt x="8305" y="3"/>
                  </a:cubicBezTo>
                  <a:lnTo>
                    <a:pt x="4410" y="1371"/>
                  </a:lnTo>
                  <a:lnTo>
                    <a:pt x="81" y="106"/>
                  </a:lnTo>
                  <a:cubicBezTo>
                    <a:pt x="75" y="104"/>
                    <a:pt x="70" y="103"/>
                    <a:pt x="64" y="103"/>
                  </a:cubicBezTo>
                  <a:cubicBezTo>
                    <a:pt x="39" y="103"/>
                    <a:pt x="17" y="120"/>
                    <a:pt x="10" y="144"/>
                  </a:cubicBezTo>
                  <a:cubicBezTo>
                    <a:pt x="1" y="175"/>
                    <a:pt x="18" y="206"/>
                    <a:pt x="49" y="215"/>
                  </a:cubicBezTo>
                  <a:lnTo>
                    <a:pt x="4395" y="1486"/>
                  </a:lnTo>
                  <a:cubicBezTo>
                    <a:pt x="4399" y="1487"/>
                    <a:pt x="4404" y="1488"/>
                    <a:pt x="4409" y="1488"/>
                  </a:cubicBezTo>
                  <a:cubicBezTo>
                    <a:pt x="4416" y="1488"/>
                    <a:pt x="4423" y="1487"/>
                    <a:pt x="4429" y="1484"/>
                  </a:cubicBezTo>
                  <a:lnTo>
                    <a:pt x="8324" y="116"/>
                  </a:lnTo>
                  <a:lnTo>
                    <a:pt x="16658" y="2860"/>
                  </a:lnTo>
                  <a:cubicBezTo>
                    <a:pt x="16663" y="2861"/>
                    <a:pt x="16670" y="2862"/>
                    <a:pt x="16675" y="2862"/>
                  </a:cubicBezTo>
                  <a:cubicBezTo>
                    <a:pt x="16689" y="2862"/>
                    <a:pt x="16702" y="2859"/>
                    <a:pt x="16712" y="2850"/>
                  </a:cubicBezTo>
                  <a:lnTo>
                    <a:pt x="18676" y="1201"/>
                  </a:lnTo>
                  <a:cubicBezTo>
                    <a:pt x="18700" y="1182"/>
                    <a:pt x="18703" y="1146"/>
                    <a:pt x="18683" y="1121"/>
                  </a:cubicBezTo>
                  <a:cubicBezTo>
                    <a:pt x="18671" y="1108"/>
                    <a:pt x="18655" y="1101"/>
                    <a:pt x="18639" y="1101"/>
                  </a:cubicBezTo>
                  <a:cubicBezTo>
                    <a:pt x="18626" y="1101"/>
                    <a:pt x="18613" y="1106"/>
                    <a:pt x="18602" y="1115"/>
                  </a:cubicBezTo>
                  <a:lnTo>
                    <a:pt x="16664" y="2742"/>
                  </a:lnTo>
                  <a:lnTo>
                    <a:pt x="8342" y="3"/>
                  </a:lnTo>
                  <a:cubicBezTo>
                    <a:pt x="8336" y="1"/>
                    <a:pt x="8330" y="0"/>
                    <a:pt x="8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5107750" y="3696413"/>
              <a:ext cx="349450" cy="211375"/>
            </a:xfrm>
            <a:custGeom>
              <a:avLst/>
              <a:gdLst/>
              <a:ahLst/>
              <a:cxnLst/>
              <a:rect l="l" t="t" r="r" b="b"/>
              <a:pathLst>
                <a:path w="13978" h="8455" extrusionOk="0">
                  <a:moveTo>
                    <a:pt x="13853" y="4540"/>
                  </a:moveTo>
                  <a:lnTo>
                    <a:pt x="13538" y="8204"/>
                  </a:lnTo>
                  <a:lnTo>
                    <a:pt x="12121" y="5592"/>
                  </a:lnTo>
                  <a:lnTo>
                    <a:pt x="13853" y="4540"/>
                  </a:lnTo>
                  <a:close/>
                  <a:moveTo>
                    <a:pt x="54" y="1"/>
                  </a:moveTo>
                  <a:cubicBezTo>
                    <a:pt x="28" y="1"/>
                    <a:pt x="4" y="27"/>
                    <a:pt x="2" y="57"/>
                  </a:cubicBezTo>
                  <a:cubicBezTo>
                    <a:pt x="1" y="87"/>
                    <a:pt x="24" y="113"/>
                    <a:pt x="58" y="115"/>
                  </a:cubicBezTo>
                  <a:lnTo>
                    <a:pt x="9220" y="479"/>
                  </a:lnTo>
                  <a:lnTo>
                    <a:pt x="13527" y="8425"/>
                  </a:lnTo>
                  <a:cubicBezTo>
                    <a:pt x="13538" y="8444"/>
                    <a:pt x="13557" y="8455"/>
                    <a:pt x="13578" y="8455"/>
                  </a:cubicBezTo>
                  <a:cubicBezTo>
                    <a:pt x="13582" y="8455"/>
                    <a:pt x="13586" y="8455"/>
                    <a:pt x="13589" y="8454"/>
                  </a:cubicBezTo>
                  <a:cubicBezTo>
                    <a:pt x="13615" y="8448"/>
                    <a:pt x="13632" y="8428"/>
                    <a:pt x="13635" y="8403"/>
                  </a:cubicBezTo>
                  <a:lnTo>
                    <a:pt x="13976" y="4437"/>
                  </a:lnTo>
                  <a:cubicBezTo>
                    <a:pt x="13977" y="4415"/>
                    <a:pt x="13967" y="4394"/>
                    <a:pt x="13949" y="4383"/>
                  </a:cubicBezTo>
                  <a:cubicBezTo>
                    <a:pt x="13940" y="4378"/>
                    <a:pt x="13929" y="4375"/>
                    <a:pt x="13919" y="4375"/>
                  </a:cubicBezTo>
                  <a:cubicBezTo>
                    <a:pt x="13908" y="4375"/>
                    <a:pt x="13898" y="4378"/>
                    <a:pt x="13888" y="4383"/>
                  </a:cubicBezTo>
                  <a:lnTo>
                    <a:pt x="12109" y="5465"/>
                  </a:lnTo>
                  <a:lnTo>
                    <a:pt x="12382" y="1436"/>
                  </a:lnTo>
                  <a:cubicBezTo>
                    <a:pt x="12383" y="1404"/>
                    <a:pt x="12360" y="1378"/>
                    <a:pt x="12328" y="1375"/>
                  </a:cubicBezTo>
                  <a:cubicBezTo>
                    <a:pt x="12295" y="1375"/>
                    <a:pt x="12270" y="1397"/>
                    <a:pt x="12268" y="1429"/>
                  </a:cubicBezTo>
                  <a:lnTo>
                    <a:pt x="12002" y="5370"/>
                  </a:lnTo>
                  <a:lnTo>
                    <a:pt x="9304" y="395"/>
                  </a:lnTo>
                  <a:cubicBezTo>
                    <a:pt x="9295" y="378"/>
                    <a:pt x="9276" y="367"/>
                    <a:pt x="9256" y="366"/>
                  </a:cubicBezTo>
                  <a:lnTo>
                    <a:pt x="61" y="1"/>
                  </a:lnTo>
                  <a:cubicBezTo>
                    <a:pt x="58" y="1"/>
                    <a:pt x="56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5225800" y="3701138"/>
              <a:ext cx="157850" cy="86400"/>
            </a:xfrm>
            <a:custGeom>
              <a:avLst/>
              <a:gdLst/>
              <a:ahLst/>
              <a:cxnLst/>
              <a:rect l="l" t="t" r="r" b="b"/>
              <a:pathLst>
                <a:path w="6314" h="3456" extrusionOk="0">
                  <a:moveTo>
                    <a:pt x="66" y="0"/>
                  </a:moveTo>
                  <a:cubicBezTo>
                    <a:pt x="45" y="0"/>
                    <a:pt x="26" y="11"/>
                    <a:pt x="16" y="30"/>
                  </a:cubicBezTo>
                  <a:cubicBezTo>
                    <a:pt x="1" y="59"/>
                    <a:pt x="10" y="93"/>
                    <a:pt x="39" y="108"/>
                  </a:cubicBezTo>
                  <a:lnTo>
                    <a:pt x="6221" y="3449"/>
                  </a:lnTo>
                  <a:cubicBezTo>
                    <a:pt x="6229" y="3452"/>
                    <a:pt x="6239" y="3455"/>
                    <a:pt x="6248" y="3455"/>
                  </a:cubicBezTo>
                  <a:cubicBezTo>
                    <a:pt x="6267" y="3455"/>
                    <a:pt x="6288" y="3445"/>
                    <a:pt x="6298" y="3426"/>
                  </a:cubicBezTo>
                  <a:cubicBezTo>
                    <a:pt x="6313" y="3398"/>
                    <a:pt x="6304" y="3364"/>
                    <a:pt x="6276" y="3349"/>
                  </a:cubicBezTo>
                  <a:lnTo>
                    <a:pt x="94" y="8"/>
                  </a:lnTo>
                  <a:cubicBezTo>
                    <a:pt x="85" y="3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4874375" y="3332438"/>
              <a:ext cx="18800" cy="18700"/>
            </a:xfrm>
            <a:custGeom>
              <a:avLst/>
              <a:gdLst/>
              <a:ahLst/>
              <a:cxnLst/>
              <a:rect l="l" t="t" r="r" b="b"/>
              <a:pathLst>
                <a:path w="752" h="748" extrusionOk="0">
                  <a:moveTo>
                    <a:pt x="751" y="374"/>
                  </a:moveTo>
                  <a:cubicBezTo>
                    <a:pt x="751" y="581"/>
                    <a:pt x="583" y="747"/>
                    <a:pt x="376" y="747"/>
                  </a:cubicBezTo>
                  <a:cubicBezTo>
                    <a:pt x="169" y="747"/>
                    <a:pt x="0" y="581"/>
                    <a:pt x="0" y="374"/>
                  </a:cubicBezTo>
                  <a:cubicBezTo>
                    <a:pt x="0" y="168"/>
                    <a:pt x="169" y="0"/>
                    <a:pt x="376" y="0"/>
                  </a:cubicBezTo>
                  <a:cubicBezTo>
                    <a:pt x="583" y="0"/>
                    <a:pt x="751" y="168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4918200" y="3301088"/>
              <a:ext cx="18775" cy="18700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750" y="374"/>
                  </a:moveTo>
                  <a:cubicBezTo>
                    <a:pt x="750" y="580"/>
                    <a:pt x="583" y="748"/>
                    <a:pt x="375" y="748"/>
                  </a:cubicBezTo>
                  <a:cubicBezTo>
                    <a:pt x="168" y="748"/>
                    <a:pt x="1" y="581"/>
                    <a:pt x="1" y="374"/>
                  </a:cubicBezTo>
                  <a:cubicBezTo>
                    <a:pt x="1" y="168"/>
                    <a:pt x="168" y="0"/>
                    <a:pt x="375" y="0"/>
                  </a:cubicBezTo>
                  <a:cubicBezTo>
                    <a:pt x="584" y="3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5020425" y="3233763"/>
              <a:ext cx="18750" cy="18700"/>
            </a:xfrm>
            <a:custGeom>
              <a:avLst/>
              <a:gdLst/>
              <a:ahLst/>
              <a:cxnLst/>
              <a:rect l="l" t="t" r="r" b="b"/>
              <a:pathLst>
                <a:path w="750" h="748" extrusionOk="0">
                  <a:moveTo>
                    <a:pt x="750" y="374"/>
                  </a:moveTo>
                  <a:cubicBezTo>
                    <a:pt x="750" y="580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9"/>
                    <a:pt x="168" y="1"/>
                    <a:pt x="375" y="1"/>
                  </a:cubicBezTo>
                  <a:cubicBezTo>
                    <a:pt x="582" y="1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5143350" y="3197613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750" y="374"/>
                  </a:moveTo>
                  <a:cubicBezTo>
                    <a:pt x="750" y="581"/>
                    <a:pt x="582" y="748"/>
                    <a:pt x="375" y="748"/>
                  </a:cubicBezTo>
                  <a:cubicBezTo>
                    <a:pt x="168" y="748"/>
                    <a:pt x="0" y="582"/>
                    <a:pt x="0" y="374"/>
                  </a:cubicBezTo>
                  <a:cubicBezTo>
                    <a:pt x="0" y="169"/>
                    <a:pt x="168" y="1"/>
                    <a:pt x="375" y="1"/>
                  </a:cubicBezTo>
                  <a:cubicBezTo>
                    <a:pt x="582" y="1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5263725" y="3193063"/>
              <a:ext cx="18775" cy="18700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751" y="374"/>
                  </a:moveTo>
                  <a:cubicBezTo>
                    <a:pt x="751" y="580"/>
                    <a:pt x="583" y="748"/>
                    <a:pt x="376" y="748"/>
                  </a:cubicBezTo>
                  <a:cubicBezTo>
                    <a:pt x="169" y="748"/>
                    <a:pt x="1" y="581"/>
                    <a:pt x="1" y="374"/>
                  </a:cubicBezTo>
                  <a:cubicBezTo>
                    <a:pt x="1" y="167"/>
                    <a:pt x="169" y="0"/>
                    <a:pt x="376" y="0"/>
                  </a:cubicBezTo>
                  <a:cubicBezTo>
                    <a:pt x="583" y="0"/>
                    <a:pt x="751" y="167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5380125" y="3216313"/>
              <a:ext cx="18750" cy="18700"/>
            </a:xfrm>
            <a:custGeom>
              <a:avLst/>
              <a:gdLst/>
              <a:ahLst/>
              <a:cxnLst/>
              <a:rect l="l" t="t" r="r" b="b"/>
              <a:pathLst>
                <a:path w="750" h="748" extrusionOk="0">
                  <a:moveTo>
                    <a:pt x="750" y="374"/>
                  </a:moveTo>
                  <a:cubicBezTo>
                    <a:pt x="750" y="580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9"/>
                    <a:pt x="168" y="0"/>
                    <a:pt x="375" y="0"/>
                  </a:cubicBezTo>
                  <a:cubicBezTo>
                    <a:pt x="582" y="0"/>
                    <a:pt x="750" y="168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5476250" y="3268063"/>
              <a:ext cx="18775" cy="18725"/>
            </a:xfrm>
            <a:custGeom>
              <a:avLst/>
              <a:gdLst/>
              <a:ahLst/>
              <a:cxnLst/>
              <a:rect l="l" t="t" r="r" b="b"/>
              <a:pathLst>
                <a:path w="751" h="749" extrusionOk="0">
                  <a:moveTo>
                    <a:pt x="750" y="374"/>
                  </a:moveTo>
                  <a:cubicBezTo>
                    <a:pt x="750" y="579"/>
                    <a:pt x="582" y="748"/>
                    <a:pt x="375" y="748"/>
                  </a:cubicBezTo>
                  <a:cubicBezTo>
                    <a:pt x="168" y="748"/>
                    <a:pt x="0" y="582"/>
                    <a:pt x="0" y="374"/>
                  </a:cubicBezTo>
                  <a:cubicBezTo>
                    <a:pt x="0" y="167"/>
                    <a:pt x="168" y="1"/>
                    <a:pt x="375" y="1"/>
                  </a:cubicBezTo>
                  <a:cubicBezTo>
                    <a:pt x="582" y="2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5571425" y="3351488"/>
              <a:ext cx="18750" cy="18700"/>
            </a:xfrm>
            <a:custGeom>
              <a:avLst/>
              <a:gdLst/>
              <a:ahLst/>
              <a:cxnLst/>
              <a:rect l="l" t="t" r="r" b="b"/>
              <a:pathLst>
                <a:path w="750" h="748" extrusionOk="0">
                  <a:moveTo>
                    <a:pt x="750" y="374"/>
                  </a:moveTo>
                  <a:cubicBezTo>
                    <a:pt x="750" y="579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7"/>
                    <a:pt x="168" y="0"/>
                    <a:pt x="375" y="0"/>
                  </a:cubicBezTo>
                  <a:cubicBezTo>
                    <a:pt x="583" y="0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5610550" y="3481888"/>
              <a:ext cx="18800" cy="18700"/>
            </a:xfrm>
            <a:custGeom>
              <a:avLst/>
              <a:gdLst/>
              <a:ahLst/>
              <a:cxnLst/>
              <a:rect l="l" t="t" r="r" b="b"/>
              <a:pathLst>
                <a:path w="752" h="748" extrusionOk="0">
                  <a:moveTo>
                    <a:pt x="751" y="374"/>
                  </a:moveTo>
                  <a:cubicBezTo>
                    <a:pt x="751" y="580"/>
                    <a:pt x="582" y="748"/>
                    <a:pt x="375" y="748"/>
                  </a:cubicBezTo>
                  <a:cubicBezTo>
                    <a:pt x="169" y="748"/>
                    <a:pt x="0" y="581"/>
                    <a:pt x="0" y="374"/>
                  </a:cubicBezTo>
                  <a:cubicBezTo>
                    <a:pt x="0" y="169"/>
                    <a:pt x="169" y="1"/>
                    <a:pt x="375" y="1"/>
                  </a:cubicBezTo>
                  <a:cubicBezTo>
                    <a:pt x="582" y="1"/>
                    <a:pt x="751" y="169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5552675" y="3654163"/>
              <a:ext cx="18800" cy="18725"/>
            </a:xfrm>
            <a:custGeom>
              <a:avLst/>
              <a:gdLst/>
              <a:ahLst/>
              <a:cxnLst/>
              <a:rect l="l" t="t" r="r" b="b"/>
              <a:pathLst>
                <a:path w="752" h="749" extrusionOk="0">
                  <a:moveTo>
                    <a:pt x="751" y="375"/>
                  </a:moveTo>
                  <a:cubicBezTo>
                    <a:pt x="751" y="581"/>
                    <a:pt x="584" y="748"/>
                    <a:pt x="376" y="748"/>
                  </a:cubicBezTo>
                  <a:cubicBezTo>
                    <a:pt x="169" y="748"/>
                    <a:pt x="1" y="581"/>
                    <a:pt x="1" y="375"/>
                  </a:cubicBezTo>
                  <a:cubicBezTo>
                    <a:pt x="1" y="168"/>
                    <a:pt x="169" y="1"/>
                    <a:pt x="376" y="1"/>
                  </a:cubicBezTo>
                  <a:cubicBezTo>
                    <a:pt x="584" y="1"/>
                    <a:pt x="751" y="168"/>
                    <a:pt x="751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5485625" y="3776738"/>
              <a:ext cx="18775" cy="18700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751" y="374"/>
                  </a:moveTo>
                  <a:cubicBezTo>
                    <a:pt x="751" y="580"/>
                    <a:pt x="582" y="748"/>
                    <a:pt x="375" y="748"/>
                  </a:cubicBezTo>
                  <a:cubicBezTo>
                    <a:pt x="169" y="748"/>
                    <a:pt x="0" y="581"/>
                    <a:pt x="0" y="374"/>
                  </a:cubicBezTo>
                  <a:cubicBezTo>
                    <a:pt x="0" y="167"/>
                    <a:pt x="169" y="0"/>
                    <a:pt x="375" y="0"/>
                  </a:cubicBezTo>
                  <a:cubicBezTo>
                    <a:pt x="582" y="0"/>
                    <a:pt x="751" y="169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5227375" y="3722888"/>
              <a:ext cx="18800" cy="18700"/>
            </a:xfrm>
            <a:custGeom>
              <a:avLst/>
              <a:gdLst/>
              <a:ahLst/>
              <a:cxnLst/>
              <a:rect l="l" t="t" r="r" b="b"/>
              <a:pathLst>
                <a:path w="752" h="748" extrusionOk="0">
                  <a:moveTo>
                    <a:pt x="751" y="374"/>
                  </a:moveTo>
                  <a:cubicBezTo>
                    <a:pt x="751" y="579"/>
                    <a:pt x="583" y="748"/>
                    <a:pt x="376" y="748"/>
                  </a:cubicBezTo>
                  <a:cubicBezTo>
                    <a:pt x="169" y="748"/>
                    <a:pt x="1" y="580"/>
                    <a:pt x="1" y="374"/>
                  </a:cubicBezTo>
                  <a:cubicBezTo>
                    <a:pt x="1" y="168"/>
                    <a:pt x="169" y="0"/>
                    <a:pt x="376" y="0"/>
                  </a:cubicBezTo>
                  <a:cubicBezTo>
                    <a:pt x="585" y="1"/>
                    <a:pt x="751" y="168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5061725" y="3697838"/>
              <a:ext cx="18775" cy="18725"/>
            </a:xfrm>
            <a:custGeom>
              <a:avLst/>
              <a:gdLst/>
              <a:ahLst/>
              <a:cxnLst/>
              <a:rect l="l" t="t" r="r" b="b"/>
              <a:pathLst>
                <a:path w="751" h="749" extrusionOk="0">
                  <a:moveTo>
                    <a:pt x="751" y="375"/>
                  </a:moveTo>
                  <a:cubicBezTo>
                    <a:pt x="751" y="581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5"/>
                  </a:cubicBezTo>
                  <a:cubicBezTo>
                    <a:pt x="0" y="168"/>
                    <a:pt x="168" y="1"/>
                    <a:pt x="375" y="1"/>
                  </a:cubicBezTo>
                  <a:cubicBezTo>
                    <a:pt x="582" y="1"/>
                    <a:pt x="751" y="168"/>
                    <a:pt x="751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4927575" y="3637213"/>
              <a:ext cx="18800" cy="18725"/>
            </a:xfrm>
            <a:custGeom>
              <a:avLst/>
              <a:gdLst/>
              <a:ahLst/>
              <a:cxnLst/>
              <a:rect l="l" t="t" r="r" b="b"/>
              <a:pathLst>
                <a:path w="752" h="749" extrusionOk="0">
                  <a:moveTo>
                    <a:pt x="751" y="375"/>
                  </a:moveTo>
                  <a:cubicBezTo>
                    <a:pt x="751" y="580"/>
                    <a:pt x="582" y="748"/>
                    <a:pt x="375" y="748"/>
                  </a:cubicBezTo>
                  <a:cubicBezTo>
                    <a:pt x="169" y="748"/>
                    <a:pt x="0" y="582"/>
                    <a:pt x="0" y="375"/>
                  </a:cubicBezTo>
                  <a:cubicBezTo>
                    <a:pt x="0" y="167"/>
                    <a:pt x="169" y="1"/>
                    <a:pt x="375" y="1"/>
                  </a:cubicBezTo>
                  <a:cubicBezTo>
                    <a:pt x="582" y="1"/>
                    <a:pt x="751" y="169"/>
                    <a:pt x="751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4846925" y="3381888"/>
              <a:ext cx="18775" cy="18725"/>
            </a:xfrm>
            <a:custGeom>
              <a:avLst/>
              <a:gdLst/>
              <a:ahLst/>
              <a:cxnLst/>
              <a:rect l="l" t="t" r="r" b="b"/>
              <a:pathLst>
                <a:path w="751" h="749" extrusionOk="0">
                  <a:moveTo>
                    <a:pt x="750" y="374"/>
                  </a:moveTo>
                  <a:cubicBezTo>
                    <a:pt x="750" y="579"/>
                    <a:pt x="583" y="748"/>
                    <a:pt x="375" y="748"/>
                  </a:cubicBezTo>
                  <a:cubicBezTo>
                    <a:pt x="168" y="748"/>
                    <a:pt x="1" y="582"/>
                    <a:pt x="1" y="374"/>
                  </a:cubicBezTo>
                  <a:cubicBezTo>
                    <a:pt x="1" y="168"/>
                    <a:pt x="168" y="1"/>
                    <a:pt x="375" y="1"/>
                  </a:cubicBezTo>
                  <a:cubicBezTo>
                    <a:pt x="583" y="2"/>
                    <a:pt x="750" y="168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4828175" y="3523838"/>
              <a:ext cx="18775" cy="18700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751" y="374"/>
                  </a:moveTo>
                  <a:cubicBezTo>
                    <a:pt x="751" y="581"/>
                    <a:pt x="582" y="747"/>
                    <a:pt x="375" y="747"/>
                  </a:cubicBezTo>
                  <a:cubicBezTo>
                    <a:pt x="169" y="747"/>
                    <a:pt x="0" y="581"/>
                    <a:pt x="0" y="374"/>
                  </a:cubicBezTo>
                  <a:cubicBezTo>
                    <a:pt x="0" y="168"/>
                    <a:pt x="169" y="0"/>
                    <a:pt x="375" y="0"/>
                  </a:cubicBezTo>
                  <a:cubicBezTo>
                    <a:pt x="582" y="0"/>
                    <a:pt x="751" y="168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5289800" y="3758063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750" y="374"/>
                  </a:moveTo>
                  <a:cubicBezTo>
                    <a:pt x="750" y="582"/>
                    <a:pt x="582" y="748"/>
                    <a:pt x="375" y="748"/>
                  </a:cubicBezTo>
                  <a:cubicBezTo>
                    <a:pt x="168" y="748"/>
                    <a:pt x="0" y="582"/>
                    <a:pt x="0" y="374"/>
                  </a:cubicBezTo>
                  <a:cubicBezTo>
                    <a:pt x="0" y="168"/>
                    <a:pt x="168" y="1"/>
                    <a:pt x="375" y="1"/>
                  </a:cubicBezTo>
                  <a:cubicBezTo>
                    <a:pt x="582" y="1"/>
                    <a:pt x="750" y="168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5140600" y="3713563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750" y="374"/>
                  </a:moveTo>
                  <a:cubicBezTo>
                    <a:pt x="750" y="581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7"/>
                    <a:pt x="168" y="1"/>
                    <a:pt x="375" y="1"/>
                  </a:cubicBezTo>
                  <a:cubicBezTo>
                    <a:pt x="582" y="1"/>
                    <a:pt x="750" y="167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4991225" y="3672813"/>
              <a:ext cx="18750" cy="18700"/>
            </a:xfrm>
            <a:custGeom>
              <a:avLst/>
              <a:gdLst/>
              <a:ahLst/>
              <a:cxnLst/>
              <a:rect l="l" t="t" r="r" b="b"/>
              <a:pathLst>
                <a:path w="750" h="748" extrusionOk="0">
                  <a:moveTo>
                    <a:pt x="750" y="374"/>
                  </a:moveTo>
                  <a:cubicBezTo>
                    <a:pt x="750" y="580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9"/>
                    <a:pt x="168" y="0"/>
                    <a:pt x="375" y="0"/>
                  </a:cubicBezTo>
                  <a:cubicBezTo>
                    <a:pt x="582" y="2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4865000" y="3590138"/>
              <a:ext cx="18800" cy="18700"/>
            </a:xfrm>
            <a:custGeom>
              <a:avLst/>
              <a:gdLst/>
              <a:ahLst/>
              <a:cxnLst/>
              <a:rect l="l" t="t" r="r" b="b"/>
              <a:pathLst>
                <a:path w="752" h="748" extrusionOk="0">
                  <a:moveTo>
                    <a:pt x="751" y="374"/>
                  </a:moveTo>
                  <a:cubicBezTo>
                    <a:pt x="751" y="580"/>
                    <a:pt x="583" y="748"/>
                    <a:pt x="376" y="748"/>
                  </a:cubicBezTo>
                  <a:cubicBezTo>
                    <a:pt x="169" y="748"/>
                    <a:pt x="1" y="581"/>
                    <a:pt x="1" y="374"/>
                  </a:cubicBezTo>
                  <a:cubicBezTo>
                    <a:pt x="1" y="169"/>
                    <a:pt x="169" y="0"/>
                    <a:pt x="376" y="0"/>
                  </a:cubicBezTo>
                  <a:cubicBezTo>
                    <a:pt x="583" y="0"/>
                    <a:pt x="751" y="167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4828175" y="3437588"/>
              <a:ext cx="18775" cy="18700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751" y="374"/>
                  </a:moveTo>
                  <a:cubicBezTo>
                    <a:pt x="751" y="580"/>
                    <a:pt x="582" y="747"/>
                    <a:pt x="375" y="747"/>
                  </a:cubicBezTo>
                  <a:cubicBezTo>
                    <a:pt x="169" y="747"/>
                    <a:pt x="0" y="580"/>
                    <a:pt x="0" y="374"/>
                  </a:cubicBezTo>
                  <a:cubicBezTo>
                    <a:pt x="0" y="168"/>
                    <a:pt x="169" y="0"/>
                    <a:pt x="375" y="0"/>
                  </a:cubicBezTo>
                  <a:cubicBezTo>
                    <a:pt x="582" y="0"/>
                    <a:pt x="751" y="168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5437800" y="3919388"/>
              <a:ext cx="18775" cy="18700"/>
            </a:xfrm>
            <a:custGeom>
              <a:avLst/>
              <a:gdLst/>
              <a:ahLst/>
              <a:cxnLst/>
              <a:rect l="l" t="t" r="r" b="b"/>
              <a:pathLst>
                <a:path w="751" h="748" extrusionOk="0">
                  <a:moveTo>
                    <a:pt x="750" y="374"/>
                  </a:moveTo>
                  <a:cubicBezTo>
                    <a:pt x="750" y="579"/>
                    <a:pt x="583" y="748"/>
                    <a:pt x="376" y="748"/>
                  </a:cubicBezTo>
                  <a:cubicBezTo>
                    <a:pt x="169" y="748"/>
                    <a:pt x="1" y="581"/>
                    <a:pt x="1" y="374"/>
                  </a:cubicBezTo>
                  <a:cubicBezTo>
                    <a:pt x="1" y="168"/>
                    <a:pt x="169" y="0"/>
                    <a:pt x="376" y="0"/>
                  </a:cubicBezTo>
                  <a:cubicBezTo>
                    <a:pt x="583" y="0"/>
                    <a:pt x="750" y="167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5080425" y="3212663"/>
              <a:ext cx="18800" cy="18725"/>
            </a:xfrm>
            <a:custGeom>
              <a:avLst/>
              <a:gdLst/>
              <a:ahLst/>
              <a:cxnLst/>
              <a:rect l="l" t="t" r="r" b="b"/>
              <a:pathLst>
                <a:path w="752" h="749" extrusionOk="0">
                  <a:moveTo>
                    <a:pt x="751" y="375"/>
                  </a:moveTo>
                  <a:cubicBezTo>
                    <a:pt x="751" y="580"/>
                    <a:pt x="582" y="748"/>
                    <a:pt x="376" y="748"/>
                  </a:cubicBezTo>
                  <a:cubicBezTo>
                    <a:pt x="169" y="748"/>
                    <a:pt x="1" y="582"/>
                    <a:pt x="1" y="375"/>
                  </a:cubicBezTo>
                  <a:cubicBezTo>
                    <a:pt x="1" y="168"/>
                    <a:pt x="169" y="1"/>
                    <a:pt x="376" y="1"/>
                  </a:cubicBezTo>
                  <a:cubicBezTo>
                    <a:pt x="584" y="1"/>
                    <a:pt x="751" y="168"/>
                    <a:pt x="751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5200950" y="3193063"/>
              <a:ext cx="18800" cy="18700"/>
            </a:xfrm>
            <a:custGeom>
              <a:avLst/>
              <a:gdLst/>
              <a:ahLst/>
              <a:cxnLst/>
              <a:rect l="l" t="t" r="r" b="b"/>
              <a:pathLst>
                <a:path w="752" h="748" extrusionOk="0">
                  <a:moveTo>
                    <a:pt x="751" y="374"/>
                  </a:moveTo>
                  <a:cubicBezTo>
                    <a:pt x="751" y="580"/>
                    <a:pt x="582" y="748"/>
                    <a:pt x="376" y="748"/>
                  </a:cubicBezTo>
                  <a:cubicBezTo>
                    <a:pt x="169" y="748"/>
                    <a:pt x="1" y="581"/>
                    <a:pt x="1" y="374"/>
                  </a:cubicBezTo>
                  <a:cubicBezTo>
                    <a:pt x="1" y="167"/>
                    <a:pt x="169" y="0"/>
                    <a:pt x="376" y="0"/>
                  </a:cubicBezTo>
                  <a:cubicBezTo>
                    <a:pt x="585" y="0"/>
                    <a:pt x="751" y="167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5323175" y="3197613"/>
              <a:ext cx="18800" cy="18725"/>
            </a:xfrm>
            <a:custGeom>
              <a:avLst/>
              <a:gdLst/>
              <a:ahLst/>
              <a:cxnLst/>
              <a:rect l="l" t="t" r="r" b="b"/>
              <a:pathLst>
                <a:path w="752" h="749" extrusionOk="0">
                  <a:moveTo>
                    <a:pt x="752" y="374"/>
                  </a:moveTo>
                  <a:cubicBezTo>
                    <a:pt x="752" y="582"/>
                    <a:pt x="583" y="748"/>
                    <a:pt x="376" y="748"/>
                  </a:cubicBezTo>
                  <a:cubicBezTo>
                    <a:pt x="168" y="748"/>
                    <a:pt x="1" y="582"/>
                    <a:pt x="1" y="374"/>
                  </a:cubicBezTo>
                  <a:cubicBezTo>
                    <a:pt x="1" y="168"/>
                    <a:pt x="168" y="1"/>
                    <a:pt x="376" y="1"/>
                  </a:cubicBezTo>
                  <a:cubicBezTo>
                    <a:pt x="583" y="1"/>
                    <a:pt x="752" y="168"/>
                    <a:pt x="752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5426875" y="3234963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750" y="374"/>
                  </a:moveTo>
                  <a:cubicBezTo>
                    <a:pt x="750" y="580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9"/>
                    <a:pt x="168" y="1"/>
                    <a:pt x="375" y="1"/>
                  </a:cubicBezTo>
                  <a:cubicBezTo>
                    <a:pt x="582" y="1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5529350" y="3306188"/>
              <a:ext cx="18750" cy="18700"/>
            </a:xfrm>
            <a:custGeom>
              <a:avLst/>
              <a:gdLst/>
              <a:ahLst/>
              <a:cxnLst/>
              <a:rect l="l" t="t" r="r" b="b"/>
              <a:pathLst>
                <a:path w="750" h="748" extrusionOk="0">
                  <a:moveTo>
                    <a:pt x="750" y="374"/>
                  </a:moveTo>
                  <a:cubicBezTo>
                    <a:pt x="750" y="579"/>
                    <a:pt x="582" y="748"/>
                    <a:pt x="375" y="748"/>
                  </a:cubicBezTo>
                  <a:cubicBezTo>
                    <a:pt x="168" y="748"/>
                    <a:pt x="0" y="580"/>
                    <a:pt x="0" y="374"/>
                  </a:cubicBezTo>
                  <a:cubicBezTo>
                    <a:pt x="0" y="168"/>
                    <a:pt x="168" y="0"/>
                    <a:pt x="375" y="0"/>
                  </a:cubicBezTo>
                  <a:cubicBezTo>
                    <a:pt x="582" y="0"/>
                    <a:pt x="750" y="168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5595725" y="3418913"/>
              <a:ext cx="18800" cy="18725"/>
            </a:xfrm>
            <a:custGeom>
              <a:avLst/>
              <a:gdLst/>
              <a:ahLst/>
              <a:cxnLst/>
              <a:rect l="l" t="t" r="r" b="b"/>
              <a:pathLst>
                <a:path w="752" h="749" extrusionOk="0">
                  <a:moveTo>
                    <a:pt x="751" y="374"/>
                  </a:moveTo>
                  <a:cubicBezTo>
                    <a:pt x="751" y="580"/>
                    <a:pt x="583" y="748"/>
                    <a:pt x="376" y="748"/>
                  </a:cubicBezTo>
                  <a:cubicBezTo>
                    <a:pt x="170" y="748"/>
                    <a:pt x="1" y="582"/>
                    <a:pt x="1" y="374"/>
                  </a:cubicBezTo>
                  <a:cubicBezTo>
                    <a:pt x="1" y="169"/>
                    <a:pt x="170" y="1"/>
                    <a:pt x="376" y="1"/>
                  </a:cubicBezTo>
                  <a:cubicBezTo>
                    <a:pt x="583" y="1"/>
                    <a:pt x="751" y="168"/>
                    <a:pt x="751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5586375" y="3604888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750" y="375"/>
                  </a:moveTo>
                  <a:cubicBezTo>
                    <a:pt x="750" y="580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5"/>
                  </a:cubicBezTo>
                  <a:cubicBezTo>
                    <a:pt x="0" y="168"/>
                    <a:pt x="168" y="1"/>
                    <a:pt x="375" y="1"/>
                  </a:cubicBezTo>
                  <a:cubicBezTo>
                    <a:pt x="582" y="1"/>
                    <a:pt x="750" y="167"/>
                    <a:pt x="750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5517200" y="3713563"/>
              <a:ext cx="18775" cy="18725"/>
            </a:xfrm>
            <a:custGeom>
              <a:avLst/>
              <a:gdLst/>
              <a:ahLst/>
              <a:cxnLst/>
              <a:rect l="l" t="t" r="r" b="b"/>
              <a:pathLst>
                <a:path w="751" h="749" extrusionOk="0">
                  <a:moveTo>
                    <a:pt x="750" y="374"/>
                  </a:moveTo>
                  <a:cubicBezTo>
                    <a:pt x="750" y="579"/>
                    <a:pt x="582" y="748"/>
                    <a:pt x="375" y="748"/>
                  </a:cubicBezTo>
                  <a:cubicBezTo>
                    <a:pt x="168" y="748"/>
                    <a:pt x="0" y="582"/>
                    <a:pt x="0" y="374"/>
                  </a:cubicBezTo>
                  <a:cubicBezTo>
                    <a:pt x="0" y="168"/>
                    <a:pt x="168" y="1"/>
                    <a:pt x="375" y="1"/>
                  </a:cubicBezTo>
                  <a:cubicBezTo>
                    <a:pt x="582" y="1"/>
                    <a:pt x="750" y="167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5460275" y="3842488"/>
              <a:ext cx="18800" cy="18700"/>
            </a:xfrm>
            <a:custGeom>
              <a:avLst/>
              <a:gdLst/>
              <a:ahLst/>
              <a:cxnLst/>
              <a:rect l="l" t="t" r="r" b="b"/>
              <a:pathLst>
                <a:path w="752" h="748" extrusionOk="0">
                  <a:moveTo>
                    <a:pt x="752" y="374"/>
                  </a:moveTo>
                  <a:cubicBezTo>
                    <a:pt x="752" y="580"/>
                    <a:pt x="583" y="747"/>
                    <a:pt x="377" y="747"/>
                  </a:cubicBezTo>
                  <a:cubicBezTo>
                    <a:pt x="170" y="747"/>
                    <a:pt x="1" y="580"/>
                    <a:pt x="1" y="374"/>
                  </a:cubicBezTo>
                  <a:cubicBezTo>
                    <a:pt x="1" y="167"/>
                    <a:pt x="170" y="0"/>
                    <a:pt x="377" y="0"/>
                  </a:cubicBezTo>
                  <a:cubicBezTo>
                    <a:pt x="583" y="0"/>
                    <a:pt x="752" y="167"/>
                    <a:pt x="752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5355375" y="3792763"/>
              <a:ext cx="18800" cy="18725"/>
            </a:xfrm>
            <a:custGeom>
              <a:avLst/>
              <a:gdLst/>
              <a:ahLst/>
              <a:cxnLst/>
              <a:rect l="l" t="t" r="r" b="b"/>
              <a:pathLst>
                <a:path w="752" h="749" extrusionOk="0">
                  <a:moveTo>
                    <a:pt x="751" y="375"/>
                  </a:moveTo>
                  <a:cubicBezTo>
                    <a:pt x="751" y="581"/>
                    <a:pt x="583" y="748"/>
                    <a:pt x="376" y="748"/>
                  </a:cubicBezTo>
                  <a:cubicBezTo>
                    <a:pt x="169" y="748"/>
                    <a:pt x="1" y="582"/>
                    <a:pt x="1" y="375"/>
                  </a:cubicBezTo>
                  <a:cubicBezTo>
                    <a:pt x="1" y="170"/>
                    <a:pt x="169" y="1"/>
                    <a:pt x="376" y="1"/>
                  </a:cubicBezTo>
                  <a:cubicBezTo>
                    <a:pt x="583" y="1"/>
                    <a:pt x="751" y="168"/>
                    <a:pt x="751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5389500" y="3848163"/>
              <a:ext cx="18750" cy="18700"/>
            </a:xfrm>
            <a:custGeom>
              <a:avLst/>
              <a:gdLst/>
              <a:ahLst/>
              <a:cxnLst/>
              <a:rect l="l" t="t" r="r" b="b"/>
              <a:pathLst>
                <a:path w="750" h="748" extrusionOk="0">
                  <a:moveTo>
                    <a:pt x="750" y="374"/>
                  </a:moveTo>
                  <a:cubicBezTo>
                    <a:pt x="750" y="581"/>
                    <a:pt x="582" y="748"/>
                    <a:pt x="375" y="748"/>
                  </a:cubicBezTo>
                  <a:cubicBezTo>
                    <a:pt x="168" y="748"/>
                    <a:pt x="0" y="581"/>
                    <a:pt x="0" y="374"/>
                  </a:cubicBezTo>
                  <a:cubicBezTo>
                    <a:pt x="0" y="168"/>
                    <a:pt x="168" y="0"/>
                    <a:pt x="375" y="0"/>
                  </a:cubicBezTo>
                  <a:cubicBezTo>
                    <a:pt x="582" y="0"/>
                    <a:pt x="750" y="168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5619925" y="3556063"/>
              <a:ext cx="18775" cy="18725"/>
            </a:xfrm>
            <a:custGeom>
              <a:avLst/>
              <a:gdLst/>
              <a:ahLst/>
              <a:cxnLst/>
              <a:rect l="l" t="t" r="r" b="b"/>
              <a:pathLst>
                <a:path w="751" h="749" extrusionOk="0">
                  <a:moveTo>
                    <a:pt x="751" y="375"/>
                  </a:moveTo>
                  <a:cubicBezTo>
                    <a:pt x="751" y="580"/>
                    <a:pt x="582" y="748"/>
                    <a:pt x="376" y="748"/>
                  </a:cubicBezTo>
                  <a:cubicBezTo>
                    <a:pt x="169" y="748"/>
                    <a:pt x="0" y="582"/>
                    <a:pt x="0" y="375"/>
                  </a:cubicBezTo>
                  <a:cubicBezTo>
                    <a:pt x="0" y="169"/>
                    <a:pt x="169" y="1"/>
                    <a:pt x="376" y="1"/>
                  </a:cubicBezTo>
                  <a:cubicBezTo>
                    <a:pt x="582" y="1"/>
                    <a:pt x="751" y="167"/>
                    <a:pt x="751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4969200" y="3268063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750" y="374"/>
                  </a:moveTo>
                  <a:cubicBezTo>
                    <a:pt x="750" y="579"/>
                    <a:pt x="582" y="748"/>
                    <a:pt x="375" y="748"/>
                  </a:cubicBezTo>
                  <a:cubicBezTo>
                    <a:pt x="168" y="748"/>
                    <a:pt x="0" y="582"/>
                    <a:pt x="0" y="374"/>
                  </a:cubicBezTo>
                  <a:cubicBezTo>
                    <a:pt x="0" y="167"/>
                    <a:pt x="168" y="1"/>
                    <a:pt x="375" y="1"/>
                  </a:cubicBezTo>
                  <a:cubicBezTo>
                    <a:pt x="583" y="2"/>
                    <a:pt x="750" y="169"/>
                    <a:pt x="750" y="3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54"/>
          <p:cNvGrpSpPr/>
          <p:nvPr/>
        </p:nvGrpSpPr>
        <p:grpSpPr>
          <a:xfrm>
            <a:off x="4643337" y="805086"/>
            <a:ext cx="1773511" cy="1835430"/>
            <a:chOff x="6620475" y="1766613"/>
            <a:chExt cx="837075" cy="866300"/>
          </a:xfrm>
        </p:grpSpPr>
        <p:sp>
          <p:nvSpPr>
            <p:cNvPr id="1156" name="Google Shape;1156;p54"/>
            <p:cNvSpPr/>
            <p:nvPr/>
          </p:nvSpPr>
          <p:spPr>
            <a:xfrm>
              <a:off x="6984250" y="2018663"/>
              <a:ext cx="111700" cy="106250"/>
            </a:xfrm>
            <a:custGeom>
              <a:avLst/>
              <a:gdLst/>
              <a:ahLst/>
              <a:cxnLst/>
              <a:rect l="l" t="t" r="r" b="b"/>
              <a:pathLst>
                <a:path w="4468" h="4250" extrusionOk="0">
                  <a:moveTo>
                    <a:pt x="1544" y="0"/>
                  </a:moveTo>
                  <a:lnTo>
                    <a:pt x="427" y="812"/>
                  </a:lnTo>
                  <a:lnTo>
                    <a:pt x="0" y="2125"/>
                  </a:lnTo>
                  <a:lnTo>
                    <a:pt x="427" y="3438"/>
                  </a:lnTo>
                  <a:lnTo>
                    <a:pt x="1544" y="4249"/>
                  </a:lnTo>
                  <a:lnTo>
                    <a:pt x="2925" y="4249"/>
                  </a:lnTo>
                  <a:lnTo>
                    <a:pt x="4042" y="3438"/>
                  </a:lnTo>
                  <a:lnTo>
                    <a:pt x="4468" y="2125"/>
                  </a:lnTo>
                  <a:lnTo>
                    <a:pt x="4042" y="812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6965000" y="2000338"/>
              <a:ext cx="150275" cy="142925"/>
            </a:xfrm>
            <a:custGeom>
              <a:avLst/>
              <a:gdLst/>
              <a:ahLst/>
              <a:cxnLst/>
              <a:rect l="l" t="t" r="r" b="b"/>
              <a:pathLst>
                <a:path w="6011" h="5717" extrusionOk="0">
                  <a:moveTo>
                    <a:pt x="3866" y="205"/>
                  </a:moveTo>
                  <a:lnTo>
                    <a:pt x="5259" y="1218"/>
                  </a:lnTo>
                  <a:lnTo>
                    <a:pt x="5792" y="2857"/>
                  </a:lnTo>
                  <a:lnTo>
                    <a:pt x="5259" y="4496"/>
                  </a:lnTo>
                  <a:lnTo>
                    <a:pt x="3866" y="5510"/>
                  </a:lnTo>
                  <a:lnTo>
                    <a:pt x="2142" y="5510"/>
                  </a:lnTo>
                  <a:lnTo>
                    <a:pt x="749" y="4496"/>
                  </a:lnTo>
                  <a:lnTo>
                    <a:pt x="216" y="2857"/>
                  </a:lnTo>
                  <a:lnTo>
                    <a:pt x="749" y="1218"/>
                  </a:lnTo>
                  <a:lnTo>
                    <a:pt x="2142" y="205"/>
                  </a:lnTo>
                  <a:close/>
                  <a:moveTo>
                    <a:pt x="2077" y="1"/>
                  </a:moveTo>
                  <a:lnTo>
                    <a:pt x="574" y="1093"/>
                  </a:lnTo>
                  <a:lnTo>
                    <a:pt x="0" y="2858"/>
                  </a:lnTo>
                  <a:lnTo>
                    <a:pt x="574" y="4624"/>
                  </a:lnTo>
                  <a:lnTo>
                    <a:pt x="2077" y="5717"/>
                  </a:lnTo>
                  <a:lnTo>
                    <a:pt x="3934" y="5717"/>
                  </a:lnTo>
                  <a:lnTo>
                    <a:pt x="5436" y="4624"/>
                  </a:lnTo>
                  <a:lnTo>
                    <a:pt x="6011" y="2858"/>
                  </a:lnTo>
                  <a:lnTo>
                    <a:pt x="5436" y="1093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6975650" y="2010438"/>
              <a:ext cx="128950" cy="122675"/>
            </a:xfrm>
            <a:custGeom>
              <a:avLst/>
              <a:gdLst/>
              <a:ahLst/>
              <a:cxnLst/>
              <a:rect l="l" t="t" r="r" b="b"/>
              <a:pathLst>
                <a:path w="5158" h="4907" extrusionOk="0">
                  <a:moveTo>
                    <a:pt x="3355" y="65"/>
                  </a:moveTo>
                  <a:lnTo>
                    <a:pt x="4612" y="978"/>
                  </a:lnTo>
                  <a:lnTo>
                    <a:pt x="5092" y="2454"/>
                  </a:lnTo>
                  <a:lnTo>
                    <a:pt x="4612" y="3932"/>
                  </a:lnTo>
                  <a:lnTo>
                    <a:pt x="3355" y="4845"/>
                  </a:lnTo>
                  <a:lnTo>
                    <a:pt x="1802" y="4845"/>
                  </a:lnTo>
                  <a:lnTo>
                    <a:pt x="545" y="3932"/>
                  </a:lnTo>
                  <a:lnTo>
                    <a:pt x="64" y="2454"/>
                  </a:lnTo>
                  <a:lnTo>
                    <a:pt x="545" y="978"/>
                  </a:lnTo>
                  <a:lnTo>
                    <a:pt x="1802" y="65"/>
                  </a:lnTo>
                  <a:close/>
                  <a:moveTo>
                    <a:pt x="1781" y="1"/>
                  </a:moveTo>
                  <a:lnTo>
                    <a:pt x="493" y="937"/>
                  </a:lnTo>
                  <a:lnTo>
                    <a:pt x="0" y="2453"/>
                  </a:lnTo>
                  <a:lnTo>
                    <a:pt x="489" y="3960"/>
                  </a:lnTo>
                  <a:lnTo>
                    <a:pt x="493" y="3969"/>
                  </a:lnTo>
                  <a:lnTo>
                    <a:pt x="1774" y="4902"/>
                  </a:lnTo>
                  <a:lnTo>
                    <a:pt x="1781" y="4907"/>
                  </a:lnTo>
                  <a:lnTo>
                    <a:pt x="3375" y="4907"/>
                  </a:lnTo>
                  <a:lnTo>
                    <a:pt x="4664" y="3969"/>
                  </a:lnTo>
                  <a:lnTo>
                    <a:pt x="5158" y="2453"/>
                  </a:lnTo>
                  <a:lnTo>
                    <a:pt x="4668" y="947"/>
                  </a:lnTo>
                  <a:lnTo>
                    <a:pt x="4664" y="937"/>
                  </a:lnTo>
                  <a:lnTo>
                    <a:pt x="3383" y="6"/>
                  </a:lnTo>
                  <a:lnTo>
                    <a:pt x="33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6957225" y="2034788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0"/>
                  </a:moveTo>
                  <a:lnTo>
                    <a:pt x="0" y="346"/>
                  </a:lnTo>
                  <a:lnTo>
                    <a:pt x="2249" y="34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6957225" y="2056413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0"/>
                  </a:moveTo>
                  <a:lnTo>
                    <a:pt x="0" y="346"/>
                  </a:lnTo>
                  <a:lnTo>
                    <a:pt x="2249" y="34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6957225" y="2102163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0"/>
                  </a:moveTo>
                  <a:lnTo>
                    <a:pt x="0" y="346"/>
                  </a:lnTo>
                  <a:lnTo>
                    <a:pt x="2249" y="34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6957225" y="2078063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0"/>
                  </a:moveTo>
                  <a:lnTo>
                    <a:pt x="0" y="346"/>
                  </a:lnTo>
                  <a:lnTo>
                    <a:pt x="2249" y="34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7067825" y="2034988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1"/>
                  </a:moveTo>
                  <a:lnTo>
                    <a:pt x="0" y="347"/>
                  </a:lnTo>
                  <a:lnTo>
                    <a:pt x="2249" y="34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7067825" y="2056613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1"/>
                  </a:moveTo>
                  <a:lnTo>
                    <a:pt x="0" y="347"/>
                  </a:lnTo>
                  <a:lnTo>
                    <a:pt x="2249" y="34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7067825" y="2102338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1"/>
                  </a:moveTo>
                  <a:lnTo>
                    <a:pt x="0" y="347"/>
                  </a:lnTo>
                  <a:lnTo>
                    <a:pt x="2249" y="34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7067825" y="2078263"/>
              <a:ext cx="56250" cy="8675"/>
            </a:xfrm>
            <a:custGeom>
              <a:avLst/>
              <a:gdLst/>
              <a:ahLst/>
              <a:cxnLst/>
              <a:rect l="l" t="t" r="r" b="b"/>
              <a:pathLst>
                <a:path w="2250" h="347" extrusionOk="0">
                  <a:moveTo>
                    <a:pt x="0" y="1"/>
                  </a:moveTo>
                  <a:lnTo>
                    <a:pt x="0" y="347"/>
                  </a:lnTo>
                  <a:lnTo>
                    <a:pt x="2249" y="34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7002625" y="2099963"/>
              <a:ext cx="8650" cy="56250"/>
            </a:xfrm>
            <a:custGeom>
              <a:avLst/>
              <a:gdLst/>
              <a:ahLst/>
              <a:cxnLst/>
              <a:rect l="l" t="t" r="r" b="b"/>
              <a:pathLst>
                <a:path w="346" h="2250" extrusionOk="0">
                  <a:moveTo>
                    <a:pt x="1" y="1"/>
                  </a:moveTo>
                  <a:lnTo>
                    <a:pt x="1" y="2250"/>
                  </a:lnTo>
                  <a:lnTo>
                    <a:pt x="346" y="2250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7024250" y="2099963"/>
              <a:ext cx="8675" cy="56250"/>
            </a:xfrm>
            <a:custGeom>
              <a:avLst/>
              <a:gdLst/>
              <a:ahLst/>
              <a:cxnLst/>
              <a:rect l="l" t="t" r="r" b="b"/>
              <a:pathLst>
                <a:path w="347" h="2250" extrusionOk="0">
                  <a:moveTo>
                    <a:pt x="1" y="1"/>
                  </a:moveTo>
                  <a:lnTo>
                    <a:pt x="1" y="2250"/>
                  </a:lnTo>
                  <a:lnTo>
                    <a:pt x="347" y="2250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7069975" y="2099963"/>
              <a:ext cx="8675" cy="56275"/>
            </a:xfrm>
            <a:custGeom>
              <a:avLst/>
              <a:gdLst/>
              <a:ahLst/>
              <a:cxnLst/>
              <a:rect l="l" t="t" r="r" b="b"/>
              <a:pathLst>
                <a:path w="347" h="2251" extrusionOk="0">
                  <a:moveTo>
                    <a:pt x="1" y="1"/>
                  </a:moveTo>
                  <a:lnTo>
                    <a:pt x="1" y="2251"/>
                  </a:lnTo>
                  <a:lnTo>
                    <a:pt x="347" y="225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7045875" y="2099938"/>
              <a:ext cx="8675" cy="56275"/>
            </a:xfrm>
            <a:custGeom>
              <a:avLst/>
              <a:gdLst/>
              <a:ahLst/>
              <a:cxnLst/>
              <a:rect l="l" t="t" r="r" b="b"/>
              <a:pathLst>
                <a:path w="347" h="2251" extrusionOk="0">
                  <a:moveTo>
                    <a:pt x="1" y="1"/>
                  </a:moveTo>
                  <a:lnTo>
                    <a:pt x="1" y="2251"/>
                  </a:lnTo>
                  <a:lnTo>
                    <a:pt x="347" y="225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7002625" y="1989363"/>
              <a:ext cx="8675" cy="56250"/>
            </a:xfrm>
            <a:custGeom>
              <a:avLst/>
              <a:gdLst/>
              <a:ahLst/>
              <a:cxnLst/>
              <a:rect l="l" t="t" r="r" b="b"/>
              <a:pathLst>
                <a:path w="347" h="2250" extrusionOk="0">
                  <a:moveTo>
                    <a:pt x="1" y="0"/>
                  </a:moveTo>
                  <a:lnTo>
                    <a:pt x="1" y="2250"/>
                  </a:lnTo>
                  <a:lnTo>
                    <a:pt x="347" y="2250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7024250" y="1989363"/>
              <a:ext cx="8675" cy="56225"/>
            </a:xfrm>
            <a:custGeom>
              <a:avLst/>
              <a:gdLst/>
              <a:ahLst/>
              <a:cxnLst/>
              <a:rect l="l" t="t" r="r" b="b"/>
              <a:pathLst>
                <a:path w="347" h="2249" extrusionOk="0">
                  <a:moveTo>
                    <a:pt x="1" y="0"/>
                  </a:moveTo>
                  <a:lnTo>
                    <a:pt x="1" y="2249"/>
                  </a:lnTo>
                  <a:lnTo>
                    <a:pt x="347" y="2249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7069975" y="1989388"/>
              <a:ext cx="8675" cy="56225"/>
            </a:xfrm>
            <a:custGeom>
              <a:avLst/>
              <a:gdLst/>
              <a:ahLst/>
              <a:cxnLst/>
              <a:rect l="l" t="t" r="r" b="b"/>
              <a:pathLst>
                <a:path w="347" h="2249" extrusionOk="0">
                  <a:moveTo>
                    <a:pt x="1" y="0"/>
                  </a:moveTo>
                  <a:lnTo>
                    <a:pt x="1" y="2249"/>
                  </a:lnTo>
                  <a:lnTo>
                    <a:pt x="347" y="2249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7045875" y="1989363"/>
              <a:ext cx="8675" cy="56225"/>
            </a:xfrm>
            <a:custGeom>
              <a:avLst/>
              <a:gdLst/>
              <a:ahLst/>
              <a:cxnLst/>
              <a:rect l="l" t="t" r="r" b="b"/>
              <a:pathLst>
                <a:path w="347" h="2249" extrusionOk="0">
                  <a:moveTo>
                    <a:pt x="1" y="0"/>
                  </a:moveTo>
                  <a:lnTo>
                    <a:pt x="1" y="2249"/>
                  </a:lnTo>
                  <a:lnTo>
                    <a:pt x="347" y="2249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6808850" y="1895538"/>
              <a:ext cx="180850" cy="143975"/>
            </a:xfrm>
            <a:custGeom>
              <a:avLst/>
              <a:gdLst/>
              <a:ahLst/>
              <a:cxnLst/>
              <a:rect l="l" t="t" r="r" b="b"/>
              <a:pathLst>
                <a:path w="7234" h="5759" extrusionOk="0">
                  <a:moveTo>
                    <a:pt x="44" y="1"/>
                  </a:moveTo>
                  <a:lnTo>
                    <a:pt x="1" y="45"/>
                  </a:lnTo>
                  <a:lnTo>
                    <a:pt x="810" y="853"/>
                  </a:lnTo>
                  <a:lnTo>
                    <a:pt x="810" y="2207"/>
                  </a:lnTo>
                  <a:lnTo>
                    <a:pt x="1814" y="3211"/>
                  </a:lnTo>
                  <a:lnTo>
                    <a:pt x="1821" y="3220"/>
                  </a:lnTo>
                  <a:lnTo>
                    <a:pt x="3012" y="3220"/>
                  </a:lnTo>
                  <a:lnTo>
                    <a:pt x="5543" y="5751"/>
                  </a:lnTo>
                  <a:lnTo>
                    <a:pt x="5552" y="5758"/>
                  </a:lnTo>
                  <a:lnTo>
                    <a:pt x="7234" y="5758"/>
                  </a:lnTo>
                  <a:lnTo>
                    <a:pt x="7234" y="5697"/>
                  </a:lnTo>
                  <a:lnTo>
                    <a:pt x="5578" y="5697"/>
                  </a:lnTo>
                  <a:lnTo>
                    <a:pt x="3047" y="3167"/>
                  </a:lnTo>
                  <a:lnTo>
                    <a:pt x="3039" y="3158"/>
                  </a:lnTo>
                  <a:lnTo>
                    <a:pt x="1848" y="3158"/>
                  </a:lnTo>
                  <a:lnTo>
                    <a:pt x="871" y="2181"/>
                  </a:lnTo>
                  <a:lnTo>
                    <a:pt x="871" y="828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6783475" y="1870638"/>
              <a:ext cx="30500" cy="30550"/>
            </a:xfrm>
            <a:custGeom>
              <a:avLst/>
              <a:gdLst/>
              <a:ahLst/>
              <a:cxnLst/>
              <a:rect l="l" t="t" r="r" b="b"/>
              <a:pathLst>
                <a:path w="1220" h="1222" extrusionOk="0">
                  <a:moveTo>
                    <a:pt x="610" y="63"/>
                  </a:moveTo>
                  <a:cubicBezTo>
                    <a:pt x="912" y="63"/>
                    <a:pt x="1159" y="308"/>
                    <a:pt x="1159" y="611"/>
                  </a:cubicBezTo>
                  <a:cubicBezTo>
                    <a:pt x="1159" y="914"/>
                    <a:pt x="912" y="1159"/>
                    <a:pt x="610" y="1159"/>
                  </a:cubicBezTo>
                  <a:cubicBezTo>
                    <a:pt x="307" y="1159"/>
                    <a:pt x="61" y="913"/>
                    <a:pt x="61" y="611"/>
                  </a:cubicBezTo>
                  <a:cubicBezTo>
                    <a:pt x="61" y="308"/>
                    <a:pt x="309" y="63"/>
                    <a:pt x="610" y="63"/>
                  </a:cubicBezTo>
                  <a:close/>
                  <a:moveTo>
                    <a:pt x="610" y="1"/>
                  </a:moveTo>
                  <a:cubicBezTo>
                    <a:pt x="274" y="1"/>
                    <a:pt x="0" y="275"/>
                    <a:pt x="0" y="611"/>
                  </a:cubicBezTo>
                  <a:cubicBezTo>
                    <a:pt x="0" y="948"/>
                    <a:pt x="274" y="1221"/>
                    <a:pt x="610" y="1221"/>
                  </a:cubicBezTo>
                  <a:cubicBezTo>
                    <a:pt x="946" y="1221"/>
                    <a:pt x="1220" y="948"/>
                    <a:pt x="1220" y="611"/>
                  </a:cubicBezTo>
                  <a:cubicBezTo>
                    <a:pt x="1220" y="275"/>
                    <a:pt x="946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6774150" y="1901338"/>
              <a:ext cx="58925" cy="53075"/>
            </a:xfrm>
            <a:custGeom>
              <a:avLst/>
              <a:gdLst/>
              <a:ahLst/>
              <a:cxnLst/>
              <a:rect l="l" t="t" r="r" b="b"/>
              <a:pathLst>
                <a:path w="2357" h="2123" extrusionOk="0">
                  <a:moveTo>
                    <a:pt x="44" y="1"/>
                  </a:moveTo>
                  <a:lnTo>
                    <a:pt x="1" y="45"/>
                  </a:lnTo>
                  <a:lnTo>
                    <a:pt x="648" y="692"/>
                  </a:lnTo>
                  <a:lnTo>
                    <a:pt x="648" y="1576"/>
                  </a:lnTo>
                  <a:lnTo>
                    <a:pt x="1194" y="2122"/>
                  </a:lnTo>
                  <a:lnTo>
                    <a:pt x="2356" y="2122"/>
                  </a:lnTo>
                  <a:lnTo>
                    <a:pt x="2356" y="2060"/>
                  </a:lnTo>
                  <a:lnTo>
                    <a:pt x="1221" y="2060"/>
                  </a:lnTo>
                  <a:lnTo>
                    <a:pt x="710" y="1549"/>
                  </a:lnTo>
                  <a:lnTo>
                    <a:pt x="710" y="66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6763425" y="1909963"/>
              <a:ext cx="76400" cy="51175"/>
            </a:xfrm>
            <a:custGeom>
              <a:avLst/>
              <a:gdLst/>
              <a:ahLst/>
              <a:cxnLst/>
              <a:rect l="l" t="t" r="r" b="b"/>
              <a:pathLst>
                <a:path w="3056" h="2047" extrusionOk="0">
                  <a:moveTo>
                    <a:pt x="44" y="0"/>
                  </a:moveTo>
                  <a:lnTo>
                    <a:pt x="0" y="44"/>
                  </a:lnTo>
                  <a:lnTo>
                    <a:pt x="335" y="380"/>
                  </a:lnTo>
                  <a:lnTo>
                    <a:pt x="335" y="1059"/>
                  </a:lnTo>
                  <a:lnTo>
                    <a:pt x="1314" y="2037"/>
                  </a:lnTo>
                  <a:lnTo>
                    <a:pt x="1322" y="2046"/>
                  </a:lnTo>
                  <a:lnTo>
                    <a:pt x="3055" y="2046"/>
                  </a:lnTo>
                  <a:lnTo>
                    <a:pt x="3055" y="1983"/>
                  </a:lnTo>
                  <a:lnTo>
                    <a:pt x="1348" y="1983"/>
                  </a:lnTo>
                  <a:lnTo>
                    <a:pt x="397" y="1032"/>
                  </a:lnTo>
                  <a:lnTo>
                    <a:pt x="397" y="35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6773600" y="1958713"/>
              <a:ext cx="72725" cy="8925"/>
            </a:xfrm>
            <a:custGeom>
              <a:avLst/>
              <a:gdLst/>
              <a:ahLst/>
              <a:cxnLst/>
              <a:rect l="l" t="t" r="r" b="b"/>
              <a:pathLst>
                <a:path w="2909" h="357" extrusionOk="0">
                  <a:moveTo>
                    <a:pt x="44" y="0"/>
                  </a:moveTo>
                  <a:lnTo>
                    <a:pt x="0" y="43"/>
                  </a:lnTo>
                  <a:lnTo>
                    <a:pt x="312" y="357"/>
                  </a:lnTo>
                  <a:lnTo>
                    <a:pt x="2909" y="357"/>
                  </a:lnTo>
                  <a:lnTo>
                    <a:pt x="2909" y="294"/>
                  </a:lnTo>
                  <a:lnTo>
                    <a:pt x="338" y="29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6735450" y="1986413"/>
              <a:ext cx="25875" cy="8025"/>
            </a:xfrm>
            <a:custGeom>
              <a:avLst/>
              <a:gdLst/>
              <a:ahLst/>
              <a:cxnLst/>
              <a:rect l="l" t="t" r="r" b="b"/>
              <a:pathLst>
                <a:path w="1035" h="321" extrusionOk="0">
                  <a:moveTo>
                    <a:pt x="0" y="1"/>
                  </a:moveTo>
                  <a:lnTo>
                    <a:pt x="0" y="61"/>
                  </a:lnTo>
                  <a:lnTo>
                    <a:pt x="267" y="61"/>
                  </a:lnTo>
                  <a:lnTo>
                    <a:pt x="527" y="321"/>
                  </a:lnTo>
                  <a:lnTo>
                    <a:pt x="1034" y="321"/>
                  </a:lnTo>
                  <a:lnTo>
                    <a:pt x="1034" y="258"/>
                  </a:lnTo>
                  <a:lnTo>
                    <a:pt x="551" y="258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6707675" y="2000188"/>
              <a:ext cx="19950" cy="19950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45" y="1"/>
                  </a:moveTo>
                  <a:lnTo>
                    <a:pt x="1" y="44"/>
                  </a:lnTo>
                  <a:lnTo>
                    <a:pt x="754" y="797"/>
                  </a:lnTo>
                  <a:lnTo>
                    <a:pt x="798" y="75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6732775" y="2045038"/>
              <a:ext cx="37950" cy="1550"/>
            </a:xfrm>
            <a:custGeom>
              <a:avLst/>
              <a:gdLst/>
              <a:ahLst/>
              <a:cxnLst/>
              <a:rect l="l" t="t" r="r" b="b"/>
              <a:pathLst>
                <a:path w="1518" h="62" extrusionOk="0">
                  <a:moveTo>
                    <a:pt x="1" y="0"/>
                  </a:moveTo>
                  <a:lnTo>
                    <a:pt x="1" y="61"/>
                  </a:lnTo>
                  <a:lnTo>
                    <a:pt x="1518" y="61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6816175" y="2064513"/>
              <a:ext cx="34725" cy="16450"/>
            </a:xfrm>
            <a:custGeom>
              <a:avLst/>
              <a:gdLst/>
              <a:ahLst/>
              <a:cxnLst/>
              <a:rect l="l" t="t" r="r" b="b"/>
              <a:pathLst>
                <a:path w="1389" h="658" extrusionOk="0">
                  <a:moveTo>
                    <a:pt x="1345" y="1"/>
                  </a:moveTo>
                  <a:lnTo>
                    <a:pt x="749" y="596"/>
                  </a:lnTo>
                  <a:lnTo>
                    <a:pt x="0" y="596"/>
                  </a:lnTo>
                  <a:lnTo>
                    <a:pt x="0" y="658"/>
                  </a:lnTo>
                  <a:lnTo>
                    <a:pt x="775" y="658"/>
                  </a:lnTo>
                  <a:lnTo>
                    <a:pt x="1388" y="45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6784975" y="2063738"/>
              <a:ext cx="82525" cy="47850"/>
            </a:xfrm>
            <a:custGeom>
              <a:avLst/>
              <a:gdLst/>
              <a:ahLst/>
              <a:cxnLst/>
              <a:rect l="l" t="t" r="r" b="b"/>
              <a:pathLst>
                <a:path w="3301" h="1914" extrusionOk="0">
                  <a:moveTo>
                    <a:pt x="3257" y="1"/>
                  </a:moveTo>
                  <a:lnTo>
                    <a:pt x="1407" y="1852"/>
                  </a:lnTo>
                  <a:lnTo>
                    <a:pt x="0" y="1852"/>
                  </a:lnTo>
                  <a:lnTo>
                    <a:pt x="0" y="1913"/>
                  </a:lnTo>
                  <a:lnTo>
                    <a:pt x="1432" y="1913"/>
                  </a:lnTo>
                  <a:lnTo>
                    <a:pt x="3301" y="45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6698225" y="2114138"/>
              <a:ext cx="67825" cy="29450"/>
            </a:xfrm>
            <a:custGeom>
              <a:avLst/>
              <a:gdLst/>
              <a:ahLst/>
              <a:cxnLst/>
              <a:rect l="l" t="t" r="r" b="b"/>
              <a:pathLst>
                <a:path w="2713" h="1178" extrusionOk="0">
                  <a:moveTo>
                    <a:pt x="1" y="1"/>
                  </a:moveTo>
                  <a:lnTo>
                    <a:pt x="1" y="62"/>
                  </a:lnTo>
                  <a:lnTo>
                    <a:pt x="1553" y="62"/>
                  </a:lnTo>
                  <a:lnTo>
                    <a:pt x="2669" y="1178"/>
                  </a:lnTo>
                  <a:lnTo>
                    <a:pt x="2712" y="1134"/>
                  </a:lnTo>
                  <a:lnTo>
                    <a:pt x="1589" y="8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6664075" y="2114638"/>
              <a:ext cx="51400" cy="30650"/>
            </a:xfrm>
            <a:custGeom>
              <a:avLst/>
              <a:gdLst/>
              <a:ahLst/>
              <a:cxnLst/>
              <a:rect l="l" t="t" r="r" b="b"/>
              <a:pathLst>
                <a:path w="2056" h="1226" extrusionOk="0">
                  <a:moveTo>
                    <a:pt x="2012" y="0"/>
                  </a:moveTo>
                  <a:lnTo>
                    <a:pt x="848" y="1163"/>
                  </a:lnTo>
                  <a:lnTo>
                    <a:pt x="223" y="1163"/>
                  </a:lnTo>
                  <a:lnTo>
                    <a:pt x="43" y="985"/>
                  </a:lnTo>
                  <a:lnTo>
                    <a:pt x="0" y="1028"/>
                  </a:lnTo>
                  <a:lnTo>
                    <a:pt x="197" y="1226"/>
                  </a:lnTo>
                  <a:lnTo>
                    <a:pt x="874" y="1226"/>
                  </a:lnTo>
                  <a:lnTo>
                    <a:pt x="2056" y="43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6658700" y="2129588"/>
              <a:ext cx="90675" cy="26700"/>
            </a:xfrm>
            <a:custGeom>
              <a:avLst/>
              <a:gdLst/>
              <a:ahLst/>
              <a:cxnLst/>
              <a:rect l="l" t="t" r="r" b="b"/>
              <a:pathLst>
                <a:path w="3627" h="1068" extrusionOk="0">
                  <a:moveTo>
                    <a:pt x="2591" y="0"/>
                  </a:moveTo>
                  <a:lnTo>
                    <a:pt x="1585" y="1007"/>
                  </a:lnTo>
                  <a:lnTo>
                    <a:pt x="1" y="1007"/>
                  </a:lnTo>
                  <a:lnTo>
                    <a:pt x="1" y="1068"/>
                  </a:lnTo>
                  <a:lnTo>
                    <a:pt x="1611" y="1068"/>
                  </a:lnTo>
                  <a:lnTo>
                    <a:pt x="2617" y="63"/>
                  </a:lnTo>
                  <a:lnTo>
                    <a:pt x="3086" y="63"/>
                  </a:lnTo>
                  <a:lnTo>
                    <a:pt x="3583" y="560"/>
                  </a:lnTo>
                  <a:lnTo>
                    <a:pt x="3627" y="516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6714350" y="2184038"/>
              <a:ext cx="45650" cy="6525"/>
            </a:xfrm>
            <a:custGeom>
              <a:avLst/>
              <a:gdLst/>
              <a:ahLst/>
              <a:cxnLst/>
              <a:rect l="l" t="t" r="r" b="b"/>
              <a:pathLst>
                <a:path w="1826" h="261" extrusionOk="0">
                  <a:moveTo>
                    <a:pt x="218" y="0"/>
                  </a:moveTo>
                  <a:lnTo>
                    <a:pt x="1" y="217"/>
                  </a:lnTo>
                  <a:lnTo>
                    <a:pt x="45" y="261"/>
                  </a:lnTo>
                  <a:lnTo>
                    <a:pt x="242" y="63"/>
                  </a:lnTo>
                  <a:lnTo>
                    <a:pt x="1826" y="63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6860625" y="2081613"/>
              <a:ext cx="104775" cy="65650"/>
            </a:xfrm>
            <a:custGeom>
              <a:avLst/>
              <a:gdLst/>
              <a:ahLst/>
              <a:cxnLst/>
              <a:rect l="l" t="t" r="r" b="b"/>
              <a:pathLst>
                <a:path w="4191" h="2626" extrusionOk="0">
                  <a:moveTo>
                    <a:pt x="3445" y="0"/>
                  </a:moveTo>
                  <a:lnTo>
                    <a:pt x="2146" y="1299"/>
                  </a:lnTo>
                  <a:lnTo>
                    <a:pt x="1283" y="1299"/>
                  </a:lnTo>
                  <a:lnTo>
                    <a:pt x="0" y="2581"/>
                  </a:lnTo>
                  <a:lnTo>
                    <a:pt x="43" y="2626"/>
                  </a:lnTo>
                  <a:lnTo>
                    <a:pt x="1308" y="1361"/>
                  </a:lnTo>
                  <a:lnTo>
                    <a:pt x="2172" y="1361"/>
                  </a:lnTo>
                  <a:lnTo>
                    <a:pt x="3470" y="61"/>
                  </a:lnTo>
                  <a:lnTo>
                    <a:pt x="4190" y="61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6726175" y="2203363"/>
              <a:ext cx="95275" cy="13475"/>
            </a:xfrm>
            <a:custGeom>
              <a:avLst/>
              <a:gdLst/>
              <a:ahLst/>
              <a:cxnLst/>
              <a:rect l="l" t="t" r="r" b="b"/>
              <a:pathLst>
                <a:path w="3811" h="539" extrusionOk="0">
                  <a:moveTo>
                    <a:pt x="216" y="0"/>
                  </a:moveTo>
                  <a:lnTo>
                    <a:pt x="1" y="215"/>
                  </a:lnTo>
                  <a:lnTo>
                    <a:pt x="45" y="258"/>
                  </a:lnTo>
                  <a:lnTo>
                    <a:pt x="241" y="62"/>
                  </a:lnTo>
                  <a:lnTo>
                    <a:pt x="492" y="62"/>
                  </a:lnTo>
                  <a:lnTo>
                    <a:pt x="968" y="539"/>
                  </a:lnTo>
                  <a:lnTo>
                    <a:pt x="1978" y="539"/>
                  </a:lnTo>
                  <a:lnTo>
                    <a:pt x="2329" y="188"/>
                  </a:lnTo>
                  <a:lnTo>
                    <a:pt x="3811" y="188"/>
                  </a:lnTo>
                  <a:lnTo>
                    <a:pt x="3811" y="127"/>
                  </a:lnTo>
                  <a:lnTo>
                    <a:pt x="2303" y="127"/>
                  </a:lnTo>
                  <a:lnTo>
                    <a:pt x="1953" y="477"/>
                  </a:lnTo>
                  <a:lnTo>
                    <a:pt x="994" y="47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4"/>
            <p:cNvSpPr/>
            <p:nvPr/>
          </p:nvSpPr>
          <p:spPr>
            <a:xfrm>
              <a:off x="6718925" y="2274938"/>
              <a:ext cx="53375" cy="24550"/>
            </a:xfrm>
            <a:custGeom>
              <a:avLst/>
              <a:gdLst/>
              <a:ahLst/>
              <a:cxnLst/>
              <a:rect l="l" t="t" r="r" b="b"/>
              <a:pathLst>
                <a:path w="2135" h="982" extrusionOk="0">
                  <a:moveTo>
                    <a:pt x="2091" y="0"/>
                  </a:moveTo>
                  <a:lnTo>
                    <a:pt x="1173" y="921"/>
                  </a:lnTo>
                  <a:lnTo>
                    <a:pt x="0" y="921"/>
                  </a:lnTo>
                  <a:lnTo>
                    <a:pt x="0" y="981"/>
                  </a:lnTo>
                  <a:lnTo>
                    <a:pt x="1199" y="981"/>
                  </a:lnTo>
                  <a:lnTo>
                    <a:pt x="2135" y="45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6822975" y="2197988"/>
              <a:ext cx="17250" cy="71275"/>
            </a:xfrm>
            <a:custGeom>
              <a:avLst/>
              <a:gdLst/>
              <a:ahLst/>
              <a:cxnLst/>
              <a:rect l="l" t="t" r="r" b="b"/>
              <a:pathLst>
                <a:path w="690" h="2851" extrusionOk="0">
                  <a:moveTo>
                    <a:pt x="626" y="1"/>
                  </a:moveTo>
                  <a:lnTo>
                    <a:pt x="626" y="600"/>
                  </a:lnTo>
                  <a:lnTo>
                    <a:pt x="1" y="1225"/>
                  </a:lnTo>
                  <a:lnTo>
                    <a:pt x="1" y="2851"/>
                  </a:lnTo>
                  <a:lnTo>
                    <a:pt x="64" y="2851"/>
                  </a:lnTo>
                  <a:lnTo>
                    <a:pt x="64" y="1251"/>
                  </a:lnTo>
                  <a:lnTo>
                    <a:pt x="689" y="625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6854925" y="2176138"/>
              <a:ext cx="15775" cy="45000"/>
            </a:xfrm>
            <a:custGeom>
              <a:avLst/>
              <a:gdLst/>
              <a:ahLst/>
              <a:cxnLst/>
              <a:rect l="l" t="t" r="r" b="b"/>
              <a:pathLst>
                <a:path w="631" h="1800" extrusionOk="0">
                  <a:moveTo>
                    <a:pt x="570" y="0"/>
                  </a:moveTo>
                  <a:lnTo>
                    <a:pt x="570" y="535"/>
                  </a:lnTo>
                  <a:lnTo>
                    <a:pt x="1" y="1103"/>
                  </a:lnTo>
                  <a:lnTo>
                    <a:pt x="1" y="1799"/>
                  </a:lnTo>
                  <a:lnTo>
                    <a:pt x="64" y="1799"/>
                  </a:lnTo>
                  <a:lnTo>
                    <a:pt x="64" y="1128"/>
                  </a:lnTo>
                  <a:lnTo>
                    <a:pt x="631" y="56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6913600" y="2117488"/>
              <a:ext cx="31425" cy="79925"/>
            </a:xfrm>
            <a:custGeom>
              <a:avLst/>
              <a:gdLst/>
              <a:ahLst/>
              <a:cxnLst/>
              <a:rect l="l" t="t" r="r" b="b"/>
              <a:pathLst>
                <a:path w="1257" h="3197" extrusionOk="0">
                  <a:moveTo>
                    <a:pt x="1196" y="0"/>
                  </a:moveTo>
                  <a:lnTo>
                    <a:pt x="1196" y="1958"/>
                  </a:lnTo>
                  <a:lnTo>
                    <a:pt x="1" y="3152"/>
                  </a:lnTo>
                  <a:lnTo>
                    <a:pt x="45" y="3196"/>
                  </a:lnTo>
                  <a:lnTo>
                    <a:pt x="1247" y="1993"/>
                  </a:lnTo>
                  <a:lnTo>
                    <a:pt x="1256" y="1983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4"/>
            <p:cNvSpPr/>
            <p:nvPr/>
          </p:nvSpPr>
          <p:spPr>
            <a:xfrm>
              <a:off x="6908250" y="2124888"/>
              <a:ext cx="28575" cy="46200"/>
            </a:xfrm>
            <a:custGeom>
              <a:avLst/>
              <a:gdLst/>
              <a:ahLst/>
              <a:cxnLst/>
              <a:rect l="l" t="t" r="r" b="b"/>
              <a:pathLst>
                <a:path w="1143" h="1848" extrusionOk="0">
                  <a:moveTo>
                    <a:pt x="1080" y="0"/>
                  </a:moveTo>
                  <a:lnTo>
                    <a:pt x="1080" y="1240"/>
                  </a:lnTo>
                  <a:lnTo>
                    <a:pt x="535" y="1784"/>
                  </a:lnTo>
                  <a:lnTo>
                    <a:pt x="0" y="1784"/>
                  </a:lnTo>
                  <a:lnTo>
                    <a:pt x="0" y="1847"/>
                  </a:lnTo>
                  <a:lnTo>
                    <a:pt x="562" y="1847"/>
                  </a:lnTo>
                  <a:lnTo>
                    <a:pt x="1143" y="126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4"/>
            <p:cNvSpPr/>
            <p:nvPr/>
          </p:nvSpPr>
          <p:spPr>
            <a:xfrm>
              <a:off x="6980800" y="2171288"/>
              <a:ext cx="17825" cy="55825"/>
            </a:xfrm>
            <a:custGeom>
              <a:avLst/>
              <a:gdLst/>
              <a:ahLst/>
              <a:cxnLst/>
              <a:rect l="l" t="t" r="r" b="b"/>
              <a:pathLst>
                <a:path w="713" h="2233" extrusionOk="0">
                  <a:moveTo>
                    <a:pt x="650" y="1"/>
                  </a:moveTo>
                  <a:lnTo>
                    <a:pt x="650" y="1540"/>
                  </a:lnTo>
                  <a:lnTo>
                    <a:pt x="0" y="2190"/>
                  </a:lnTo>
                  <a:lnTo>
                    <a:pt x="45" y="2233"/>
                  </a:lnTo>
                  <a:lnTo>
                    <a:pt x="703" y="1575"/>
                  </a:lnTo>
                  <a:lnTo>
                    <a:pt x="713" y="1565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4"/>
            <p:cNvSpPr/>
            <p:nvPr/>
          </p:nvSpPr>
          <p:spPr>
            <a:xfrm>
              <a:off x="6907900" y="2257938"/>
              <a:ext cx="34175" cy="87625"/>
            </a:xfrm>
            <a:custGeom>
              <a:avLst/>
              <a:gdLst/>
              <a:ahLst/>
              <a:cxnLst/>
              <a:rect l="l" t="t" r="r" b="b"/>
              <a:pathLst>
                <a:path w="1367" h="3505" extrusionOk="0">
                  <a:moveTo>
                    <a:pt x="1306" y="1"/>
                  </a:moveTo>
                  <a:lnTo>
                    <a:pt x="1306" y="2156"/>
                  </a:lnTo>
                  <a:lnTo>
                    <a:pt x="0" y="3461"/>
                  </a:lnTo>
                  <a:lnTo>
                    <a:pt x="44" y="3504"/>
                  </a:lnTo>
                  <a:lnTo>
                    <a:pt x="1357" y="2190"/>
                  </a:lnTo>
                  <a:lnTo>
                    <a:pt x="1367" y="218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6876425" y="2264863"/>
              <a:ext cx="58750" cy="79050"/>
            </a:xfrm>
            <a:custGeom>
              <a:avLst/>
              <a:gdLst/>
              <a:ahLst/>
              <a:cxnLst/>
              <a:rect l="l" t="t" r="r" b="b"/>
              <a:pathLst>
                <a:path w="2350" h="3162" extrusionOk="0">
                  <a:moveTo>
                    <a:pt x="2289" y="1"/>
                  </a:moveTo>
                  <a:lnTo>
                    <a:pt x="2289" y="1571"/>
                  </a:lnTo>
                  <a:lnTo>
                    <a:pt x="1218" y="2640"/>
                  </a:lnTo>
                  <a:lnTo>
                    <a:pt x="476" y="2640"/>
                  </a:lnTo>
                  <a:lnTo>
                    <a:pt x="0" y="3117"/>
                  </a:lnTo>
                  <a:lnTo>
                    <a:pt x="43" y="3161"/>
                  </a:lnTo>
                  <a:lnTo>
                    <a:pt x="501" y="2703"/>
                  </a:lnTo>
                  <a:lnTo>
                    <a:pt x="1243" y="2703"/>
                  </a:lnTo>
                  <a:lnTo>
                    <a:pt x="2341" y="1606"/>
                  </a:lnTo>
                  <a:lnTo>
                    <a:pt x="2349" y="1597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6858350" y="2269238"/>
              <a:ext cx="69150" cy="87125"/>
            </a:xfrm>
            <a:custGeom>
              <a:avLst/>
              <a:gdLst/>
              <a:ahLst/>
              <a:cxnLst/>
              <a:rect l="l" t="t" r="r" b="b"/>
              <a:pathLst>
                <a:path w="2766" h="3485" extrusionOk="0">
                  <a:moveTo>
                    <a:pt x="2703" y="1"/>
                  </a:moveTo>
                  <a:lnTo>
                    <a:pt x="2703" y="1278"/>
                  </a:lnTo>
                  <a:lnTo>
                    <a:pt x="1857" y="2123"/>
                  </a:lnTo>
                  <a:lnTo>
                    <a:pt x="1046" y="2123"/>
                  </a:lnTo>
                  <a:lnTo>
                    <a:pt x="10" y="3159"/>
                  </a:lnTo>
                  <a:lnTo>
                    <a:pt x="0" y="3168"/>
                  </a:lnTo>
                  <a:lnTo>
                    <a:pt x="0" y="3485"/>
                  </a:lnTo>
                  <a:lnTo>
                    <a:pt x="63" y="3485"/>
                  </a:lnTo>
                  <a:lnTo>
                    <a:pt x="63" y="3194"/>
                  </a:lnTo>
                  <a:lnTo>
                    <a:pt x="1070" y="2185"/>
                  </a:lnTo>
                  <a:lnTo>
                    <a:pt x="1882" y="2185"/>
                  </a:lnTo>
                  <a:lnTo>
                    <a:pt x="2756" y="1312"/>
                  </a:lnTo>
                  <a:lnTo>
                    <a:pt x="2766" y="1303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6794850" y="2295963"/>
              <a:ext cx="55675" cy="11150"/>
            </a:xfrm>
            <a:custGeom>
              <a:avLst/>
              <a:gdLst/>
              <a:ahLst/>
              <a:cxnLst/>
              <a:rect l="l" t="t" r="r" b="b"/>
              <a:pathLst>
                <a:path w="2227" h="446" extrusionOk="0">
                  <a:moveTo>
                    <a:pt x="754" y="0"/>
                  </a:moveTo>
                  <a:lnTo>
                    <a:pt x="372" y="385"/>
                  </a:lnTo>
                  <a:lnTo>
                    <a:pt x="0" y="385"/>
                  </a:lnTo>
                  <a:lnTo>
                    <a:pt x="0" y="446"/>
                  </a:lnTo>
                  <a:lnTo>
                    <a:pt x="396" y="446"/>
                  </a:lnTo>
                  <a:lnTo>
                    <a:pt x="780" y="63"/>
                  </a:lnTo>
                  <a:lnTo>
                    <a:pt x="2227" y="6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6942700" y="2358213"/>
              <a:ext cx="22375" cy="40675"/>
            </a:xfrm>
            <a:custGeom>
              <a:avLst/>
              <a:gdLst/>
              <a:ahLst/>
              <a:cxnLst/>
              <a:rect l="l" t="t" r="r" b="b"/>
              <a:pathLst>
                <a:path w="895" h="1627" extrusionOk="0">
                  <a:moveTo>
                    <a:pt x="832" y="1"/>
                  </a:moveTo>
                  <a:lnTo>
                    <a:pt x="832" y="417"/>
                  </a:lnTo>
                  <a:lnTo>
                    <a:pt x="10" y="1239"/>
                  </a:lnTo>
                  <a:lnTo>
                    <a:pt x="1" y="1249"/>
                  </a:lnTo>
                  <a:lnTo>
                    <a:pt x="1" y="1627"/>
                  </a:lnTo>
                  <a:lnTo>
                    <a:pt x="61" y="1627"/>
                  </a:lnTo>
                  <a:lnTo>
                    <a:pt x="61" y="1274"/>
                  </a:lnTo>
                  <a:lnTo>
                    <a:pt x="886" y="452"/>
                  </a:lnTo>
                  <a:lnTo>
                    <a:pt x="894" y="44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6916400" y="2457963"/>
              <a:ext cx="7525" cy="37150"/>
            </a:xfrm>
            <a:custGeom>
              <a:avLst/>
              <a:gdLst/>
              <a:ahLst/>
              <a:cxnLst/>
              <a:rect l="l" t="t" r="r" b="b"/>
              <a:pathLst>
                <a:path w="301" h="1486" extrusionOk="0">
                  <a:moveTo>
                    <a:pt x="1" y="1"/>
                  </a:moveTo>
                  <a:lnTo>
                    <a:pt x="1" y="1229"/>
                  </a:lnTo>
                  <a:lnTo>
                    <a:pt x="257" y="1485"/>
                  </a:lnTo>
                  <a:lnTo>
                    <a:pt x="301" y="1440"/>
                  </a:lnTo>
                  <a:lnTo>
                    <a:pt x="62" y="120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6916550" y="2407938"/>
              <a:ext cx="18400" cy="33900"/>
            </a:xfrm>
            <a:custGeom>
              <a:avLst/>
              <a:gdLst/>
              <a:ahLst/>
              <a:cxnLst/>
              <a:rect l="l" t="t" r="r" b="b"/>
              <a:pathLst>
                <a:path w="736" h="1356" extrusionOk="0">
                  <a:moveTo>
                    <a:pt x="691" y="1"/>
                  </a:moveTo>
                  <a:lnTo>
                    <a:pt x="10" y="683"/>
                  </a:lnTo>
                  <a:lnTo>
                    <a:pt x="0" y="692"/>
                  </a:lnTo>
                  <a:lnTo>
                    <a:pt x="0" y="1356"/>
                  </a:lnTo>
                  <a:lnTo>
                    <a:pt x="61" y="1356"/>
                  </a:lnTo>
                  <a:lnTo>
                    <a:pt x="61" y="717"/>
                  </a:lnTo>
                  <a:lnTo>
                    <a:pt x="736" y="44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6940075" y="2377088"/>
              <a:ext cx="50050" cy="90150"/>
            </a:xfrm>
            <a:custGeom>
              <a:avLst/>
              <a:gdLst/>
              <a:ahLst/>
              <a:cxnLst/>
              <a:rect l="l" t="t" r="r" b="b"/>
              <a:pathLst>
                <a:path w="2002" h="3606" extrusionOk="0">
                  <a:moveTo>
                    <a:pt x="1959" y="0"/>
                  </a:moveTo>
                  <a:lnTo>
                    <a:pt x="1309" y="649"/>
                  </a:lnTo>
                  <a:lnTo>
                    <a:pt x="1300" y="658"/>
                  </a:lnTo>
                  <a:lnTo>
                    <a:pt x="1300" y="1627"/>
                  </a:lnTo>
                  <a:lnTo>
                    <a:pt x="10" y="2918"/>
                  </a:lnTo>
                  <a:lnTo>
                    <a:pt x="1" y="2927"/>
                  </a:lnTo>
                  <a:lnTo>
                    <a:pt x="1" y="3605"/>
                  </a:lnTo>
                  <a:lnTo>
                    <a:pt x="63" y="3605"/>
                  </a:lnTo>
                  <a:lnTo>
                    <a:pt x="63" y="2953"/>
                  </a:lnTo>
                  <a:lnTo>
                    <a:pt x="1354" y="1662"/>
                  </a:lnTo>
                  <a:lnTo>
                    <a:pt x="1362" y="1652"/>
                  </a:lnTo>
                  <a:lnTo>
                    <a:pt x="1362" y="684"/>
                  </a:lnTo>
                  <a:lnTo>
                    <a:pt x="2002" y="4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6958050" y="2432613"/>
              <a:ext cx="7750" cy="27850"/>
            </a:xfrm>
            <a:custGeom>
              <a:avLst/>
              <a:gdLst/>
              <a:ahLst/>
              <a:cxnLst/>
              <a:rect l="l" t="t" r="r" b="b"/>
              <a:pathLst>
                <a:path w="310" h="1114" extrusionOk="0">
                  <a:moveTo>
                    <a:pt x="1" y="0"/>
                  </a:moveTo>
                  <a:lnTo>
                    <a:pt x="1" y="847"/>
                  </a:lnTo>
                  <a:lnTo>
                    <a:pt x="264" y="1113"/>
                  </a:lnTo>
                  <a:lnTo>
                    <a:pt x="309" y="1069"/>
                  </a:lnTo>
                  <a:lnTo>
                    <a:pt x="61" y="82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7013400" y="2346313"/>
              <a:ext cx="1575" cy="38650"/>
            </a:xfrm>
            <a:custGeom>
              <a:avLst/>
              <a:gdLst/>
              <a:ahLst/>
              <a:cxnLst/>
              <a:rect l="l" t="t" r="r" b="b"/>
              <a:pathLst>
                <a:path w="63" h="1546" extrusionOk="0">
                  <a:moveTo>
                    <a:pt x="0" y="0"/>
                  </a:moveTo>
                  <a:lnTo>
                    <a:pt x="0" y="1545"/>
                  </a:lnTo>
                  <a:lnTo>
                    <a:pt x="62" y="154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7028025" y="2249238"/>
              <a:ext cx="32725" cy="63575"/>
            </a:xfrm>
            <a:custGeom>
              <a:avLst/>
              <a:gdLst/>
              <a:ahLst/>
              <a:cxnLst/>
              <a:rect l="l" t="t" r="r" b="b"/>
              <a:pathLst>
                <a:path w="1309" h="2543" extrusionOk="0">
                  <a:moveTo>
                    <a:pt x="44" y="1"/>
                  </a:moveTo>
                  <a:lnTo>
                    <a:pt x="0" y="45"/>
                  </a:lnTo>
                  <a:lnTo>
                    <a:pt x="1247" y="1290"/>
                  </a:lnTo>
                  <a:lnTo>
                    <a:pt x="1247" y="2542"/>
                  </a:lnTo>
                  <a:lnTo>
                    <a:pt x="1308" y="2542"/>
                  </a:lnTo>
                  <a:lnTo>
                    <a:pt x="1308" y="1265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7028025" y="2261088"/>
              <a:ext cx="19850" cy="37625"/>
            </a:xfrm>
            <a:custGeom>
              <a:avLst/>
              <a:gdLst/>
              <a:ahLst/>
              <a:cxnLst/>
              <a:rect l="l" t="t" r="r" b="b"/>
              <a:pathLst>
                <a:path w="794" h="1505" extrusionOk="0">
                  <a:moveTo>
                    <a:pt x="44" y="1"/>
                  </a:moveTo>
                  <a:lnTo>
                    <a:pt x="0" y="45"/>
                  </a:lnTo>
                  <a:lnTo>
                    <a:pt x="731" y="775"/>
                  </a:lnTo>
                  <a:lnTo>
                    <a:pt x="731" y="1504"/>
                  </a:lnTo>
                  <a:lnTo>
                    <a:pt x="794" y="1504"/>
                  </a:lnTo>
                  <a:lnTo>
                    <a:pt x="794" y="74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7082625" y="2264863"/>
              <a:ext cx="1575" cy="33850"/>
            </a:xfrm>
            <a:custGeom>
              <a:avLst/>
              <a:gdLst/>
              <a:ahLst/>
              <a:cxnLst/>
              <a:rect l="l" t="t" r="r" b="b"/>
              <a:pathLst>
                <a:path w="63" h="1354" extrusionOk="0">
                  <a:moveTo>
                    <a:pt x="1" y="1"/>
                  </a:moveTo>
                  <a:lnTo>
                    <a:pt x="1" y="1353"/>
                  </a:lnTo>
                  <a:lnTo>
                    <a:pt x="63" y="13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7028700" y="2149288"/>
              <a:ext cx="5775" cy="200375"/>
            </a:xfrm>
            <a:custGeom>
              <a:avLst/>
              <a:gdLst/>
              <a:ahLst/>
              <a:cxnLst/>
              <a:rect l="l" t="t" r="r" b="b"/>
              <a:pathLst>
                <a:path w="231" h="8015" extrusionOk="0">
                  <a:moveTo>
                    <a:pt x="1" y="0"/>
                  </a:moveTo>
                  <a:lnTo>
                    <a:pt x="1" y="7828"/>
                  </a:lnTo>
                  <a:lnTo>
                    <a:pt x="187" y="8015"/>
                  </a:lnTo>
                  <a:lnTo>
                    <a:pt x="231" y="7971"/>
                  </a:lnTo>
                  <a:lnTo>
                    <a:pt x="63" y="780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7003725" y="2208813"/>
              <a:ext cx="25600" cy="84300"/>
            </a:xfrm>
            <a:custGeom>
              <a:avLst/>
              <a:gdLst/>
              <a:ahLst/>
              <a:cxnLst/>
              <a:rect l="l" t="t" r="r" b="b"/>
              <a:pathLst>
                <a:path w="1024" h="3372" extrusionOk="0">
                  <a:moveTo>
                    <a:pt x="979" y="0"/>
                  </a:moveTo>
                  <a:lnTo>
                    <a:pt x="10" y="971"/>
                  </a:lnTo>
                  <a:lnTo>
                    <a:pt x="1" y="979"/>
                  </a:lnTo>
                  <a:lnTo>
                    <a:pt x="1" y="3371"/>
                  </a:lnTo>
                  <a:lnTo>
                    <a:pt x="64" y="3371"/>
                  </a:lnTo>
                  <a:lnTo>
                    <a:pt x="64" y="1005"/>
                  </a:lnTo>
                  <a:lnTo>
                    <a:pt x="1023" y="4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6913550" y="2346338"/>
              <a:ext cx="34225" cy="34250"/>
            </a:xfrm>
            <a:custGeom>
              <a:avLst/>
              <a:gdLst/>
              <a:ahLst/>
              <a:cxnLst/>
              <a:rect l="l" t="t" r="r" b="b"/>
              <a:pathLst>
                <a:path w="1369" h="1370" extrusionOk="0">
                  <a:moveTo>
                    <a:pt x="1326" y="0"/>
                  </a:moveTo>
                  <a:lnTo>
                    <a:pt x="1" y="1326"/>
                  </a:lnTo>
                  <a:lnTo>
                    <a:pt x="43" y="1369"/>
                  </a:lnTo>
                  <a:lnTo>
                    <a:pt x="1368" y="4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6961250" y="2244138"/>
              <a:ext cx="43725" cy="84575"/>
            </a:xfrm>
            <a:custGeom>
              <a:avLst/>
              <a:gdLst/>
              <a:ahLst/>
              <a:cxnLst/>
              <a:rect l="l" t="t" r="r" b="b"/>
              <a:pathLst>
                <a:path w="1749" h="3383" extrusionOk="0">
                  <a:moveTo>
                    <a:pt x="1705" y="1"/>
                  </a:moveTo>
                  <a:lnTo>
                    <a:pt x="10" y="1697"/>
                  </a:lnTo>
                  <a:lnTo>
                    <a:pt x="1" y="1705"/>
                  </a:lnTo>
                  <a:lnTo>
                    <a:pt x="1" y="3383"/>
                  </a:lnTo>
                  <a:lnTo>
                    <a:pt x="62" y="3383"/>
                  </a:lnTo>
                  <a:lnTo>
                    <a:pt x="62" y="1732"/>
                  </a:lnTo>
                  <a:lnTo>
                    <a:pt x="1749" y="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6798975" y="2317513"/>
              <a:ext cx="54525" cy="40825"/>
            </a:xfrm>
            <a:custGeom>
              <a:avLst/>
              <a:gdLst/>
              <a:ahLst/>
              <a:cxnLst/>
              <a:rect l="l" t="t" r="r" b="b"/>
              <a:pathLst>
                <a:path w="2181" h="1633" extrusionOk="0">
                  <a:moveTo>
                    <a:pt x="2136" y="0"/>
                  </a:moveTo>
                  <a:lnTo>
                    <a:pt x="1512" y="627"/>
                  </a:lnTo>
                  <a:lnTo>
                    <a:pt x="965" y="627"/>
                  </a:lnTo>
                  <a:lnTo>
                    <a:pt x="1" y="1589"/>
                  </a:lnTo>
                  <a:lnTo>
                    <a:pt x="45" y="1633"/>
                  </a:lnTo>
                  <a:lnTo>
                    <a:pt x="989" y="688"/>
                  </a:lnTo>
                  <a:lnTo>
                    <a:pt x="1537" y="688"/>
                  </a:lnTo>
                  <a:lnTo>
                    <a:pt x="2180" y="45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6869350" y="2131438"/>
              <a:ext cx="138675" cy="162200"/>
            </a:xfrm>
            <a:custGeom>
              <a:avLst/>
              <a:gdLst/>
              <a:ahLst/>
              <a:cxnLst/>
              <a:rect l="l" t="t" r="r" b="b"/>
              <a:pathLst>
                <a:path w="5547" h="6488" extrusionOk="0">
                  <a:moveTo>
                    <a:pt x="5483" y="1"/>
                  </a:moveTo>
                  <a:lnTo>
                    <a:pt x="5483" y="1211"/>
                  </a:lnTo>
                  <a:lnTo>
                    <a:pt x="3129" y="3566"/>
                  </a:lnTo>
                  <a:lnTo>
                    <a:pt x="3120" y="3575"/>
                  </a:lnTo>
                  <a:lnTo>
                    <a:pt x="3120" y="4646"/>
                  </a:lnTo>
                  <a:lnTo>
                    <a:pt x="2099" y="5667"/>
                  </a:lnTo>
                  <a:lnTo>
                    <a:pt x="779" y="5667"/>
                  </a:lnTo>
                  <a:lnTo>
                    <a:pt x="0" y="6444"/>
                  </a:lnTo>
                  <a:lnTo>
                    <a:pt x="45" y="6488"/>
                  </a:lnTo>
                  <a:lnTo>
                    <a:pt x="804" y="5729"/>
                  </a:lnTo>
                  <a:lnTo>
                    <a:pt x="2124" y="5729"/>
                  </a:lnTo>
                  <a:lnTo>
                    <a:pt x="3174" y="4681"/>
                  </a:lnTo>
                  <a:lnTo>
                    <a:pt x="3181" y="4671"/>
                  </a:lnTo>
                  <a:lnTo>
                    <a:pt x="3181" y="3601"/>
                  </a:lnTo>
                  <a:lnTo>
                    <a:pt x="5537" y="1245"/>
                  </a:lnTo>
                  <a:lnTo>
                    <a:pt x="5546" y="1236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7028925" y="2169713"/>
              <a:ext cx="29100" cy="53825"/>
            </a:xfrm>
            <a:custGeom>
              <a:avLst/>
              <a:gdLst/>
              <a:ahLst/>
              <a:cxnLst/>
              <a:rect l="l" t="t" r="r" b="b"/>
              <a:pathLst>
                <a:path w="1164" h="2153" extrusionOk="0">
                  <a:moveTo>
                    <a:pt x="44" y="1"/>
                  </a:moveTo>
                  <a:lnTo>
                    <a:pt x="1" y="45"/>
                  </a:lnTo>
                  <a:lnTo>
                    <a:pt x="1101" y="1145"/>
                  </a:lnTo>
                  <a:lnTo>
                    <a:pt x="1101" y="2153"/>
                  </a:lnTo>
                  <a:lnTo>
                    <a:pt x="1163" y="2153"/>
                  </a:lnTo>
                  <a:lnTo>
                    <a:pt x="1163" y="112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7065375" y="2244538"/>
              <a:ext cx="37750" cy="37775"/>
            </a:xfrm>
            <a:custGeom>
              <a:avLst/>
              <a:gdLst/>
              <a:ahLst/>
              <a:cxnLst/>
              <a:rect l="l" t="t" r="r" b="b"/>
              <a:pathLst>
                <a:path w="1510" h="1511" extrusionOk="0">
                  <a:moveTo>
                    <a:pt x="44" y="1"/>
                  </a:moveTo>
                  <a:lnTo>
                    <a:pt x="0" y="45"/>
                  </a:lnTo>
                  <a:lnTo>
                    <a:pt x="1466" y="1511"/>
                  </a:lnTo>
                  <a:lnTo>
                    <a:pt x="1510" y="1467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7042575" y="2222138"/>
              <a:ext cx="29325" cy="29300"/>
            </a:xfrm>
            <a:custGeom>
              <a:avLst/>
              <a:gdLst/>
              <a:ahLst/>
              <a:cxnLst/>
              <a:rect l="l" t="t" r="r" b="b"/>
              <a:pathLst>
                <a:path w="1173" h="1172" extrusionOk="0">
                  <a:moveTo>
                    <a:pt x="586" y="62"/>
                  </a:moveTo>
                  <a:cubicBezTo>
                    <a:pt x="875" y="62"/>
                    <a:pt x="1110" y="297"/>
                    <a:pt x="1110" y="585"/>
                  </a:cubicBezTo>
                  <a:cubicBezTo>
                    <a:pt x="1110" y="873"/>
                    <a:pt x="875" y="1108"/>
                    <a:pt x="586" y="1108"/>
                  </a:cubicBezTo>
                  <a:cubicBezTo>
                    <a:pt x="298" y="1108"/>
                    <a:pt x="63" y="873"/>
                    <a:pt x="63" y="585"/>
                  </a:cubicBezTo>
                  <a:cubicBezTo>
                    <a:pt x="63" y="297"/>
                    <a:pt x="298" y="62"/>
                    <a:pt x="586" y="62"/>
                  </a:cubicBezTo>
                  <a:close/>
                  <a:moveTo>
                    <a:pt x="586" y="0"/>
                  </a:moveTo>
                  <a:cubicBezTo>
                    <a:pt x="263" y="0"/>
                    <a:pt x="0" y="263"/>
                    <a:pt x="0" y="585"/>
                  </a:cubicBezTo>
                  <a:cubicBezTo>
                    <a:pt x="0" y="909"/>
                    <a:pt x="263" y="1171"/>
                    <a:pt x="586" y="1171"/>
                  </a:cubicBezTo>
                  <a:cubicBezTo>
                    <a:pt x="909" y="1171"/>
                    <a:pt x="1173" y="909"/>
                    <a:pt x="1173" y="585"/>
                  </a:cubicBezTo>
                  <a:cubicBezTo>
                    <a:pt x="1173" y="263"/>
                    <a:pt x="909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7099000" y="2278788"/>
              <a:ext cx="18900" cy="18925"/>
            </a:xfrm>
            <a:custGeom>
              <a:avLst/>
              <a:gdLst/>
              <a:ahLst/>
              <a:cxnLst/>
              <a:rect l="l" t="t" r="r" b="b"/>
              <a:pathLst>
                <a:path w="756" h="757" extrusionOk="0">
                  <a:moveTo>
                    <a:pt x="378" y="64"/>
                  </a:moveTo>
                  <a:cubicBezTo>
                    <a:pt x="551" y="64"/>
                    <a:pt x="694" y="206"/>
                    <a:pt x="694" y="380"/>
                  </a:cubicBezTo>
                  <a:cubicBezTo>
                    <a:pt x="694" y="555"/>
                    <a:pt x="552" y="697"/>
                    <a:pt x="378" y="697"/>
                  </a:cubicBezTo>
                  <a:cubicBezTo>
                    <a:pt x="203" y="697"/>
                    <a:pt x="61" y="555"/>
                    <a:pt x="61" y="380"/>
                  </a:cubicBezTo>
                  <a:cubicBezTo>
                    <a:pt x="61" y="206"/>
                    <a:pt x="204" y="64"/>
                    <a:pt x="378" y="64"/>
                  </a:cubicBezTo>
                  <a:close/>
                  <a:moveTo>
                    <a:pt x="378" y="1"/>
                  </a:moveTo>
                  <a:cubicBezTo>
                    <a:pt x="170" y="1"/>
                    <a:pt x="0" y="171"/>
                    <a:pt x="0" y="379"/>
                  </a:cubicBezTo>
                  <a:cubicBezTo>
                    <a:pt x="0" y="587"/>
                    <a:pt x="170" y="757"/>
                    <a:pt x="378" y="757"/>
                  </a:cubicBezTo>
                  <a:cubicBezTo>
                    <a:pt x="586" y="757"/>
                    <a:pt x="755" y="587"/>
                    <a:pt x="755" y="379"/>
                  </a:cubicBezTo>
                  <a:cubicBezTo>
                    <a:pt x="755" y="171"/>
                    <a:pt x="587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7155300" y="2287288"/>
              <a:ext cx="18900" cy="18900"/>
            </a:xfrm>
            <a:custGeom>
              <a:avLst/>
              <a:gdLst/>
              <a:ahLst/>
              <a:cxnLst/>
              <a:rect l="l" t="t" r="r" b="b"/>
              <a:pathLst>
                <a:path w="756" h="756" extrusionOk="0">
                  <a:moveTo>
                    <a:pt x="377" y="63"/>
                  </a:moveTo>
                  <a:cubicBezTo>
                    <a:pt x="551" y="63"/>
                    <a:pt x="694" y="204"/>
                    <a:pt x="694" y="380"/>
                  </a:cubicBezTo>
                  <a:cubicBezTo>
                    <a:pt x="694" y="554"/>
                    <a:pt x="551" y="696"/>
                    <a:pt x="377" y="696"/>
                  </a:cubicBezTo>
                  <a:cubicBezTo>
                    <a:pt x="204" y="696"/>
                    <a:pt x="62" y="554"/>
                    <a:pt x="62" y="380"/>
                  </a:cubicBezTo>
                  <a:cubicBezTo>
                    <a:pt x="62" y="204"/>
                    <a:pt x="204" y="63"/>
                    <a:pt x="377" y="63"/>
                  </a:cubicBezTo>
                  <a:close/>
                  <a:moveTo>
                    <a:pt x="377" y="0"/>
                  </a:moveTo>
                  <a:cubicBezTo>
                    <a:pt x="169" y="0"/>
                    <a:pt x="0" y="170"/>
                    <a:pt x="0" y="378"/>
                  </a:cubicBezTo>
                  <a:cubicBezTo>
                    <a:pt x="0" y="587"/>
                    <a:pt x="169" y="755"/>
                    <a:pt x="377" y="755"/>
                  </a:cubicBezTo>
                  <a:cubicBezTo>
                    <a:pt x="586" y="755"/>
                    <a:pt x="755" y="587"/>
                    <a:pt x="755" y="378"/>
                  </a:cubicBezTo>
                  <a:cubicBezTo>
                    <a:pt x="755" y="170"/>
                    <a:pt x="586" y="0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6977400" y="2289688"/>
              <a:ext cx="33800" cy="33800"/>
            </a:xfrm>
            <a:custGeom>
              <a:avLst/>
              <a:gdLst/>
              <a:ahLst/>
              <a:cxnLst/>
              <a:rect l="l" t="t" r="r" b="b"/>
              <a:pathLst>
                <a:path w="1352" h="1352" extrusionOk="0">
                  <a:moveTo>
                    <a:pt x="676" y="64"/>
                  </a:moveTo>
                  <a:cubicBezTo>
                    <a:pt x="1014" y="64"/>
                    <a:pt x="1288" y="338"/>
                    <a:pt x="1288" y="675"/>
                  </a:cubicBezTo>
                  <a:cubicBezTo>
                    <a:pt x="1288" y="1013"/>
                    <a:pt x="1014" y="1288"/>
                    <a:pt x="676" y="1288"/>
                  </a:cubicBezTo>
                  <a:cubicBezTo>
                    <a:pt x="338" y="1288"/>
                    <a:pt x="64" y="1013"/>
                    <a:pt x="64" y="675"/>
                  </a:cubicBezTo>
                  <a:cubicBezTo>
                    <a:pt x="64" y="338"/>
                    <a:pt x="338" y="64"/>
                    <a:pt x="676" y="64"/>
                  </a:cubicBezTo>
                  <a:close/>
                  <a:moveTo>
                    <a:pt x="676" y="1"/>
                  </a:moveTo>
                  <a:cubicBezTo>
                    <a:pt x="304" y="1"/>
                    <a:pt x="1" y="303"/>
                    <a:pt x="1" y="675"/>
                  </a:cubicBezTo>
                  <a:cubicBezTo>
                    <a:pt x="1" y="1048"/>
                    <a:pt x="304" y="1351"/>
                    <a:pt x="676" y="1351"/>
                  </a:cubicBezTo>
                  <a:cubicBezTo>
                    <a:pt x="1048" y="1351"/>
                    <a:pt x="1351" y="1048"/>
                    <a:pt x="1351" y="675"/>
                  </a:cubicBezTo>
                  <a:cubicBezTo>
                    <a:pt x="1351" y="303"/>
                    <a:pt x="1048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6946325" y="2327638"/>
              <a:ext cx="31400" cy="31400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9" y="63"/>
                  </a:moveTo>
                  <a:cubicBezTo>
                    <a:pt x="940" y="63"/>
                    <a:pt x="1195" y="316"/>
                    <a:pt x="1194" y="629"/>
                  </a:cubicBezTo>
                  <a:cubicBezTo>
                    <a:pt x="1194" y="941"/>
                    <a:pt x="940" y="1195"/>
                    <a:pt x="629" y="1195"/>
                  </a:cubicBezTo>
                  <a:cubicBezTo>
                    <a:pt x="316" y="1195"/>
                    <a:pt x="63" y="941"/>
                    <a:pt x="63" y="629"/>
                  </a:cubicBezTo>
                  <a:cubicBezTo>
                    <a:pt x="63" y="316"/>
                    <a:pt x="316" y="63"/>
                    <a:pt x="629" y="63"/>
                  </a:cubicBezTo>
                  <a:close/>
                  <a:moveTo>
                    <a:pt x="629" y="1"/>
                  </a:moveTo>
                  <a:cubicBezTo>
                    <a:pt x="283" y="1"/>
                    <a:pt x="1" y="283"/>
                    <a:pt x="1" y="629"/>
                  </a:cubicBezTo>
                  <a:cubicBezTo>
                    <a:pt x="1" y="975"/>
                    <a:pt x="283" y="1256"/>
                    <a:pt x="629" y="1256"/>
                  </a:cubicBezTo>
                  <a:cubicBezTo>
                    <a:pt x="974" y="1256"/>
                    <a:pt x="1255" y="975"/>
                    <a:pt x="1255" y="629"/>
                  </a:cubicBezTo>
                  <a:cubicBezTo>
                    <a:pt x="1255" y="283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6892125" y="2376263"/>
              <a:ext cx="27100" cy="27150"/>
            </a:xfrm>
            <a:custGeom>
              <a:avLst/>
              <a:gdLst/>
              <a:ahLst/>
              <a:cxnLst/>
              <a:rect l="l" t="t" r="r" b="b"/>
              <a:pathLst>
                <a:path w="1084" h="1086" extrusionOk="0">
                  <a:moveTo>
                    <a:pt x="542" y="63"/>
                  </a:moveTo>
                  <a:cubicBezTo>
                    <a:pt x="806" y="63"/>
                    <a:pt x="1022" y="280"/>
                    <a:pt x="1021" y="543"/>
                  </a:cubicBezTo>
                  <a:cubicBezTo>
                    <a:pt x="1021" y="807"/>
                    <a:pt x="806" y="1022"/>
                    <a:pt x="542" y="1022"/>
                  </a:cubicBezTo>
                  <a:cubicBezTo>
                    <a:pt x="278" y="1022"/>
                    <a:pt x="63" y="808"/>
                    <a:pt x="63" y="543"/>
                  </a:cubicBezTo>
                  <a:cubicBezTo>
                    <a:pt x="63" y="279"/>
                    <a:pt x="278" y="63"/>
                    <a:pt x="542" y="63"/>
                  </a:cubicBezTo>
                  <a:close/>
                  <a:moveTo>
                    <a:pt x="542" y="0"/>
                  </a:moveTo>
                  <a:cubicBezTo>
                    <a:pt x="243" y="0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1" y="1085"/>
                    <a:pt x="1084" y="842"/>
                    <a:pt x="1084" y="543"/>
                  </a:cubicBezTo>
                  <a:cubicBezTo>
                    <a:pt x="1084" y="244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6844325" y="2354188"/>
              <a:ext cx="29675" cy="29650"/>
            </a:xfrm>
            <a:custGeom>
              <a:avLst/>
              <a:gdLst/>
              <a:ahLst/>
              <a:cxnLst/>
              <a:rect l="l" t="t" r="r" b="b"/>
              <a:pathLst>
                <a:path w="1187" h="1186" extrusionOk="0">
                  <a:moveTo>
                    <a:pt x="593" y="63"/>
                  </a:moveTo>
                  <a:cubicBezTo>
                    <a:pt x="886" y="63"/>
                    <a:pt x="1123" y="300"/>
                    <a:pt x="1123" y="593"/>
                  </a:cubicBezTo>
                  <a:cubicBezTo>
                    <a:pt x="1123" y="886"/>
                    <a:pt x="886" y="1123"/>
                    <a:pt x="593" y="1123"/>
                  </a:cubicBezTo>
                  <a:cubicBezTo>
                    <a:pt x="301" y="1123"/>
                    <a:pt x="64" y="886"/>
                    <a:pt x="64" y="593"/>
                  </a:cubicBezTo>
                  <a:cubicBezTo>
                    <a:pt x="64" y="300"/>
                    <a:pt x="301" y="63"/>
                    <a:pt x="593" y="63"/>
                  </a:cubicBezTo>
                  <a:close/>
                  <a:moveTo>
                    <a:pt x="593" y="0"/>
                  </a:moveTo>
                  <a:cubicBezTo>
                    <a:pt x="267" y="0"/>
                    <a:pt x="1" y="266"/>
                    <a:pt x="1" y="593"/>
                  </a:cubicBezTo>
                  <a:cubicBezTo>
                    <a:pt x="1" y="920"/>
                    <a:pt x="267" y="1186"/>
                    <a:pt x="593" y="1186"/>
                  </a:cubicBezTo>
                  <a:cubicBezTo>
                    <a:pt x="919" y="1186"/>
                    <a:pt x="1186" y="920"/>
                    <a:pt x="1186" y="593"/>
                  </a:cubicBezTo>
                  <a:cubicBezTo>
                    <a:pt x="1186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6845775" y="2291588"/>
              <a:ext cx="29525" cy="29525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590" y="62"/>
                  </a:moveTo>
                  <a:cubicBezTo>
                    <a:pt x="881" y="62"/>
                    <a:pt x="1119" y="299"/>
                    <a:pt x="1119" y="591"/>
                  </a:cubicBezTo>
                  <a:cubicBezTo>
                    <a:pt x="1119" y="881"/>
                    <a:pt x="881" y="1119"/>
                    <a:pt x="590" y="1119"/>
                  </a:cubicBezTo>
                  <a:cubicBezTo>
                    <a:pt x="300" y="1119"/>
                    <a:pt x="61" y="881"/>
                    <a:pt x="61" y="591"/>
                  </a:cubicBezTo>
                  <a:cubicBezTo>
                    <a:pt x="61" y="299"/>
                    <a:pt x="300" y="62"/>
                    <a:pt x="590" y="62"/>
                  </a:cubicBezTo>
                  <a:close/>
                  <a:moveTo>
                    <a:pt x="590" y="0"/>
                  </a:moveTo>
                  <a:cubicBezTo>
                    <a:pt x="264" y="0"/>
                    <a:pt x="1" y="265"/>
                    <a:pt x="1" y="591"/>
                  </a:cubicBezTo>
                  <a:cubicBezTo>
                    <a:pt x="1" y="917"/>
                    <a:pt x="264" y="1180"/>
                    <a:pt x="590" y="1180"/>
                  </a:cubicBezTo>
                  <a:cubicBezTo>
                    <a:pt x="916" y="1180"/>
                    <a:pt x="1180" y="917"/>
                    <a:pt x="1180" y="591"/>
                  </a:cubicBezTo>
                  <a:cubicBezTo>
                    <a:pt x="1180" y="265"/>
                    <a:pt x="916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6778400" y="2352388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7" y="63"/>
                  </a:moveTo>
                  <a:cubicBezTo>
                    <a:pt x="705" y="63"/>
                    <a:pt x="891" y="249"/>
                    <a:pt x="891" y="477"/>
                  </a:cubicBezTo>
                  <a:cubicBezTo>
                    <a:pt x="891" y="706"/>
                    <a:pt x="705" y="890"/>
                    <a:pt x="477" y="890"/>
                  </a:cubicBezTo>
                  <a:cubicBezTo>
                    <a:pt x="248" y="890"/>
                    <a:pt x="63" y="706"/>
                    <a:pt x="63" y="477"/>
                  </a:cubicBezTo>
                  <a:cubicBezTo>
                    <a:pt x="63" y="249"/>
                    <a:pt x="248" y="63"/>
                    <a:pt x="477" y="63"/>
                  </a:cubicBezTo>
                  <a:close/>
                  <a:moveTo>
                    <a:pt x="477" y="1"/>
                  </a:moveTo>
                  <a:cubicBezTo>
                    <a:pt x="214" y="1"/>
                    <a:pt x="0" y="214"/>
                    <a:pt x="0" y="477"/>
                  </a:cubicBezTo>
                  <a:cubicBezTo>
                    <a:pt x="0" y="740"/>
                    <a:pt x="214" y="953"/>
                    <a:pt x="477" y="953"/>
                  </a:cubicBezTo>
                  <a:cubicBezTo>
                    <a:pt x="738" y="953"/>
                    <a:pt x="952" y="740"/>
                    <a:pt x="953" y="477"/>
                  </a:cubicBezTo>
                  <a:cubicBezTo>
                    <a:pt x="953" y="214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6776925" y="2297213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74" y="64"/>
                  </a:moveTo>
                  <a:cubicBezTo>
                    <a:pt x="546" y="64"/>
                    <a:pt x="686" y="204"/>
                    <a:pt x="685" y="374"/>
                  </a:cubicBezTo>
                  <a:cubicBezTo>
                    <a:pt x="685" y="545"/>
                    <a:pt x="546" y="686"/>
                    <a:pt x="374" y="686"/>
                  </a:cubicBezTo>
                  <a:cubicBezTo>
                    <a:pt x="204" y="686"/>
                    <a:pt x="64" y="547"/>
                    <a:pt x="64" y="374"/>
                  </a:cubicBezTo>
                  <a:cubicBezTo>
                    <a:pt x="64" y="204"/>
                    <a:pt x="203" y="64"/>
                    <a:pt x="374" y="64"/>
                  </a:cubicBezTo>
                  <a:close/>
                  <a:moveTo>
                    <a:pt x="374" y="1"/>
                  </a:moveTo>
                  <a:cubicBezTo>
                    <a:pt x="168" y="1"/>
                    <a:pt x="1" y="169"/>
                    <a:pt x="1" y="374"/>
                  </a:cubicBezTo>
                  <a:cubicBezTo>
                    <a:pt x="1" y="580"/>
                    <a:pt x="168" y="748"/>
                    <a:pt x="374" y="748"/>
                  </a:cubicBezTo>
                  <a:cubicBezTo>
                    <a:pt x="582" y="748"/>
                    <a:pt x="748" y="582"/>
                    <a:pt x="748" y="374"/>
                  </a:cubicBezTo>
                  <a:cubicBezTo>
                    <a:pt x="748" y="169"/>
                    <a:pt x="579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6739450" y="2313288"/>
              <a:ext cx="18725" cy="18700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4" y="62"/>
                  </a:moveTo>
                  <a:cubicBezTo>
                    <a:pt x="546" y="62"/>
                    <a:pt x="685" y="201"/>
                    <a:pt x="685" y="374"/>
                  </a:cubicBezTo>
                  <a:cubicBezTo>
                    <a:pt x="685" y="545"/>
                    <a:pt x="546" y="685"/>
                    <a:pt x="374" y="685"/>
                  </a:cubicBezTo>
                  <a:cubicBezTo>
                    <a:pt x="203" y="685"/>
                    <a:pt x="64" y="546"/>
                    <a:pt x="64" y="374"/>
                  </a:cubicBezTo>
                  <a:cubicBezTo>
                    <a:pt x="64" y="203"/>
                    <a:pt x="202" y="62"/>
                    <a:pt x="374" y="62"/>
                  </a:cubicBezTo>
                  <a:close/>
                  <a:moveTo>
                    <a:pt x="374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79"/>
                    <a:pt x="169" y="748"/>
                    <a:pt x="374" y="748"/>
                  </a:cubicBezTo>
                  <a:cubicBezTo>
                    <a:pt x="580" y="748"/>
                    <a:pt x="748" y="579"/>
                    <a:pt x="748" y="374"/>
                  </a:cubicBezTo>
                  <a:cubicBezTo>
                    <a:pt x="748" y="168"/>
                    <a:pt x="579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6894850" y="2340588"/>
              <a:ext cx="16975" cy="16975"/>
            </a:xfrm>
            <a:custGeom>
              <a:avLst/>
              <a:gdLst/>
              <a:ahLst/>
              <a:cxnLst/>
              <a:rect l="l" t="t" r="r" b="b"/>
              <a:pathLst>
                <a:path w="679" h="679" extrusionOk="0">
                  <a:moveTo>
                    <a:pt x="340" y="64"/>
                  </a:moveTo>
                  <a:cubicBezTo>
                    <a:pt x="491" y="64"/>
                    <a:pt x="616" y="188"/>
                    <a:pt x="617" y="341"/>
                  </a:cubicBezTo>
                  <a:cubicBezTo>
                    <a:pt x="617" y="495"/>
                    <a:pt x="493" y="619"/>
                    <a:pt x="340" y="619"/>
                  </a:cubicBezTo>
                  <a:cubicBezTo>
                    <a:pt x="186" y="619"/>
                    <a:pt x="62" y="495"/>
                    <a:pt x="62" y="341"/>
                  </a:cubicBezTo>
                  <a:cubicBezTo>
                    <a:pt x="62" y="188"/>
                    <a:pt x="186" y="64"/>
                    <a:pt x="340" y="64"/>
                  </a:cubicBezTo>
                  <a:close/>
                  <a:moveTo>
                    <a:pt x="340" y="1"/>
                  </a:moveTo>
                  <a:cubicBezTo>
                    <a:pt x="153" y="1"/>
                    <a:pt x="0" y="154"/>
                    <a:pt x="0" y="340"/>
                  </a:cubicBezTo>
                  <a:cubicBezTo>
                    <a:pt x="0" y="527"/>
                    <a:pt x="153" y="679"/>
                    <a:pt x="340" y="679"/>
                  </a:cubicBezTo>
                  <a:cubicBezTo>
                    <a:pt x="527" y="679"/>
                    <a:pt x="678" y="527"/>
                    <a:pt x="678" y="340"/>
                  </a:cubicBezTo>
                  <a:cubicBezTo>
                    <a:pt x="678" y="154"/>
                    <a:pt x="527" y="1"/>
                    <a:pt x="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6872400" y="2341038"/>
              <a:ext cx="16200" cy="16175"/>
            </a:xfrm>
            <a:custGeom>
              <a:avLst/>
              <a:gdLst/>
              <a:ahLst/>
              <a:cxnLst/>
              <a:rect l="l" t="t" r="r" b="b"/>
              <a:pathLst>
                <a:path w="648" h="647" extrusionOk="0">
                  <a:moveTo>
                    <a:pt x="324" y="61"/>
                  </a:moveTo>
                  <a:cubicBezTo>
                    <a:pt x="469" y="61"/>
                    <a:pt x="586" y="178"/>
                    <a:pt x="585" y="322"/>
                  </a:cubicBezTo>
                  <a:cubicBezTo>
                    <a:pt x="585" y="467"/>
                    <a:pt x="468" y="584"/>
                    <a:pt x="324" y="584"/>
                  </a:cubicBezTo>
                  <a:cubicBezTo>
                    <a:pt x="179" y="584"/>
                    <a:pt x="62" y="467"/>
                    <a:pt x="62" y="322"/>
                  </a:cubicBezTo>
                  <a:cubicBezTo>
                    <a:pt x="62" y="178"/>
                    <a:pt x="179" y="61"/>
                    <a:pt x="324" y="61"/>
                  </a:cubicBezTo>
                  <a:close/>
                  <a:moveTo>
                    <a:pt x="324" y="1"/>
                  </a:moveTo>
                  <a:cubicBezTo>
                    <a:pt x="145" y="1"/>
                    <a:pt x="0" y="145"/>
                    <a:pt x="0" y="323"/>
                  </a:cubicBezTo>
                  <a:cubicBezTo>
                    <a:pt x="0" y="501"/>
                    <a:pt x="144" y="647"/>
                    <a:pt x="324" y="647"/>
                  </a:cubicBezTo>
                  <a:cubicBezTo>
                    <a:pt x="502" y="647"/>
                    <a:pt x="647" y="501"/>
                    <a:pt x="646" y="323"/>
                  </a:cubicBezTo>
                  <a:cubicBezTo>
                    <a:pt x="646" y="146"/>
                    <a:pt x="502" y="1"/>
                    <a:pt x="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6932525" y="2395638"/>
              <a:ext cx="17575" cy="175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1" y="61"/>
                  </a:moveTo>
                  <a:cubicBezTo>
                    <a:pt x="511" y="61"/>
                    <a:pt x="641" y="191"/>
                    <a:pt x="641" y="351"/>
                  </a:cubicBezTo>
                  <a:cubicBezTo>
                    <a:pt x="641" y="511"/>
                    <a:pt x="510" y="641"/>
                    <a:pt x="351" y="641"/>
                  </a:cubicBezTo>
                  <a:cubicBezTo>
                    <a:pt x="191" y="641"/>
                    <a:pt x="62" y="510"/>
                    <a:pt x="62" y="351"/>
                  </a:cubicBezTo>
                  <a:cubicBezTo>
                    <a:pt x="62" y="191"/>
                    <a:pt x="193" y="61"/>
                    <a:pt x="351" y="61"/>
                  </a:cubicBezTo>
                  <a:close/>
                  <a:moveTo>
                    <a:pt x="351" y="1"/>
                  </a:moveTo>
                  <a:cubicBezTo>
                    <a:pt x="158" y="1"/>
                    <a:pt x="1" y="158"/>
                    <a:pt x="1" y="351"/>
                  </a:cubicBezTo>
                  <a:cubicBezTo>
                    <a:pt x="1" y="545"/>
                    <a:pt x="158" y="702"/>
                    <a:pt x="351" y="702"/>
                  </a:cubicBezTo>
                  <a:cubicBezTo>
                    <a:pt x="545" y="702"/>
                    <a:pt x="702" y="545"/>
                    <a:pt x="702" y="351"/>
                  </a:cubicBezTo>
                  <a:cubicBezTo>
                    <a:pt x="702" y="158"/>
                    <a:pt x="545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6920425" y="2491263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351" y="62"/>
                  </a:moveTo>
                  <a:cubicBezTo>
                    <a:pt x="509" y="62"/>
                    <a:pt x="641" y="191"/>
                    <a:pt x="641" y="352"/>
                  </a:cubicBezTo>
                  <a:cubicBezTo>
                    <a:pt x="641" y="512"/>
                    <a:pt x="509" y="641"/>
                    <a:pt x="351" y="641"/>
                  </a:cubicBezTo>
                  <a:cubicBezTo>
                    <a:pt x="191" y="641"/>
                    <a:pt x="61" y="510"/>
                    <a:pt x="61" y="352"/>
                  </a:cubicBezTo>
                  <a:cubicBezTo>
                    <a:pt x="61" y="191"/>
                    <a:pt x="192" y="62"/>
                    <a:pt x="351" y="62"/>
                  </a:cubicBezTo>
                  <a:close/>
                  <a:moveTo>
                    <a:pt x="351" y="0"/>
                  </a:moveTo>
                  <a:cubicBezTo>
                    <a:pt x="157" y="0"/>
                    <a:pt x="0" y="158"/>
                    <a:pt x="0" y="352"/>
                  </a:cubicBezTo>
                  <a:cubicBezTo>
                    <a:pt x="0" y="545"/>
                    <a:pt x="157" y="703"/>
                    <a:pt x="351" y="703"/>
                  </a:cubicBezTo>
                  <a:cubicBezTo>
                    <a:pt x="545" y="703"/>
                    <a:pt x="702" y="545"/>
                    <a:pt x="702" y="352"/>
                  </a:cubicBezTo>
                  <a:cubicBezTo>
                    <a:pt x="702" y="158"/>
                    <a:pt x="545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6907650" y="2439713"/>
              <a:ext cx="19100" cy="19025"/>
            </a:xfrm>
            <a:custGeom>
              <a:avLst/>
              <a:gdLst/>
              <a:ahLst/>
              <a:cxnLst/>
              <a:rect l="l" t="t" r="r" b="b"/>
              <a:pathLst>
                <a:path w="764" h="761" extrusionOk="0">
                  <a:moveTo>
                    <a:pt x="382" y="61"/>
                  </a:moveTo>
                  <a:cubicBezTo>
                    <a:pt x="558" y="61"/>
                    <a:pt x="700" y="204"/>
                    <a:pt x="700" y="381"/>
                  </a:cubicBezTo>
                  <a:cubicBezTo>
                    <a:pt x="700" y="557"/>
                    <a:pt x="558" y="700"/>
                    <a:pt x="382" y="700"/>
                  </a:cubicBezTo>
                  <a:cubicBezTo>
                    <a:pt x="206" y="700"/>
                    <a:pt x="63" y="557"/>
                    <a:pt x="63" y="381"/>
                  </a:cubicBezTo>
                  <a:cubicBezTo>
                    <a:pt x="63" y="204"/>
                    <a:pt x="206" y="61"/>
                    <a:pt x="382" y="61"/>
                  </a:cubicBezTo>
                  <a:close/>
                  <a:moveTo>
                    <a:pt x="382" y="0"/>
                  </a:moveTo>
                  <a:cubicBezTo>
                    <a:pt x="171" y="0"/>
                    <a:pt x="1" y="171"/>
                    <a:pt x="1" y="381"/>
                  </a:cubicBezTo>
                  <a:cubicBezTo>
                    <a:pt x="1" y="590"/>
                    <a:pt x="171" y="761"/>
                    <a:pt x="382" y="761"/>
                  </a:cubicBezTo>
                  <a:cubicBezTo>
                    <a:pt x="592" y="761"/>
                    <a:pt x="763" y="590"/>
                    <a:pt x="762" y="381"/>
                  </a:cubicBezTo>
                  <a:cubicBezTo>
                    <a:pt x="762" y="171"/>
                    <a:pt x="591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4"/>
            <p:cNvSpPr/>
            <p:nvPr/>
          </p:nvSpPr>
          <p:spPr>
            <a:xfrm>
              <a:off x="6925075" y="2463038"/>
              <a:ext cx="18650" cy="18625"/>
            </a:xfrm>
            <a:custGeom>
              <a:avLst/>
              <a:gdLst/>
              <a:ahLst/>
              <a:cxnLst/>
              <a:rect l="l" t="t" r="r" b="b"/>
              <a:pathLst>
                <a:path w="746" h="745" extrusionOk="0">
                  <a:moveTo>
                    <a:pt x="374" y="63"/>
                  </a:moveTo>
                  <a:cubicBezTo>
                    <a:pt x="544" y="63"/>
                    <a:pt x="683" y="201"/>
                    <a:pt x="684" y="374"/>
                  </a:cubicBezTo>
                  <a:cubicBezTo>
                    <a:pt x="684" y="546"/>
                    <a:pt x="545" y="685"/>
                    <a:pt x="374" y="685"/>
                  </a:cubicBezTo>
                  <a:cubicBezTo>
                    <a:pt x="201" y="685"/>
                    <a:pt x="62" y="545"/>
                    <a:pt x="62" y="374"/>
                  </a:cubicBezTo>
                  <a:cubicBezTo>
                    <a:pt x="62" y="201"/>
                    <a:pt x="203" y="63"/>
                    <a:pt x="374" y="63"/>
                  </a:cubicBezTo>
                  <a:close/>
                  <a:moveTo>
                    <a:pt x="374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4" y="745"/>
                  </a:cubicBezTo>
                  <a:cubicBezTo>
                    <a:pt x="579" y="745"/>
                    <a:pt x="745" y="578"/>
                    <a:pt x="745" y="372"/>
                  </a:cubicBezTo>
                  <a:cubicBezTo>
                    <a:pt x="745" y="167"/>
                    <a:pt x="579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4"/>
            <p:cNvSpPr/>
            <p:nvPr/>
          </p:nvSpPr>
          <p:spPr>
            <a:xfrm>
              <a:off x="6961250" y="2455213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61"/>
                  </a:moveTo>
                  <a:cubicBezTo>
                    <a:pt x="640" y="61"/>
                    <a:pt x="807" y="229"/>
                    <a:pt x="807" y="433"/>
                  </a:cubicBezTo>
                  <a:cubicBezTo>
                    <a:pt x="807" y="639"/>
                    <a:pt x="640" y="806"/>
                    <a:pt x="434" y="806"/>
                  </a:cubicBezTo>
                  <a:cubicBezTo>
                    <a:pt x="229" y="806"/>
                    <a:pt x="62" y="639"/>
                    <a:pt x="62" y="433"/>
                  </a:cubicBezTo>
                  <a:cubicBezTo>
                    <a:pt x="62" y="228"/>
                    <a:pt x="229" y="61"/>
                    <a:pt x="434" y="61"/>
                  </a:cubicBezTo>
                  <a:close/>
                  <a:moveTo>
                    <a:pt x="434" y="1"/>
                  </a:moveTo>
                  <a:cubicBezTo>
                    <a:pt x="195" y="1"/>
                    <a:pt x="1" y="196"/>
                    <a:pt x="1" y="434"/>
                  </a:cubicBezTo>
                  <a:cubicBezTo>
                    <a:pt x="1" y="674"/>
                    <a:pt x="195" y="869"/>
                    <a:pt x="434" y="869"/>
                  </a:cubicBezTo>
                  <a:cubicBezTo>
                    <a:pt x="673" y="869"/>
                    <a:pt x="868" y="674"/>
                    <a:pt x="868" y="434"/>
                  </a:cubicBezTo>
                  <a:cubicBezTo>
                    <a:pt x="868" y="196"/>
                    <a:pt x="673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7003625" y="2384038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8" y="62"/>
                  </a:moveTo>
                  <a:cubicBezTo>
                    <a:pt x="566" y="62"/>
                    <a:pt x="712" y="208"/>
                    <a:pt x="712" y="387"/>
                  </a:cubicBezTo>
                  <a:cubicBezTo>
                    <a:pt x="712" y="566"/>
                    <a:pt x="566" y="711"/>
                    <a:pt x="388" y="711"/>
                  </a:cubicBezTo>
                  <a:cubicBezTo>
                    <a:pt x="209" y="711"/>
                    <a:pt x="63" y="566"/>
                    <a:pt x="63" y="387"/>
                  </a:cubicBezTo>
                  <a:cubicBezTo>
                    <a:pt x="63" y="208"/>
                    <a:pt x="209" y="62"/>
                    <a:pt x="388" y="62"/>
                  </a:cubicBezTo>
                  <a:close/>
                  <a:moveTo>
                    <a:pt x="388" y="0"/>
                  </a:moveTo>
                  <a:cubicBezTo>
                    <a:pt x="174" y="0"/>
                    <a:pt x="0" y="173"/>
                    <a:pt x="0" y="387"/>
                  </a:cubicBezTo>
                  <a:cubicBezTo>
                    <a:pt x="0" y="600"/>
                    <a:pt x="174" y="774"/>
                    <a:pt x="388" y="774"/>
                  </a:cubicBezTo>
                  <a:cubicBezTo>
                    <a:pt x="601" y="774"/>
                    <a:pt x="774" y="600"/>
                    <a:pt x="774" y="387"/>
                  </a:cubicBezTo>
                  <a:cubicBezTo>
                    <a:pt x="774" y="173"/>
                    <a:pt x="601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4"/>
            <p:cNvSpPr/>
            <p:nvPr/>
          </p:nvSpPr>
          <p:spPr>
            <a:xfrm>
              <a:off x="7030925" y="2342388"/>
              <a:ext cx="21650" cy="21650"/>
            </a:xfrm>
            <a:custGeom>
              <a:avLst/>
              <a:gdLst/>
              <a:ahLst/>
              <a:cxnLst/>
              <a:rect l="l" t="t" r="r" b="b"/>
              <a:pathLst>
                <a:path w="866" h="866" extrusionOk="0">
                  <a:moveTo>
                    <a:pt x="433" y="61"/>
                  </a:moveTo>
                  <a:cubicBezTo>
                    <a:pt x="637" y="61"/>
                    <a:pt x="804" y="228"/>
                    <a:pt x="804" y="433"/>
                  </a:cubicBezTo>
                  <a:cubicBezTo>
                    <a:pt x="804" y="637"/>
                    <a:pt x="637" y="803"/>
                    <a:pt x="433" y="803"/>
                  </a:cubicBezTo>
                  <a:cubicBezTo>
                    <a:pt x="229" y="803"/>
                    <a:pt x="61" y="637"/>
                    <a:pt x="61" y="433"/>
                  </a:cubicBezTo>
                  <a:cubicBezTo>
                    <a:pt x="61" y="228"/>
                    <a:pt x="229" y="61"/>
                    <a:pt x="433" y="61"/>
                  </a:cubicBezTo>
                  <a:close/>
                  <a:moveTo>
                    <a:pt x="433" y="0"/>
                  </a:moveTo>
                  <a:cubicBezTo>
                    <a:pt x="194" y="0"/>
                    <a:pt x="1" y="194"/>
                    <a:pt x="1" y="433"/>
                  </a:cubicBezTo>
                  <a:cubicBezTo>
                    <a:pt x="1" y="671"/>
                    <a:pt x="194" y="865"/>
                    <a:pt x="433" y="865"/>
                  </a:cubicBezTo>
                  <a:cubicBezTo>
                    <a:pt x="672" y="865"/>
                    <a:pt x="866" y="671"/>
                    <a:pt x="866" y="433"/>
                  </a:cubicBezTo>
                  <a:cubicBezTo>
                    <a:pt x="866" y="194"/>
                    <a:pt x="672" y="0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4"/>
            <p:cNvSpPr/>
            <p:nvPr/>
          </p:nvSpPr>
          <p:spPr>
            <a:xfrm>
              <a:off x="6810050" y="2266188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64"/>
                  </a:moveTo>
                  <a:cubicBezTo>
                    <a:pt x="485" y="64"/>
                    <a:pt x="607" y="185"/>
                    <a:pt x="605" y="336"/>
                  </a:cubicBezTo>
                  <a:cubicBezTo>
                    <a:pt x="605" y="486"/>
                    <a:pt x="485" y="606"/>
                    <a:pt x="335" y="606"/>
                  </a:cubicBezTo>
                  <a:cubicBezTo>
                    <a:pt x="183" y="606"/>
                    <a:pt x="63" y="486"/>
                    <a:pt x="63" y="336"/>
                  </a:cubicBezTo>
                  <a:cubicBezTo>
                    <a:pt x="63" y="185"/>
                    <a:pt x="186" y="64"/>
                    <a:pt x="335" y="64"/>
                  </a:cubicBezTo>
                  <a:close/>
                  <a:moveTo>
                    <a:pt x="335" y="1"/>
                  </a:moveTo>
                  <a:cubicBezTo>
                    <a:pt x="150" y="1"/>
                    <a:pt x="1" y="150"/>
                    <a:pt x="1" y="334"/>
                  </a:cubicBezTo>
                  <a:cubicBezTo>
                    <a:pt x="1" y="519"/>
                    <a:pt x="150" y="668"/>
                    <a:pt x="335" y="668"/>
                  </a:cubicBezTo>
                  <a:cubicBezTo>
                    <a:pt x="519" y="668"/>
                    <a:pt x="668" y="519"/>
                    <a:pt x="668" y="334"/>
                  </a:cubicBezTo>
                  <a:cubicBezTo>
                    <a:pt x="668" y="150"/>
                    <a:pt x="519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6828725" y="2234013"/>
              <a:ext cx="16700" cy="16700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3" y="61"/>
                  </a:moveTo>
                  <a:cubicBezTo>
                    <a:pt x="485" y="61"/>
                    <a:pt x="606" y="184"/>
                    <a:pt x="606" y="333"/>
                  </a:cubicBezTo>
                  <a:cubicBezTo>
                    <a:pt x="606" y="484"/>
                    <a:pt x="483" y="606"/>
                    <a:pt x="333" y="606"/>
                  </a:cubicBezTo>
                  <a:cubicBezTo>
                    <a:pt x="184" y="606"/>
                    <a:pt x="63" y="483"/>
                    <a:pt x="63" y="333"/>
                  </a:cubicBezTo>
                  <a:cubicBezTo>
                    <a:pt x="63" y="183"/>
                    <a:pt x="184" y="61"/>
                    <a:pt x="333" y="61"/>
                  </a:cubicBezTo>
                  <a:close/>
                  <a:moveTo>
                    <a:pt x="333" y="0"/>
                  </a:moveTo>
                  <a:cubicBezTo>
                    <a:pt x="150" y="0"/>
                    <a:pt x="0" y="150"/>
                    <a:pt x="0" y="333"/>
                  </a:cubicBezTo>
                  <a:cubicBezTo>
                    <a:pt x="0" y="518"/>
                    <a:pt x="150" y="668"/>
                    <a:pt x="333" y="668"/>
                  </a:cubicBezTo>
                  <a:cubicBezTo>
                    <a:pt x="518" y="668"/>
                    <a:pt x="668" y="518"/>
                    <a:pt x="668" y="333"/>
                  </a:cubicBezTo>
                  <a:cubicBezTo>
                    <a:pt x="668" y="150"/>
                    <a:pt x="518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6843250" y="2267138"/>
              <a:ext cx="16700" cy="16700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3" y="63"/>
                  </a:moveTo>
                  <a:cubicBezTo>
                    <a:pt x="483" y="63"/>
                    <a:pt x="604" y="184"/>
                    <a:pt x="606" y="333"/>
                  </a:cubicBezTo>
                  <a:cubicBezTo>
                    <a:pt x="606" y="485"/>
                    <a:pt x="483" y="606"/>
                    <a:pt x="333" y="606"/>
                  </a:cubicBezTo>
                  <a:cubicBezTo>
                    <a:pt x="183" y="606"/>
                    <a:pt x="61" y="483"/>
                    <a:pt x="61" y="333"/>
                  </a:cubicBezTo>
                  <a:cubicBezTo>
                    <a:pt x="61" y="184"/>
                    <a:pt x="184" y="63"/>
                    <a:pt x="333" y="63"/>
                  </a:cubicBezTo>
                  <a:close/>
                  <a:moveTo>
                    <a:pt x="333" y="0"/>
                  </a:moveTo>
                  <a:cubicBezTo>
                    <a:pt x="150" y="0"/>
                    <a:pt x="0" y="150"/>
                    <a:pt x="0" y="333"/>
                  </a:cubicBezTo>
                  <a:cubicBezTo>
                    <a:pt x="0" y="518"/>
                    <a:pt x="150" y="668"/>
                    <a:pt x="333" y="668"/>
                  </a:cubicBezTo>
                  <a:cubicBezTo>
                    <a:pt x="518" y="668"/>
                    <a:pt x="667" y="518"/>
                    <a:pt x="667" y="333"/>
                  </a:cubicBezTo>
                  <a:cubicBezTo>
                    <a:pt x="667" y="150"/>
                    <a:pt x="518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6844600" y="2218838"/>
              <a:ext cx="16700" cy="16725"/>
            </a:xfrm>
            <a:custGeom>
              <a:avLst/>
              <a:gdLst/>
              <a:ahLst/>
              <a:cxnLst/>
              <a:rect l="l" t="t" r="r" b="b"/>
              <a:pathLst>
                <a:path w="668" h="669" extrusionOk="0">
                  <a:moveTo>
                    <a:pt x="334" y="64"/>
                  </a:moveTo>
                  <a:cubicBezTo>
                    <a:pt x="483" y="64"/>
                    <a:pt x="605" y="185"/>
                    <a:pt x="605" y="335"/>
                  </a:cubicBezTo>
                  <a:cubicBezTo>
                    <a:pt x="605" y="485"/>
                    <a:pt x="483" y="607"/>
                    <a:pt x="334" y="607"/>
                  </a:cubicBezTo>
                  <a:cubicBezTo>
                    <a:pt x="183" y="607"/>
                    <a:pt x="61" y="484"/>
                    <a:pt x="61" y="335"/>
                  </a:cubicBezTo>
                  <a:cubicBezTo>
                    <a:pt x="61" y="185"/>
                    <a:pt x="184" y="64"/>
                    <a:pt x="334" y="64"/>
                  </a:cubicBezTo>
                  <a:close/>
                  <a:moveTo>
                    <a:pt x="334" y="1"/>
                  </a:moveTo>
                  <a:cubicBezTo>
                    <a:pt x="150" y="1"/>
                    <a:pt x="1" y="150"/>
                    <a:pt x="1" y="335"/>
                  </a:cubicBezTo>
                  <a:cubicBezTo>
                    <a:pt x="1" y="519"/>
                    <a:pt x="150" y="668"/>
                    <a:pt x="334" y="668"/>
                  </a:cubicBezTo>
                  <a:cubicBezTo>
                    <a:pt x="518" y="668"/>
                    <a:pt x="668" y="519"/>
                    <a:pt x="668" y="335"/>
                  </a:cubicBezTo>
                  <a:cubicBezTo>
                    <a:pt x="668" y="150"/>
                    <a:pt x="518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6759175" y="2170863"/>
              <a:ext cx="27925" cy="27925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8" y="63"/>
                  </a:moveTo>
                  <a:cubicBezTo>
                    <a:pt x="832" y="63"/>
                    <a:pt x="1054" y="286"/>
                    <a:pt x="1054" y="558"/>
                  </a:cubicBezTo>
                  <a:cubicBezTo>
                    <a:pt x="1054" y="831"/>
                    <a:pt x="832" y="1054"/>
                    <a:pt x="558" y="1054"/>
                  </a:cubicBezTo>
                  <a:cubicBezTo>
                    <a:pt x="286" y="1054"/>
                    <a:pt x="64" y="832"/>
                    <a:pt x="64" y="558"/>
                  </a:cubicBezTo>
                  <a:cubicBezTo>
                    <a:pt x="64" y="286"/>
                    <a:pt x="285" y="63"/>
                    <a:pt x="558" y="63"/>
                  </a:cubicBezTo>
                  <a:close/>
                  <a:moveTo>
                    <a:pt x="558" y="1"/>
                  </a:moveTo>
                  <a:cubicBezTo>
                    <a:pt x="251" y="1"/>
                    <a:pt x="1" y="252"/>
                    <a:pt x="1" y="558"/>
                  </a:cubicBezTo>
                  <a:cubicBezTo>
                    <a:pt x="1" y="867"/>
                    <a:pt x="252" y="1117"/>
                    <a:pt x="558" y="1117"/>
                  </a:cubicBezTo>
                  <a:cubicBezTo>
                    <a:pt x="866" y="1117"/>
                    <a:pt x="1117" y="867"/>
                    <a:pt x="1117" y="558"/>
                  </a:cubicBezTo>
                  <a:cubicBezTo>
                    <a:pt x="1117" y="250"/>
                    <a:pt x="86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4"/>
            <p:cNvSpPr/>
            <p:nvPr/>
          </p:nvSpPr>
          <p:spPr>
            <a:xfrm>
              <a:off x="6662650" y="2170863"/>
              <a:ext cx="27925" cy="27925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8" y="63"/>
                  </a:moveTo>
                  <a:cubicBezTo>
                    <a:pt x="831" y="63"/>
                    <a:pt x="1053" y="286"/>
                    <a:pt x="1053" y="558"/>
                  </a:cubicBezTo>
                  <a:cubicBezTo>
                    <a:pt x="1053" y="831"/>
                    <a:pt x="831" y="1054"/>
                    <a:pt x="558" y="1054"/>
                  </a:cubicBezTo>
                  <a:cubicBezTo>
                    <a:pt x="286" y="1054"/>
                    <a:pt x="63" y="832"/>
                    <a:pt x="63" y="558"/>
                  </a:cubicBezTo>
                  <a:cubicBezTo>
                    <a:pt x="63" y="286"/>
                    <a:pt x="285" y="63"/>
                    <a:pt x="558" y="63"/>
                  </a:cubicBezTo>
                  <a:close/>
                  <a:moveTo>
                    <a:pt x="558" y="1"/>
                  </a:moveTo>
                  <a:cubicBezTo>
                    <a:pt x="249" y="1"/>
                    <a:pt x="1" y="252"/>
                    <a:pt x="1" y="558"/>
                  </a:cubicBezTo>
                  <a:cubicBezTo>
                    <a:pt x="1" y="867"/>
                    <a:pt x="252" y="1117"/>
                    <a:pt x="558" y="1117"/>
                  </a:cubicBezTo>
                  <a:cubicBezTo>
                    <a:pt x="867" y="1117"/>
                    <a:pt x="1116" y="867"/>
                    <a:pt x="1116" y="558"/>
                  </a:cubicBezTo>
                  <a:cubicBezTo>
                    <a:pt x="1116" y="250"/>
                    <a:pt x="86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4"/>
            <p:cNvSpPr/>
            <p:nvPr/>
          </p:nvSpPr>
          <p:spPr>
            <a:xfrm>
              <a:off x="6792275" y="2128988"/>
              <a:ext cx="27925" cy="27925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58" y="64"/>
                  </a:moveTo>
                  <a:cubicBezTo>
                    <a:pt x="833" y="64"/>
                    <a:pt x="1054" y="286"/>
                    <a:pt x="1054" y="558"/>
                  </a:cubicBezTo>
                  <a:cubicBezTo>
                    <a:pt x="1054" y="830"/>
                    <a:pt x="833" y="1053"/>
                    <a:pt x="558" y="1053"/>
                  </a:cubicBezTo>
                  <a:cubicBezTo>
                    <a:pt x="286" y="1053"/>
                    <a:pt x="64" y="832"/>
                    <a:pt x="64" y="558"/>
                  </a:cubicBezTo>
                  <a:cubicBezTo>
                    <a:pt x="64" y="286"/>
                    <a:pt x="285" y="64"/>
                    <a:pt x="558" y="64"/>
                  </a:cubicBezTo>
                  <a:close/>
                  <a:moveTo>
                    <a:pt x="558" y="1"/>
                  </a:moveTo>
                  <a:cubicBezTo>
                    <a:pt x="251" y="1"/>
                    <a:pt x="1" y="249"/>
                    <a:pt x="1" y="558"/>
                  </a:cubicBezTo>
                  <a:cubicBezTo>
                    <a:pt x="1" y="867"/>
                    <a:pt x="252" y="1116"/>
                    <a:pt x="558" y="1116"/>
                  </a:cubicBezTo>
                  <a:cubicBezTo>
                    <a:pt x="866" y="1116"/>
                    <a:pt x="1117" y="867"/>
                    <a:pt x="1117" y="558"/>
                  </a:cubicBezTo>
                  <a:cubicBezTo>
                    <a:pt x="1117" y="249"/>
                    <a:pt x="86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6652925" y="2082438"/>
              <a:ext cx="26725" cy="2672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63"/>
                  </a:moveTo>
                  <a:cubicBezTo>
                    <a:pt x="793" y="63"/>
                    <a:pt x="1006" y="274"/>
                    <a:pt x="1006" y="534"/>
                  </a:cubicBezTo>
                  <a:cubicBezTo>
                    <a:pt x="1006" y="795"/>
                    <a:pt x="795" y="1005"/>
                    <a:pt x="535" y="1005"/>
                  </a:cubicBezTo>
                  <a:cubicBezTo>
                    <a:pt x="274" y="1005"/>
                    <a:pt x="64" y="795"/>
                    <a:pt x="64" y="534"/>
                  </a:cubicBezTo>
                  <a:cubicBezTo>
                    <a:pt x="64" y="274"/>
                    <a:pt x="274" y="63"/>
                    <a:pt x="535" y="63"/>
                  </a:cubicBezTo>
                  <a:close/>
                  <a:moveTo>
                    <a:pt x="535" y="0"/>
                  </a:moveTo>
                  <a:cubicBezTo>
                    <a:pt x="240" y="0"/>
                    <a:pt x="1" y="241"/>
                    <a:pt x="1" y="534"/>
                  </a:cubicBezTo>
                  <a:cubicBezTo>
                    <a:pt x="1" y="829"/>
                    <a:pt x="241" y="1068"/>
                    <a:pt x="535" y="1068"/>
                  </a:cubicBezTo>
                  <a:cubicBezTo>
                    <a:pt x="828" y="1068"/>
                    <a:pt x="1068" y="828"/>
                    <a:pt x="1069" y="534"/>
                  </a:cubicBezTo>
                  <a:cubicBezTo>
                    <a:pt x="1069" y="240"/>
                    <a:pt x="830" y="0"/>
                    <a:pt x="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4"/>
            <p:cNvSpPr/>
            <p:nvPr/>
          </p:nvSpPr>
          <p:spPr>
            <a:xfrm>
              <a:off x="6677100" y="2041713"/>
              <a:ext cx="26725" cy="2672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4" y="64"/>
                  </a:moveTo>
                  <a:cubicBezTo>
                    <a:pt x="795" y="64"/>
                    <a:pt x="1005" y="274"/>
                    <a:pt x="1005" y="535"/>
                  </a:cubicBezTo>
                  <a:cubicBezTo>
                    <a:pt x="1005" y="795"/>
                    <a:pt x="795" y="1006"/>
                    <a:pt x="534" y="1006"/>
                  </a:cubicBezTo>
                  <a:cubicBezTo>
                    <a:pt x="274" y="1006"/>
                    <a:pt x="63" y="795"/>
                    <a:pt x="63" y="535"/>
                  </a:cubicBezTo>
                  <a:cubicBezTo>
                    <a:pt x="63" y="274"/>
                    <a:pt x="274" y="64"/>
                    <a:pt x="534" y="64"/>
                  </a:cubicBezTo>
                  <a:close/>
                  <a:moveTo>
                    <a:pt x="534" y="1"/>
                  </a:moveTo>
                  <a:cubicBezTo>
                    <a:pt x="239" y="1"/>
                    <a:pt x="0" y="241"/>
                    <a:pt x="0" y="535"/>
                  </a:cubicBezTo>
                  <a:cubicBezTo>
                    <a:pt x="0" y="830"/>
                    <a:pt x="241" y="1069"/>
                    <a:pt x="534" y="1069"/>
                  </a:cubicBezTo>
                  <a:cubicBezTo>
                    <a:pt x="828" y="1069"/>
                    <a:pt x="1068" y="829"/>
                    <a:pt x="1068" y="535"/>
                  </a:cubicBezTo>
                  <a:cubicBezTo>
                    <a:pt x="1068" y="240"/>
                    <a:pt x="828" y="1"/>
                    <a:pt x="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4"/>
            <p:cNvSpPr/>
            <p:nvPr/>
          </p:nvSpPr>
          <p:spPr>
            <a:xfrm>
              <a:off x="6866150" y="2072863"/>
              <a:ext cx="27925" cy="27900"/>
            </a:xfrm>
            <a:custGeom>
              <a:avLst/>
              <a:gdLst/>
              <a:ahLst/>
              <a:cxnLst/>
              <a:rect l="l" t="t" r="r" b="b"/>
              <a:pathLst>
                <a:path w="1117" h="1116" extrusionOk="0">
                  <a:moveTo>
                    <a:pt x="559" y="63"/>
                  </a:moveTo>
                  <a:cubicBezTo>
                    <a:pt x="832" y="63"/>
                    <a:pt x="1054" y="285"/>
                    <a:pt x="1054" y="558"/>
                  </a:cubicBezTo>
                  <a:cubicBezTo>
                    <a:pt x="1054" y="831"/>
                    <a:pt x="831" y="1054"/>
                    <a:pt x="559" y="1054"/>
                  </a:cubicBezTo>
                  <a:cubicBezTo>
                    <a:pt x="286" y="1054"/>
                    <a:pt x="63" y="832"/>
                    <a:pt x="63" y="558"/>
                  </a:cubicBezTo>
                  <a:cubicBezTo>
                    <a:pt x="63" y="286"/>
                    <a:pt x="285" y="63"/>
                    <a:pt x="559" y="63"/>
                  </a:cubicBezTo>
                  <a:close/>
                  <a:moveTo>
                    <a:pt x="559" y="0"/>
                  </a:moveTo>
                  <a:cubicBezTo>
                    <a:pt x="250" y="0"/>
                    <a:pt x="0" y="251"/>
                    <a:pt x="0" y="558"/>
                  </a:cubicBezTo>
                  <a:cubicBezTo>
                    <a:pt x="0" y="867"/>
                    <a:pt x="251" y="1116"/>
                    <a:pt x="559" y="1116"/>
                  </a:cubicBezTo>
                  <a:cubicBezTo>
                    <a:pt x="865" y="1116"/>
                    <a:pt x="1116" y="865"/>
                    <a:pt x="1116" y="558"/>
                  </a:cubicBezTo>
                  <a:cubicBezTo>
                    <a:pt x="1116" y="250"/>
                    <a:pt x="867" y="0"/>
                    <a:pt x="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6735725" y="2106363"/>
              <a:ext cx="253975" cy="143425"/>
            </a:xfrm>
            <a:custGeom>
              <a:avLst/>
              <a:gdLst/>
              <a:ahLst/>
              <a:cxnLst/>
              <a:rect l="l" t="t" r="r" b="b"/>
              <a:pathLst>
                <a:path w="10159" h="5737" extrusionOk="0">
                  <a:moveTo>
                    <a:pt x="8781" y="0"/>
                  </a:moveTo>
                  <a:lnTo>
                    <a:pt x="7283" y="1498"/>
                  </a:lnTo>
                  <a:lnTo>
                    <a:pt x="6579" y="1498"/>
                  </a:lnTo>
                  <a:lnTo>
                    <a:pt x="4420" y="3659"/>
                  </a:lnTo>
                  <a:lnTo>
                    <a:pt x="3763" y="3659"/>
                  </a:lnTo>
                  <a:lnTo>
                    <a:pt x="2706" y="4716"/>
                  </a:lnTo>
                  <a:lnTo>
                    <a:pt x="976" y="4716"/>
                  </a:lnTo>
                  <a:lnTo>
                    <a:pt x="0" y="5691"/>
                  </a:lnTo>
                  <a:lnTo>
                    <a:pt x="43" y="5736"/>
                  </a:lnTo>
                  <a:lnTo>
                    <a:pt x="1002" y="4777"/>
                  </a:lnTo>
                  <a:lnTo>
                    <a:pt x="2733" y="4777"/>
                  </a:lnTo>
                  <a:lnTo>
                    <a:pt x="3789" y="3720"/>
                  </a:lnTo>
                  <a:lnTo>
                    <a:pt x="4445" y="3720"/>
                  </a:lnTo>
                  <a:lnTo>
                    <a:pt x="6605" y="1561"/>
                  </a:lnTo>
                  <a:lnTo>
                    <a:pt x="7309" y="1561"/>
                  </a:lnTo>
                  <a:lnTo>
                    <a:pt x="8807" y="62"/>
                  </a:lnTo>
                  <a:lnTo>
                    <a:pt x="10159" y="62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4"/>
            <p:cNvSpPr/>
            <p:nvPr/>
          </p:nvSpPr>
          <p:spPr>
            <a:xfrm>
              <a:off x="6786300" y="2184038"/>
              <a:ext cx="71425" cy="1575"/>
            </a:xfrm>
            <a:custGeom>
              <a:avLst/>
              <a:gdLst/>
              <a:ahLst/>
              <a:cxnLst/>
              <a:rect l="l" t="t" r="r" b="b"/>
              <a:pathLst>
                <a:path w="2857" h="63" extrusionOk="0">
                  <a:moveTo>
                    <a:pt x="1" y="0"/>
                  </a:moveTo>
                  <a:lnTo>
                    <a:pt x="1" y="62"/>
                  </a:lnTo>
                  <a:lnTo>
                    <a:pt x="2857" y="62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4"/>
            <p:cNvSpPr/>
            <p:nvPr/>
          </p:nvSpPr>
          <p:spPr>
            <a:xfrm>
              <a:off x="6715700" y="2206963"/>
              <a:ext cx="13850" cy="13850"/>
            </a:xfrm>
            <a:custGeom>
              <a:avLst/>
              <a:gdLst/>
              <a:ahLst/>
              <a:cxnLst/>
              <a:rect l="l" t="t" r="r" b="b"/>
              <a:pathLst>
                <a:path w="554" h="554" extrusionOk="0">
                  <a:moveTo>
                    <a:pt x="277" y="62"/>
                  </a:moveTo>
                  <a:cubicBezTo>
                    <a:pt x="394" y="62"/>
                    <a:pt x="490" y="159"/>
                    <a:pt x="491" y="277"/>
                  </a:cubicBezTo>
                  <a:cubicBezTo>
                    <a:pt x="491" y="396"/>
                    <a:pt x="395" y="492"/>
                    <a:pt x="277" y="492"/>
                  </a:cubicBezTo>
                  <a:cubicBezTo>
                    <a:pt x="157" y="492"/>
                    <a:pt x="61" y="396"/>
                    <a:pt x="61" y="277"/>
                  </a:cubicBezTo>
                  <a:cubicBezTo>
                    <a:pt x="61" y="159"/>
                    <a:pt x="158" y="62"/>
                    <a:pt x="277" y="62"/>
                  </a:cubicBezTo>
                  <a:close/>
                  <a:moveTo>
                    <a:pt x="277" y="1"/>
                  </a:moveTo>
                  <a:cubicBezTo>
                    <a:pt x="124" y="1"/>
                    <a:pt x="0" y="124"/>
                    <a:pt x="0" y="277"/>
                  </a:cubicBezTo>
                  <a:cubicBezTo>
                    <a:pt x="0" y="429"/>
                    <a:pt x="124" y="554"/>
                    <a:pt x="277" y="554"/>
                  </a:cubicBezTo>
                  <a:cubicBezTo>
                    <a:pt x="428" y="554"/>
                    <a:pt x="553" y="429"/>
                    <a:pt x="553" y="277"/>
                  </a:cubicBezTo>
                  <a:cubicBezTo>
                    <a:pt x="553" y="124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6704200" y="2187638"/>
              <a:ext cx="13875" cy="13850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277" y="62"/>
                  </a:moveTo>
                  <a:cubicBezTo>
                    <a:pt x="395" y="62"/>
                    <a:pt x="491" y="158"/>
                    <a:pt x="491" y="277"/>
                  </a:cubicBezTo>
                  <a:cubicBezTo>
                    <a:pt x="491" y="396"/>
                    <a:pt x="395" y="492"/>
                    <a:pt x="277" y="492"/>
                  </a:cubicBezTo>
                  <a:cubicBezTo>
                    <a:pt x="157" y="492"/>
                    <a:pt x="61" y="396"/>
                    <a:pt x="61" y="277"/>
                  </a:cubicBezTo>
                  <a:cubicBezTo>
                    <a:pt x="61" y="158"/>
                    <a:pt x="157" y="62"/>
                    <a:pt x="277" y="62"/>
                  </a:cubicBezTo>
                  <a:close/>
                  <a:moveTo>
                    <a:pt x="277" y="0"/>
                  </a:moveTo>
                  <a:cubicBezTo>
                    <a:pt x="124" y="0"/>
                    <a:pt x="0" y="125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29" y="554"/>
                    <a:pt x="554" y="430"/>
                    <a:pt x="552" y="277"/>
                  </a:cubicBezTo>
                  <a:cubicBezTo>
                    <a:pt x="552" y="125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4"/>
            <p:cNvSpPr/>
            <p:nvPr/>
          </p:nvSpPr>
          <p:spPr>
            <a:xfrm>
              <a:off x="6687025" y="2218113"/>
              <a:ext cx="13850" cy="13825"/>
            </a:xfrm>
            <a:custGeom>
              <a:avLst/>
              <a:gdLst/>
              <a:ahLst/>
              <a:cxnLst/>
              <a:rect l="l" t="t" r="r" b="b"/>
              <a:pathLst>
                <a:path w="554" h="553" extrusionOk="0">
                  <a:moveTo>
                    <a:pt x="277" y="62"/>
                  </a:moveTo>
                  <a:cubicBezTo>
                    <a:pt x="396" y="62"/>
                    <a:pt x="492" y="158"/>
                    <a:pt x="492" y="276"/>
                  </a:cubicBezTo>
                  <a:cubicBezTo>
                    <a:pt x="492" y="396"/>
                    <a:pt x="396" y="492"/>
                    <a:pt x="277" y="492"/>
                  </a:cubicBezTo>
                  <a:cubicBezTo>
                    <a:pt x="159" y="492"/>
                    <a:pt x="62" y="396"/>
                    <a:pt x="62" y="276"/>
                  </a:cubicBezTo>
                  <a:cubicBezTo>
                    <a:pt x="62" y="158"/>
                    <a:pt x="159" y="62"/>
                    <a:pt x="277" y="62"/>
                  </a:cubicBez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6"/>
                  </a:cubicBezTo>
                  <a:cubicBezTo>
                    <a:pt x="0" y="429"/>
                    <a:pt x="125" y="553"/>
                    <a:pt x="277" y="553"/>
                  </a:cubicBezTo>
                  <a:cubicBezTo>
                    <a:pt x="430" y="553"/>
                    <a:pt x="554" y="429"/>
                    <a:pt x="554" y="276"/>
                  </a:cubicBezTo>
                  <a:cubicBezTo>
                    <a:pt x="554" y="125"/>
                    <a:pt x="430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4"/>
            <p:cNvSpPr/>
            <p:nvPr/>
          </p:nvSpPr>
          <p:spPr>
            <a:xfrm>
              <a:off x="6681875" y="2105913"/>
              <a:ext cx="17150" cy="17200"/>
            </a:xfrm>
            <a:custGeom>
              <a:avLst/>
              <a:gdLst/>
              <a:ahLst/>
              <a:cxnLst/>
              <a:rect l="l" t="t" r="r" b="b"/>
              <a:pathLst>
                <a:path w="686" h="688" extrusionOk="0">
                  <a:moveTo>
                    <a:pt x="343" y="64"/>
                  </a:moveTo>
                  <a:cubicBezTo>
                    <a:pt x="498" y="64"/>
                    <a:pt x="623" y="189"/>
                    <a:pt x="623" y="344"/>
                  </a:cubicBezTo>
                  <a:cubicBezTo>
                    <a:pt x="623" y="501"/>
                    <a:pt x="498" y="626"/>
                    <a:pt x="343" y="626"/>
                  </a:cubicBezTo>
                  <a:cubicBezTo>
                    <a:pt x="188" y="626"/>
                    <a:pt x="62" y="499"/>
                    <a:pt x="62" y="344"/>
                  </a:cubicBezTo>
                  <a:cubicBezTo>
                    <a:pt x="62" y="189"/>
                    <a:pt x="188" y="64"/>
                    <a:pt x="343" y="64"/>
                  </a:cubicBezTo>
                  <a:close/>
                  <a:moveTo>
                    <a:pt x="343" y="1"/>
                  </a:moveTo>
                  <a:cubicBezTo>
                    <a:pt x="153" y="1"/>
                    <a:pt x="0" y="155"/>
                    <a:pt x="0" y="344"/>
                  </a:cubicBezTo>
                  <a:cubicBezTo>
                    <a:pt x="0" y="534"/>
                    <a:pt x="153" y="688"/>
                    <a:pt x="343" y="688"/>
                  </a:cubicBezTo>
                  <a:cubicBezTo>
                    <a:pt x="532" y="688"/>
                    <a:pt x="686" y="534"/>
                    <a:pt x="686" y="344"/>
                  </a:cubicBezTo>
                  <a:cubicBezTo>
                    <a:pt x="686" y="155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4"/>
            <p:cNvSpPr/>
            <p:nvPr/>
          </p:nvSpPr>
          <p:spPr>
            <a:xfrm>
              <a:off x="6769225" y="2102213"/>
              <a:ext cx="17175" cy="17200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3" y="63"/>
                  </a:moveTo>
                  <a:cubicBezTo>
                    <a:pt x="498" y="63"/>
                    <a:pt x="624" y="190"/>
                    <a:pt x="624" y="344"/>
                  </a:cubicBezTo>
                  <a:cubicBezTo>
                    <a:pt x="624" y="499"/>
                    <a:pt x="498" y="624"/>
                    <a:pt x="343" y="624"/>
                  </a:cubicBezTo>
                  <a:cubicBezTo>
                    <a:pt x="188" y="624"/>
                    <a:pt x="63" y="499"/>
                    <a:pt x="63" y="344"/>
                  </a:cubicBezTo>
                  <a:cubicBezTo>
                    <a:pt x="63" y="187"/>
                    <a:pt x="188" y="63"/>
                    <a:pt x="343" y="63"/>
                  </a:cubicBezTo>
                  <a:close/>
                  <a:moveTo>
                    <a:pt x="343" y="1"/>
                  </a:moveTo>
                  <a:cubicBezTo>
                    <a:pt x="154" y="1"/>
                    <a:pt x="0" y="154"/>
                    <a:pt x="0" y="344"/>
                  </a:cubicBezTo>
                  <a:cubicBezTo>
                    <a:pt x="0" y="533"/>
                    <a:pt x="154" y="687"/>
                    <a:pt x="343" y="687"/>
                  </a:cubicBezTo>
                  <a:cubicBezTo>
                    <a:pt x="532" y="687"/>
                    <a:pt x="685" y="532"/>
                    <a:pt x="687" y="344"/>
                  </a:cubicBezTo>
                  <a:cubicBezTo>
                    <a:pt x="687" y="154"/>
                    <a:pt x="533" y="1"/>
                    <a:pt x="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4"/>
            <p:cNvSpPr/>
            <p:nvPr/>
          </p:nvSpPr>
          <p:spPr>
            <a:xfrm>
              <a:off x="6620475" y="2067188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3" y="62"/>
                  </a:moveTo>
                  <a:cubicBezTo>
                    <a:pt x="498" y="62"/>
                    <a:pt x="623" y="189"/>
                    <a:pt x="623" y="342"/>
                  </a:cubicBezTo>
                  <a:cubicBezTo>
                    <a:pt x="623" y="497"/>
                    <a:pt x="498" y="622"/>
                    <a:pt x="343" y="622"/>
                  </a:cubicBezTo>
                  <a:cubicBezTo>
                    <a:pt x="186" y="622"/>
                    <a:pt x="61" y="497"/>
                    <a:pt x="61" y="342"/>
                  </a:cubicBezTo>
                  <a:cubicBezTo>
                    <a:pt x="61" y="188"/>
                    <a:pt x="188" y="62"/>
                    <a:pt x="343" y="62"/>
                  </a:cubicBezTo>
                  <a:close/>
                  <a:moveTo>
                    <a:pt x="343" y="1"/>
                  </a:moveTo>
                  <a:cubicBezTo>
                    <a:pt x="153" y="1"/>
                    <a:pt x="1" y="154"/>
                    <a:pt x="1" y="343"/>
                  </a:cubicBezTo>
                  <a:cubicBezTo>
                    <a:pt x="1" y="533"/>
                    <a:pt x="153" y="686"/>
                    <a:pt x="343" y="686"/>
                  </a:cubicBezTo>
                  <a:cubicBezTo>
                    <a:pt x="531" y="686"/>
                    <a:pt x="686" y="531"/>
                    <a:pt x="686" y="343"/>
                  </a:cubicBezTo>
                  <a:cubicBezTo>
                    <a:pt x="686" y="154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4"/>
            <p:cNvSpPr/>
            <p:nvPr/>
          </p:nvSpPr>
          <p:spPr>
            <a:xfrm>
              <a:off x="6799675" y="2071838"/>
              <a:ext cx="17375" cy="17150"/>
            </a:xfrm>
            <a:custGeom>
              <a:avLst/>
              <a:gdLst/>
              <a:ahLst/>
              <a:cxnLst/>
              <a:rect l="l" t="t" r="r" b="b"/>
              <a:pathLst>
                <a:path w="695" h="686" extrusionOk="0">
                  <a:moveTo>
                    <a:pt x="348" y="62"/>
                  </a:moveTo>
                  <a:cubicBezTo>
                    <a:pt x="497" y="62"/>
                    <a:pt x="622" y="180"/>
                    <a:pt x="626" y="331"/>
                  </a:cubicBezTo>
                  <a:cubicBezTo>
                    <a:pt x="635" y="486"/>
                    <a:pt x="515" y="618"/>
                    <a:pt x="359" y="625"/>
                  </a:cubicBezTo>
                  <a:cubicBezTo>
                    <a:pt x="355" y="625"/>
                    <a:pt x="351" y="625"/>
                    <a:pt x="347" y="625"/>
                  </a:cubicBezTo>
                  <a:cubicBezTo>
                    <a:pt x="200" y="625"/>
                    <a:pt x="73" y="509"/>
                    <a:pt x="66" y="358"/>
                  </a:cubicBezTo>
                  <a:cubicBezTo>
                    <a:pt x="63" y="281"/>
                    <a:pt x="89" y="211"/>
                    <a:pt x="139" y="155"/>
                  </a:cubicBezTo>
                  <a:cubicBezTo>
                    <a:pt x="191" y="99"/>
                    <a:pt x="260" y="67"/>
                    <a:pt x="335" y="62"/>
                  </a:cubicBezTo>
                  <a:close/>
                  <a:moveTo>
                    <a:pt x="348" y="0"/>
                  </a:moveTo>
                  <a:cubicBezTo>
                    <a:pt x="343" y="0"/>
                    <a:pt x="337" y="0"/>
                    <a:pt x="332" y="0"/>
                  </a:cubicBezTo>
                  <a:cubicBezTo>
                    <a:pt x="240" y="6"/>
                    <a:pt x="157" y="44"/>
                    <a:pt x="94" y="113"/>
                  </a:cubicBezTo>
                  <a:cubicBezTo>
                    <a:pt x="31" y="180"/>
                    <a:pt x="0" y="267"/>
                    <a:pt x="5" y="359"/>
                  </a:cubicBezTo>
                  <a:cubicBezTo>
                    <a:pt x="14" y="543"/>
                    <a:pt x="166" y="686"/>
                    <a:pt x="348" y="686"/>
                  </a:cubicBezTo>
                  <a:lnTo>
                    <a:pt x="364" y="686"/>
                  </a:lnTo>
                  <a:cubicBezTo>
                    <a:pt x="456" y="682"/>
                    <a:pt x="540" y="642"/>
                    <a:pt x="602" y="574"/>
                  </a:cubicBezTo>
                  <a:cubicBezTo>
                    <a:pt x="665" y="506"/>
                    <a:pt x="695" y="419"/>
                    <a:pt x="691" y="327"/>
                  </a:cubicBezTo>
                  <a:cubicBezTo>
                    <a:pt x="686" y="235"/>
                    <a:pt x="647" y="151"/>
                    <a:pt x="579" y="89"/>
                  </a:cubicBezTo>
                  <a:cubicBezTo>
                    <a:pt x="515" y="31"/>
                    <a:pt x="435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4"/>
            <p:cNvSpPr/>
            <p:nvPr/>
          </p:nvSpPr>
          <p:spPr>
            <a:xfrm>
              <a:off x="6846900" y="2144888"/>
              <a:ext cx="17650" cy="17200"/>
            </a:xfrm>
            <a:custGeom>
              <a:avLst/>
              <a:gdLst/>
              <a:ahLst/>
              <a:cxnLst/>
              <a:rect l="l" t="t" r="r" b="b"/>
              <a:pathLst>
                <a:path w="706" h="688" extrusionOk="0">
                  <a:moveTo>
                    <a:pt x="354" y="63"/>
                  </a:moveTo>
                  <a:cubicBezTo>
                    <a:pt x="502" y="63"/>
                    <a:pt x="626" y="180"/>
                    <a:pt x="635" y="330"/>
                  </a:cubicBezTo>
                  <a:cubicBezTo>
                    <a:pt x="642" y="485"/>
                    <a:pt x="523" y="616"/>
                    <a:pt x="368" y="623"/>
                  </a:cubicBezTo>
                  <a:cubicBezTo>
                    <a:pt x="363" y="624"/>
                    <a:pt x="359" y="624"/>
                    <a:pt x="354" y="624"/>
                  </a:cubicBezTo>
                  <a:cubicBezTo>
                    <a:pt x="206" y="624"/>
                    <a:pt x="80" y="507"/>
                    <a:pt x="74" y="357"/>
                  </a:cubicBezTo>
                  <a:cubicBezTo>
                    <a:pt x="66" y="201"/>
                    <a:pt x="186" y="69"/>
                    <a:pt x="341" y="63"/>
                  </a:cubicBezTo>
                  <a:close/>
                  <a:moveTo>
                    <a:pt x="356" y="0"/>
                  </a:moveTo>
                  <a:cubicBezTo>
                    <a:pt x="350" y="0"/>
                    <a:pt x="343" y="1"/>
                    <a:pt x="337" y="1"/>
                  </a:cubicBezTo>
                  <a:cubicBezTo>
                    <a:pt x="148" y="11"/>
                    <a:pt x="0" y="171"/>
                    <a:pt x="10" y="360"/>
                  </a:cubicBezTo>
                  <a:cubicBezTo>
                    <a:pt x="20" y="544"/>
                    <a:pt x="171" y="688"/>
                    <a:pt x="353" y="688"/>
                  </a:cubicBezTo>
                  <a:lnTo>
                    <a:pt x="369" y="688"/>
                  </a:lnTo>
                  <a:cubicBezTo>
                    <a:pt x="559" y="678"/>
                    <a:pt x="705" y="518"/>
                    <a:pt x="696" y="328"/>
                  </a:cubicBezTo>
                  <a:cubicBezTo>
                    <a:pt x="690" y="236"/>
                    <a:pt x="652" y="152"/>
                    <a:pt x="583" y="91"/>
                  </a:cubicBezTo>
                  <a:cubicBezTo>
                    <a:pt x="521" y="32"/>
                    <a:pt x="441" y="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4"/>
            <p:cNvSpPr/>
            <p:nvPr/>
          </p:nvSpPr>
          <p:spPr>
            <a:xfrm>
              <a:off x="6688500" y="2009438"/>
              <a:ext cx="23100" cy="22700"/>
            </a:xfrm>
            <a:custGeom>
              <a:avLst/>
              <a:gdLst/>
              <a:ahLst/>
              <a:cxnLst/>
              <a:rect l="l" t="t" r="r" b="b"/>
              <a:pathLst>
                <a:path w="924" h="908" extrusionOk="0">
                  <a:moveTo>
                    <a:pt x="467" y="63"/>
                  </a:moveTo>
                  <a:cubicBezTo>
                    <a:pt x="564" y="63"/>
                    <a:pt x="657" y="99"/>
                    <a:pt x="730" y="164"/>
                  </a:cubicBezTo>
                  <a:cubicBezTo>
                    <a:pt x="806" y="235"/>
                    <a:pt x="852" y="331"/>
                    <a:pt x="858" y="436"/>
                  </a:cubicBezTo>
                  <a:cubicBezTo>
                    <a:pt x="863" y="539"/>
                    <a:pt x="827" y="640"/>
                    <a:pt x="756" y="716"/>
                  </a:cubicBezTo>
                  <a:cubicBezTo>
                    <a:pt x="686" y="794"/>
                    <a:pt x="590" y="839"/>
                    <a:pt x="485" y="845"/>
                  </a:cubicBezTo>
                  <a:cubicBezTo>
                    <a:pt x="479" y="845"/>
                    <a:pt x="473" y="845"/>
                    <a:pt x="468" y="845"/>
                  </a:cubicBezTo>
                  <a:cubicBezTo>
                    <a:pt x="370" y="845"/>
                    <a:pt x="277" y="811"/>
                    <a:pt x="203" y="743"/>
                  </a:cubicBezTo>
                  <a:cubicBezTo>
                    <a:pt x="126" y="673"/>
                    <a:pt x="80" y="577"/>
                    <a:pt x="75" y="473"/>
                  </a:cubicBezTo>
                  <a:cubicBezTo>
                    <a:pt x="64" y="256"/>
                    <a:pt x="232" y="74"/>
                    <a:pt x="448" y="63"/>
                  </a:cubicBezTo>
                  <a:close/>
                  <a:moveTo>
                    <a:pt x="467" y="0"/>
                  </a:moveTo>
                  <a:cubicBezTo>
                    <a:pt x="459" y="0"/>
                    <a:pt x="451" y="1"/>
                    <a:pt x="443" y="1"/>
                  </a:cubicBezTo>
                  <a:cubicBezTo>
                    <a:pt x="195" y="14"/>
                    <a:pt x="0" y="227"/>
                    <a:pt x="13" y="476"/>
                  </a:cubicBezTo>
                  <a:cubicBezTo>
                    <a:pt x="19" y="597"/>
                    <a:pt x="72" y="709"/>
                    <a:pt x="160" y="790"/>
                  </a:cubicBezTo>
                  <a:cubicBezTo>
                    <a:pt x="245" y="866"/>
                    <a:pt x="352" y="908"/>
                    <a:pt x="465" y="908"/>
                  </a:cubicBezTo>
                  <a:lnTo>
                    <a:pt x="488" y="908"/>
                  </a:lnTo>
                  <a:cubicBezTo>
                    <a:pt x="608" y="901"/>
                    <a:pt x="720" y="849"/>
                    <a:pt x="801" y="759"/>
                  </a:cubicBezTo>
                  <a:cubicBezTo>
                    <a:pt x="883" y="671"/>
                    <a:pt x="924" y="554"/>
                    <a:pt x="919" y="432"/>
                  </a:cubicBezTo>
                  <a:cubicBezTo>
                    <a:pt x="913" y="313"/>
                    <a:pt x="860" y="201"/>
                    <a:pt x="771" y="119"/>
                  </a:cubicBezTo>
                  <a:cubicBezTo>
                    <a:pt x="687" y="43"/>
                    <a:pt x="579" y="0"/>
                    <a:pt x="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6716100" y="2036538"/>
              <a:ext cx="17375" cy="17200"/>
            </a:xfrm>
            <a:custGeom>
              <a:avLst/>
              <a:gdLst/>
              <a:ahLst/>
              <a:cxnLst/>
              <a:rect l="l" t="t" r="r" b="b"/>
              <a:pathLst>
                <a:path w="695" h="688" extrusionOk="0">
                  <a:moveTo>
                    <a:pt x="346" y="63"/>
                  </a:moveTo>
                  <a:cubicBezTo>
                    <a:pt x="496" y="63"/>
                    <a:pt x="620" y="180"/>
                    <a:pt x="628" y="331"/>
                  </a:cubicBezTo>
                  <a:cubicBezTo>
                    <a:pt x="636" y="486"/>
                    <a:pt x="516" y="618"/>
                    <a:pt x="361" y="624"/>
                  </a:cubicBezTo>
                  <a:cubicBezTo>
                    <a:pt x="357" y="625"/>
                    <a:pt x="353" y="625"/>
                    <a:pt x="349" y="625"/>
                  </a:cubicBezTo>
                  <a:cubicBezTo>
                    <a:pt x="278" y="625"/>
                    <a:pt x="211" y="599"/>
                    <a:pt x="158" y="551"/>
                  </a:cubicBezTo>
                  <a:cubicBezTo>
                    <a:pt x="102" y="501"/>
                    <a:pt x="70" y="431"/>
                    <a:pt x="65" y="356"/>
                  </a:cubicBezTo>
                  <a:cubicBezTo>
                    <a:pt x="58" y="202"/>
                    <a:pt x="178" y="69"/>
                    <a:pt x="332" y="63"/>
                  </a:cubicBezTo>
                  <a:close/>
                  <a:moveTo>
                    <a:pt x="345" y="1"/>
                  </a:moveTo>
                  <a:cubicBezTo>
                    <a:pt x="340" y="1"/>
                    <a:pt x="336" y="1"/>
                    <a:pt x="331" y="1"/>
                  </a:cubicBezTo>
                  <a:cubicBezTo>
                    <a:pt x="239" y="6"/>
                    <a:pt x="155" y="46"/>
                    <a:pt x="94" y="113"/>
                  </a:cubicBezTo>
                  <a:cubicBezTo>
                    <a:pt x="31" y="181"/>
                    <a:pt x="0" y="268"/>
                    <a:pt x="5" y="361"/>
                  </a:cubicBezTo>
                  <a:cubicBezTo>
                    <a:pt x="10" y="453"/>
                    <a:pt x="48" y="537"/>
                    <a:pt x="117" y="598"/>
                  </a:cubicBezTo>
                  <a:cubicBezTo>
                    <a:pt x="180" y="656"/>
                    <a:pt x="261" y="687"/>
                    <a:pt x="346" y="687"/>
                  </a:cubicBezTo>
                  <a:cubicBezTo>
                    <a:pt x="350" y="687"/>
                    <a:pt x="353" y="687"/>
                    <a:pt x="357" y="687"/>
                  </a:cubicBezTo>
                  <a:cubicBezTo>
                    <a:pt x="359" y="687"/>
                    <a:pt x="361" y="687"/>
                    <a:pt x="363" y="687"/>
                  </a:cubicBezTo>
                  <a:cubicBezTo>
                    <a:pt x="455" y="682"/>
                    <a:pt x="540" y="644"/>
                    <a:pt x="601" y="575"/>
                  </a:cubicBezTo>
                  <a:cubicBezTo>
                    <a:pt x="663" y="507"/>
                    <a:pt x="694" y="420"/>
                    <a:pt x="690" y="329"/>
                  </a:cubicBezTo>
                  <a:cubicBezTo>
                    <a:pt x="687" y="236"/>
                    <a:pt x="646" y="152"/>
                    <a:pt x="578" y="91"/>
                  </a:cubicBezTo>
                  <a:cubicBezTo>
                    <a:pt x="514" y="31"/>
                    <a:pt x="432" y="1"/>
                    <a:pt x="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6650125" y="2125138"/>
              <a:ext cx="17175" cy="17200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64"/>
                  </a:moveTo>
                  <a:cubicBezTo>
                    <a:pt x="498" y="64"/>
                    <a:pt x="624" y="189"/>
                    <a:pt x="624" y="344"/>
                  </a:cubicBezTo>
                  <a:cubicBezTo>
                    <a:pt x="624" y="498"/>
                    <a:pt x="498" y="624"/>
                    <a:pt x="344" y="624"/>
                  </a:cubicBezTo>
                  <a:cubicBezTo>
                    <a:pt x="188" y="624"/>
                    <a:pt x="62" y="498"/>
                    <a:pt x="62" y="344"/>
                  </a:cubicBezTo>
                  <a:cubicBezTo>
                    <a:pt x="62" y="189"/>
                    <a:pt x="189" y="64"/>
                    <a:pt x="344" y="64"/>
                  </a:cubicBezTo>
                  <a:close/>
                  <a:moveTo>
                    <a:pt x="344" y="1"/>
                  </a:moveTo>
                  <a:cubicBezTo>
                    <a:pt x="155" y="1"/>
                    <a:pt x="1" y="155"/>
                    <a:pt x="1" y="344"/>
                  </a:cubicBezTo>
                  <a:cubicBezTo>
                    <a:pt x="1" y="534"/>
                    <a:pt x="155" y="687"/>
                    <a:pt x="344" y="687"/>
                  </a:cubicBezTo>
                  <a:cubicBezTo>
                    <a:pt x="532" y="687"/>
                    <a:pt x="685" y="534"/>
                    <a:pt x="686" y="344"/>
                  </a:cubicBezTo>
                  <a:cubicBezTo>
                    <a:pt x="686" y="155"/>
                    <a:pt x="534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6645175" y="2152663"/>
              <a:ext cx="17150" cy="17200"/>
            </a:xfrm>
            <a:custGeom>
              <a:avLst/>
              <a:gdLst/>
              <a:ahLst/>
              <a:cxnLst/>
              <a:rect l="l" t="t" r="r" b="b"/>
              <a:pathLst>
                <a:path w="686" h="688" extrusionOk="0">
                  <a:moveTo>
                    <a:pt x="343" y="64"/>
                  </a:moveTo>
                  <a:cubicBezTo>
                    <a:pt x="498" y="64"/>
                    <a:pt x="623" y="190"/>
                    <a:pt x="623" y="344"/>
                  </a:cubicBezTo>
                  <a:cubicBezTo>
                    <a:pt x="623" y="499"/>
                    <a:pt x="498" y="624"/>
                    <a:pt x="343" y="624"/>
                  </a:cubicBezTo>
                  <a:cubicBezTo>
                    <a:pt x="186" y="624"/>
                    <a:pt x="61" y="499"/>
                    <a:pt x="61" y="344"/>
                  </a:cubicBezTo>
                  <a:cubicBezTo>
                    <a:pt x="61" y="190"/>
                    <a:pt x="188" y="64"/>
                    <a:pt x="343" y="64"/>
                  </a:cubicBezTo>
                  <a:close/>
                  <a:moveTo>
                    <a:pt x="343" y="1"/>
                  </a:moveTo>
                  <a:cubicBezTo>
                    <a:pt x="153" y="1"/>
                    <a:pt x="0" y="154"/>
                    <a:pt x="0" y="344"/>
                  </a:cubicBezTo>
                  <a:cubicBezTo>
                    <a:pt x="0" y="533"/>
                    <a:pt x="153" y="687"/>
                    <a:pt x="343" y="687"/>
                  </a:cubicBezTo>
                  <a:cubicBezTo>
                    <a:pt x="531" y="687"/>
                    <a:pt x="685" y="533"/>
                    <a:pt x="686" y="344"/>
                  </a:cubicBezTo>
                  <a:cubicBezTo>
                    <a:pt x="686" y="154"/>
                    <a:pt x="532" y="1"/>
                    <a:pt x="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893250" y="2060163"/>
              <a:ext cx="51525" cy="26400"/>
            </a:xfrm>
            <a:custGeom>
              <a:avLst/>
              <a:gdLst/>
              <a:ahLst/>
              <a:cxnLst/>
              <a:rect l="l" t="t" r="r" b="b"/>
              <a:pathLst>
                <a:path w="2061" h="1056" extrusionOk="0">
                  <a:moveTo>
                    <a:pt x="2017" y="1"/>
                  </a:moveTo>
                  <a:lnTo>
                    <a:pt x="1025" y="994"/>
                  </a:lnTo>
                  <a:lnTo>
                    <a:pt x="0" y="994"/>
                  </a:lnTo>
                  <a:lnTo>
                    <a:pt x="0" y="1056"/>
                  </a:lnTo>
                  <a:lnTo>
                    <a:pt x="1051" y="1056"/>
                  </a:lnTo>
                  <a:lnTo>
                    <a:pt x="2061" y="46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4"/>
            <p:cNvSpPr/>
            <p:nvPr/>
          </p:nvSpPr>
          <p:spPr>
            <a:xfrm>
              <a:off x="6819400" y="2097013"/>
              <a:ext cx="53450" cy="46700"/>
            </a:xfrm>
            <a:custGeom>
              <a:avLst/>
              <a:gdLst/>
              <a:ahLst/>
              <a:cxnLst/>
              <a:rect l="l" t="t" r="r" b="b"/>
              <a:pathLst>
                <a:path w="2138" h="1868" extrusionOk="0">
                  <a:moveTo>
                    <a:pt x="2093" y="0"/>
                  </a:moveTo>
                  <a:lnTo>
                    <a:pt x="288" y="1807"/>
                  </a:lnTo>
                  <a:lnTo>
                    <a:pt x="1" y="1807"/>
                  </a:lnTo>
                  <a:lnTo>
                    <a:pt x="1" y="1868"/>
                  </a:lnTo>
                  <a:lnTo>
                    <a:pt x="313" y="1868"/>
                  </a:lnTo>
                  <a:lnTo>
                    <a:pt x="2137" y="45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4"/>
            <p:cNvSpPr/>
            <p:nvPr/>
          </p:nvSpPr>
          <p:spPr>
            <a:xfrm>
              <a:off x="6682625" y="2142338"/>
              <a:ext cx="110475" cy="31575"/>
            </a:xfrm>
            <a:custGeom>
              <a:avLst/>
              <a:gdLst/>
              <a:ahLst/>
              <a:cxnLst/>
              <a:rect l="l" t="t" r="r" b="b"/>
              <a:pathLst>
                <a:path w="4419" h="1263" extrusionOk="0">
                  <a:moveTo>
                    <a:pt x="2184" y="0"/>
                  </a:moveTo>
                  <a:lnTo>
                    <a:pt x="983" y="1202"/>
                  </a:lnTo>
                  <a:lnTo>
                    <a:pt x="0" y="1202"/>
                  </a:lnTo>
                  <a:lnTo>
                    <a:pt x="0" y="1263"/>
                  </a:lnTo>
                  <a:lnTo>
                    <a:pt x="1008" y="1263"/>
                  </a:lnTo>
                  <a:lnTo>
                    <a:pt x="2210" y="63"/>
                  </a:lnTo>
                  <a:lnTo>
                    <a:pt x="4419" y="63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4"/>
            <p:cNvSpPr/>
            <p:nvPr/>
          </p:nvSpPr>
          <p:spPr>
            <a:xfrm>
              <a:off x="6673325" y="2060313"/>
              <a:ext cx="303575" cy="26250"/>
            </a:xfrm>
            <a:custGeom>
              <a:avLst/>
              <a:gdLst/>
              <a:ahLst/>
              <a:cxnLst/>
              <a:rect l="l" t="t" r="r" b="b"/>
              <a:pathLst>
                <a:path w="12143" h="1050" extrusionOk="0">
                  <a:moveTo>
                    <a:pt x="3994" y="0"/>
                  </a:moveTo>
                  <a:lnTo>
                    <a:pt x="3008" y="988"/>
                  </a:lnTo>
                  <a:lnTo>
                    <a:pt x="1" y="988"/>
                  </a:lnTo>
                  <a:lnTo>
                    <a:pt x="1" y="1050"/>
                  </a:lnTo>
                  <a:lnTo>
                    <a:pt x="3033" y="1050"/>
                  </a:lnTo>
                  <a:lnTo>
                    <a:pt x="4019" y="62"/>
                  </a:lnTo>
                  <a:lnTo>
                    <a:pt x="12142" y="62"/>
                  </a:lnTo>
                  <a:lnTo>
                    <a:pt x="12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4"/>
            <p:cNvSpPr/>
            <p:nvPr/>
          </p:nvSpPr>
          <p:spPr>
            <a:xfrm>
              <a:off x="6710700" y="2020113"/>
              <a:ext cx="76425" cy="41550"/>
            </a:xfrm>
            <a:custGeom>
              <a:avLst/>
              <a:gdLst/>
              <a:ahLst/>
              <a:cxnLst/>
              <a:rect l="l" t="t" r="r" b="b"/>
              <a:pathLst>
                <a:path w="3057" h="1662" extrusionOk="0">
                  <a:moveTo>
                    <a:pt x="1" y="0"/>
                  </a:moveTo>
                  <a:lnTo>
                    <a:pt x="1" y="62"/>
                  </a:lnTo>
                  <a:lnTo>
                    <a:pt x="1413" y="62"/>
                  </a:lnTo>
                  <a:lnTo>
                    <a:pt x="3013" y="1662"/>
                  </a:lnTo>
                  <a:lnTo>
                    <a:pt x="3057" y="1618"/>
                  </a:lnTo>
                  <a:lnTo>
                    <a:pt x="1449" y="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4"/>
            <p:cNvSpPr/>
            <p:nvPr/>
          </p:nvSpPr>
          <p:spPr>
            <a:xfrm>
              <a:off x="6695525" y="1987538"/>
              <a:ext cx="14950" cy="1497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9" y="62"/>
                  </a:moveTo>
                  <a:cubicBezTo>
                    <a:pt x="429" y="62"/>
                    <a:pt x="536" y="169"/>
                    <a:pt x="536" y="299"/>
                  </a:cubicBezTo>
                  <a:cubicBezTo>
                    <a:pt x="536" y="431"/>
                    <a:pt x="429" y="538"/>
                    <a:pt x="299" y="538"/>
                  </a:cubicBezTo>
                  <a:cubicBezTo>
                    <a:pt x="168" y="538"/>
                    <a:pt x="61" y="431"/>
                    <a:pt x="61" y="299"/>
                  </a:cubicBezTo>
                  <a:cubicBezTo>
                    <a:pt x="61" y="169"/>
                    <a:pt x="168" y="62"/>
                    <a:pt x="299" y="62"/>
                  </a:cubicBezTo>
                  <a:close/>
                  <a:moveTo>
                    <a:pt x="299" y="0"/>
                  </a:moveTo>
                  <a:cubicBezTo>
                    <a:pt x="135" y="0"/>
                    <a:pt x="0" y="135"/>
                    <a:pt x="0" y="299"/>
                  </a:cubicBezTo>
                  <a:cubicBezTo>
                    <a:pt x="0" y="464"/>
                    <a:pt x="134" y="598"/>
                    <a:pt x="299" y="598"/>
                  </a:cubicBezTo>
                  <a:cubicBezTo>
                    <a:pt x="465" y="598"/>
                    <a:pt x="598" y="464"/>
                    <a:pt x="598" y="299"/>
                  </a:cubicBezTo>
                  <a:cubicBezTo>
                    <a:pt x="598" y="135"/>
                    <a:pt x="465" y="0"/>
                    <a:pt x="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4"/>
            <p:cNvSpPr/>
            <p:nvPr/>
          </p:nvSpPr>
          <p:spPr>
            <a:xfrm>
              <a:off x="6716925" y="1976988"/>
              <a:ext cx="20425" cy="20400"/>
            </a:xfrm>
            <a:custGeom>
              <a:avLst/>
              <a:gdLst/>
              <a:ahLst/>
              <a:cxnLst/>
              <a:rect l="l" t="t" r="r" b="b"/>
              <a:pathLst>
                <a:path w="817" h="816" extrusionOk="0">
                  <a:moveTo>
                    <a:pt x="408" y="63"/>
                  </a:moveTo>
                  <a:cubicBezTo>
                    <a:pt x="598" y="63"/>
                    <a:pt x="753" y="217"/>
                    <a:pt x="753" y="407"/>
                  </a:cubicBezTo>
                  <a:cubicBezTo>
                    <a:pt x="753" y="599"/>
                    <a:pt x="598" y="753"/>
                    <a:pt x="408" y="753"/>
                  </a:cubicBezTo>
                  <a:cubicBezTo>
                    <a:pt x="217" y="753"/>
                    <a:pt x="62" y="599"/>
                    <a:pt x="62" y="407"/>
                  </a:cubicBezTo>
                  <a:cubicBezTo>
                    <a:pt x="62" y="217"/>
                    <a:pt x="217" y="63"/>
                    <a:pt x="408" y="63"/>
                  </a:cubicBezTo>
                  <a:close/>
                  <a:moveTo>
                    <a:pt x="408" y="1"/>
                  </a:moveTo>
                  <a:cubicBezTo>
                    <a:pt x="184" y="1"/>
                    <a:pt x="0" y="183"/>
                    <a:pt x="0" y="407"/>
                  </a:cubicBezTo>
                  <a:cubicBezTo>
                    <a:pt x="0" y="632"/>
                    <a:pt x="184" y="815"/>
                    <a:pt x="408" y="815"/>
                  </a:cubicBezTo>
                  <a:cubicBezTo>
                    <a:pt x="634" y="815"/>
                    <a:pt x="816" y="632"/>
                    <a:pt x="815" y="407"/>
                  </a:cubicBezTo>
                  <a:cubicBezTo>
                    <a:pt x="815" y="183"/>
                    <a:pt x="633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4"/>
            <p:cNvSpPr/>
            <p:nvPr/>
          </p:nvSpPr>
          <p:spPr>
            <a:xfrm>
              <a:off x="6760525" y="1980038"/>
              <a:ext cx="27275" cy="27250"/>
            </a:xfrm>
            <a:custGeom>
              <a:avLst/>
              <a:gdLst/>
              <a:ahLst/>
              <a:cxnLst/>
              <a:rect l="l" t="t" r="r" b="b"/>
              <a:pathLst>
                <a:path w="1091" h="1090" extrusionOk="0">
                  <a:moveTo>
                    <a:pt x="545" y="60"/>
                  </a:moveTo>
                  <a:cubicBezTo>
                    <a:pt x="812" y="60"/>
                    <a:pt x="1027" y="278"/>
                    <a:pt x="1027" y="544"/>
                  </a:cubicBezTo>
                  <a:cubicBezTo>
                    <a:pt x="1027" y="811"/>
                    <a:pt x="812" y="1027"/>
                    <a:pt x="545" y="1027"/>
                  </a:cubicBezTo>
                  <a:cubicBezTo>
                    <a:pt x="278" y="1027"/>
                    <a:pt x="61" y="811"/>
                    <a:pt x="61" y="544"/>
                  </a:cubicBezTo>
                  <a:cubicBezTo>
                    <a:pt x="61" y="277"/>
                    <a:pt x="278" y="60"/>
                    <a:pt x="545" y="60"/>
                  </a:cubicBezTo>
                  <a:close/>
                  <a:moveTo>
                    <a:pt x="545" y="0"/>
                  </a:moveTo>
                  <a:cubicBezTo>
                    <a:pt x="245" y="0"/>
                    <a:pt x="0" y="245"/>
                    <a:pt x="0" y="545"/>
                  </a:cubicBezTo>
                  <a:cubicBezTo>
                    <a:pt x="0" y="845"/>
                    <a:pt x="245" y="1089"/>
                    <a:pt x="545" y="1089"/>
                  </a:cubicBezTo>
                  <a:cubicBezTo>
                    <a:pt x="846" y="1089"/>
                    <a:pt x="1090" y="845"/>
                    <a:pt x="1089" y="545"/>
                  </a:cubicBezTo>
                  <a:cubicBezTo>
                    <a:pt x="1089" y="245"/>
                    <a:pt x="845" y="0"/>
                    <a:pt x="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6718625" y="1939463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7" y="61"/>
                  </a:moveTo>
                  <a:cubicBezTo>
                    <a:pt x="844" y="61"/>
                    <a:pt x="1070" y="289"/>
                    <a:pt x="1070" y="564"/>
                  </a:cubicBezTo>
                  <a:cubicBezTo>
                    <a:pt x="1070" y="843"/>
                    <a:pt x="844" y="1068"/>
                    <a:pt x="567" y="1068"/>
                  </a:cubicBezTo>
                  <a:cubicBezTo>
                    <a:pt x="289" y="1068"/>
                    <a:pt x="64" y="843"/>
                    <a:pt x="64" y="564"/>
                  </a:cubicBezTo>
                  <a:cubicBezTo>
                    <a:pt x="64" y="287"/>
                    <a:pt x="289" y="61"/>
                    <a:pt x="567" y="61"/>
                  </a:cubicBezTo>
                  <a:close/>
                  <a:moveTo>
                    <a:pt x="567" y="0"/>
                  </a:moveTo>
                  <a:cubicBezTo>
                    <a:pt x="255" y="0"/>
                    <a:pt x="1" y="253"/>
                    <a:pt x="1" y="566"/>
                  </a:cubicBezTo>
                  <a:cubicBezTo>
                    <a:pt x="1" y="878"/>
                    <a:pt x="255" y="1132"/>
                    <a:pt x="567" y="1132"/>
                  </a:cubicBezTo>
                  <a:cubicBezTo>
                    <a:pt x="877" y="1132"/>
                    <a:pt x="1133" y="878"/>
                    <a:pt x="1133" y="566"/>
                  </a:cubicBezTo>
                  <a:cubicBezTo>
                    <a:pt x="1133" y="253"/>
                    <a:pt x="878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4"/>
            <p:cNvSpPr/>
            <p:nvPr/>
          </p:nvSpPr>
          <p:spPr>
            <a:xfrm>
              <a:off x="6759025" y="1944988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343" y="64"/>
                  </a:moveTo>
                  <a:cubicBezTo>
                    <a:pt x="498" y="64"/>
                    <a:pt x="623" y="190"/>
                    <a:pt x="623" y="345"/>
                  </a:cubicBezTo>
                  <a:cubicBezTo>
                    <a:pt x="623" y="500"/>
                    <a:pt x="498" y="625"/>
                    <a:pt x="343" y="625"/>
                  </a:cubicBezTo>
                  <a:cubicBezTo>
                    <a:pt x="188" y="625"/>
                    <a:pt x="62" y="500"/>
                    <a:pt x="62" y="345"/>
                  </a:cubicBezTo>
                  <a:cubicBezTo>
                    <a:pt x="62" y="190"/>
                    <a:pt x="188" y="64"/>
                    <a:pt x="343" y="64"/>
                  </a:cubicBezTo>
                  <a:close/>
                  <a:moveTo>
                    <a:pt x="343" y="0"/>
                  </a:moveTo>
                  <a:cubicBezTo>
                    <a:pt x="153" y="0"/>
                    <a:pt x="0" y="155"/>
                    <a:pt x="0" y="344"/>
                  </a:cubicBezTo>
                  <a:cubicBezTo>
                    <a:pt x="0" y="533"/>
                    <a:pt x="155" y="687"/>
                    <a:pt x="343" y="687"/>
                  </a:cubicBezTo>
                  <a:cubicBezTo>
                    <a:pt x="531" y="687"/>
                    <a:pt x="685" y="533"/>
                    <a:pt x="686" y="344"/>
                  </a:cubicBezTo>
                  <a:cubicBezTo>
                    <a:pt x="686" y="154"/>
                    <a:pt x="531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>
              <a:off x="6745825" y="1902588"/>
              <a:ext cx="19050" cy="19025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62"/>
                  </a:moveTo>
                  <a:cubicBezTo>
                    <a:pt x="557" y="62"/>
                    <a:pt x="700" y="205"/>
                    <a:pt x="700" y="381"/>
                  </a:cubicBezTo>
                  <a:cubicBezTo>
                    <a:pt x="700" y="557"/>
                    <a:pt x="557" y="699"/>
                    <a:pt x="381" y="699"/>
                  </a:cubicBezTo>
                  <a:cubicBezTo>
                    <a:pt x="205" y="699"/>
                    <a:pt x="62" y="557"/>
                    <a:pt x="62" y="381"/>
                  </a:cubicBezTo>
                  <a:cubicBezTo>
                    <a:pt x="62" y="205"/>
                    <a:pt x="205" y="62"/>
                    <a:pt x="381" y="62"/>
                  </a:cubicBezTo>
                  <a:close/>
                  <a:moveTo>
                    <a:pt x="381" y="1"/>
                  </a:moveTo>
                  <a:cubicBezTo>
                    <a:pt x="172" y="1"/>
                    <a:pt x="1" y="172"/>
                    <a:pt x="1" y="381"/>
                  </a:cubicBezTo>
                  <a:cubicBezTo>
                    <a:pt x="1" y="590"/>
                    <a:pt x="172" y="761"/>
                    <a:pt x="381" y="761"/>
                  </a:cubicBezTo>
                  <a:cubicBezTo>
                    <a:pt x="590" y="761"/>
                    <a:pt x="761" y="590"/>
                    <a:pt x="761" y="381"/>
                  </a:cubicBezTo>
                  <a:cubicBezTo>
                    <a:pt x="761" y="172"/>
                    <a:pt x="590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>
              <a:off x="6762625" y="1885813"/>
              <a:ext cx="17250" cy="17225"/>
            </a:xfrm>
            <a:custGeom>
              <a:avLst/>
              <a:gdLst/>
              <a:ahLst/>
              <a:cxnLst/>
              <a:rect l="l" t="t" r="r" b="b"/>
              <a:pathLst>
                <a:path w="690" h="689" extrusionOk="0">
                  <a:moveTo>
                    <a:pt x="344" y="67"/>
                  </a:moveTo>
                  <a:cubicBezTo>
                    <a:pt x="498" y="67"/>
                    <a:pt x="622" y="192"/>
                    <a:pt x="622" y="346"/>
                  </a:cubicBezTo>
                  <a:cubicBezTo>
                    <a:pt x="622" y="499"/>
                    <a:pt x="498" y="624"/>
                    <a:pt x="344" y="624"/>
                  </a:cubicBezTo>
                  <a:cubicBezTo>
                    <a:pt x="190" y="624"/>
                    <a:pt x="67" y="499"/>
                    <a:pt x="67" y="346"/>
                  </a:cubicBezTo>
                  <a:cubicBezTo>
                    <a:pt x="67" y="192"/>
                    <a:pt x="190" y="67"/>
                    <a:pt x="344" y="67"/>
                  </a:cubicBezTo>
                  <a:close/>
                  <a:moveTo>
                    <a:pt x="344" y="0"/>
                  </a:moveTo>
                  <a:cubicBezTo>
                    <a:pt x="155" y="0"/>
                    <a:pt x="0" y="155"/>
                    <a:pt x="0" y="344"/>
                  </a:cubicBezTo>
                  <a:cubicBezTo>
                    <a:pt x="0" y="534"/>
                    <a:pt x="155" y="689"/>
                    <a:pt x="344" y="689"/>
                  </a:cubicBezTo>
                  <a:cubicBezTo>
                    <a:pt x="534" y="689"/>
                    <a:pt x="689" y="535"/>
                    <a:pt x="689" y="344"/>
                  </a:cubicBezTo>
                  <a:cubicBezTo>
                    <a:pt x="689" y="155"/>
                    <a:pt x="534" y="0"/>
                    <a:pt x="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>
              <a:off x="6857075" y="1917588"/>
              <a:ext cx="27850" cy="27875"/>
            </a:xfrm>
            <a:custGeom>
              <a:avLst/>
              <a:gdLst/>
              <a:ahLst/>
              <a:cxnLst/>
              <a:rect l="l" t="t" r="r" b="b"/>
              <a:pathLst>
                <a:path w="1114" h="1115" extrusionOk="0">
                  <a:moveTo>
                    <a:pt x="558" y="63"/>
                  </a:moveTo>
                  <a:cubicBezTo>
                    <a:pt x="830" y="63"/>
                    <a:pt x="1052" y="284"/>
                    <a:pt x="1052" y="557"/>
                  </a:cubicBezTo>
                  <a:cubicBezTo>
                    <a:pt x="1052" y="832"/>
                    <a:pt x="830" y="1053"/>
                    <a:pt x="558" y="1053"/>
                  </a:cubicBezTo>
                  <a:cubicBezTo>
                    <a:pt x="283" y="1053"/>
                    <a:pt x="62" y="829"/>
                    <a:pt x="62" y="557"/>
                  </a:cubicBezTo>
                  <a:cubicBezTo>
                    <a:pt x="62" y="284"/>
                    <a:pt x="285" y="63"/>
                    <a:pt x="558" y="63"/>
                  </a:cubicBezTo>
                  <a:close/>
                  <a:moveTo>
                    <a:pt x="558" y="1"/>
                  </a:moveTo>
                  <a:cubicBezTo>
                    <a:pt x="250" y="1"/>
                    <a:pt x="0" y="251"/>
                    <a:pt x="0" y="557"/>
                  </a:cubicBezTo>
                  <a:cubicBezTo>
                    <a:pt x="0" y="865"/>
                    <a:pt x="250" y="1115"/>
                    <a:pt x="558" y="1115"/>
                  </a:cubicBezTo>
                  <a:cubicBezTo>
                    <a:pt x="864" y="1115"/>
                    <a:pt x="1114" y="865"/>
                    <a:pt x="1114" y="557"/>
                  </a:cubicBezTo>
                  <a:cubicBezTo>
                    <a:pt x="1114" y="251"/>
                    <a:pt x="864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6812425" y="1850788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62"/>
                  </a:moveTo>
                  <a:cubicBezTo>
                    <a:pt x="491" y="62"/>
                    <a:pt x="615" y="186"/>
                    <a:pt x="615" y="339"/>
                  </a:cubicBezTo>
                  <a:cubicBezTo>
                    <a:pt x="615" y="490"/>
                    <a:pt x="490" y="614"/>
                    <a:pt x="338" y="614"/>
                  </a:cubicBezTo>
                  <a:cubicBezTo>
                    <a:pt x="187" y="614"/>
                    <a:pt x="62" y="490"/>
                    <a:pt x="62" y="339"/>
                  </a:cubicBezTo>
                  <a:cubicBezTo>
                    <a:pt x="62" y="186"/>
                    <a:pt x="187" y="62"/>
                    <a:pt x="338" y="62"/>
                  </a:cubicBezTo>
                  <a:close/>
                  <a:moveTo>
                    <a:pt x="338" y="0"/>
                  </a:moveTo>
                  <a:cubicBezTo>
                    <a:pt x="153" y="0"/>
                    <a:pt x="1" y="152"/>
                    <a:pt x="1" y="339"/>
                  </a:cubicBezTo>
                  <a:cubicBezTo>
                    <a:pt x="1" y="524"/>
                    <a:pt x="151" y="676"/>
                    <a:pt x="338" y="676"/>
                  </a:cubicBezTo>
                  <a:cubicBezTo>
                    <a:pt x="525" y="676"/>
                    <a:pt x="676" y="526"/>
                    <a:pt x="676" y="339"/>
                  </a:cubicBezTo>
                  <a:cubicBezTo>
                    <a:pt x="676" y="153"/>
                    <a:pt x="525" y="0"/>
                    <a:pt x="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6879350" y="1940563"/>
              <a:ext cx="30325" cy="59675"/>
            </a:xfrm>
            <a:custGeom>
              <a:avLst/>
              <a:gdLst/>
              <a:ahLst/>
              <a:cxnLst/>
              <a:rect l="l" t="t" r="r" b="b"/>
              <a:pathLst>
                <a:path w="1213" h="2387" extrusionOk="0">
                  <a:moveTo>
                    <a:pt x="46" y="0"/>
                  </a:moveTo>
                  <a:lnTo>
                    <a:pt x="1" y="44"/>
                  </a:lnTo>
                  <a:lnTo>
                    <a:pt x="1151" y="1194"/>
                  </a:lnTo>
                  <a:cubicBezTo>
                    <a:pt x="1129" y="2356"/>
                    <a:pt x="1148" y="2375"/>
                    <a:pt x="1159" y="2387"/>
                  </a:cubicBezTo>
                  <a:lnTo>
                    <a:pt x="1188" y="2360"/>
                  </a:lnTo>
                  <a:lnTo>
                    <a:pt x="1211" y="2355"/>
                  </a:lnTo>
                  <a:cubicBezTo>
                    <a:pt x="1197" y="2302"/>
                    <a:pt x="1205" y="1607"/>
                    <a:pt x="1213" y="1181"/>
                  </a:cubicBezTo>
                  <a:lnTo>
                    <a:pt x="1213" y="116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6825550" y="1864313"/>
              <a:ext cx="36925" cy="58325"/>
            </a:xfrm>
            <a:custGeom>
              <a:avLst/>
              <a:gdLst/>
              <a:ahLst/>
              <a:cxnLst/>
              <a:rect l="l" t="t" r="r" b="b"/>
              <a:pathLst>
                <a:path w="1477" h="2333" extrusionOk="0">
                  <a:moveTo>
                    <a:pt x="44" y="1"/>
                  </a:moveTo>
                  <a:lnTo>
                    <a:pt x="0" y="43"/>
                  </a:lnTo>
                  <a:lnTo>
                    <a:pt x="234" y="277"/>
                  </a:lnTo>
                  <a:lnTo>
                    <a:pt x="234" y="1132"/>
                  </a:lnTo>
                  <a:lnTo>
                    <a:pt x="1432" y="2333"/>
                  </a:lnTo>
                  <a:lnTo>
                    <a:pt x="1477" y="2288"/>
                  </a:lnTo>
                  <a:lnTo>
                    <a:pt x="295" y="1107"/>
                  </a:lnTo>
                  <a:lnTo>
                    <a:pt x="295" y="25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>
              <a:off x="6825100" y="2034013"/>
              <a:ext cx="83725" cy="27650"/>
            </a:xfrm>
            <a:custGeom>
              <a:avLst/>
              <a:gdLst/>
              <a:ahLst/>
              <a:cxnLst/>
              <a:rect l="l" t="t" r="r" b="b"/>
              <a:pathLst>
                <a:path w="3349" h="1106" extrusionOk="0">
                  <a:moveTo>
                    <a:pt x="0" y="0"/>
                  </a:moveTo>
                  <a:lnTo>
                    <a:pt x="0" y="63"/>
                  </a:lnTo>
                  <a:lnTo>
                    <a:pt x="2262" y="63"/>
                  </a:lnTo>
                  <a:lnTo>
                    <a:pt x="3305" y="1106"/>
                  </a:lnTo>
                  <a:lnTo>
                    <a:pt x="3349" y="1062"/>
                  </a:lnTo>
                  <a:lnTo>
                    <a:pt x="2297" y="1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6786975" y="1992838"/>
              <a:ext cx="85425" cy="43025"/>
            </a:xfrm>
            <a:custGeom>
              <a:avLst/>
              <a:gdLst/>
              <a:ahLst/>
              <a:cxnLst/>
              <a:rect l="l" t="t" r="r" b="b"/>
              <a:pathLst>
                <a:path w="3417" h="1721" extrusionOk="0">
                  <a:moveTo>
                    <a:pt x="0" y="1"/>
                  </a:moveTo>
                  <a:lnTo>
                    <a:pt x="0" y="64"/>
                  </a:lnTo>
                  <a:lnTo>
                    <a:pt x="1714" y="64"/>
                  </a:lnTo>
                  <a:lnTo>
                    <a:pt x="3372" y="1720"/>
                  </a:lnTo>
                  <a:lnTo>
                    <a:pt x="3416" y="1676"/>
                  </a:lnTo>
                  <a:lnTo>
                    <a:pt x="1749" y="11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>
              <a:off x="6794125" y="2010463"/>
              <a:ext cx="32250" cy="32250"/>
            </a:xfrm>
            <a:custGeom>
              <a:avLst/>
              <a:gdLst/>
              <a:ahLst/>
              <a:cxnLst/>
              <a:rect l="l" t="t" r="r" b="b"/>
              <a:pathLst>
                <a:path w="1290" h="1290" extrusionOk="0">
                  <a:moveTo>
                    <a:pt x="644" y="61"/>
                  </a:moveTo>
                  <a:cubicBezTo>
                    <a:pt x="965" y="61"/>
                    <a:pt x="1226" y="323"/>
                    <a:pt x="1228" y="646"/>
                  </a:cubicBezTo>
                  <a:cubicBezTo>
                    <a:pt x="1228" y="967"/>
                    <a:pt x="967" y="1229"/>
                    <a:pt x="644" y="1229"/>
                  </a:cubicBezTo>
                  <a:cubicBezTo>
                    <a:pt x="323" y="1229"/>
                    <a:pt x="61" y="967"/>
                    <a:pt x="61" y="646"/>
                  </a:cubicBezTo>
                  <a:cubicBezTo>
                    <a:pt x="61" y="323"/>
                    <a:pt x="323" y="61"/>
                    <a:pt x="644" y="61"/>
                  </a:cubicBezTo>
                  <a:close/>
                  <a:moveTo>
                    <a:pt x="644" y="1"/>
                  </a:moveTo>
                  <a:cubicBezTo>
                    <a:pt x="290" y="1"/>
                    <a:pt x="0" y="290"/>
                    <a:pt x="0" y="646"/>
                  </a:cubicBezTo>
                  <a:cubicBezTo>
                    <a:pt x="0" y="1000"/>
                    <a:pt x="290" y="1289"/>
                    <a:pt x="644" y="1289"/>
                  </a:cubicBezTo>
                  <a:cubicBezTo>
                    <a:pt x="1000" y="1289"/>
                    <a:pt x="1288" y="1000"/>
                    <a:pt x="1289" y="646"/>
                  </a:cubicBezTo>
                  <a:cubicBezTo>
                    <a:pt x="1289" y="290"/>
                    <a:pt x="1000" y="1"/>
                    <a:pt x="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6743600" y="1960738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4" y="0"/>
                  </a:moveTo>
                  <a:lnTo>
                    <a:pt x="0" y="44"/>
                  </a:lnTo>
                  <a:lnTo>
                    <a:pt x="893" y="937"/>
                  </a:lnTo>
                  <a:lnTo>
                    <a:pt x="937" y="89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6896500" y="2156413"/>
              <a:ext cx="16275" cy="16300"/>
            </a:xfrm>
            <a:custGeom>
              <a:avLst/>
              <a:gdLst/>
              <a:ahLst/>
              <a:cxnLst/>
              <a:rect l="l" t="t" r="r" b="b"/>
              <a:pathLst>
                <a:path w="651" h="652" extrusionOk="0">
                  <a:moveTo>
                    <a:pt x="326" y="61"/>
                  </a:moveTo>
                  <a:cubicBezTo>
                    <a:pt x="471" y="61"/>
                    <a:pt x="590" y="180"/>
                    <a:pt x="590" y="325"/>
                  </a:cubicBezTo>
                  <a:cubicBezTo>
                    <a:pt x="590" y="470"/>
                    <a:pt x="471" y="590"/>
                    <a:pt x="326" y="590"/>
                  </a:cubicBezTo>
                  <a:cubicBezTo>
                    <a:pt x="180" y="590"/>
                    <a:pt x="61" y="470"/>
                    <a:pt x="61" y="325"/>
                  </a:cubicBezTo>
                  <a:cubicBezTo>
                    <a:pt x="61" y="180"/>
                    <a:pt x="180" y="61"/>
                    <a:pt x="326" y="61"/>
                  </a:cubicBezTo>
                  <a:close/>
                  <a:moveTo>
                    <a:pt x="326" y="0"/>
                  </a:moveTo>
                  <a:cubicBezTo>
                    <a:pt x="147" y="0"/>
                    <a:pt x="0" y="148"/>
                    <a:pt x="0" y="326"/>
                  </a:cubicBezTo>
                  <a:cubicBezTo>
                    <a:pt x="0" y="505"/>
                    <a:pt x="146" y="652"/>
                    <a:pt x="326" y="652"/>
                  </a:cubicBezTo>
                  <a:cubicBezTo>
                    <a:pt x="505" y="652"/>
                    <a:pt x="651" y="505"/>
                    <a:pt x="651" y="326"/>
                  </a:cubicBezTo>
                  <a:cubicBezTo>
                    <a:pt x="651" y="148"/>
                    <a:pt x="505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6900100" y="2192113"/>
              <a:ext cx="16300" cy="16325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62"/>
                  </a:moveTo>
                  <a:cubicBezTo>
                    <a:pt x="472" y="62"/>
                    <a:pt x="590" y="179"/>
                    <a:pt x="590" y="327"/>
                  </a:cubicBezTo>
                  <a:cubicBezTo>
                    <a:pt x="590" y="472"/>
                    <a:pt x="471" y="590"/>
                    <a:pt x="326" y="590"/>
                  </a:cubicBezTo>
                  <a:cubicBezTo>
                    <a:pt x="180" y="590"/>
                    <a:pt x="61" y="472"/>
                    <a:pt x="61" y="327"/>
                  </a:cubicBezTo>
                  <a:cubicBezTo>
                    <a:pt x="61" y="180"/>
                    <a:pt x="180" y="62"/>
                    <a:pt x="326" y="62"/>
                  </a:cubicBezTo>
                  <a:close/>
                  <a:moveTo>
                    <a:pt x="326" y="1"/>
                  </a:moveTo>
                  <a:cubicBezTo>
                    <a:pt x="147" y="1"/>
                    <a:pt x="0" y="147"/>
                    <a:pt x="0" y="327"/>
                  </a:cubicBezTo>
                  <a:cubicBezTo>
                    <a:pt x="0" y="505"/>
                    <a:pt x="146" y="652"/>
                    <a:pt x="326" y="652"/>
                  </a:cubicBezTo>
                  <a:cubicBezTo>
                    <a:pt x="506" y="652"/>
                    <a:pt x="652" y="505"/>
                    <a:pt x="652" y="327"/>
                  </a:cubicBezTo>
                  <a:cubicBezTo>
                    <a:pt x="652" y="147"/>
                    <a:pt x="506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6891225" y="2220338"/>
              <a:ext cx="28925" cy="28850"/>
            </a:xfrm>
            <a:custGeom>
              <a:avLst/>
              <a:gdLst/>
              <a:ahLst/>
              <a:cxnLst/>
              <a:rect l="l" t="t" r="r" b="b"/>
              <a:pathLst>
                <a:path w="1157" h="1154" extrusionOk="0">
                  <a:moveTo>
                    <a:pt x="578" y="62"/>
                  </a:moveTo>
                  <a:cubicBezTo>
                    <a:pt x="863" y="62"/>
                    <a:pt x="1093" y="293"/>
                    <a:pt x="1093" y="577"/>
                  </a:cubicBezTo>
                  <a:cubicBezTo>
                    <a:pt x="1093" y="862"/>
                    <a:pt x="863" y="1093"/>
                    <a:pt x="578" y="1093"/>
                  </a:cubicBezTo>
                  <a:cubicBezTo>
                    <a:pt x="294" y="1093"/>
                    <a:pt x="63" y="862"/>
                    <a:pt x="63" y="577"/>
                  </a:cubicBezTo>
                  <a:cubicBezTo>
                    <a:pt x="63" y="293"/>
                    <a:pt x="294" y="62"/>
                    <a:pt x="578" y="62"/>
                  </a:cubicBezTo>
                  <a:close/>
                  <a:moveTo>
                    <a:pt x="578" y="0"/>
                  </a:moveTo>
                  <a:cubicBezTo>
                    <a:pt x="260" y="0"/>
                    <a:pt x="1" y="260"/>
                    <a:pt x="1" y="577"/>
                  </a:cubicBezTo>
                  <a:cubicBezTo>
                    <a:pt x="1" y="895"/>
                    <a:pt x="260" y="1154"/>
                    <a:pt x="578" y="1154"/>
                  </a:cubicBezTo>
                  <a:cubicBezTo>
                    <a:pt x="897" y="1154"/>
                    <a:pt x="1156" y="895"/>
                    <a:pt x="1154" y="577"/>
                  </a:cubicBezTo>
                  <a:cubicBezTo>
                    <a:pt x="1154" y="260"/>
                    <a:pt x="896" y="0"/>
                    <a:pt x="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6967700" y="2223888"/>
              <a:ext cx="16300" cy="16300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26" y="61"/>
                  </a:moveTo>
                  <a:cubicBezTo>
                    <a:pt x="471" y="61"/>
                    <a:pt x="591" y="181"/>
                    <a:pt x="591" y="326"/>
                  </a:cubicBezTo>
                  <a:cubicBezTo>
                    <a:pt x="591" y="471"/>
                    <a:pt x="471" y="590"/>
                    <a:pt x="326" y="590"/>
                  </a:cubicBezTo>
                  <a:cubicBezTo>
                    <a:pt x="181" y="590"/>
                    <a:pt x="62" y="471"/>
                    <a:pt x="62" y="326"/>
                  </a:cubicBezTo>
                  <a:cubicBezTo>
                    <a:pt x="62" y="181"/>
                    <a:pt x="181" y="61"/>
                    <a:pt x="326" y="61"/>
                  </a:cubicBezTo>
                  <a:close/>
                  <a:moveTo>
                    <a:pt x="326" y="1"/>
                  </a:moveTo>
                  <a:cubicBezTo>
                    <a:pt x="147" y="1"/>
                    <a:pt x="0" y="146"/>
                    <a:pt x="0" y="326"/>
                  </a:cubicBezTo>
                  <a:cubicBezTo>
                    <a:pt x="0" y="504"/>
                    <a:pt x="145" y="652"/>
                    <a:pt x="326" y="652"/>
                  </a:cubicBezTo>
                  <a:cubicBezTo>
                    <a:pt x="506" y="652"/>
                    <a:pt x="651" y="507"/>
                    <a:pt x="651" y="326"/>
                  </a:cubicBezTo>
                  <a:cubicBezTo>
                    <a:pt x="651" y="147"/>
                    <a:pt x="506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6915875" y="2194913"/>
              <a:ext cx="57675" cy="31100"/>
            </a:xfrm>
            <a:custGeom>
              <a:avLst/>
              <a:gdLst/>
              <a:ahLst/>
              <a:cxnLst/>
              <a:rect l="l" t="t" r="r" b="b"/>
              <a:pathLst>
                <a:path w="2307" h="1244" extrusionOk="0">
                  <a:moveTo>
                    <a:pt x="1199" y="1"/>
                  </a:moveTo>
                  <a:lnTo>
                    <a:pt x="1" y="1199"/>
                  </a:lnTo>
                  <a:lnTo>
                    <a:pt x="44" y="1244"/>
                  </a:lnTo>
                  <a:lnTo>
                    <a:pt x="1224" y="64"/>
                  </a:lnTo>
                  <a:lnTo>
                    <a:pt x="2307" y="64"/>
                  </a:lnTo>
                  <a:lnTo>
                    <a:pt x="2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6836300" y="2198588"/>
              <a:ext cx="11500" cy="36200"/>
            </a:xfrm>
            <a:custGeom>
              <a:avLst/>
              <a:gdLst/>
              <a:ahLst/>
              <a:cxnLst/>
              <a:rect l="l" t="t" r="r" b="b"/>
              <a:pathLst>
                <a:path w="460" h="1448" extrusionOk="0">
                  <a:moveTo>
                    <a:pt x="398" y="0"/>
                  </a:moveTo>
                  <a:lnTo>
                    <a:pt x="398" y="624"/>
                  </a:lnTo>
                  <a:lnTo>
                    <a:pt x="0" y="1020"/>
                  </a:lnTo>
                  <a:lnTo>
                    <a:pt x="0" y="1447"/>
                  </a:lnTo>
                  <a:lnTo>
                    <a:pt x="62" y="1447"/>
                  </a:lnTo>
                  <a:lnTo>
                    <a:pt x="62" y="1046"/>
                  </a:lnTo>
                  <a:lnTo>
                    <a:pt x="460" y="64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>
              <a:off x="6700700" y="2287613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63"/>
                  </a:moveTo>
                  <a:cubicBezTo>
                    <a:pt x="612" y="63"/>
                    <a:pt x="771" y="222"/>
                    <a:pt x="770" y="417"/>
                  </a:cubicBezTo>
                  <a:cubicBezTo>
                    <a:pt x="770" y="612"/>
                    <a:pt x="611" y="771"/>
                    <a:pt x="417" y="771"/>
                  </a:cubicBezTo>
                  <a:cubicBezTo>
                    <a:pt x="221" y="771"/>
                    <a:pt x="62" y="612"/>
                    <a:pt x="62" y="417"/>
                  </a:cubicBezTo>
                  <a:cubicBezTo>
                    <a:pt x="62" y="222"/>
                    <a:pt x="221" y="63"/>
                    <a:pt x="417" y="63"/>
                  </a:cubicBezTo>
                  <a:close/>
                  <a:moveTo>
                    <a:pt x="417" y="0"/>
                  </a:moveTo>
                  <a:cubicBezTo>
                    <a:pt x="187" y="0"/>
                    <a:pt x="0" y="187"/>
                    <a:pt x="0" y="417"/>
                  </a:cubicBezTo>
                  <a:cubicBezTo>
                    <a:pt x="0" y="646"/>
                    <a:pt x="187" y="833"/>
                    <a:pt x="417" y="833"/>
                  </a:cubicBezTo>
                  <a:cubicBezTo>
                    <a:pt x="646" y="833"/>
                    <a:pt x="833" y="646"/>
                    <a:pt x="833" y="417"/>
                  </a:cubicBezTo>
                  <a:cubicBezTo>
                    <a:pt x="833" y="187"/>
                    <a:pt x="646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6765825" y="2253563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92" y="64"/>
                  </a:moveTo>
                  <a:cubicBezTo>
                    <a:pt x="729" y="64"/>
                    <a:pt x="921" y="256"/>
                    <a:pt x="920" y="492"/>
                  </a:cubicBezTo>
                  <a:cubicBezTo>
                    <a:pt x="920" y="729"/>
                    <a:pt x="728" y="921"/>
                    <a:pt x="492" y="921"/>
                  </a:cubicBezTo>
                  <a:cubicBezTo>
                    <a:pt x="255" y="921"/>
                    <a:pt x="62" y="729"/>
                    <a:pt x="62" y="492"/>
                  </a:cubicBezTo>
                  <a:cubicBezTo>
                    <a:pt x="62" y="256"/>
                    <a:pt x="255" y="64"/>
                    <a:pt x="492" y="64"/>
                  </a:cubicBezTo>
                  <a:close/>
                  <a:moveTo>
                    <a:pt x="492" y="1"/>
                  </a:moveTo>
                  <a:cubicBezTo>
                    <a:pt x="221" y="1"/>
                    <a:pt x="1" y="222"/>
                    <a:pt x="1" y="492"/>
                  </a:cubicBezTo>
                  <a:cubicBezTo>
                    <a:pt x="1" y="763"/>
                    <a:pt x="221" y="983"/>
                    <a:pt x="492" y="983"/>
                  </a:cubicBezTo>
                  <a:cubicBezTo>
                    <a:pt x="762" y="983"/>
                    <a:pt x="983" y="763"/>
                    <a:pt x="983" y="492"/>
                  </a:cubicBezTo>
                  <a:cubicBezTo>
                    <a:pt x="983" y="222"/>
                    <a:pt x="762" y="1"/>
                    <a:pt x="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716475" y="2245663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91" y="64"/>
                  </a:moveTo>
                  <a:cubicBezTo>
                    <a:pt x="727" y="64"/>
                    <a:pt x="920" y="256"/>
                    <a:pt x="920" y="492"/>
                  </a:cubicBezTo>
                  <a:cubicBezTo>
                    <a:pt x="920" y="728"/>
                    <a:pt x="727" y="920"/>
                    <a:pt x="491" y="920"/>
                  </a:cubicBezTo>
                  <a:cubicBezTo>
                    <a:pt x="255" y="920"/>
                    <a:pt x="63" y="728"/>
                    <a:pt x="63" y="492"/>
                  </a:cubicBezTo>
                  <a:cubicBezTo>
                    <a:pt x="63" y="256"/>
                    <a:pt x="255" y="64"/>
                    <a:pt x="491" y="64"/>
                  </a:cubicBezTo>
                  <a:close/>
                  <a:moveTo>
                    <a:pt x="491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3"/>
                    <a:pt x="491" y="983"/>
                  </a:cubicBezTo>
                  <a:cubicBezTo>
                    <a:pt x="763" y="983"/>
                    <a:pt x="983" y="763"/>
                    <a:pt x="983" y="492"/>
                  </a:cubicBezTo>
                  <a:cubicBezTo>
                    <a:pt x="983" y="221"/>
                    <a:pt x="763" y="1"/>
                    <a:pt x="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6785900" y="2225013"/>
              <a:ext cx="18575" cy="33525"/>
            </a:xfrm>
            <a:custGeom>
              <a:avLst/>
              <a:gdLst/>
              <a:ahLst/>
              <a:cxnLst/>
              <a:rect l="l" t="t" r="r" b="b"/>
              <a:pathLst>
                <a:path w="743" h="1341" extrusionOk="0">
                  <a:moveTo>
                    <a:pt x="682" y="0"/>
                  </a:moveTo>
                  <a:lnTo>
                    <a:pt x="682" y="618"/>
                  </a:lnTo>
                  <a:lnTo>
                    <a:pt x="1" y="1297"/>
                  </a:lnTo>
                  <a:lnTo>
                    <a:pt x="44" y="1340"/>
                  </a:lnTo>
                  <a:lnTo>
                    <a:pt x="733" y="652"/>
                  </a:lnTo>
                  <a:lnTo>
                    <a:pt x="743" y="64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6988650" y="2328138"/>
              <a:ext cx="41400" cy="94300"/>
            </a:xfrm>
            <a:custGeom>
              <a:avLst/>
              <a:gdLst/>
              <a:ahLst/>
              <a:cxnLst/>
              <a:rect l="l" t="t" r="r" b="b"/>
              <a:pathLst>
                <a:path w="1656" h="3772" extrusionOk="0">
                  <a:moveTo>
                    <a:pt x="1612" y="0"/>
                  </a:moveTo>
                  <a:lnTo>
                    <a:pt x="9" y="1603"/>
                  </a:lnTo>
                  <a:lnTo>
                    <a:pt x="0" y="1613"/>
                  </a:lnTo>
                  <a:lnTo>
                    <a:pt x="0" y="3772"/>
                  </a:lnTo>
                  <a:lnTo>
                    <a:pt x="62" y="3772"/>
                  </a:lnTo>
                  <a:lnTo>
                    <a:pt x="62" y="1638"/>
                  </a:lnTo>
                  <a:lnTo>
                    <a:pt x="1655" y="44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6977425" y="2420363"/>
              <a:ext cx="24550" cy="24500"/>
            </a:xfrm>
            <a:custGeom>
              <a:avLst/>
              <a:gdLst/>
              <a:ahLst/>
              <a:cxnLst/>
              <a:rect l="l" t="t" r="r" b="b"/>
              <a:pathLst>
                <a:path w="982" h="980" extrusionOk="0">
                  <a:moveTo>
                    <a:pt x="491" y="63"/>
                  </a:moveTo>
                  <a:cubicBezTo>
                    <a:pt x="726" y="63"/>
                    <a:pt x="918" y="256"/>
                    <a:pt x="918" y="490"/>
                  </a:cubicBezTo>
                  <a:cubicBezTo>
                    <a:pt x="918" y="725"/>
                    <a:pt x="726" y="918"/>
                    <a:pt x="491" y="918"/>
                  </a:cubicBezTo>
                  <a:cubicBezTo>
                    <a:pt x="256" y="918"/>
                    <a:pt x="64" y="726"/>
                    <a:pt x="64" y="490"/>
                  </a:cubicBezTo>
                  <a:cubicBezTo>
                    <a:pt x="64" y="256"/>
                    <a:pt x="255" y="63"/>
                    <a:pt x="491" y="63"/>
                  </a:cubicBezTo>
                  <a:close/>
                  <a:moveTo>
                    <a:pt x="491" y="0"/>
                  </a:moveTo>
                  <a:cubicBezTo>
                    <a:pt x="221" y="0"/>
                    <a:pt x="1" y="220"/>
                    <a:pt x="1" y="490"/>
                  </a:cubicBezTo>
                  <a:cubicBezTo>
                    <a:pt x="1" y="760"/>
                    <a:pt x="221" y="979"/>
                    <a:pt x="491" y="979"/>
                  </a:cubicBezTo>
                  <a:cubicBezTo>
                    <a:pt x="760" y="979"/>
                    <a:pt x="979" y="761"/>
                    <a:pt x="981" y="490"/>
                  </a:cubicBezTo>
                  <a:cubicBezTo>
                    <a:pt x="981" y="219"/>
                    <a:pt x="760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7053200" y="2312013"/>
              <a:ext cx="13550" cy="13575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270" y="62"/>
                  </a:moveTo>
                  <a:cubicBezTo>
                    <a:pt x="387" y="62"/>
                    <a:pt x="481" y="156"/>
                    <a:pt x="481" y="271"/>
                  </a:cubicBezTo>
                  <a:cubicBezTo>
                    <a:pt x="481" y="388"/>
                    <a:pt x="386" y="481"/>
                    <a:pt x="270" y="481"/>
                  </a:cubicBezTo>
                  <a:cubicBezTo>
                    <a:pt x="155" y="481"/>
                    <a:pt x="61" y="386"/>
                    <a:pt x="61" y="271"/>
                  </a:cubicBezTo>
                  <a:cubicBezTo>
                    <a:pt x="61" y="155"/>
                    <a:pt x="156" y="62"/>
                    <a:pt x="270" y="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2"/>
                    <a:pt x="0" y="271"/>
                  </a:cubicBezTo>
                  <a:cubicBezTo>
                    <a:pt x="0" y="421"/>
                    <a:pt x="121" y="543"/>
                    <a:pt x="270" y="543"/>
                  </a:cubicBezTo>
                  <a:cubicBezTo>
                    <a:pt x="420" y="543"/>
                    <a:pt x="542" y="421"/>
                    <a:pt x="542" y="271"/>
                  </a:cubicBezTo>
                  <a:cubicBezTo>
                    <a:pt x="542" y="122"/>
                    <a:pt x="420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7040150" y="2297463"/>
              <a:ext cx="13550" cy="13575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271" y="63"/>
                  </a:moveTo>
                  <a:cubicBezTo>
                    <a:pt x="387" y="63"/>
                    <a:pt x="481" y="156"/>
                    <a:pt x="481" y="273"/>
                  </a:cubicBezTo>
                  <a:cubicBezTo>
                    <a:pt x="481" y="389"/>
                    <a:pt x="385" y="482"/>
                    <a:pt x="271" y="482"/>
                  </a:cubicBezTo>
                  <a:cubicBezTo>
                    <a:pt x="155" y="482"/>
                    <a:pt x="61" y="388"/>
                    <a:pt x="61" y="273"/>
                  </a:cubicBezTo>
                  <a:cubicBezTo>
                    <a:pt x="61" y="156"/>
                    <a:pt x="156" y="63"/>
                    <a:pt x="271" y="63"/>
                  </a:cubicBezTo>
                  <a:close/>
                  <a:moveTo>
                    <a:pt x="271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1"/>
                    <a:pt x="122" y="543"/>
                    <a:pt x="271" y="543"/>
                  </a:cubicBezTo>
                  <a:cubicBezTo>
                    <a:pt x="421" y="543"/>
                    <a:pt x="541" y="421"/>
                    <a:pt x="541" y="272"/>
                  </a:cubicBezTo>
                  <a:cubicBezTo>
                    <a:pt x="541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7059400" y="2292688"/>
              <a:ext cx="32725" cy="63600"/>
            </a:xfrm>
            <a:custGeom>
              <a:avLst/>
              <a:gdLst/>
              <a:ahLst/>
              <a:cxnLst/>
              <a:rect l="l" t="t" r="r" b="b"/>
              <a:pathLst>
                <a:path w="1309" h="2544" extrusionOk="0">
                  <a:moveTo>
                    <a:pt x="46" y="0"/>
                  </a:moveTo>
                  <a:lnTo>
                    <a:pt x="1" y="45"/>
                  </a:lnTo>
                  <a:lnTo>
                    <a:pt x="1247" y="1291"/>
                  </a:lnTo>
                  <a:lnTo>
                    <a:pt x="1247" y="2544"/>
                  </a:lnTo>
                  <a:lnTo>
                    <a:pt x="1309" y="2544"/>
                  </a:lnTo>
                  <a:lnTo>
                    <a:pt x="1309" y="126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7059400" y="2304563"/>
              <a:ext cx="19850" cy="37600"/>
            </a:xfrm>
            <a:custGeom>
              <a:avLst/>
              <a:gdLst/>
              <a:ahLst/>
              <a:cxnLst/>
              <a:rect l="l" t="t" r="r" b="b"/>
              <a:pathLst>
                <a:path w="794" h="1504" extrusionOk="0">
                  <a:moveTo>
                    <a:pt x="46" y="0"/>
                  </a:moveTo>
                  <a:lnTo>
                    <a:pt x="1" y="45"/>
                  </a:lnTo>
                  <a:lnTo>
                    <a:pt x="731" y="773"/>
                  </a:lnTo>
                  <a:lnTo>
                    <a:pt x="731" y="1504"/>
                  </a:lnTo>
                  <a:lnTo>
                    <a:pt x="793" y="1504"/>
                  </a:lnTo>
                  <a:lnTo>
                    <a:pt x="793" y="74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7084575" y="2355488"/>
              <a:ext cx="13575" cy="13550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2" y="62"/>
                  </a:moveTo>
                  <a:cubicBezTo>
                    <a:pt x="386" y="62"/>
                    <a:pt x="480" y="155"/>
                    <a:pt x="481" y="272"/>
                  </a:cubicBezTo>
                  <a:cubicBezTo>
                    <a:pt x="481" y="387"/>
                    <a:pt x="386" y="481"/>
                    <a:pt x="272" y="481"/>
                  </a:cubicBezTo>
                  <a:cubicBezTo>
                    <a:pt x="156" y="481"/>
                    <a:pt x="62" y="386"/>
                    <a:pt x="62" y="272"/>
                  </a:cubicBezTo>
                  <a:cubicBezTo>
                    <a:pt x="62" y="155"/>
                    <a:pt x="157" y="62"/>
                    <a:pt x="272" y="62"/>
                  </a:cubicBezTo>
                  <a:close/>
                  <a:moveTo>
                    <a:pt x="272" y="1"/>
                  </a:moveTo>
                  <a:cubicBezTo>
                    <a:pt x="123" y="1"/>
                    <a:pt x="1" y="122"/>
                    <a:pt x="1" y="272"/>
                  </a:cubicBezTo>
                  <a:cubicBezTo>
                    <a:pt x="1" y="421"/>
                    <a:pt x="123" y="542"/>
                    <a:pt x="272" y="542"/>
                  </a:cubicBezTo>
                  <a:cubicBezTo>
                    <a:pt x="422" y="542"/>
                    <a:pt x="542" y="421"/>
                    <a:pt x="542" y="272"/>
                  </a:cubicBezTo>
                  <a:cubicBezTo>
                    <a:pt x="542" y="122"/>
                    <a:pt x="422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7071500" y="2340938"/>
              <a:ext cx="13625" cy="13575"/>
            </a:xfrm>
            <a:custGeom>
              <a:avLst/>
              <a:gdLst/>
              <a:ahLst/>
              <a:cxnLst/>
              <a:rect l="l" t="t" r="r" b="b"/>
              <a:pathLst>
                <a:path w="545" h="543" extrusionOk="0">
                  <a:moveTo>
                    <a:pt x="272" y="62"/>
                  </a:moveTo>
                  <a:cubicBezTo>
                    <a:pt x="387" y="62"/>
                    <a:pt x="481" y="157"/>
                    <a:pt x="481" y="272"/>
                  </a:cubicBezTo>
                  <a:cubicBezTo>
                    <a:pt x="481" y="387"/>
                    <a:pt x="386" y="481"/>
                    <a:pt x="272" y="481"/>
                  </a:cubicBezTo>
                  <a:cubicBezTo>
                    <a:pt x="155" y="481"/>
                    <a:pt x="62" y="386"/>
                    <a:pt x="62" y="272"/>
                  </a:cubicBezTo>
                  <a:cubicBezTo>
                    <a:pt x="62" y="156"/>
                    <a:pt x="157" y="62"/>
                    <a:pt x="272" y="62"/>
                  </a:cubicBezTo>
                  <a:close/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0"/>
                    <a:pt x="122" y="542"/>
                    <a:pt x="272" y="542"/>
                  </a:cubicBezTo>
                  <a:cubicBezTo>
                    <a:pt x="422" y="542"/>
                    <a:pt x="544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7076675" y="2297813"/>
              <a:ext cx="13575" cy="13550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1" y="61"/>
                  </a:moveTo>
                  <a:cubicBezTo>
                    <a:pt x="386" y="61"/>
                    <a:pt x="479" y="155"/>
                    <a:pt x="481" y="270"/>
                  </a:cubicBezTo>
                  <a:cubicBezTo>
                    <a:pt x="481" y="387"/>
                    <a:pt x="386" y="481"/>
                    <a:pt x="271" y="481"/>
                  </a:cubicBezTo>
                  <a:cubicBezTo>
                    <a:pt x="156" y="481"/>
                    <a:pt x="62" y="386"/>
                    <a:pt x="62" y="270"/>
                  </a:cubicBezTo>
                  <a:cubicBezTo>
                    <a:pt x="62" y="155"/>
                    <a:pt x="157" y="61"/>
                    <a:pt x="271" y="61"/>
                  </a:cubicBezTo>
                  <a:close/>
                  <a:moveTo>
                    <a:pt x="271" y="0"/>
                  </a:moveTo>
                  <a:cubicBezTo>
                    <a:pt x="121" y="0"/>
                    <a:pt x="1" y="121"/>
                    <a:pt x="1" y="270"/>
                  </a:cubicBezTo>
                  <a:cubicBezTo>
                    <a:pt x="1" y="420"/>
                    <a:pt x="121" y="542"/>
                    <a:pt x="271" y="542"/>
                  </a:cubicBezTo>
                  <a:cubicBezTo>
                    <a:pt x="420" y="542"/>
                    <a:pt x="542" y="420"/>
                    <a:pt x="542" y="270"/>
                  </a:cubicBezTo>
                  <a:cubicBezTo>
                    <a:pt x="542" y="121"/>
                    <a:pt x="420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7073525" y="2146663"/>
              <a:ext cx="94075" cy="140025"/>
            </a:xfrm>
            <a:custGeom>
              <a:avLst/>
              <a:gdLst/>
              <a:ahLst/>
              <a:cxnLst/>
              <a:rect l="l" t="t" r="r" b="b"/>
              <a:pathLst>
                <a:path w="3763" h="5601" extrusionOk="0">
                  <a:moveTo>
                    <a:pt x="1" y="0"/>
                  </a:moveTo>
                  <a:lnTo>
                    <a:pt x="1" y="801"/>
                  </a:lnTo>
                  <a:lnTo>
                    <a:pt x="1734" y="2533"/>
                  </a:lnTo>
                  <a:lnTo>
                    <a:pt x="1734" y="3209"/>
                  </a:lnTo>
                  <a:lnTo>
                    <a:pt x="3700" y="5176"/>
                  </a:lnTo>
                  <a:lnTo>
                    <a:pt x="3700" y="5601"/>
                  </a:lnTo>
                  <a:lnTo>
                    <a:pt x="3763" y="5601"/>
                  </a:lnTo>
                  <a:lnTo>
                    <a:pt x="3763" y="5150"/>
                  </a:lnTo>
                  <a:lnTo>
                    <a:pt x="1795" y="3182"/>
                  </a:lnTo>
                  <a:lnTo>
                    <a:pt x="1795" y="2508"/>
                  </a:lnTo>
                  <a:lnTo>
                    <a:pt x="64" y="77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7049450" y="2146663"/>
              <a:ext cx="55275" cy="103075"/>
            </a:xfrm>
            <a:custGeom>
              <a:avLst/>
              <a:gdLst/>
              <a:ahLst/>
              <a:cxnLst/>
              <a:rect l="l" t="t" r="r" b="b"/>
              <a:pathLst>
                <a:path w="2211" h="4123" extrusionOk="0">
                  <a:moveTo>
                    <a:pt x="1" y="0"/>
                  </a:moveTo>
                  <a:lnTo>
                    <a:pt x="1" y="958"/>
                  </a:lnTo>
                  <a:lnTo>
                    <a:pt x="1529" y="2486"/>
                  </a:lnTo>
                  <a:lnTo>
                    <a:pt x="1529" y="3485"/>
                  </a:lnTo>
                  <a:lnTo>
                    <a:pt x="2166" y="4122"/>
                  </a:lnTo>
                  <a:lnTo>
                    <a:pt x="2211" y="4078"/>
                  </a:lnTo>
                  <a:lnTo>
                    <a:pt x="1590" y="3459"/>
                  </a:lnTo>
                  <a:lnTo>
                    <a:pt x="1590" y="2461"/>
                  </a:lnTo>
                  <a:lnTo>
                    <a:pt x="62" y="93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>
              <a:off x="7117050" y="2258688"/>
              <a:ext cx="16625" cy="23125"/>
            </a:xfrm>
            <a:custGeom>
              <a:avLst/>
              <a:gdLst/>
              <a:ahLst/>
              <a:cxnLst/>
              <a:rect l="l" t="t" r="r" b="b"/>
              <a:pathLst>
                <a:path w="665" h="925" extrusionOk="0">
                  <a:moveTo>
                    <a:pt x="44" y="1"/>
                  </a:moveTo>
                  <a:lnTo>
                    <a:pt x="0" y="45"/>
                  </a:lnTo>
                  <a:lnTo>
                    <a:pt x="604" y="648"/>
                  </a:lnTo>
                  <a:lnTo>
                    <a:pt x="604" y="925"/>
                  </a:lnTo>
                  <a:lnTo>
                    <a:pt x="664" y="925"/>
                  </a:lnTo>
                  <a:lnTo>
                    <a:pt x="664" y="62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>
              <a:off x="7101825" y="2244588"/>
              <a:ext cx="19050" cy="19025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64"/>
                  </a:moveTo>
                  <a:cubicBezTo>
                    <a:pt x="556" y="64"/>
                    <a:pt x="699" y="205"/>
                    <a:pt x="699" y="381"/>
                  </a:cubicBezTo>
                  <a:cubicBezTo>
                    <a:pt x="699" y="556"/>
                    <a:pt x="556" y="699"/>
                    <a:pt x="381" y="699"/>
                  </a:cubicBezTo>
                  <a:cubicBezTo>
                    <a:pt x="207" y="699"/>
                    <a:pt x="64" y="556"/>
                    <a:pt x="64" y="381"/>
                  </a:cubicBezTo>
                  <a:cubicBezTo>
                    <a:pt x="64" y="207"/>
                    <a:pt x="206" y="64"/>
                    <a:pt x="381" y="64"/>
                  </a:cubicBezTo>
                  <a:close/>
                  <a:moveTo>
                    <a:pt x="381" y="0"/>
                  </a:moveTo>
                  <a:cubicBezTo>
                    <a:pt x="171" y="0"/>
                    <a:pt x="1" y="171"/>
                    <a:pt x="1" y="380"/>
                  </a:cubicBezTo>
                  <a:cubicBezTo>
                    <a:pt x="1" y="589"/>
                    <a:pt x="171" y="760"/>
                    <a:pt x="381" y="760"/>
                  </a:cubicBezTo>
                  <a:cubicBezTo>
                    <a:pt x="591" y="760"/>
                    <a:pt x="760" y="592"/>
                    <a:pt x="762" y="380"/>
                  </a:cubicBezTo>
                  <a:cubicBezTo>
                    <a:pt x="762" y="171"/>
                    <a:pt x="591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7126425" y="2281063"/>
              <a:ext cx="12950" cy="12975"/>
            </a:xfrm>
            <a:custGeom>
              <a:avLst/>
              <a:gdLst/>
              <a:ahLst/>
              <a:cxnLst/>
              <a:rect l="l" t="t" r="r" b="b"/>
              <a:pathLst>
                <a:path w="518" h="519" extrusionOk="0">
                  <a:moveTo>
                    <a:pt x="260" y="63"/>
                  </a:moveTo>
                  <a:cubicBezTo>
                    <a:pt x="368" y="63"/>
                    <a:pt x="457" y="150"/>
                    <a:pt x="457" y="260"/>
                  </a:cubicBezTo>
                  <a:cubicBezTo>
                    <a:pt x="457" y="369"/>
                    <a:pt x="368" y="458"/>
                    <a:pt x="260" y="458"/>
                  </a:cubicBezTo>
                  <a:cubicBezTo>
                    <a:pt x="150" y="458"/>
                    <a:pt x="62" y="369"/>
                    <a:pt x="62" y="260"/>
                  </a:cubicBezTo>
                  <a:cubicBezTo>
                    <a:pt x="62" y="150"/>
                    <a:pt x="150" y="63"/>
                    <a:pt x="260" y="63"/>
                  </a:cubicBezTo>
                  <a:close/>
                  <a:moveTo>
                    <a:pt x="260" y="1"/>
                  </a:moveTo>
                  <a:cubicBezTo>
                    <a:pt x="116" y="1"/>
                    <a:pt x="0" y="117"/>
                    <a:pt x="0" y="260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8" y="403"/>
                    <a:pt x="518" y="260"/>
                  </a:cubicBezTo>
                  <a:cubicBezTo>
                    <a:pt x="518" y="117"/>
                    <a:pt x="403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7148975" y="2257138"/>
              <a:ext cx="52850" cy="14750"/>
            </a:xfrm>
            <a:custGeom>
              <a:avLst/>
              <a:gdLst/>
              <a:ahLst/>
              <a:cxnLst/>
              <a:rect l="l" t="t" r="r" b="b"/>
              <a:pathLst>
                <a:path w="2114" h="590" extrusionOk="0">
                  <a:moveTo>
                    <a:pt x="0" y="1"/>
                  </a:moveTo>
                  <a:lnTo>
                    <a:pt x="0" y="64"/>
                  </a:lnTo>
                  <a:lnTo>
                    <a:pt x="700" y="64"/>
                  </a:lnTo>
                  <a:lnTo>
                    <a:pt x="1226" y="589"/>
                  </a:lnTo>
                  <a:lnTo>
                    <a:pt x="2113" y="589"/>
                  </a:lnTo>
                  <a:lnTo>
                    <a:pt x="2113" y="528"/>
                  </a:lnTo>
                  <a:lnTo>
                    <a:pt x="1253" y="528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7200700" y="2263838"/>
              <a:ext cx="14600" cy="14575"/>
            </a:xfrm>
            <a:custGeom>
              <a:avLst/>
              <a:gdLst/>
              <a:ahLst/>
              <a:cxnLst/>
              <a:rect l="l" t="t" r="r" b="b"/>
              <a:pathLst>
                <a:path w="584" h="583" extrusionOk="0">
                  <a:moveTo>
                    <a:pt x="291" y="62"/>
                  </a:moveTo>
                  <a:cubicBezTo>
                    <a:pt x="418" y="62"/>
                    <a:pt x="521" y="164"/>
                    <a:pt x="521" y="291"/>
                  </a:cubicBezTo>
                  <a:cubicBezTo>
                    <a:pt x="521" y="417"/>
                    <a:pt x="418" y="521"/>
                    <a:pt x="291" y="521"/>
                  </a:cubicBezTo>
                  <a:cubicBezTo>
                    <a:pt x="165" y="521"/>
                    <a:pt x="62" y="417"/>
                    <a:pt x="62" y="291"/>
                  </a:cubicBezTo>
                  <a:cubicBezTo>
                    <a:pt x="62" y="164"/>
                    <a:pt x="165" y="62"/>
                    <a:pt x="291" y="62"/>
                  </a:cubicBezTo>
                  <a:close/>
                  <a:moveTo>
                    <a:pt x="291" y="1"/>
                  </a:moveTo>
                  <a:cubicBezTo>
                    <a:pt x="131" y="1"/>
                    <a:pt x="1" y="132"/>
                    <a:pt x="1" y="292"/>
                  </a:cubicBezTo>
                  <a:cubicBezTo>
                    <a:pt x="1" y="453"/>
                    <a:pt x="131" y="583"/>
                    <a:pt x="291" y="583"/>
                  </a:cubicBezTo>
                  <a:cubicBezTo>
                    <a:pt x="453" y="583"/>
                    <a:pt x="584" y="453"/>
                    <a:pt x="583" y="292"/>
                  </a:cubicBezTo>
                  <a:cubicBezTo>
                    <a:pt x="583" y="132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7139575" y="2215938"/>
              <a:ext cx="14575" cy="14575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291" y="61"/>
                  </a:moveTo>
                  <a:cubicBezTo>
                    <a:pt x="418" y="61"/>
                    <a:pt x="520" y="165"/>
                    <a:pt x="520" y="291"/>
                  </a:cubicBezTo>
                  <a:cubicBezTo>
                    <a:pt x="520" y="417"/>
                    <a:pt x="418" y="520"/>
                    <a:pt x="291" y="520"/>
                  </a:cubicBezTo>
                  <a:cubicBezTo>
                    <a:pt x="164" y="520"/>
                    <a:pt x="61" y="417"/>
                    <a:pt x="61" y="291"/>
                  </a:cubicBezTo>
                  <a:cubicBezTo>
                    <a:pt x="61" y="164"/>
                    <a:pt x="164" y="61"/>
                    <a:pt x="291" y="61"/>
                  </a:cubicBezTo>
                  <a:close/>
                  <a:moveTo>
                    <a:pt x="291" y="0"/>
                  </a:moveTo>
                  <a:cubicBezTo>
                    <a:pt x="131" y="0"/>
                    <a:pt x="0" y="132"/>
                    <a:pt x="0" y="292"/>
                  </a:cubicBezTo>
                  <a:cubicBezTo>
                    <a:pt x="0" y="452"/>
                    <a:pt x="131" y="582"/>
                    <a:pt x="291" y="582"/>
                  </a:cubicBezTo>
                  <a:cubicBezTo>
                    <a:pt x="451" y="582"/>
                    <a:pt x="582" y="452"/>
                    <a:pt x="582" y="292"/>
                  </a:cubicBezTo>
                  <a:cubicBezTo>
                    <a:pt x="582" y="132"/>
                    <a:pt x="451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7186950" y="2229938"/>
              <a:ext cx="14575" cy="14575"/>
            </a:xfrm>
            <a:custGeom>
              <a:avLst/>
              <a:gdLst/>
              <a:ahLst/>
              <a:cxnLst/>
              <a:rect l="l" t="t" r="r" b="b"/>
              <a:pathLst>
                <a:path w="583" h="583" extrusionOk="0">
                  <a:moveTo>
                    <a:pt x="291" y="62"/>
                  </a:moveTo>
                  <a:cubicBezTo>
                    <a:pt x="418" y="62"/>
                    <a:pt x="521" y="165"/>
                    <a:pt x="521" y="291"/>
                  </a:cubicBezTo>
                  <a:cubicBezTo>
                    <a:pt x="521" y="417"/>
                    <a:pt x="418" y="521"/>
                    <a:pt x="291" y="521"/>
                  </a:cubicBezTo>
                  <a:cubicBezTo>
                    <a:pt x="164" y="521"/>
                    <a:pt x="62" y="417"/>
                    <a:pt x="62" y="291"/>
                  </a:cubicBezTo>
                  <a:cubicBezTo>
                    <a:pt x="62" y="164"/>
                    <a:pt x="164" y="62"/>
                    <a:pt x="291" y="62"/>
                  </a:cubicBezTo>
                  <a:close/>
                  <a:moveTo>
                    <a:pt x="291" y="1"/>
                  </a:moveTo>
                  <a:cubicBezTo>
                    <a:pt x="131" y="1"/>
                    <a:pt x="1" y="132"/>
                    <a:pt x="1" y="292"/>
                  </a:cubicBezTo>
                  <a:cubicBezTo>
                    <a:pt x="1" y="453"/>
                    <a:pt x="131" y="583"/>
                    <a:pt x="291" y="583"/>
                  </a:cubicBezTo>
                  <a:cubicBezTo>
                    <a:pt x="451" y="583"/>
                    <a:pt x="583" y="453"/>
                    <a:pt x="583" y="292"/>
                  </a:cubicBezTo>
                  <a:cubicBezTo>
                    <a:pt x="583" y="132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7095925" y="2186638"/>
              <a:ext cx="51700" cy="30075"/>
            </a:xfrm>
            <a:custGeom>
              <a:avLst/>
              <a:gdLst/>
              <a:ahLst/>
              <a:cxnLst/>
              <a:rect l="l" t="t" r="r" b="b"/>
              <a:pathLst>
                <a:path w="2068" h="1203" extrusionOk="0">
                  <a:moveTo>
                    <a:pt x="1" y="1"/>
                  </a:moveTo>
                  <a:lnTo>
                    <a:pt x="1" y="64"/>
                  </a:lnTo>
                  <a:lnTo>
                    <a:pt x="1379" y="64"/>
                  </a:lnTo>
                  <a:lnTo>
                    <a:pt x="2007" y="691"/>
                  </a:lnTo>
                  <a:lnTo>
                    <a:pt x="2007" y="1202"/>
                  </a:lnTo>
                  <a:lnTo>
                    <a:pt x="2068" y="1202"/>
                  </a:lnTo>
                  <a:lnTo>
                    <a:pt x="2068" y="664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7090225" y="2181463"/>
              <a:ext cx="100550" cy="51125"/>
            </a:xfrm>
            <a:custGeom>
              <a:avLst/>
              <a:gdLst/>
              <a:ahLst/>
              <a:cxnLst/>
              <a:rect l="l" t="t" r="r" b="b"/>
              <a:pathLst>
                <a:path w="4022" h="2045" extrusionOk="0">
                  <a:moveTo>
                    <a:pt x="0" y="1"/>
                  </a:moveTo>
                  <a:lnTo>
                    <a:pt x="0" y="64"/>
                  </a:lnTo>
                  <a:lnTo>
                    <a:pt x="1997" y="64"/>
                  </a:lnTo>
                  <a:lnTo>
                    <a:pt x="3978" y="2045"/>
                  </a:lnTo>
                  <a:lnTo>
                    <a:pt x="4021" y="2001"/>
                  </a:lnTo>
                  <a:lnTo>
                    <a:pt x="2031" y="10"/>
                  </a:lnTo>
                  <a:lnTo>
                    <a:pt x="20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7117125" y="2106363"/>
              <a:ext cx="122975" cy="101025"/>
            </a:xfrm>
            <a:custGeom>
              <a:avLst/>
              <a:gdLst/>
              <a:ahLst/>
              <a:cxnLst/>
              <a:rect l="l" t="t" r="r" b="b"/>
              <a:pathLst>
                <a:path w="4919" h="4041" extrusionOk="0">
                  <a:moveTo>
                    <a:pt x="0" y="0"/>
                  </a:moveTo>
                  <a:lnTo>
                    <a:pt x="0" y="62"/>
                  </a:lnTo>
                  <a:lnTo>
                    <a:pt x="1176" y="62"/>
                  </a:lnTo>
                  <a:lnTo>
                    <a:pt x="1569" y="456"/>
                  </a:lnTo>
                  <a:lnTo>
                    <a:pt x="1569" y="1167"/>
                  </a:lnTo>
                  <a:lnTo>
                    <a:pt x="2628" y="2224"/>
                  </a:lnTo>
                  <a:lnTo>
                    <a:pt x="2636" y="2234"/>
                  </a:lnTo>
                  <a:lnTo>
                    <a:pt x="3883" y="2234"/>
                  </a:lnTo>
                  <a:lnTo>
                    <a:pt x="4856" y="3208"/>
                  </a:lnTo>
                  <a:lnTo>
                    <a:pt x="4856" y="3689"/>
                  </a:lnTo>
                  <a:lnTo>
                    <a:pt x="4550" y="3997"/>
                  </a:lnTo>
                  <a:lnTo>
                    <a:pt x="4594" y="4041"/>
                  </a:lnTo>
                  <a:lnTo>
                    <a:pt x="4919" y="3715"/>
                  </a:lnTo>
                  <a:lnTo>
                    <a:pt x="4919" y="3182"/>
                  </a:lnTo>
                  <a:lnTo>
                    <a:pt x="3917" y="2182"/>
                  </a:lnTo>
                  <a:lnTo>
                    <a:pt x="3909" y="2172"/>
                  </a:lnTo>
                  <a:lnTo>
                    <a:pt x="2662" y="2172"/>
                  </a:lnTo>
                  <a:lnTo>
                    <a:pt x="1631" y="1142"/>
                  </a:lnTo>
                  <a:lnTo>
                    <a:pt x="1631" y="430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7160225" y="2138513"/>
              <a:ext cx="14050" cy="40175"/>
            </a:xfrm>
            <a:custGeom>
              <a:avLst/>
              <a:gdLst/>
              <a:ahLst/>
              <a:cxnLst/>
              <a:rect l="l" t="t" r="r" b="b"/>
              <a:pathLst>
                <a:path w="562" h="1607" extrusionOk="0">
                  <a:moveTo>
                    <a:pt x="1" y="1"/>
                  </a:moveTo>
                  <a:lnTo>
                    <a:pt x="1" y="1090"/>
                  </a:lnTo>
                  <a:lnTo>
                    <a:pt x="517" y="1607"/>
                  </a:lnTo>
                  <a:lnTo>
                    <a:pt x="561" y="1563"/>
                  </a:lnTo>
                  <a:lnTo>
                    <a:pt x="62" y="106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4"/>
            <p:cNvSpPr/>
            <p:nvPr/>
          </p:nvSpPr>
          <p:spPr>
            <a:xfrm>
              <a:off x="7223375" y="2169488"/>
              <a:ext cx="73950" cy="21600"/>
            </a:xfrm>
            <a:custGeom>
              <a:avLst/>
              <a:gdLst/>
              <a:ahLst/>
              <a:cxnLst/>
              <a:rect l="l" t="t" r="r" b="b"/>
              <a:pathLst>
                <a:path w="2958" h="864" extrusionOk="0">
                  <a:moveTo>
                    <a:pt x="0" y="0"/>
                  </a:moveTo>
                  <a:lnTo>
                    <a:pt x="0" y="63"/>
                  </a:lnTo>
                  <a:lnTo>
                    <a:pt x="2112" y="63"/>
                  </a:lnTo>
                  <a:lnTo>
                    <a:pt x="2913" y="863"/>
                  </a:lnTo>
                  <a:lnTo>
                    <a:pt x="2958" y="820"/>
                  </a:lnTo>
                  <a:lnTo>
                    <a:pt x="2147" y="1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>
              <a:off x="7157100" y="2124113"/>
              <a:ext cx="42600" cy="10250"/>
            </a:xfrm>
            <a:custGeom>
              <a:avLst/>
              <a:gdLst/>
              <a:ahLst/>
              <a:cxnLst/>
              <a:rect l="l" t="t" r="r" b="b"/>
              <a:pathLst>
                <a:path w="1704" h="410" extrusionOk="0">
                  <a:moveTo>
                    <a:pt x="1" y="0"/>
                  </a:moveTo>
                  <a:lnTo>
                    <a:pt x="1" y="63"/>
                  </a:lnTo>
                  <a:lnTo>
                    <a:pt x="1312" y="63"/>
                  </a:lnTo>
                  <a:lnTo>
                    <a:pt x="1659" y="409"/>
                  </a:lnTo>
                  <a:lnTo>
                    <a:pt x="1703" y="36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7196225" y="2131288"/>
              <a:ext cx="15575" cy="15575"/>
            </a:xfrm>
            <a:custGeom>
              <a:avLst/>
              <a:gdLst/>
              <a:ahLst/>
              <a:cxnLst/>
              <a:rect l="l" t="t" r="r" b="b"/>
              <a:pathLst>
                <a:path w="623" h="623" extrusionOk="0">
                  <a:moveTo>
                    <a:pt x="312" y="63"/>
                  </a:moveTo>
                  <a:cubicBezTo>
                    <a:pt x="448" y="63"/>
                    <a:pt x="560" y="176"/>
                    <a:pt x="560" y="311"/>
                  </a:cubicBezTo>
                  <a:cubicBezTo>
                    <a:pt x="560" y="448"/>
                    <a:pt x="448" y="560"/>
                    <a:pt x="312" y="560"/>
                  </a:cubicBezTo>
                  <a:cubicBezTo>
                    <a:pt x="175" y="560"/>
                    <a:pt x="63" y="448"/>
                    <a:pt x="63" y="311"/>
                  </a:cubicBezTo>
                  <a:cubicBezTo>
                    <a:pt x="63" y="176"/>
                    <a:pt x="174" y="63"/>
                    <a:pt x="312" y="63"/>
                  </a:cubicBezTo>
                  <a:close/>
                  <a:moveTo>
                    <a:pt x="312" y="0"/>
                  </a:moveTo>
                  <a:cubicBezTo>
                    <a:pt x="139" y="0"/>
                    <a:pt x="0" y="139"/>
                    <a:pt x="0" y="311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3" y="623"/>
                    <a:pt x="623" y="484"/>
                    <a:pt x="623" y="311"/>
                  </a:cubicBezTo>
                  <a:cubicBezTo>
                    <a:pt x="623" y="139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7292825" y="2187813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51" y="62"/>
                  </a:moveTo>
                  <a:cubicBezTo>
                    <a:pt x="509" y="62"/>
                    <a:pt x="637" y="191"/>
                    <a:pt x="637" y="350"/>
                  </a:cubicBezTo>
                  <a:cubicBezTo>
                    <a:pt x="637" y="508"/>
                    <a:pt x="508" y="637"/>
                    <a:pt x="351" y="637"/>
                  </a:cubicBezTo>
                  <a:cubicBezTo>
                    <a:pt x="193" y="637"/>
                    <a:pt x="64" y="509"/>
                    <a:pt x="64" y="350"/>
                  </a:cubicBezTo>
                  <a:cubicBezTo>
                    <a:pt x="64" y="191"/>
                    <a:pt x="192" y="62"/>
                    <a:pt x="351" y="62"/>
                  </a:cubicBezTo>
                  <a:close/>
                  <a:moveTo>
                    <a:pt x="351" y="1"/>
                  </a:moveTo>
                  <a:cubicBezTo>
                    <a:pt x="156" y="1"/>
                    <a:pt x="1" y="158"/>
                    <a:pt x="1" y="350"/>
                  </a:cubicBezTo>
                  <a:cubicBezTo>
                    <a:pt x="1" y="543"/>
                    <a:pt x="159" y="700"/>
                    <a:pt x="351" y="700"/>
                  </a:cubicBezTo>
                  <a:cubicBezTo>
                    <a:pt x="543" y="700"/>
                    <a:pt x="700" y="542"/>
                    <a:pt x="700" y="350"/>
                  </a:cubicBezTo>
                  <a:cubicBezTo>
                    <a:pt x="700" y="157"/>
                    <a:pt x="543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7213700" y="2203763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62" y="62"/>
                  </a:moveTo>
                  <a:cubicBezTo>
                    <a:pt x="682" y="62"/>
                    <a:pt x="860" y="241"/>
                    <a:pt x="860" y="461"/>
                  </a:cubicBezTo>
                  <a:cubicBezTo>
                    <a:pt x="860" y="682"/>
                    <a:pt x="682" y="860"/>
                    <a:pt x="462" y="860"/>
                  </a:cubicBezTo>
                  <a:cubicBezTo>
                    <a:pt x="241" y="860"/>
                    <a:pt x="63" y="682"/>
                    <a:pt x="63" y="461"/>
                  </a:cubicBezTo>
                  <a:cubicBezTo>
                    <a:pt x="63" y="241"/>
                    <a:pt x="241" y="62"/>
                    <a:pt x="462" y="62"/>
                  </a:cubicBezTo>
                  <a:close/>
                  <a:moveTo>
                    <a:pt x="462" y="0"/>
                  </a:moveTo>
                  <a:cubicBezTo>
                    <a:pt x="208" y="0"/>
                    <a:pt x="1" y="208"/>
                    <a:pt x="1" y="461"/>
                  </a:cubicBezTo>
                  <a:cubicBezTo>
                    <a:pt x="1" y="715"/>
                    <a:pt x="208" y="922"/>
                    <a:pt x="462" y="922"/>
                  </a:cubicBezTo>
                  <a:cubicBezTo>
                    <a:pt x="715" y="922"/>
                    <a:pt x="922" y="715"/>
                    <a:pt x="922" y="461"/>
                  </a:cubicBezTo>
                  <a:cubicBezTo>
                    <a:pt x="922" y="208"/>
                    <a:pt x="715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7167975" y="2174288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513" y="63"/>
                  </a:moveTo>
                  <a:cubicBezTo>
                    <a:pt x="761" y="63"/>
                    <a:pt x="963" y="264"/>
                    <a:pt x="964" y="513"/>
                  </a:cubicBezTo>
                  <a:cubicBezTo>
                    <a:pt x="964" y="762"/>
                    <a:pt x="761" y="965"/>
                    <a:pt x="513" y="965"/>
                  </a:cubicBezTo>
                  <a:cubicBezTo>
                    <a:pt x="264" y="965"/>
                    <a:pt x="61" y="762"/>
                    <a:pt x="61" y="513"/>
                  </a:cubicBezTo>
                  <a:cubicBezTo>
                    <a:pt x="61" y="265"/>
                    <a:pt x="264" y="63"/>
                    <a:pt x="513" y="63"/>
                  </a:cubicBezTo>
                  <a:close/>
                  <a:moveTo>
                    <a:pt x="513" y="1"/>
                  </a:moveTo>
                  <a:cubicBezTo>
                    <a:pt x="230" y="1"/>
                    <a:pt x="1" y="230"/>
                    <a:pt x="1" y="513"/>
                  </a:cubicBezTo>
                  <a:cubicBezTo>
                    <a:pt x="1" y="796"/>
                    <a:pt x="229" y="1026"/>
                    <a:pt x="513" y="1026"/>
                  </a:cubicBezTo>
                  <a:cubicBezTo>
                    <a:pt x="794" y="1026"/>
                    <a:pt x="1026" y="795"/>
                    <a:pt x="1026" y="513"/>
                  </a:cubicBezTo>
                  <a:cubicBezTo>
                    <a:pt x="1026" y="230"/>
                    <a:pt x="795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7338725" y="2179088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513" y="63"/>
                  </a:moveTo>
                  <a:cubicBezTo>
                    <a:pt x="760" y="63"/>
                    <a:pt x="963" y="266"/>
                    <a:pt x="963" y="513"/>
                  </a:cubicBezTo>
                  <a:cubicBezTo>
                    <a:pt x="963" y="762"/>
                    <a:pt x="760" y="965"/>
                    <a:pt x="513" y="965"/>
                  </a:cubicBezTo>
                  <a:cubicBezTo>
                    <a:pt x="264" y="965"/>
                    <a:pt x="61" y="762"/>
                    <a:pt x="61" y="513"/>
                  </a:cubicBezTo>
                  <a:cubicBezTo>
                    <a:pt x="61" y="266"/>
                    <a:pt x="264" y="63"/>
                    <a:pt x="513" y="63"/>
                  </a:cubicBezTo>
                  <a:close/>
                  <a:moveTo>
                    <a:pt x="513" y="1"/>
                  </a:moveTo>
                  <a:cubicBezTo>
                    <a:pt x="230" y="1"/>
                    <a:pt x="0" y="230"/>
                    <a:pt x="0" y="513"/>
                  </a:cubicBezTo>
                  <a:cubicBezTo>
                    <a:pt x="0" y="796"/>
                    <a:pt x="230" y="1026"/>
                    <a:pt x="513" y="1026"/>
                  </a:cubicBezTo>
                  <a:cubicBezTo>
                    <a:pt x="796" y="1026"/>
                    <a:pt x="1025" y="796"/>
                    <a:pt x="1025" y="513"/>
                  </a:cubicBezTo>
                  <a:cubicBezTo>
                    <a:pt x="1025" y="230"/>
                    <a:pt x="7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7259300" y="2097988"/>
              <a:ext cx="25650" cy="25650"/>
            </a:xfrm>
            <a:custGeom>
              <a:avLst/>
              <a:gdLst/>
              <a:ahLst/>
              <a:cxnLst/>
              <a:rect l="l" t="t" r="r" b="b"/>
              <a:pathLst>
                <a:path w="1026" h="1026" extrusionOk="0">
                  <a:moveTo>
                    <a:pt x="513" y="62"/>
                  </a:moveTo>
                  <a:cubicBezTo>
                    <a:pt x="761" y="62"/>
                    <a:pt x="964" y="265"/>
                    <a:pt x="964" y="513"/>
                  </a:cubicBezTo>
                  <a:cubicBezTo>
                    <a:pt x="964" y="761"/>
                    <a:pt x="761" y="964"/>
                    <a:pt x="513" y="964"/>
                  </a:cubicBezTo>
                  <a:cubicBezTo>
                    <a:pt x="264" y="964"/>
                    <a:pt x="61" y="761"/>
                    <a:pt x="61" y="513"/>
                  </a:cubicBezTo>
                  <a:cubicBezTo>
                    <a:pt x="61" y="265"/>
                    <a:pt x="264" y="62"/>
                    <a:pt x="513" y="62"/>
                  </a:cubicBezTo>
                  <a:close/>
                  <a:moveTo>
                    <a:pt x="513" y="1"/>
                  </a:moveTo>
                  <a:cubicBezTo>
                    <a:pt x="230" y="1"/>
                    <a:pt x="0" y="230"/>
                    <a:pt x="0" y="513"/>
                  </a:cubicBezTo>
                  <a:cubicBezTo>
                    <a:pt x="0" y="796"/>
                    <a:pt x="230" y="1026"/>
                    <a:pt x="513" y="1026"/>
                  </a:cubicBezTo>
                  <a:cubicBezTo>
                    <a:pt x="796" y="1026"/>
                    <a:pt x="1025" y="796"/>
                    <a:pt x="1025" y="513"/>
                  </a:cubicBezTo>
                  <a:cubicBezTo>
                    <a:pt x="1025" y="230"/>
                    <a:pt x="796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7235325" y="2181463"/>
              <a:ext cx="35350" cy="15725"/>
            </a:xfrm>
            <a:custGeom>
              <a:avLst/>
              <a:gdLst/>
              <a:ahLst/>
              <a:cxnLst/>
              <a:rect l="l" t="t" r="r" b="b"/>
              <a:pathLst>
                <a:path w="1414" h="629" extrusionOk="0">
                  <a:moveTo>
                    <a:pt x="1" y="1"/>
                  </a:moveTo>
                  <a:lnTo>
                    <a:pt x="1" y="64"/>
                  </a:lnTo>
                  <a:lnTo>
                    <a:pt x="805" y="64"/>
                  </a:lnTo>
                  <a:lnTo>
                    <a:pt x="1369" y="629"/>
                  </a:lnTo>
                  <a:lnTo>
                    <a:pt x="1413" y="58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7260925" y="2195763"/>
              <a:ext cx="16575" cy="16575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332" y="63"/>
                  </a:moveTo>
                  <a:cubicBezTo>
                    <a:pt x="480" y="63"/>
                    <a:pt x="600" y="183"/>
                    <a:pt x="600" y="331"/>
                  </a:cubicBezTo>
                  <a:cubicBezTo>
                    <a:pt x="600" y="479"/>
                    <a:pt x="480" y="599"/>
                    <a:pt x="332" y="599"/>
                  </a:cubicBezTo>
                  <a:cubicBezTo>
                    <a:pt x="183" y="599"/>
                    <a:pt x="64" y="479"/>
                    <a:pt x="64" y="331"/>
                  </a:cubicBezTo>
                  <a:cubicBezTo>
                    <a:pt x="64" y="183"/>
                    <a:pt x="183" y="63"/>
                    <a:pt x="332" y="63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8"/>
                    <a:pt x="1" y="331"/>
                  </a:cubicBezTo>
                  <a:cubicBezTo>
                    <a:pt x="1" y="514"/>
                    <a:pt x="149" y="662"/>
                    <a:pt x="332" y="662"/>
                  </a:cubicBezTo>
                  <a:cubicBezTo>
                    <a:pt x="513" y="662"/>
                    <a:pt x="662" y="514"/>
                    <a:pt x="663" y="331"/>
                  </a:cubicBezTo>
                  <a:cubicBezTo>
                    <a:pt x="663" y="148"/>
                    <a:pt x="513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7113425" y="2061488"/>
              <a:ext cx="313300" cy="21675"/>
            </a:xfrm>
            <a:custGeom>
              <a:avLst/>
              <a:gdLst/>
              <a:ahLst/>
              <a:cxnLst/>
              <a:rect l="l" t="t" r="r" b="b"/>
              <a:pathLst>
                <a:path w="12532" h="867" extrusionOk="0">
                  <a:moveTo>
                    <a:pt x="8746" y="0"/>
                  </a:moveTo>
                  <a:lnTo>
                    <a:pt x="7941" y="805"/>
                  </a:lnTo>
                  <a:lnTo>
                    <a:pt x="0" y="805"/>
                  </a:lnTo>
                  <a:lnTo>
                    <a:pt x="0" y="866"/>
                  </a:lnTo>
                  <a:lnTo>
                    <a:pt x="7968" y="866"/>
                  </a:lnTo>
                  <a:lnTo>
                    <a:pt x="8772" y="63"/>
                  </a:lnTo>
                  <a:lnTo>
                    <a:pt x="12531" y="63"/>
                  </a:lnTo>
                  <a:lnTo>
                    <a:pt x="125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7172825" y="2081788"/>
              <a:ext cx="87275" cy="29800"/>
            </a:xfrm>
            <a:custGeom>
              <a:avLst/>
              <a:gdLst/>
              <a:ahLst/>
              <a:cxnLst/>
              <a:rect l="l" t="t" r="r" b="b"/>
              <a:pathLst>
                <a:path w="3491" h="1192" extrusionOk="0">
                  <a:moveTo>
                    <a:pt x="45" y="1"/>
                  </a:moveTo>
                  <a:lnTo>
                    <a:pt x="1" y="46"/>
                  </a:lnTo>
                  <a:lnTo>
                    <a:pt x="1138" y="1183"/>
                  </a:lnTo>
                  <a:lnTo>
                    <a:pt x="1148" y="1191"/>
                  </a:lnTo>
                  <a:lnTo>
                    <a:pt x="3490" y="1191"/>
                  </a:lnTo>
                  <a:lnTo>
                    <a:pt x="3490" y="1130"/>
                  </a:lnTo>
                  <a:lnTo>
                    <a:pt x="1173" y="113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7311725" y="2164263"/>
              <a:ext cx="32725" cy="18800"/>
            </a:xfrm>
            <a:custGeom>
              <a:avLst/>
              <a:gdLst/>
              <a:ahLst/>
              <a:cxnLst/>
              <a:rect l="l" t="t" r="r" b="b"/>
              <a:pathLst>
                <a:path w="1309" h="752" extrusionOk="0">
                  <a:moveTo>
                    <a:pt x="44" y="0"/>
                  </a:moveTo>
                  <a:lnTo>
                    <a:pt x="1" y="44"/>
                  </a:lnTo>
                  <a:lnTo>
                    <a:pt x="698" y="742"/>
                  </a:lnTo>
                  <a:lnTo>
                    <a:pt x="707" y="752"/>
                  </a:lnTo>
                  <a:lnTo>
                    <a:pt x="1309" y="752"/>
                  </a:lnTo>
                  <a:lnTo>
                    <a:pt x="1309" y="689"/>
                  </a:lnTo>
                  <a:lnTo>
                    <a:pt x="733" y="68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7214850" y="2111288"/>
              <a:ext cx="78775" cy="43800"/>
            </a:xfrm>
            <a:custGeom>
              <a:avLst/>
              <a:gdLst/>
              <a:ahLst/>
              <a:cxnLst/>
              <a:rect l="l" t="t" r="r" b="b"/>
              <a:pathLst>
                <a:path w="3151" h="1752" extrusionOk="0">
                  <a:moveTo>
                    <a:pt x="44" y="1"/>
                  </a:moveTo>
                  <a:lnTo>
                    <a:pt x="1" y="45"/>
                  </a:lnTo>
                  <a:lnTo>
                    <a:pt x="1699" y="1744"/>
                  </a:lnTo>
                  <a:lnTo>
                    <a:pt x="1708" y="1752"/>
                  </a:lnTo>
                  <a:lnTo>
                    <a:pt x="3151" y="1752"/>
                  </a:lnTo>
                  <a:lnTo>
                    <a:pt x="3151" y="1691"/>
                  </a:lnTo>
                  <a:lnTo>
                    <a:pt x="1735" y="1691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7297125" y="2083613"/>
              <a:ext cx="78900" cy="42100"/>
            </a:xfrm>
            <a:custGeom>
              <a:avLst/>
              <a:gdLst/>
              <a:ahLst/>
              <a:cxnLst/>
              <a:rect l="l" t="t" r="r" b="b"/>
              <a:pathLst>
                <a:path w="3156" h="1684" extrusionOk="0">
                  <a:moveTo>
                    <a:pt x="45" y="0"/>
                  </a:moveTo>
                  <a:lnTo>
                    <a:pt x="0" y="43"/>
                  </a:lnTo>
                  <a:lnTo>
                    <a:pt x="1630" y="1674"/>
                  </a:lnTo>
                  <a:lnTo>
                    <a:pt x="1639" y="1683"/>
                  </a:lnTo>
                  <a:lnTo>
                    <a:pt x="3156" y="1683"/>
                  </a:lnTo>
                  <a:lnTo>
                    <a:pt x="3156" y="1620"/>
                  </a:lnTo>
                  <a:lnTo>
                    <a:pt x="1665" y="162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7305750" y="2080513"/>
              <a:ext cx="100275" cy="12500"/>
            </a:xfrm>
            <a:custGeom>
              <a:avLst/>
              <a:gdLst/>
              <a:ahLst/>
              <a:cxnLst/>
              <a:rect l="l" t="t" r="r" b="b"/>
              <a:pathLst>
                <a:path w="4011" h="500" extrusionOk="0">
                  <a:moveTo>
                    <a:pt x="1383" y="0"/>
                  </a:moveTo>
                  <a:lnTo>
                    <a:pt x="1012" y="371"/>
                  </a:lnTo>
                  <a:lnTo>
                    <a:pt x="0" y="371"/>
                  </a:lnTo>
                  <a:lnTo>
                    <a:pt x="0" y="434"/>
                  </a:lnTo>
                  <a:lnTo>
                    <a:pt x="1037" y="434"/>
                  </a:lnTo>
                  <a:lnTo>
                    <a:pt x="1409" y="62"/>
                  </a:lnTo>
                  <a:lnTo>
                    <a:pt x="3103" y="62"/>
                  </a:lnTo>
                  <a:lnTo>
                    <a:pt x="3540" y="499"/>
                  </a:lnTo>
                  <a:lnTo>
                    <a:pt x="4011" y="499"/>
                  </a:lnTo>
                  <a:lnTo>
                    <a:pt x="4011" y="436"/>
                  </a:lnTo>
                  <a:lnTo>
                    <a:pt x="3566" y="436"/>
                  </a:lnTo>
                  <a:lnTo>
                    <a:pt x="3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7321800" y="2151313"/>
              <a:ext cx="34075" cy="12850"/>
            </a:xfrm>
            <a:custGeom>
              <a:avLst/>
              <a:gdLst/>
              <a:ahLst/>
              <a:cxnLst/>
              <a:rect l="l" t="t" r="r" b="b"/>
              <a:pathLst>
                <a:path w="1363" h="514" extrusionOk="0">
                  <a:moveTo>
                    <a:pt x="0" y="0"/>
                  </a:moveTo>
                  <a:lnTo>
                    <a:pt x="0" y="62"/>
                  </a:lnTo>
                  <a:lnTo>
                    <a:pt x="483" y="62"/>
                  </a:lnTo>
                  <a:lnTo>
                    <a:pt x="935" y="514"/>
                  </a:lnTo>
                  <a:lnTo>
                    <a:pt x="1363" y="514"/>
                  </a:lnTo>
                  <a:lnTo>
                    <a:pt x="1363" y="452"/>
                  </a:lnTo>
                  <a:lnTo>
                    <a:pt x="961" y="452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293975" y="2137913"/>
              <a:ext cx="28375" cy="28375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567" y="61"/>
                  </a:moveTo>
                  <a:cubicBezTo>
                    <a:pt x="845" y="61"/>
                    <a:pt x="1071" y="288"/>
                    <a:pt x="1071" y="566"/>
                  </a:cubicBezTo>
                  <a:cubicBezTo>
                    <a:pt x="1071" y="844"/>
                    <a:pt x="846" y="1070"/>
                    <a:pt x="567" y="1070"/>
                  </a:cubicBezTo>
                  <a:cubicBezTo>
                    <a:pt x="290" y="1070"/>
                    <a:pt x="62" y="845"/>
                    <a:pt x="62" y="566"/>
                  </a:cubicBezTo>
                  <a:cubicBezTo>
                    <a:pt x="62" y="288"/>
                    <a:pt x="289" y="61"/>
                    <a:pt x="567" y="61"/>
                  </a:cubicBezTo>
                  <a:close/>
                  <a:moveTo>
                    <a:pt x="567" y="0"/>
                  </a:moveTo>
                  <a:cubicBezTo>
                    <a:pt x="255" y="0"/>
                    <a:pt x="0" y="254"/>
                    <a:pt x="0" y="567"/>
                  </a:cubicBezTo>
                  <a:cubicBezTo>
                    <a:pt x="0" y="879"/>
                    <a:pt x="255" y="1134"/>
                    <a:pt x="567" y="1134"/>
                  </a:cubicBezTo>
                  <a:cubicBezTo>
                    <a:pt x="879" y="1134"/>
                    <a:pt x="1133" y="879"/>
                    <a:pt x="1134" y="567"/>
                  </a:cubicBezTo>
                  <a:cubicBezTo>
                    <a:pt x="1134" y="254"/>
                    <a:pt x="879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7348300" y="2124338"/>
              <a:ext cx="49175" cy="39475"/>
            </a:xfrm>
            <a:custGeom>
              <a:avLst/>
              <a:gdLst/>
              <a:ahLst/>
              <a:cxnLst/>
              <a:rect l="l" t="t" r="r" b="b"/>
              <a:pathLst>
                <a:path w="1967" h="1579" extrusionOk="0">
                  <a:moveTo>
                    <a:pt x="44" y="1"/>
                  </a:moveTo>
                  <a:lnTo>
                    <a:pt x="0" y="45"/>
                  </a:lnTo>
                  <a:lnTo>
                    <a:pt x="1170" y="1213"/>
                  </a:lnTo>
                  <a:lnTo>
                    <a:pt x="1178" y="1222"/>
                  </a:lnTo>
                  <a:lnTo>
                    <a:pt x="1566" y="1222"/>
                  </a:lnTo>
                  <a:lnTo>
                    <a:pt x="1922" y="1579"/>
                  </a:lnTo>
                  <a:lnTo>
                    <a:pt x="1966" y="1536"/>
                  </a:lnTo>
                  <a:lnTo>
                    <a:pt x="1591" y="1160"/>
                  </a:lnTo>
                  <a:lnTo>
                    <a:pt x="1204" y="116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355125" y="2156013"/>
              <a:ext cx="14500" cy="14500"/>
            </a:xfrm>
            <a:custGeom>
              <a:avLst/>
              <a:gdLst/>
              <a:ahLst/>
              <a:cxnLst/>
              <a:rect l="l" t="t" r="r" b="b"/>
              <a:pathLst>
                <a:path w="580" h="580" extrusionOk="0">
                  <a:moveTo>
                    <a:pt x="290" y="62"/>
                  </a:moveTo>
                  <a:cubicBezTo>
                    <a:pt x="416" y="62"/>
                    <a:pt x="519" y="165"/>
                    <a:pt x="519" y="291"/>
                  </a:cubicBezTo>
                  <a:cubicBezTo>
                    <a:pt x="519" y="416"/>
                    <a:pt x="416" y="518"/>
                    <a:pt x="290" y="518"/>
                  </a:cubicBezTo>
                  <a:cubicBezTo>
                    <a:pt x="165" y="518"/>
                    <a:pt x="62" y="416"/>
                    <a:pt x="62" y="291"/>
                  </a:cubicBezTo>
                  <a:cubicBezTo>
                    <a:pt x="62" y="165"/>
                    <a:pt x="165" y="62"/>
                    <a:pt x="290" y="62"/>
                  </a:cubicBezTo>
                  <a:close/>
                  <a:moveTo>
                    <a:pt x="290" y="0"/>
                  </a:moveTo>
                  <a:cubicBezTo>
                    <a:pt x="131" y="0"/>
                    <a:pt x="1" y="130"/>
                    <a:pt x="1" y="291"/>
                  </a:cubicBezTo>
                  <a:cubicBezTo>
                    <a:pt x="1" y="449"/>
                    <a:pt x="130" y="580"/>
                    <a:pt x="290" y="580"/>
                  </a:cubicBezTo>
                  <a:cubicBezTo>
                    <a:pt x="450" y="580"/>
                    <a:pt x="579" y="451"/>
                    <a:pt x="579" y="291"/>
                  </a:cubicBezTo>
                  <a:cubicBezTo>
                    <a:pt x="579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7391600" y="2160738"/>
              <a:ext cx="18050" cy="18025"/>
            </a:xfrm>
            <a:custGeom>
              <a:avLst/>
              <a:gdLst/>
              <a:ahLst/>
              <a:cxnLst/>
              <a:rect l="l" t="t" r="r" b="b"/>
              <a:pathLst>
                <a:path w="722" h="721" extrusionOk="0">
                  <a:moveTo>
                    <a:pt x="360" y="61"/>
                  </a:moveTo>
                  <a:cubicBezTo>
                    <a:pt x="525" y="61"/>
                    <a:pt x="659" y="194"/>
                    <a:pt x="659" y="360"/>
                  </a:cubicBezTo>
                  <a:cubicBezTo>
                    <a:pt x="659" y="525"/>
                    <a:pt x="526" y="659"/>
                    <a:pt x="360" y="659"/>
                  </a:cubicBezTo>
                  <a:cubicBezTo>
                    <a:pt x="196" y="659"/>
                    <a:pt x="62" y="525"/>
                    <a:pt x="62" y="360"/>
                  </a:cubicBezTo>
                  <a:cubicBezTo>
                    <a:pt x="62" y="194"/>
                    <a:pt x="197" y="61"/>
                    <a:pt x="360" y="61"/>
                  </a:cubicBezTo>
                  <a:close/>
                  <a:moveTo>
                    <a:pt x="360" y="0"/>
                  </a:moveTo>
                  <a:cubicBezTo>
                    <a:pt x="162" y="0"/>
                    <a:pt x="0" y="161"/>
                    <a:pt x="0" y="360"/>
                  </a:cubicBezTo>
                  <a:cubicBezTo>
                    <a:pt x="0" y="559"/>
                    <a:pt x="162" y="721"/>
                    <a:pt x="360" y="721"/>
                  </a:cubicBezTo>
                  <a:cubicBezTo>
                    <a:pt x="560" y="721"/>
                    <a:pt x="721" y="559"/>
                    <a:pt x="721" y="360"/>
                  </a:cubicBezTo>
                  <a:cubicBezTo>
                    <a:pt x="721" y="161"/>
                    <a:pt x="560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368850" y="2101463"/>
              <a:ext cx="68250" cy="44225"/>
            </a:xfrm>
            <a:custGeom>
              <a:avLst/>
              <a:gdLst/>
              <a:ahLst/>
              <a:cxnLst/>
              <a:rect l="l" t="t" r="r" b="b"/>
              <a:pathLst>
                <a:path w="2730" h="1769" extrusionOk="0">
                  <a:moveTo>
                    <a:pt x="2687" y="1"/>
                  </a:moveTo>
                  <a:lnTo>
                    <a:pt x="980" y="1706"/>
                  </a:lnTo>
                  <a:lnTo>
                    <a:pt x="1" y="1706"/>
                  </a:lnTo>
                  <a:lnTo>
                    <a:pt x="1" y="1769"/>
                  </a:lnTo>
                  <a:lnTo>
                    <a:pt x="1006" y="1769"/>
                  </a:lnTo>
                  <a:lnTo>
                    <a:pt x="2730" y="44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433100" y="2087588"/>
              <a:ext cx="17400" cy="17375"/>
            </a:xfrm>
            <a:custGeom>
              <a:avLst/>
              <a:gdLst/>
              <a:ahLst/>
              <a:cxnLst/>
              <a:rect l="l" t="t" r="r" b="b"/>
              <a:pathLst>
                <a:path w="696" h="695" extrusionOk="0">
                  <a:moveTo>
                    <a:pt x="348" y="61"/>
                  </a:moveTo>
                  <a:cubicBezTo>
                    <a:pt x="506" y="61"/>
                    <a:pt x="634" y="189"/>
                    <a:pt x="634" y="347"/>
                  </a:cubicBezTo>
                  <a:cubicBezTo>
                    <a:pt x="634" y="504"/>
                    <a:pt x="506" y="633"/>
                    <a:pt x="348" y="633"/>
                  </a:cubicBezTo>
                  <a:cubicBezTo>
                    <a:pt x="191" y="633"/>
                    <a:pt x="63" y="504"/>
                    <a:pt x="63" y="347"/>
                  </a:cubicBezTo>
                  <a:cubicBezTo>
                    <a:pt x="63" y="189"/>
                    <a:pt x="191" y="61"/>
                    <a:pt x="348" y="61"/>
                  </a:cubicBezTo>
                  <a:close/>
                  <a:moveTo>
                    <a:pt x="348" y="0"/>
                  </a:moveTo>
                  <a:cubicBezTo>
                    <a:pt x="157" y="0"/>
                    <a:pt x="1" y="155"/>
                    <a:pt x="1" y="347"/>
                  </a:cubicBezTo>
                  <a:cubicBezTo>
                    <a:pt x="1" y="538"/>
                    <a:pt x="156" y="694"/>
                    <a:pt x="348" y="694"/>
                  </a:cubicBezTo>
                  <a:cubicBezTo>
                    <a:pt x="540" y="694"/>
                    <a:pt x="696" y="538"/>
                    <a:pt x="695" y="347"/>
                  </a:cubicBezTo>
                  <a:cubicBezTo>
                    <a:pt x="695" y="156"/>
                    <a:pt x="54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350200" y="2091463"/>
              <a:ext cx="17375" cy="17375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7" y="60"/>
                  </a:moveTo>
                  <a:cubicBezTo>
                    <a:pt x="503" y="60"/>
                    <a:pt x="631" y="188"/>
                    <a:pt x="632" y="345"/>
                  </a:cubicBezTo>
                  <a:cubicBezTo>
                    <a:pt x="632" y="503"/>
                    <a:pt x="504" y="631"/>
                    <a:pt x="347" y="631"/>
                  </a:cubicBezTo>
                  <a:cubicBezTo>
                    <a:pt x="189" y="631"/>
                    <a:pt x="61" y="503"/>
                    <a:pt x="61" y="345"/>
                  </a:cubicBezTo>
                  <a:cubicBezTo>
                    <a:pt x="61" y="188"/>
                    <a:pt x="189" y="60"/>
                    <a:pt x="347" y="60"/>
                  </a:cubicBezTo>
                  <a:close/>
                  <a:moveTo>
                    <a:pt x="347" y="0"/>
                  </a:moveTo>
                  <a:cubicBezTo>
                    <a:pt x="156" y="0"/>
                    <a:pt x="0" y="155"/>
                    <a:pt x="0" y="347"/>
                  </a:cubicBezTo>
                  <a:cubicBezTo>
                    <a:pt x="0" y="537"/>
                    <a:pt x="155" y="694"/>
                    <a:pt x="347" y="694"/>
                  </a:cubicBezTo>
                  <a:cubicBezTo>
                    <a:pt x="538" y="694"/>
                    <a:pt x="694" y="537"/>
                    <a:pt x="694" y="347"/>
                  </a:cubicBezTo>
                  <a:cubicBezTo>
                    <a:pt x="694" y="156"/>
                    <a:pt x="538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7403350" y="2083538"/>
              <a:ext cx="17375" cy="17375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7" y="61"/>
                  </a:moveTo>
                  <a:cubicBezTo>
                    <a:pt x="504" y="61"/>
                    <a:pt x="633" y="189"/>
                    <a:pt x="633" y="346"/>
                  </a:cubicBezTo>
                  <a:cubicBezTo>
                    <a:pt x="633" y="503"/>
                    <a:pt x="504" y="631"/>
                    <a:pt x="347" y="631"/>
                  </a:cubicBezTo>
                  <a:cubicBezTo>
                    <a:pt x="190" y="631"/>
                    <a:pt x="62" y="503"/>
                    <a:pt x="62" y="346"/>
                  </a:cubicBezTo>
                  <a:cubicBezTo>
                    <a:pt x="62" y="189"/>
                    <a:pt x="190" y="61"/>
                    <a:pt x="347" y="61"/>
                  </a:cubicBezTo>
                  <a:close/>
                  <a:moveTo>
                    <a:pt x="347" y="0"/>
                  </a:moveTo>
                  <a:cubicBezTo>
                    <a:pt x="156" y="0"/>
                    <a:pt x="0" y="157"/>
                    <a:pt x="0" y="347"/>
                  </a:cubicBezTo>
                  <a:cubicBezTo>
                    <a:pt x="0" y="538"/>
                    <a:pt x="155" y="694"/>
                    <a:pt x="347" y="694"/>
                  </a:cubicBezTo>
                  <a:cubicBezTo>
                    <a:pt x="539" y="694"/>
                    <a:pt x="694" y="538"/>
                    <a:pt x="694" y="347"/>
                  </a:cubicBezTo>
                  <a:cubicBezTo>
                    <a:pt x="694" y="157"/>
                    <a:pt x="539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7373975" y="2112588"/>
              <a:ext cx="21725" cy="21750"/>
            </a:xfrm>
            <a:custGeom>
              <a:avLst/>
              <a:gdLst/>
              <a:ahLst/>
              <a:cxnLst/>
              <a:rect l="l" t="t" r="r" b="b"/>
              <a:pathLst>
                <a:path w="869" h="870" extrusionOk="0">
                  <a:moveTo>
                    <a:pt x="434" y="64"/>
                  </a:moveTo>
                  <a:cubicBezTo>
                    <a:pt x="638" y="64"/>
                    <a:pt x="806" y="231"/>
                    <a:pt x="806" y="434"/>
                  </a:cubicBezTo>
                  <a:cubicBezTo>
                    <a:pt x="806" y="639"/>
                    <a:pt x="638" y="806"/>
                    <a:pt x="434" y="806"/>
                  </a:cubicBezTo>
                  <a:cubicBezTo>
                    <a:pt x="230" y="806"/>
                    <a:pt x="64" y="639"/>
                    <a:pt x="64" y="434"/>
                  </a:cubicBezTo>
                  <a:cubicBezTo>
                    <a:pt x="64" y="231"/>
                    <a:pt x="230" y="64"/>
                    <a:pt x="434" y="64"/>
                  </a:cubicBezTo>
                  <a:close/>
                  <a:moveTo>
                    <a:pt x="434" y="1"/>
                  </a:moveTo>
                  <a:cubicBezTo>
                    <a:pt x="196" y="1"/>
                    <a:pt x="1" y="196"/>
                    <a:pt x="1" y="434"/>
                  </a:cubicBezTo>
                  <a:cubicBezTo>
                    <a:pt x="1" y="674"/>
                    <a:pt x="196" y="869"/>
                    <a:pt x="434" y="869"/>
                  </a:cubicBezTo>
                  <a:cubicBezTo>
                    <a:pt x="673" y="869"/>
                    <a:pt x="867" y="674"/>
                    <a:pt x="869" y="434"/>
                  </a:cubicBezTo>
                  <a:cubicBezTo>
                    <a:pt x="869" y="196"/>
                    <a:pt x="673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313650" y="2099338"/>
              <a:ext cx="37350" cy="1550"/>
            </a:xfrm>
            <a:custGeom>
              <a:avLst/>
              <a:gdLst/>
              <a:ahLst/>
              <a:cxnLst/>
              <a:rect l="l" t="t" r="r" b="b"/>
              <a:pathLst>
                <a:path w="1494" h="62" extrusionOk="0">
                  <a:moveTo>
                    <a:pt x="0" y="0"/>
                  </a:moveTo>
                  <a:lnTo>
                    <a:pt x="0" y="61"/>
                  </a:lnTo>
                  <a:lnTo>
                    <a:pt x="1493" y="61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422750" y="2035913"/>
              <a:ext cx="34800" cy="34800"/>
            </a:xfrm>
            <a:custGeom>
              <a:avLst/>
              <a:gdLst/>
              <a:ahLst/>
              <a:cxnLst/>
              <a:rect l="l" t="t" r="r" b="b"/>
              <a:pathLst>
                <a:path w="1392" h="1392" extrusionOk="0">
                  <a:moveTo>
                    <a:pt x="697" y="63"/>
                  </a:moveTo>
                  <a:cubicBezTo>
                    <a:pt x="1046" y="63"/>
                    <a:pt x="1330" y="346"/>
                    <a:pt x="1330" y="697"/>
                  </a:cubicBezTo>
                  <a:cubicBezTo>
                    <a:pt x="1330" y="1048"/>
                    <a:pt x="1046" y="1332"/>
                    <a:pt x="697" y="1332"/>
                  </a:cubicBezTo>
                  <a:cubicBezTo>
                    <a:pt x="346" y="1332"/>
                    <a:pt x="62" y="1048"/>
                    <a:pt x="62" y="697"/>
                  </a:cubicBezTo>
                  <a:cubicBezTo>
                    <a:pt x="62" y="348"/>
                    <a:pt x="346" y="63"/>
                    <a:pt x="697" y="63"/>
                  </a:cubicBezTo>
                  <a:close/>
                  <a:moveTo>
                    <a:pt x="697" y="0"/>
                  </a:moveTo>
                  <a:cubicBezTo>
                    <a:pt x="313" y="0"/>
                    <a:pt x="0" y="313"/>
                    <a:pt x="0" y="696"/>
                  </a:cubicBezTo>
                  <a:cubicBezTo>
                    <a:pt x="0" y="1080"/>
                    <a:pt x="313" y="1392"/>
                    <a:pt x="697" y="1392"/>
                  </a:cubicBezTo>
                  <a:cubicBezTo>
                    <a:pt x="1080" y="1392"/>
                    <a:pt x="1392" y="1080"/>
                    <a:pt x="1392" y="696"/>
                  </a:cubicBezTo>
                  <a:cubicBezTo>
                    <a:pt x="1392" y="313"/>
                    <a:pt x="1080" y="0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7218300" y="2040013"/>
              <a:ext cx="87475" cy="42575"/>
            </a:xfrm>
            <a:custGeom>
              <a:avLst/>
              <a:gdLst/>
              <a:ahLst/>
              <a:cxnLst/>
              <a:rect l="l" t="t" r="r" b="b"/>
              <a:pathLst>
                <a:path w="3499" h="1703" extrusionOk="0">
                  <a:moveTo>
                    <a:pt x="1658" y="1"/>
                  </a:moveTo>
                  <a:lnTo>
                    <a:pt x="0" y="1660"/>
                  </a:lnTo>
                  <a:lnTo>
                    <a:pt x="44" y="1703"/>
                  </a:lnTo>
                  <a:lnTo>
                    <a:pt x="1683" y="64"/>
                  </a:ln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7228925" y="2063713"/>
              <a:ext cx="37350" cy="19175"/>
            </a:xfrm>
            <a:custGeom>
              <a:avLst/>
              <a:gdLst/>
              <a:ahLst/>
              <a:cxnLst/>
              <a:rect l="l" t="t" r="r" b="b"/>
              <a:pathLst>
                <a:path w="1494" h="767" extrusionOk="0">
                  <a:moveTo>
                    <a:pt x="723" y="1"/>
                  </a:moveTo>
                  <a:lnTo>
                    <a:pt x="0" y="723"/>
                  </a:lnTo>
                  <a:lnTo>
                    <a:pt x="45" y="766"/>
                  </a:lnTo>
                  <a:lnTo>
                    <a:pt x="748" y="62"/>
                  </a:lnTo>
                  <a:lnTo>
                    <a:pt x="1493" y="62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7304975" y="2034788"/>
              <a:ext cx="15325" cy="1532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306" y="63"/>
                  </a:moveTo>
                  <a:cubicBezTo>
                    <a:pt x="439" y="63"/>
                    <a:pt x="549" y="172"/>
                    <a:pt x="549" y="306"/>
                  </a:cubicBezTo>
                  <a:cubicBezTo>
                    <a:pt x="549" y="439"/>
                    <a:pt x="439" y="549"/>
                    <a:pt x="306" y="549"/>
                  </a:cubicBezTo>
                  <a:cubicBezTo>
                    <a:pt x="172" y="549"/>
                    <a:pt x="63" y="439"/>
                    <a:pt x="63" y="306"/>
                  </a:cubicBezTo>
                  <a:cubicBezTo>
                    <a:pt x="63" y="172"/>
                    <a:pt x="172" y="63"/>
                    <a:pt x="306" y="63"/>
                  </a:cubicBezTo>
                  <a:close/>
                  <a:moveTo>
                    <a:pt x="306" y="0"/>
                  </a:moveTo>
                  <a:cubicBezTo>
                    <a:pt x="138" y="0"/>
                    <a:pt x="0" y="138"/>
                    <a:pt x="0" y="306"/>
                  </a:cubicBezTo>
                  <a:cubicBezTo>
                    <a:pt x="0" y="474"/>
                    <a:pt x="138" y="612"/>
                    <a:pt x="306" y="612"/>
                  </a:cubicBezTo>
                  <a:cubicBezTo>
                    <a:pt x="474" y="612"/>
                    <a:pt x="612" y="474"/>
                    <a:pt x="612" y="306"/>
                  </a:cubicBezTo>
                  <a:cubicBezTo>
                    <a:pt x="612" y="138"/>
                    <a:pt x="474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7177900" y="1961263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9" y="63"/>
                  </a:moveTo>
                  <a:cubicBezTo>
                    <a:pt x="459" y="63"/>
                    <a:pt x="573" y="177"/>
                    <a:pt x="573" y="318"/>
                  </a:cubicBezTo>
                  <a:cubicBezTo>
                    <a:pt x="573" y="458"/>
                    <a:pt x="460" y="572"/>
                    <a:pt x="319" y="572"/>
                  </a:cubicBezTo>
                  <a:cubicBezTo>
                    <a:pt x="178" y="572"/>
                    <a:pt x="64" y="459"/>
                    <a:pt x="64" y="318"/>
                  </a:cubicBezTo>
                  <a:cubicBezTo>
                    <a:pt x="64" y="177"/>
                    <a:pt x="178" y="63"/>
                    <a:pt x="319" y="63"/>
                  </a:cubicBezTo>
                  <a:close/>
                  <a:moveTo>
                    <a:pt x="319" y="1"/>
                  </a:moveTo>
                  <a:cubicBezTo>
                    <a:pt x="144" y="1"/>
                    <a:pt x="1" y="144"/>
                    <a:pt x="1" y="319"/>
                  </a:cubicBezTo>
                  <a:cubicBezTo>
                    <a:pt x="1" y="494"/>
                    <a:pt x="144" y="636"/>
                    <a:pt x="319" y="636"/>
                  </a:cubicBezTo>
                  <a:cubicBezTo>
                    <a:pt x="493" y="636"/>
                    <a:pt x="635" y="494"/>
                    <a:pt x="636" y="319"/>
                  </a:cubicBezTo>
                  <a:cubicBezTo>
                    <a:pt x="636" y="144"/>
                    <a:pt x="493" y="1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98300" y="1918238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63"/>
                  </a:moveTo>
                  <a:cubicBezTo>
                    <a:pt x="460" y="63"/>
                    <a:pt x="574" y="178"/>
                    <a:pt x="573" y="318"/>
                  </a:cubicBezTo>
                  <a:cubicBezTo>
                    <a:pt x="573" y="459"/>
                    <a:pt x="458" y="573"/>
                    <a:pt x="318" y="573"/>
                  </a:cubicBezTo>
                  <a:cubicBezTo>
                    <a:pt x="178" y="573"/>
                    <a:pt x="63" y="460"/>
                    <a:pt x="63" y="318"/>
                  </a:cubicBezTo>
                  <a:cubicBezTo>
                    <a:pt x="63" y="178"/>
                    <a:pt x="177" y="63"/>
                    <a:pt x="318" y="63"/>
                  </a:cubicBezTo>
                  <a:close/>
                  <a:moveTo>
                    <a:pt x="318" y="0"/>
                  </a:moveTo>
                  <a:cubicBezTo>
                    <a:pt x="143" y="0"/>
                    <a:pt x="1" y="144"/>
                    <a:pt x="1" y="318"/>
                  </a:cubicBezTo>
                  <a:cubicBezTo>
                    <a:pt x="1" y="493"/>
                    <a:pt x="143" y="636"/>
                    <a:pt x="318" y="636"/>
                  </a:cubicBezTo>
                  <a:cubicBezTo>
                    <a:pt x="493" y="636"/>
                    <a:pt x="636" y="494"/>
                    <a:pt x="636" y="318"/>
                  </a:cubicBezTo>
                  <a:cubicBezTo>
                    <a:pt x="636" y="144"/>
                    <a:pt x="493" y="0"/>
                    <a:pt x="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73775" y="1830313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7" y="63"/>
                  </a:moveTo>
                  <a:cubicBezTo>
                    <a:pt x="458" y="63"/>
                    <a:pt x="573" y="177"/>
                    <a:pt x="573" y="318"/>
                  </a:cubicBezTo>
                  <a:cubicBezTo>
                    <a:pt x="573" y="458"/>
                    <a:pt x="458" y="573"/>
                    <a:pt x="317" y="573"/>
                  </a:cubicBezTo>
                  <a:cubicBezTo>
                    <a:pt x="178" y="573"/>
                    <a:pt x="63" y="459"/>
                    <a:pt x="63" y="318"/>
                  </a:cubicBezTo>
                  <a:cubicBezTo>
                    <a:pt x="63" y="177"/>
                    <a:pt x="176" y="63"/>
                    <a:pt x="317" y="63"/>
                  </a:cubicBezTo>
                  <a:close/>
                  <a:moveTo>
                    <a:pt x="317" y="0"/>
                  </a:moveTo>
                  <a:cubicBezTo>
                    <a:pt x="143" y="0"/>
                    <a:pt x="0" y="143"/>
                    <a:pt x="0" y="318"/>
                  </a:cubicBezTo>
                  <a:cubicBezTo>
                    <a:pt x="0" y="492"/>
                    <a:pt x="143" y="636"/>
                    <a:pt x="317" y="636"/>
                  </a:cubicBezTo>
                  <a:cubicBezTo>
                    <a:pt x="493" y="636"/>
                    <a:pt x="636" y="492"/>
                    <a:pt x="636" y="318"/>
                  </a:cubicBezTo>
                  <a:cubicBezTo>
                    <a:pt x="636" y="143"/>
                    <a:pt x="493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152275" y="1794863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319" y="63"/>
                  </a:moveTo>
                  <a:cubicBezTo>
                    <a:pt x="459" y="63"/>
                    <a:pt x="573" y="179"/>
                    <a:pt x="573" y="318"/>
                  </a:cubicBezTo>
                  <a:cubicBezTo>
                    <a:pt x="573" y="458"/>
                    <a:pt x="460" y="574"/>
                    <a:pt x="319" y="574"/>
                  </a:cubicBezTo>
                  <a:cubicBezTo>
                    <a:pt x="178" y="574"/>
                    <a:pt x="64" y="460"/>
                    <a:pt x="64" y="318"/>
                  </a:cubicBezTo>
                  <a:cubicBezTo>
                    <a:pt x="64" y="179"/>
                    <a:pt x="178" y="63"/>
                    <a:pt x="319" y="63"/>
                  </a:cubicBezTo>
                  <a:close/>
                  <a:moveTo>
                    <a:pt x="319" y="0"/>
                  </a:moveTo>
                  <a:cubicBezTo>
                    <a:pt x="144" y="0"/>
                    <a:pt x="1" y="143"/>
                    <a:pt x="1" y="318"/>
                  </a:cubicBezTo>
                  <a:cubicBezTo>
                    <a:pt x="1" y="494"/>
                    <a:pt x="144" y="636"/>
                    <a:pt x="319" y="636"/>
                  </a:cubicBezTo>
                  <a:cubicBezTo>
                    <a:pt x="493" y="636"/>
                    <a:pt x="636" y="495"/>
                    <a:pt x="636" y="318"/>
                  </a:cubicBezTo>
                  <a:cubicBezTo>
                    <a:pt x="636" y="143"/>
                    <a:pt x="493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190150" y="1804238"/>
              <a:ext cx="30450" cy="27725"/>
            </a:xfrm>
            <a:custGeom>
              <a:avLst/>
              <a:gdLst/>
              <a:ahLst/>
              <a:cxnLst/>
              <a:rect l="l" t="t" r="r" b="b"/>
              <a:pathLst>
                <a:path w="1218" h="1109" extrusionOk="0">
                  <a:moveTo>
                    <a:pt x="610" y="62"/>
                  </a:moveTo>
                  <a:cubicBezTo>
                    <a:pt x="742" y="62"/>
                    <a:pt x="864" y="113"/>
                    <a:pt x="958" y="206"/>
                  </a:cubicBezTo>
                  <a:cubicBezTo>
                    <a:pt x="1052" y="300"/>
                    <a:pt x="1102" y="424"/>
                    <a:pt x="1102" y="555"/>
                  </a:cubicBezTo>
                  <a:cubicBezTo>
                    <a:pt x="1102" y="687"/>
                    <a:pt x="1052" y="809"/>
                    <a:pt x="958" y="903"/>
                  </a:cubicBezTo>
                  <a:cubicBezTo>
                    <a:pt x="865" y="996"/>
                    <a:pt x="742" y="1047"/>
                    <a:pt x="610" y="1047"/>
                  </a:cubicBezTo>
                  <a:cubicBezTo>
                    <a:pt x="477" y="1047"/>
                    <a:pt x="354" y="996"/>
                    <a:pt x="261" y="903"/>
                  </a:cubicBezTo>
                  <a:cubicBezTo>
                    <a:pt x="167" y="809"/>
                    <a:pt x="117" y="687"/>
                    <a:pt x="117" y="555"/>
                  </a:cubicBezTo>
                  <a:cubicBezTo>
                    <a:pt x="117" y="423"/>
                    <a:pt x="167" y="300"/>
                    <a:pt x="261" y="206"/>
                  </a:cubicBezTo>
                  <a:cubicBezTo>
                    <a:pt x="354" y="113"/>
                    <a:pt x="478" y="62"/>
                    <a:pt x="610" y="62"/>
                  </a:cubicBezTo>
                  <a:close/>
                  <a:moveTo>
                    <a:pt x="609" y="1"/>
                  </a:moveTo>
                  <a:cubicBezTo>
                    <a:pt x="467" y="1"/>
                    <a:pt x="325" y="54"/>
                    <a:pt x="217" y="162"/>
                  </a:cubicBezTo>
                  <a:cubicBezTo>
                    <a:pt x="1" y="379"/>
                    <a:pt x="1" y="729"/>
                    <a:pt x="217" y="946"/>
                  </a:cubicBezTo>
                  <a:cubicBezTo>
                    <a:pt x="322" y="1051"/>
                    <a:pt x="461" y="1108"/>
                    <a:pt x="610" y="1108"/>
                  </a:cubicBezTo>
                  <a:cubicBezTo>
                    <a:pt x="757" y="1108"/>
                    <a:pt x="898" y="1052"/>
                    <a:pt x="1000" y="946"/>
                  </a:cubicBezTo>
                  <a:cubicBezTo>
                    <a:pt x="1217" y="729"/>
                    <a:pt x="1217" y="379"/>
                    <a:pt x="1000" y="162"/>
                  </a:cubicBezTo>
                  <a:cubicBezTo>
                    <a:pt x="892" y="54"/>
                    <a:pt x="751" y="1"/>
                    <a:pt x="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394025" y="2019963"/>
              <a:ext cx="15325" cy="1532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307" y="64"/>
                  </a:moveTo>
                  <a:cubicBezTo>
                    <a:pt x="440" y="64"/>
                    <a:pt x="549" y="173"/>
                    <a:pt x="549" y="306"/>
                  </a:cubicBezTo>
                  <a:cubicBezTo>
                    <a:pt x="549" y="440"/>
                    <a:pt x="440" y="550"/>
                    <a:pt x="307" y="550"/>
                  </a:cubicBezTo>
                  <a:cubicBezTo>
                    <a:pt x="173" y="550"/>
                    <a:pt x="63" y="440"/>
                    <a:pt x="63" y="306"/>
                  </a:cubicBezTo>
                  <a:cubicBezTo>
                    <a:pt x="63" y="173"/>
                    <a:pt x="173" y="64"/>
                    <a:pt x="307" y="64"/>
                  </a:cubicBezTo>
                  <a:close/>
                  <a:moveTo>
                    <a:pt x="307" y="1"/>
                  </a:moveTo>
                  <a:cubicBezTo>
                    <a:pt x="138" y="1"/>
                    <a:pt x="0" y="139"/>
                    <a:pt x="0" y="306"/>
                  </a:cubicBezTo>
                  <a:cubicBezTo>
                    <a:pt x="0" y="475"/>
                    <a:pt x="138" y="613"/>
                    <a:pt x="307" y="613"/>
                  </a:cubicBezTo>
                  <a:cubicBezTo>
                    <a:pt x="475" y="613"/>
                    <a:pt x="612" y="476"/>
                    <a:pt x="612" y="306"/>
                  </a:cubicBezTo>
                  <a:cubicBezTo>
                    <a:pt x="612" y="139"/>
                    <a:pt x="475" y="1"/>
                    <a:pt x="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7439150" y="1981963"/>
              <a:ext cx="15300" cy="15325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6" y="63"/>
                  </a:moveTo>
                  <a:cubicBezTo>
                    <a:pt x="441" y="63"/>
                    <a:pt x="549" y="173"/>
                    <a:pt x="549" y="307"/>
                  </a:cubicBezTo>
                  <a:cubicBezTo>
                    <a:pt x="549" y="440"/>
                    <a:pt x="440" y="549"/>
                    <a:pt x="306" y="549"/>
                  </a:cubicBezTo>
                  <a:cubicBezTo>
                    <a:pt x="173" y="549"/>
                    <a:pt x="63" y="440"/>
                    <a:pt x="63" y="307"/>
                  </a:cubicBezTo>
                  <a:cubicBezTo>
                    <a:pt x="63" y="173"/>
                    <a:pt x="173" y="63"/>
                    <a:pt x="306" y="63"/>
                  </a:cubicBezTo>
                  <a:close/>
                  <a:moveTo>
                    <a:pt x="306" y="0"/>
                  </a:moveTo>
                  <a:cubicBezTo>
                    <a:pt x="138" y="0"/>
                    <a:pt x="0" y="138"/>
                    <a:pt x="0" y="307"/>
                  </a:cubicBezTo>
                  <a:cubicBezTo>
                    <a:pt x="0" y="474"/>
                    <a:pt x="138" y="612"/>
                    <a:pt x="306" y="612"/>
                  </a:cubicBezTo>
                  <a:cubicBezTo>
                    <a:pt x="474" y="612"/>
                    <a:pt x="612" y="475"/>
                    <a:pt x="612" y="307"/>
                  </a:cubicBezTo>
                  <a:cubicBezTo>
                    <a:pt x="612" y="138"/>
                    <a:pt x="474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7418050" y="1969688"/>
              <a:ext cx="15325" cy="15300"/>
            </a:xfrm>
            <a:custGeom>
              <a:avLst/>
              <a:gdLst/>
              <a:ahLst/>
              <a:cxnLst/>
              <a:rect l="l" t="t" r="r" b="b"/>
              <a:pathLst>
                <a:path w="613" h="612" extrusionOk="0">
                  <a:moveTo>
                    <a:pt x="307" y="63"/>
                  </a:moveTo>
                  <a:cubicBezTo>
                    <a:pt x="440" y="63"/>
                    <a:pt x="549" y="173"/>
                    <a:pt x="549" y="307"/>
                  </a:cubicBezTo>
                  <a:cubicBezTo>
                    <a:pt x="549" y="440"/>
                    <a:pt x="440" y="549"/>
                    <a:pt x="307" y="549"/>
                  </a:cubicBezTo>
                  <a:cubicBezTo>
                    <a:pt x="173" y="549"/>
                    <a:pt x="63" y="440"/>
                    <a:pt x="63" y="307"/>
                  </a:cubicBezTo>
                  <a:cubicBezTo>
                    <a:pt x="63" y="173"/>
                    <a:pt x="173" y="63"/>
                    <a:pt x="307" y="63"/>
                  </a:cubicBezTo>
                  <a:close/>
                  <a:moveTo>
                    <a:pt x="307" y="0"/>
                  </a:moveTo>
                  <a:cubicBezTo>
                    <a:pt x="138" y="0"/>
                    <a:pt x="0" y="138"/>
                    <a:pt x="0" y="307"/>
                  </a:cubicBezTo>
                  <a:cubicBezTo>
                    <a:pt x="0" y="474"/>
                    <a:pt x="138" y="612"/>
                    <a:pt x="307" y="612"/>
                  </a:cubicBezTo>
                  <a:cubicBezTo>
                    <a:pt x="475" y="612"/>
                    <a:pt x="610" y="475"/>
                    <a:pt x="612" y="307"/>
                  </a:cubicBezTo>
                  <a:cubicBezTo>
                    <a:pt x="612" y="138"/>
                    <a:pt x="475" y="0"/>
                    <a:pt x="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7392625" y="1906388"/>
              <a:ext cx="15300" cy="15325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6" y="63"/>
                  </a:moveTo>
                  <a:cubicBezTo>
                    <a:pt x="440" y="63"/>
                    <a:pt x="550" y="172"/>
                    <a:pt x="550" y="306"/>
                  </a:cubicBezTo>
                  <a:cubicBezTo>
                    <a:pt x="550" y="439"/>
                    <a:pt x="440" y="549"/>
                    <a:pt x="306" y="549"/>
                  </a:cubicBezTo>
                  <a:cubicBezTo>
                    <a:pt x="173" y="549"/>
                    <a:pt x="63" y="439"/>
                    <a:pt x="63" y="306"/>
                  </a:cubicBezTo>
                  <a:cubicBezTo>
                    <a:pt x="63" y="172"/>
                    <a:pt x="173" y="63"/>
                    <a:pt x="306" y="63"/>
                  </a:cubicBezTo>
                  <a:close/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12"/>
                    <a:pt x="306" y="612"/>
                  </a:cubicBezTo>
                  <a:cubicBezTo>
                    <a:pt x="475" y="612"/>
                    <a:pt x="611" y="474"/>
                    <a:pt x="612" y="306"/>
                  </a:cubicBezTo>
                  <a:cubicBezTo>
                    <a:pt x="612" y="138"/>
                    <a:pt x="475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7322425" y="1894088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64"/>
                  </a:moveTo>
                  <a:cubicBezTo>
                    <a:pt x="440" y="64"/>
                    <a:pt x="550" y="172"/>
                    <a:pt x="550" y="307"/>
                  </a:cubicBezTo>
                  <a:cubicBezTo>
                    <a:pt x="550" y="440"/>
                    <a:pt x="440" y="550"/>
                    <a:pt x="306" y="550"/>
                  </a:cubicBezTo>
                  <a:cubicBezTo>
                    <a:pt x="173" y="550"/>
                    <a:pt x="63" y="440"/>
                    <a:pt x="63" y="307"/>
                  </a:cubicBezTo>
                  <a:cubicBezTo>
                    <a:pt x="63" y="173"/>
                    <a:pt x="173" y="64"/>
                    <a:pt x="306" y="64"/>
                  </a:cubicBezTo>
                  <a:close/>
                  <a:moveTo>
                    <a:pt x="306" y="0"/>
                  </a:moveTo>
                  <a:cubicBezTo>
                    <a:pt x="137" y="0"/>
                    <a:pt x="1" y="137"/>
                    <a:pt x="1" y="306"/>
                  </a:cubicBezTo>
                  <a:cubicBezTo>
                    <a:pt x="1" y="473"/>
                    <a:pt x="137" y="611"/>
                    <a:pt x="306" y="611"/>
                  </a:cubicBezTo>
                  <a:cubicBezTo>
                    <a:pt x="475" y="611"/>
                    <a:pt x="610" y="475"/>
                    <a:pt x="611" y="306"/>
                  </a:cubicBezTo>
                  <a:cubicBezTo>
                    <a:pt x="611" y="138"/>
                    <a:pt x="475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7270125" y="1855663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67" y="63"/>
                  </a:moveTo>
                  <a:cubicBezTo>
                    <a:pt x="535" y="63"/>
                    <a:pt x="672" y="198"/>
                    <a:pt x="672" y="367"/>
                  </a:cubicBezTo>
                  <a:cubicBezTo>
                    <a:pt x="672" y="534"/>
                    <a:pt x="534" y="671"/>
                    <a:pt x="367" y="671"/>
                  </a:cubicBezTo>
                  <a:cubicBezTo>
                    <a:pt x="198" y="671"/>
                    <a:pt x="63" y="533"/>
                    <a:pt x="63" y="367"/>
                  </a:cubicBezTo>
                  <a:cubicBezTo>
                    <a:pt x="63" y="198"/>
                    <a:pt x="200" y="63"/>
                    <a:pt x="367" y="63"/>
                  </a:cubicBezTo>
                  <a:close/>
                  <a:moveTo>
                    <a:pt x="367" y="1"/>
                  </a:moveTo>
                  <a:cubicBezTo>
                    <a:pt x="165" y="1"/>
                    <a:pt x="1" y="165"/>
                    <a:pt x="1" y="367"/>
                  </a:cubicBezTo>
                  <a:cubicBezTo>
                    <a:pt x="1" y="568"/>
                    <a:pt x="165" y="732"/>
                    <a:pt x="367" y="732"/>
                  </a:cubicBezTo>
                  <a:cubicBezTo>
                    <a:pt x="568" y="732"/>
                    <a:pt x="732" y="568"/>
                    <a:pt x="732" y="367"/>
                  </a:cubicBezTo>
                  <a:cubicBezTo>
                    <a:pt x="732" y="165"/>
                    <a:pt x="568" y="1"/>
                    <a:pt x="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7214575" y="1899438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66" y="64"/>
                  </a:moveTo>
                  <a:cubicBezTo>
                    <a:pt x="535" y="64"/>
                    <a:pt x="670" y="199"/>
                    <a:pt x="670" y="368"/>
                  </a:cubicBezTo>
                  <a:cubicBezTo>
                    <a:pt x="670" y="536"/>
                    <a:pt x="534" y="672"/>
                    <a:pt x="366" y="672"/>
                  </a:cubicBezTo>
                  <a:cubicBezTo>
                    <a:pt x="198" y="672"/>
                    <a:pt x="62" y="536"/>
                    <a:pt x="62" y="368"/>
                  </a:cubicBezTo>
                  <a:cubicBezTo>
                    <a:pt x="62" y="199"/>
                    <a:pt x="198" y="64"/>
                    <a:pt x="366" y="64"/>
                  </a:cubicBezTo>
                  <a:close/>
                  <a:moveTo>
                    <a:pt x="366" y="1"/>
                  </a:moveTo>
                  <a:cubicBezTo>
                    <a:pt x="165" y="1"/>
                    <a:pt x="1" y="165"/>
                    <a:pt x="1" y="367"/>
                  </a:cubicBezTo>
                  <a:cubicBezTo>
                    <a:pt x="1" y="568"/>
                    <a:pt x="165" y="732"/>
                    <a:pt x="366" y="732"/>
                  </a:cubicBezTo>
                  <a:cubicBezTo>
                    <a:pt x="569" y="732"/>
                    <a:pt x="732" y="568"/>
                    <a:pt x="732" y="367"/>
                  </a:cubicBezTo>
                  <a:cubicBezTo>
                    <a:pt x="732" y="165"/>
                    <a:pt x="568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7158125" y="1911463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6" y="63"/>
                  </a:moveTo>
                  <a:cubicBezTo>
                    <a:pt x="844" y="63"/>
                    <a:pt x="1070" y="289"/>
                    <a:pt x="1069" y="566"/>
                  </a:cubicBezTo>
                  <a:cubicBezTo>
                    <a:pt x="1069" y="844"/>
                    <a:pt x="844" y="1069"/>
                    <a:pt x="566" y="1069"/>
                  </a:cubicBezTo>
                  <a:cubicBezTo>
                    <a:pt x="289" y="1069"/>
                    <a:pt x="62" y="844"/>
                    <a:pt x="62" y="566"/>
                  </a:cubicBezTo>
                  <a:cubicBezTo>
                    <a:pt x="62" y="289"/>
                    <a:pt x="289" y="63"/>
                    <a:pt x="566" y="63"/>
                  </a:cubicBezTo>
                  <a:close/>
                  <a:moveTo>
                    <a:pt x="566" y="0"/>
                  </a:moveTo>
                  <a:cubicBezTo>
                    <a:pt x="254" y="0"/>
                    <a:pt x="1" y="254"/>
                    <a:pt x="1" y="566"/>
                  </a:cubicBezTo>
                  <a:cubicBezTo>
                    <a:pt x="1" y="879"/>
                    <a:pt x="254" y="1132"/>
                    <a:pt x="566" y="1132"/>
                  </a:cubicBezTo>
                  <a:cubicBezTo>
                    <a:pt x="878" y="1132"/>
                    <a:pt x="1132" y="879"/>
                    <a:pt x="1132" y="566"/>
                  </a:cubicBezTo>
                  <a:cubicBezTo>
                    <a:pt x="1132" y="254"/>
                    <a:pt x="878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7238850" y="1874613"/>
              <a:ext cx="18275" cy="18325"/>
            </a:xfrm>
            <a:custGeom>
              <a:avLst/>
              <a:gdLst/>
              <a:ahLst/>
              <a:cxnLst/>
              <a:rect l="l" t="t" r="r" b="b"/>
              <a:pathLst>
                <a:path w="731" h="733" extrusionOk="0">
                  <a:moveTo>
                    <a:pt x="366" y="62"/>
                  </a:moveTo>
                  <a:cubicBezTo>
                    <a:pt x="534" y="62"/>
                    <a:pt x="670" y="198"/>
                    <a:pt x="670" y="367"/>
                  </a:cubicBezTo>
                  <a:cubicBezTo>
                    <a:pt x="670" y="535"/>
                    <a:pt x="534" y="671"/>
                    <a:pt x="366" y="671"/>
                  </a:cubicBezTo>
                  <a:cubicBezTo>
                    <a:pt x="198" y="671"/>
                    <a:pt x="61" y="534"/>
                    <a:pt x="61" y="367"/>
                  </a:cubicBezTo>
                  <a:cubicBezTo>
                    <a:pt x="61" y="198"/>
                    <a:pt x="199" y="62"/>
                    <a:pt x="366" y="62"/>
                  </a:cubicBezTo>
                  <a:close/>
                  <a:moveTo>
                    <a:pt x="366" y="1"/>
                  </a:moveTo>
                  <a:cubicBezTo>
                    <a:pt x="164" y="1"/>
                    <a:pt x="1" y="165"/>
                    <a:pt x="1" y="367"/>
                  </a:cubicBezTo>
                  <a:cubicBezTo>
                    <a:pt x="1" y="568"/>
                    <a:pt x="164" y="732"/>
                    <a:pt x="366" y="732"/>
                  </a:cubicBezTo>
                  <a:cubicBezTo>
                    <a:pt x="567" y="732"/>
                    <a:pt x="731" y="568"/>
                    <a:pt x="731" y="367"/>
                  </a:cubicBezTo>
                  <a:cubicBezTo>
                    <a:pt x="731" y="165"/>
                    <a:pt x="567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7278525" y="1825613"/>
              <a:ext cx="21650" cy="21650"/>
            </a:xfrm>
            <a:custGeom>
              <a:avLst/>
              <a:gdLst/>
              <a:ahLst/>
              <a:cxnLst/>
              <a:rect l="l" t="t" r="r" b="b"/>
              <a:pathLst>
                <a:path w="866" h="866" extrusionOk="0">
                  <a:moveTo>
                    <a:pt x="433" y="61"/>
                  </a:moveTo>
                  <a:cubicBezTo>
                    <a:pt x="637" y="61"/>
                    <a:pt x="803" y="227"/>
                    <a:pt x="803" y="433"/>
                  </a:cubicBezTo>
                  <a:cubicBezTo>
                    <a:pt x="803" y="637"/>
                    <a:pt x="637" y="803"/>
                    <a:pt x="433" y="803"/>
                  </a:cubicBezTo>
                  <a:cubicBezTo>
                    <a:pt x="229" y="803"/>
                    <a:pt x="61" y="637"/>
                    <a:pt x="61" y="433"/>
                  </a:cubicBezTo>
                  <a:cubicBezTo>
                    <a:pt x="61" y="229"/>
                    <a:pt x="229" y="61"/>
                    <a:pt x="433" y="61"/>
                  </a:cubicBezTo>
                  <a:close/>
                  <a:moveTo>
                    <a:pt x="433" y="0"/>
                  </a:moveTo>
                  <a:cubicBezTo>
                    <a:pt x="193" y="0"/>
                    <a:pt x="0" y="194"/>
                    <a:pt x="0" y="433"/>
                  </a:cubicBezTo>
                  <a:cubicBezTo>
                    <a:pt x="0" y="672"/>
                    <a:pt x="193" y="865"/>
                    <a:pt x="433" y="865"/>
                  </a:cubicBezTo>
                  <a:cubicBezTo>
                    <a:pt x="672" y="865"/>
                    <a:pt x="865" y="670"/>
                    <a:pt x="865" y="433"/>
                  </a:cubicBezTo>
                  <a:cubicBezTo>
                    <a:pt x="865" y="194"/>
                    <a:pt x="671" y="0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7203050" y="1839113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2" y="63"/>
                  </a:moveTo>
                  <a:cubicBezTo>
                    <a:pt x="899" y="63"/>
                    <a:pt x="1140" y="304"/>
                    <a:pt x="1141" y="601"/>
                  </a:cubicBezTo>
                  <a:cubicBezTo>
                    <a:pt x="1141" y="899"/>
                    <a:pt x="899" y="1140"/>
                    <a:pt x="602" y="1140"/>
                  </a:cubicBezTo>
                  <a:cubicBezTo>
                    <a:pt x="304" y="1140"/>
                    <a:pt x="63" y="899"/>
                    <a:pt x="63" y="601"/>
                  </a:cubicBezTo>
                  <a:cubicBezTo>
                    <a:pt x="63" y="304"/>
                    <a:pt x="304" y="63"/>
                    <a:pt x="602" y="63"/>
                  </a:cubicBezTo>
                  <a:close/>
                  <a:moveTo>
                    <a:pt x="602" y="1"/>
                  </a:moveTo>
                  <a:cubicBezTo>
                    <a:pt x="271" y="1"/>
                    <a:pt x="1" y="270"/>
                    <a:pt x="1" y="601"/>
                  </a:cubicBezTo>
                  <a:cubicBezTo>
                    <a:pt x="1" y="933"/>
                    <a:pt x="271" y="1202"/>
                    <a:pt x="602" y="1202"/>
                  </a:cubicBezTo>
                  <a:cubicBezTo>
                    <a:pt x="933" y="1202"/>
                    <a:pt x="1202" y="933"/>
                    <a:pt x="1202" y="601"/>
                  </a:cubicBezTo>
                  <a:cubicBezTo>
                    <a:pt x="1202" y="270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7070825" y="1829738"/>
              <a:ext cx="30075" cy="30075"/>
            </a:xfrm>
            <a:custGeom>
              <a:avLst/>
              <a:gdLst/>
              <a:ahLst/>
              <a:cxnLst/>
              <a:rect l="l" t="t" r="r" b="b"/>
              <a:pathLst>
                <a:path w="1203" h="1203" extrusionOk="0">
                  <a:moveTo>
                    <a:pt x="601" y="64"/>
                  </a:moveTo>
                  <a:cubicBezTo>
                    <a:pt x="898" y="64"/>
                    <a:pt x="1140" y="305"/>
                    <a:pt x="1140" y="602"/>
                  </a:cubicBezTo>
                  <a:cubicBezTo>
                    <a:pt x="1140" y="900"/>
                    <a:pt x="899" y="1141"/>
                    <a:pt x="601" y="1141"/>
                  </a:cubicBezTo>
                  <a:cubicBezTo>
                    <a:pt x="304" y="1141"/>
                    <a:pt x="62" y="900"/>
                    <a:pt x="62" y="602"/>
                  </a:cubicBezTo>
                  <a:cubicBezTo>
                    <a:pt x="62" y="305"/>
                    <a:pt x="305" y="64"/>
                    <a:pt x="601" y="64"/>
                  </a:cubicBezTo>
                  <a:close/>
                  <a:moveTo>
                    <a:pt x="601" y="1"/>
                  </a:moveTo>
                  <a:cubicBezTo>
                    <a:pt x="270" y="1"/>
                    <a:pt x="1" y="270"/>
                    <a:pt x="1" y="601"/>
                  </a:cubicBezTo>
                  <a:cubicBezTo>
                    <a:pt x="1" y="932"/>
                    <a:pt x="270" y="1202"/>
                    <a:pt x="601" y="1202"/>
                  </a:cubicBezTo>
                  <a:cubicBezTo>
                    <a:pt x="932" y="1202"/>
                    <a:pt x="1202" y="932"/>
                    <a:pt x="1202" y="601"/>
                  </a:cubicBezTo>
                  <a:cubicBezTo>
                    <a:pt x="1202" y="270"/>
                    <a:pt x="932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6956200" y="1876488"/>
              <a:ext cx="30075" cy="30050"/>
            </a:xfrm>
            <a:custGeom>
              <a:avLst/>
              <a:gdLst/>
              <a:ahLst/>
              <a:cxnLst/>
              <a:rect l="l" t="t" r="r" b="b"/>
              <a:pathLst>
                <a:path w="1203" h="1202" extrusionOk="0">
                  <a:moveTo>
                    <a:pt x="602" y="62"/>
                  </a:moveTo>
                  <a:cubicBezTo>
                    <a:pt x="898" y="62"/>
                    <a:pt x="1139" y="304"/>
                    <a:pt x="1141" y="601"/>
                  </a:cubicBezTo>
                  <a:cubicBezTo>
                    <a:pt x="1141" y="898"/>
                    <a:pt x="898" y="1140"/>
                    <a:pt x="602" y="1140"/>
                  </a:cubicBezTo>
                  <a:cubicBezTo>
                    <a:pt x="304" y="1140"/>
                    <a:pt x="63" y="897"/>
                    <a:pt x="63" y="601"/>
                  </a:cubicBezTo>
                  <a:cubicBezTo>
                    <a:pt x="63" y="304"/>
                    <a:pt x="304" y="62"/>
                    <a:pt x="602" y="62"/>
                  </a:cubicBezTo>
                  <a:close/>
                  <a:moveTo>
                    <a:pt x="602" y="0"/>
                  </a:moveTo>
                  <a:cubicBezTo>
                    <a:pt x="271" y="0"/>
                    <a:pt x="1" y="270"/>
                    <a:pt x="1" y="601"/>
                  </a:cubicBezTo>
                  <a:cubicBezTo>
                    <a:pt x="1" y="933"/>
                    <a:pt x="271" y="1202"/>
                    <a:pt x="602" y="1202"/>
                  </a:cubicBezTo>
                  <a:cubicBezTo>
                    <a:pt x="933" y="1202"/>
                    <a:pt x="1202" y="933"/>
                    <a:pt x="1202" y="601"/>
                  </a:cubicBezTo>
                  <a:cubicBezTo>
                    <a:pt x="1202" y="270"/>
                    <a:pt x="93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7005500" y="1944213"/>
              <a:ext cx="30050" cy="30075"/>
            </a:xfrm>
            <a:custGeom>
              <a:avLst/>
              <a:gdLst/>
              <a:ahLst/>
              <a:cxnLst/>
              <a:rect l="l" t="t" r="r" b="b"/>
              <a:pathLst>
                <a:path w="1202" h="1203" extrusionOk="0">
                  <a:moveTo>
                    <a:pt x="601" y="62"/>
                  </a:moveTo>
                  <a:cubicBezTo>
                    <a:pt x="897" y="62"/>
                    <a:pt x="1139" y="304"/>
                    <a:pt x="1140" y="602"/>
                  </a:cubicBezTo>
                  <a:cubicBezTo>
                    <a:pt x="1140" y="899"/>
                    <a:pt x="897" y="1141"/>
                    <a:pt x="601" y="1141"/>
                  </a:cubicBezTo>
                  <a:cubicBezTo>
                    <a:pt x="303" y="1141"/>
                    <a:pt x="62" y="897"/>
                    <a:pt x="62" y="602"/>
                  </a:cubicBezTo>
                  <a:cubicBezTo>
                    <a:pt x="62" y="304"/>
                    <a:pt x="303" y="62"/>
                    <a:pt x="601" y="62"/>
                  </a:cubicBezTo>
                  <a:close/>
                  <a:moveTo>
                    <a:pt x="601" y="0"/>
                  </a:moveTo>
                  <a:cubicBezTo>
                    <a:pt x="270" y="0"/>
                    <a:pt x="0" y="271"/>
                    <a:pt x="0" y="602"/>
                  </a:cubicBezTo>
                  <a:cubicBezTo>
                    <a:pt x="0" y="933"/>
                    <a:pt x="270" y="1203"/>
                    <a:pt x="601" y="1203"/>
                  </a:cubicBezTo>
                  <a:cubicBezTo>
                    <a:pt x="932" y="1203"/>
                    <a:pt x="1201" y="933"/>
                    <a:pt x="1201" y="602"/>
                  </a:cubicBezTo>
                  <a:cubicBezTo>
                    <a:pt x="1201" y="271"/>
                    <a:pt x="932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6925225" y="1808288"/>
              <a:ext cx="22900" cy="22925"/>
            </a:xfrm>
            <a:custGeom>
              <a:avLst/>
              <a:gdLst/>
              <a:ahLst/>
              <a:cxnLst/>
              <a:rect l="l" t="t" r="r" b="b"/>
              <a:pathLst>
                <a:path w="916" h="917" extrusionOk="0">
                  <a:moveTo>
                    <a:pt x="458" y="63"/>
                  </a:moveTo>
                  <a:cubicBezTo>
                    <a:pt x="677" y="63"/>
                    <a:pt x="854" y="241"/>
                    <a:pt x="853" y="458"/>
                  </a:cubicBezTo>
                  <a:cubicBezTo>
                    <a:pt x="853" y="676"/>
                    <a:pt x="675" y="853"/>
                    <a:pt x="458" y="853"/>
                  </a:cubicBezTo>
                  <a:cubicBezTo>
                    <a:pt x="240" y="853"/>
                    <a:pt x="62" y="676"/>
                    <a:pt x="62" y="458"/>
                  </a:cubicBezTo>
                  <a:cubicBezTo>
                    <a:pt x="62" y="241"/>
                    <a:pt x="240" y="63"/>
                    <a:pt x="458" y="63"/>
                  </a:cubicBezTo>
                  <a:close/>
                  <a:moveTo>
                    <a:pt x="458" y="0"/>
                  </a:moveTo>
                  <a:cubicBezTo>
                    <a:pt x="205" y="0"/>
                    <a:pt x="0" y="206"/>
                    <a:pt x="0" y="458"/>
                  </a:cubicBezTo>
                  <a:cubicBezTo>
                    <a:pt x="0" y="710"/>
                    <a:pt x="205" y="916"/>
                    <a:pt x="458" y="916"/>
                  </a:cubicBezTo>
                  <a:cubicBezTo>
                    <a:pt x="710" y="916"/>
                    <a:pt x="915" y="711"/>
                    <a:pt x="915" y="458"/>
                  </a:cubicBezTo>
                  <a:cubicBezTo>
                    <a:pt x="915" y="205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6909575" y="1845638"/>
              <a:ext cx="17375" cy="17375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8" y="63"/>
                  </a:moveTo>
                  <a:cubicBezTo>
                    <a:pt x="503" y="63"/>
                    <a:pt x="632" y="191"/>
                    <a:pt x="632" y="347"/>
                  </a:cubicBezTo>
                  <a:cubicBezTo>
                    <a:pt x="632" y="503"/>
                    <a:pt x="503" y="631"/>
                    <a:pt x="348" y="631"/>
                  </a:cubicBezTo>
                  <a:cubicBezTo>
                    <a:pt x="191" y="631"/>
                    <a:pt x="62" y="504"/>
                    <a:pt x="62" y="347"/>
                  </a:cubicBezTo>
                  <a:cubicBezTo>
                    <a:pt x="62" y="191"/>
                    <a:pt x="190" y="63"/>
                    <a:pt x="348" y="63"/>
                  </a:cubicBezTo>
                  <a:close/>
                  <a:moveTo>
                    <a:pt x="348" y="0"/>
                  </a:moveTo>
                  <a:cubicBezTo>
                    <a:pt x="155" y="0"/>
                    <a:pt x="1" y="156"/>
                    <a:pt x="1" y="347"/>
                  </a:cubicBezTo>
                  <a:cubicBezTo>
                    <a:pt x="1" y="538"/>
                    <a:pt x="156" y="694"/>
                    <a:pt x="348" y="694"/>
                  </a:cubicBezTo>
                  <a:cubicBezTo>
                    <a:pt x="538" y="694"/>
                    <a:pt x="692" y="539"/>
                    <a:pt x="695" y="347"/>
                  </a:cubicBezTo>
                  <a:cubicBezTo>
                    <a:pt x="695" y="156"/>
                    <a:pt x="538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6895050" y="1823213"/>
              <a:ext cx="17375" cy="17375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8" y="62"/>
                  </a:moveTo>
                  <a:cubicBezTo>
                    <a:pt x="505" y="62"/>
                    <a:pt x="632" y="191"/>
                    <a:pt x="632" y="347"/>
                  </a:cubicBezTo>
                  <a:cubicBezTo>
                    <a:pt x="632" y="503"/>
                    <a:pt x="505" y="631"/>
                    <a:pt x="348" y="631"/>
                  </a:cubicBezTo>
                  <a:cubicBezTo>
                    <a:pt x="192" y="631"/>
                    <a:pt x="64" y="504"/>
                    <a:pt x="64" y="347"/>
                  </a:cubicBezTo>
                  <a:cubicBezTo>
                    <a:pt x="64" y="191"/>
                    <a:pt x="190" y="62"/>
                    <a:pt x="348" y="62"/>
                  </a:cubicBezTo>
                  <a:close/>
                  <a:moveTo>
                    <a:pt x="348" y="0"/>
                  </a:moveTo>
                  <a:cubicBezTo>
                    <a:pt x="155" y="0"/>
                    <a:pt x="1" y="156"/>
                    <a:pt x="1" y="347"/>
                  </a:cubicBezTo>
                  <a:cubicBezTo>
                    <a:pt x="1" y="539"/>
                    <a:pt x="157" y="694"/>
                    <a:pt x="348" y="694"/>
                  </a:cubicBezTo>
                  <a:cubicBezTo>
                    <a:pt x="539" y="694"/>
                    <a:pt x="695" y="538"/>
                    <a:pt x="695" y="347"/>
                  </a:cubicBezTo>
                  <a:cubicBezTo>
                    <a:pt x="695" y="155"/>
                    <a:pt x="539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6866350" y="1826963"/>
              <a:ext cx="21525" cy="21525"/>
            </a:xfrm>
            <a:custGeom>
              <a:avLst/>
              <a:gdLst/>
              <a:ahLst/>
              <a:cxnLst/>
              <a:rect l="l" t="t" r="r" b="b"/>
              <a:pathLst>
                <a:path w="861" h="861" extrusionOk="0">
                  <a:moveTo>
                    <a:pt x="430" y="64"/>
                  </a:moveTo>
                  <a:cubicBezTo>
                    <a:pt x="633" y="64"/>
                    <a:pt x="798" y="229"/>
                    <a:pt x="797" y="431"/>
                  </a:cubicBezTo>
                  <a:cubicBezTo>
                    <a:pt x="797" y="632"/>
                    <a:pt x="633" y="797"/>
                    <a:pt x="430" y="797"/>
                  </a:cubicBezTo>
                  <a:cubicBezTo>
                    <a:pt x="227" y="797"/>
                    <a:pt x="64" y="633"/>
                    <a:pt x="64" y="431"/>
                  </a:cubicBezTo>
                  <a:cubicBezTo>
                    <a:pt x="64" y="229"/>
                    <a:pt x="227" y="64"/>
                    <a:pt x="430" y="64"/>
                  </a:cubicBezTo>
                  <a:close/>
                  <a:moveTo>
                    <a:pt x="430" y="1"/>
                  </a:moveTo>
                  <a:cubicBezTo>
                    <a:pt x="193" y="1"/>
                    <a:pt x="1" y="194"/>
                    <a:pt x="1" y="431"/>
                  </a:cubicBezTo>
                  <a:cubicBezTo>
                    <a:pt x="1" y="668"/>
                    <a:pt x="194" y="860"/>
                    <a:pt x="430" y="860"/>
                  </a:cubicBezTo>
                  <a:cubicBezTo>
                    <a:pt x="668" y="860"/>
                    <a:pt x="860" y="668"/>
                    <a:pt x="860" y="431"/>
                  </a:cubicBezTo>
                  <a:cubicBezTo>
                    <a:pt x="860" y="193"/>
                    <a:pt x="667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7105450" y="1787838"/>
              <a:ext cx="30075" cy="30050"/>
            </a:xfrm>
            <a:custGeom>
              <a:avLst/>
              <a:gdLst/>
              <a:ahLst/>
              <a:cxnLst/>
              <a:rect l="l" t="t" r="r" b="b"/>
              <a:pathLst>
                <a:path w="1203" h="1202" extrusionOk="0">
                  <a:moveTo>
                    <a:pt x="602" y="61"/>
                  </a:moveTo>
                  <a:cubicBezTo>
                    <a:pt x="900" y="61"/>
                    <a:pt x="1141" y="303"/>
                    <a:pt x="1141" y="600"/>
                  </a:cubicBezTo>
                  <a:cubicBezTo>
                    <a:pt x="1141" y="898"/>
                    <a:pt x="898" y="1140"/>
                    <a:pt x="602" y="1140"/>
                  </a:cubicBezTo>
                  <a:cubicBezTo>
                    <a:pt x="304" y="1140"/>
                    <a:pt x="63" y="897"/>
                    <a:pt x="63" y="600"/>
                  </a:cubicBezTo>
                  <a:cubicBezTo>
                    <a:pt x="63" y="304"/>
                    <a:pt x="304" y="61"/>
                    <a:pt x="602" y="61"/>
                  </a:cubicBezTo>
                  <a:close/>
                  <a:moveTo>
                    <a:pt x="602" y="0"/>
                  </a:moveTo>
                  <a:cubicBezTo>
                    <a:pt x="271" y="0"/>
                    <a:pt x="1" y="269"/>
                    <a:pt x="1" y="600"/>
                  </a:cubicBezTo>
                  <a:cubicBezTo>
                    <a:pt x="1" y="931"/>
                    <a:pt x="271" y="1202"/>
                    <a:pt x="602" y="1202"/>
                  </a:cubicBezTo>
                  <a:cubicBezTo>
                    <a:pt x="933" y="1202"/>
                    <a:pt x="1202" y="931"/>
                    <a:pt x="1202" y="600"/>
                  </a:cubicBezTo>
                  <a:cubicBezTo>
                    <a:pt x="1202" y="269"/>
                    <a:pt x="933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>
              <a:off x="7038275" y="1826988"/>
              <a:ext cx="25975" cy="26000"/>
            </a:xfrm>
            <a:custGeom>
              <a:avLst/>
              <a:gdLst/>
              <a:ahLst/>
              <a:cxnLst/>
              <a:rect l="l" t="t" r="r" b="b"/>
              <a:pathLst>
                <a:path w="1039" h="1040" extrusionOk="0">
                  <a:moveTo>
                    <a:pt x="519" y="63"/>
                  </a:moveTo>
                  <a:cubicBezTo>
                    <a:pt x="771" y="63"/>
                    <a:pt x="976" y="268"/>
                    <a:pt x="977" y="521"/>
                  </a:cubicBezTo>
                  <a:cubicBezTo>
                    <a:pt x="977" y="773"/>
                    <a:pt x="771" y="978"/>
                    <a:pt x="519" y="978"/>
                  </a:cubicBezTo>
                  <a:cubicBezTo>
                    <a:pt x="267" y="978"/>
                    <a:pt x="61" y="773"/>
                    <a:pt x="61" y="521"/>
                  </a:cubicBezTo>
                  <a:cubicBezTo>
                    <a:pt x="61" y="268"/>
                    <a:pt x="267" y="63"/>
                    <a:pt x="519" y="63"/>
                  </a:cubicBezTo>
                  <a:close/>
                  <a:moveTo>
                    <a:pt x="519" y="1"/>
                  </a:moveTo>
                  <a:cubicBezTo>
                    <a:pt x="234" y="1"/>
                    <a:pt x="0" y="234"/>
                    <a:pt x="0" y="521"/>
                  </a:cubicBezTo>
                  <a:cubicBezTo>
                    <a:pt x="0" y="806"/>
                    <a:pt x="232" y="1040"/>
                    <a:pt x="519" y="1040"/>
                  </a:cubicBezTo>
                  <a:cubicBezTo>
                    <a:pt x="805" y="1040"/>
                    <a:pt x="1038" y="807"/>
                    <a:pt x="1038" y="521"/>
                  </a:cubicBezTo>
                  <a:cubicBezTo>
                    <a:pt x="1038" y="235"/>
                    <a:pt x="806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7230650" y="1816263"/>
              <a:ext cx="22800" cy="22775"/>
            </a:xfrm>
            <a:custGeom>
              <a:avLst/>
              <a:gdLst/>
              <a:ahLst/>
              <a:cxnLst/>
              <a:rect l="l" t="t" r="r" b="b"/>
              <a:pathLst>
                <a:path w="912" h="911" extrusionOk="0">
                  <a:moveTo>
                    <a:pt x="457" y="65"/>
                  </a:moveTo>
                  <a:cubicBezTo>
                    <a:pt x="672" y="65"/>
                    <a:pt x="849" y="241"/>
                    <a:pt x="849" y="457"/>
                  </a:cubicBezTo>
                  <a:cubicBezTo>
                    <a:pt x="849" y="673"/>
                    <a:pt x="672" y="849"/>
                    <a:pt x="457" y="849"/>
                  </a:cubicBezTo>
                  <a:cubicBezTo>
                    <a:pt x="240" y="849"/>
                    <a:pt x="64" y="673"/>
                    <a:pt x="64" y="457"/>
                  </a:cubicBezTo>
                  <a:cubicBezTo>
                    <a:pt x="64" y="241"/>
                    <a:pt x="240" y="65"/>
                    <a:pt x="457" y="65"/>
                  </a:cubicBezTo>
                  <a:close/>
                  <a:moveTo>
                    <a:pt x="457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6" y="910"/>
                    <a:pt x="457" y="910"/>
                  </a:cubicBezTo>
                  <a:cubicBezTo>
                    <a:pt x="705" y="910"/>
                    <a:pt x="910" y="707"/>
                    <a:pt x="912" y="455"/>
                  </a:cubicBezTo>
                  <a:cubicBezTo>
                    <a:pt x="912" y="205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7318325" y="1854988"/>
              <a:ext cx="15325" cy="1532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306" y="64"/>
                  </a:moveTo>
                  <a:cubicBezTo>
                    <a:pt x="441" y="64"/>
                    <a:pt x="549" y="173"/>
                    <a:pt x="549" y="306"/>
                  </a:cubicBezTo>
                  <a:cubicBezTo>
                    <a:pt x="549" y="440"/>
                    <a:pt x="439" y="550"/>
                    <a:pt x="306" y="550"/>
                  </a:cubicBezTo>
                  <a:cubicBezTo>
                    <a:pt x="172" y="550"/>
                    <a:pt x="63" y="440"/>
                    <a:pt x="63" y="306"/>
                  </a:cubicBezTo>
                  <a:cubicBezTo>
                    <a:pt x="63" y="173"/>
                    <a:pt x="172" y="64"/>
                    <a:pt x="306" y="64"/>
                  </a:cubicBezTo>
                  <a:close/>
                  <a:moveTo>
                    <a:pt x="306" y="1"/>
                  </a:moveTo>
                  <a:cubicBezTo>
                    <a:pt x="138" y="1"/>
                    <a:pt x="0" y="139"/>
                    <a:pt x="0" y="306"/>
                  </a:cubicBezTo>
                  <a:cubicBezTo>
                    <a:pt x="0" y="475"/>
                    <a:pt x="138" y="613"/>
                    <a:pt x="306" y="613"/>
                  </a:cubicBezTo>
                  <a:cubicBezTo>
                    <a:pt x="474" y="613"/>
                    <a:pt x="612" y="475"/>
                    <a:pt x="612" y="306"/>
                  </a:cubicBezTo>
                  <a:cubicBezTo>
                    <a:pt x="612" y="139"/>
                    <a:pt x="474" y="1"/>
                    <a:pt x="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7293525" y="1870463"/>
              <a:ext cx="23825" cy="23775"/>
            </a:xfrm>
            <a:custGeom>
              <a:avLst/>
              <a:gdLst/>
              <a:ahLst/>
              <a:cxnLst/>
              <a:rect l="l" t="t" r="r" b="b"/>
              <a:pathLst>
                <a:path w="953" h="951" extrusionOk="0">
                  <a:moveTo>
                    <a:pt x="475" y="61"/>
                  </a:moveTo>
                  <a:cubicBezTo>
                    <a:pt x="704" y="61"/>
                    <a:pt x="890" y="247"/>
                    <a:pt x="890" y="475"/>
                  </a:cubicBezTo>
                  <a:cubicBezTo>
                    <a:pt x="890" y="704"/>
                    <a:pt x="704" y="889"/>
                    <a:pt x="475" y="889"/>
                  </a:cubicBezTo>
                  <a:cubicBezTo>
                    <a:pt x="248" y="889"/>
                    <a:pt x="62" y="704"/>
                    <a:pt x="62" y="475"/>
                  </a:cubicBezTo>
                  <a:cubicBezTo>
                    <a:pt x="62" y="247"/>
                    <a:pt x="248" y="61"/>
                    <a:pt x="475" y="61"/>
                  </a:cubicBezTo>
                  <a:close/>
                  <a:moveTo>
                    <a:pt x="475" y="0"/>
                  </a:moveTo>
                  <a:cubicBezTo>
                    <a:pt x="214" y="0"/>
                    <a:pt x="0" y="214"/>
                    <a:pt x="0" y="475"/>
                  </a:cubicBezTo>
                  <a:cubicBezTo>
                    <a:pt x="0" y="737"/>
                    <a:pt x="214" y="950"/>
                    <a:pt x="475" y="950"/>
                  </a:cubicBezTo>
                  <a:cubicBezTo>
                    <a:pt x="739" y="950"/>
                    <a:pt x="953" y="737"/>
                    <a:pt x="951" y="475"/>
                  </a:cubicBezTo>
                  <a:cubicBezTo>
                    <a:pt x="951" y="214"/>
                    <a:pt x="737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7353300" y="1923063"/>
              <a:ext cx="17850" cy="17825"/>
            </a:xfrm>
            <a:custGeom>
              <a:avLst/>
              <a:gdLst/>
              <a:ahLst/>
              <a:cxnLst/>
              <a:rect l="l" t="t" r="r" b="b"/>
              <a:pathLst>
                <a:path w="714" h="713" extrusionOk="0">
                  <a:moveTo>
                    <a:pt x="357" y="64"/>
                  </a:moveTo>
                  <a:cubicBezTo>
                    <a:pt x="518" y="64"/>
                    <a:pt x="650" y="196"/>
                    <a:pt x="650" y="357"/>
                  </a:cubicBezTo>
                  <a:cubicBezTo>
                    <a:pt x="650" y="519"/>
                    <a:pt x="518" y="651"/>
                    <a:pt x="357" y="651"/>
                  </a:cubicBezTo>
                  <a:cubicBezTo>
                    <a:pt x="195" y="651"/>
                    <a:pt x="63" y="519"/>
                    <a:pt x="63" y="357"/>
                  </a:cubicBezTo>
                  <a:cubicBezTo>
                    <a:pt x="63" y="195"/>
                    <a:pt x="195" y="64"/>
                    <a:pt x="357" y="64"/>
                  </a:cubicBezTo>
                  <a:close/>
                  <a:moveTo>
                    <a:pt x="357" y="1"/>
                  </a:moveTo>
                  <a:cubicBezTo>
                    <a:pt x="160" y="1"/>
                    <a:pt x="0" y="161"/>
                    <a:pt x="0" y="357"/>
                  </a:cubicBezTo>
                  <a:cubicBezTo>
                    <a:pt x="0" y="553"/>
                    <a:pt x="160" y="713"/>
                    <a:pt x="357" y="713"/>
                  </a:cubicBezTo>
                  <a:cubicBezTo>
                    <a:pt x="553" y="713"/>
                    <a:pt x="713" y="553"/>
                    <a:pt x="713" y="357"/>
                  </a:cubicBezTo>
                  <a:cubicBezTo>
                    <a:pt x="713" y="161"/>
                    <a:pt x="553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7353000" y="1879663"/>
              <a:ext cx="27525" cy="275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550" y="64"/>
                  </a:moveTo>
                  <a:cubicBezTo>
                    <a:pt x="818" y="64"/>
                    <a:pt x="1037" y="282"/>
                    <a:pt x="1037" y="550"/>
                  </a:cubicBezTo>
                  <a:cubicBezTo>
                    <a:pt x="1037" y="818"/>
                    <a:pt x="818" y="1037"/>
                    <a:pt x="550" y="1037"/>
                  </a:cubicBezTo>
                  <a:cubicBezTo>
                    <a:pt x="281" y="1037"/>
                    <a:pt x="62" y="818"/>
                    <a:pt x="62" y="550"/>
                  </a:cubicBezTo>
                  <a:cubicBezTo>
                    <a:pt x="62" y="282"/>
                    <a:pt x="281" y="64"/>
                    <a:pt x="550" y="64"/>
                  </a:cubicBezTo>
                  <a:close/>
                  <a:moveTo>
                    <a:pt x="550" y="1"/>
                  </a:moveTo>
                  <a:cubicBezTo>
                    <a:pt x="247" y="1"/>
                    <a:pt x="0" y="247"/>
                    <a:pt x="0" y="550"/>
                  </a:cubicBezTo>
                  <a:cubicBezTo>
                    <a:pt x="0" y="854"/>
                    <a:pt x="247" y="1100"/>
                    <a:pt x="550" y="1100"/>
                  </a:cubicBezTo>
                  <a:cubicBezTo>
                    <a:pt x="853" y="1100"/>
                    <a:pt x="1100" y="855"/>
                    <a:pt x="1100" y="550"/>
                  </a:cubicBezTo>
                  <a:cubicBezTo>
                    <a:pt x="1100" y="247"/>
                    <a:pt x="853" y="1"/>
                    <a:pt x="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7425500" y="2005013"/>
              <a:ext cx="17375" cy="17375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7" y="63"/>
                  </a:moveTo>
                  <a:cubicBezTo>
                    <a:pt x="505" y="63"/>
                    <a:pt x="633" y="191"/>
                    <a:pt x="633" y="348"/>
                  </a:cubicBezTo>
                  <a:cubicBezTo>
                    <a:pt x="633" y="505"/>
                    <a:pt x="504" y="633"/>
                    <a:pt x="347" y="633"/>
                  </a:cubicBezTo>
                  <a:cubicBezTo>
                    <a:pt x="190" y="633"/>
                    <a:pt x="62" y="506"/>
                    <a:pt x="62" y="348"/>
                  </a:cubicBezTo>
                  <a:cubicBezTo>
                    <a:pt x="62" y="191"/>
                    <a:pt x="190" y="63"/>
                    <a:pt x="347" y="63"/>
                  </a:cubicBezTo>
                  <a:close/>
                  <a:moveTo>
                    <a:pt x="347" y="1"/>
                  </a:moveTo>
                  <a:cubicBezTo>
                    <a:pt x="156" y="1"/>
                    <a:pt x="0" y="156"/>
                    <a:pt x="0" y="348"/>
                  </a:cubicBezTo>
                  <a:cubicBezTo>
                    <a:pt x="0" y="539"/>
                    <a:pt x="155" y="695"/>
                    <a:pt x="347" y="695"/>
                  </a:cubicBezTo>
                  <a:cubicBezTo>
                    <a:pt x="539" y="695"/>
                    <a:pt x="694" y="539"/>
                    <a:pt x="694" y="348"/>
                  </a:cubicBezTo>
                  <a:cubicBezTo>
                    <a:pt x="694" y="157"/>
                    <a:pt x="539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>
              <a:off x="7265475" y="2055613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6" y="63"/>
                  </a:moveTo>
                  <a:cubicBezTo>
                    <a:pt x="517" y="63"/>
                    <a:pt x="647" y="194"/>
                    <a:pt x="649" y="357"/>
                  </a:cubicBezTo>
                  <a:cubicBezTo>
                    <a:pt x="649" y="518"/>
                    <a:pt x="517" y="651"/>
                    <a:pt x="356" y="651"/>
                  </a:cubicBezTo>
                  <a:cubicBezTo>
                    <a:pt x="193" y="651"/>
                    <a:pt x="62" y="518"/>
                    <a:pt x="62" y="357"/>
                  </a:cubicBezTo>
                  <a:cubicBezTo>
                    <a:pt x="62" y="195"/>
                    <a:pt x="193" y="63"/>
                    <a:pt x="356" y="63"/>
                  </a:cubicBezTo>
                  <a:close/>
                  <a:moveTo>
                    <a:pt x="356" y="0"/>
                  </a:moveTo>
                  <a:cubicBezTo>
                    <a:pt x="159" y="0"/>
                    <a:pt x="0" y="159"/>
                    <a:pt x="0" y="355"/>
                  </a:cubicBezTo>
                  <a:cubicBezTo>
                    <a:pt x="0" y="551"/>
                    <a:pt x="159" y="710"/>
                    <a:pt x="356" y="710"/>
                  </a:cubicBezTo>
                  <a:cubicBezTo>
                    <a:pt x="550" y="710"/>
                    <a:pt x="710" y="551"/>
                    <a:pt x="710" y="355"/>
                  </a:cubicBezTo>
                  <a:cubicBezTo>
                    <a:pt x="710" y="159"/>
                    <a:pt x="551" y="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>
              <a:off x="7117125" y="2051613"/>
              <a:ext cx="74025" cy="10275"/>
            </a:xfrm>
            <a:custGeom>
              <a:avLst/>
              <a:gdLst/>
              <a:ahLst/>
              <a:cxnLst/>
              <a:rect l="l" t="t" r="r" b="b"/>
              <a:pathLst>
                <a:path w="2961" h="411" extrusionOk="0">
                  <a:moveTo>
                    <a:pt x="1936" y="0"/>
                  </a:moveTo>
                  <a:lnTo>
                    <a:pt x="1588" y="348"/>
                  </a:lnTo>
                  <a:lnTo>
                    <a:pt x="0" y="348"/>
                  </a:lnTo>
                  <a:lnTo>
                    <a:pt x="0" y="410"/>
                  </a:lnTo>
                  <a:lnTo>
                    <a:pt x="1614" y="410"/>
                  </a:lnTo>
                  <a:lnTo>
                    <a:pt x="1962" y="62"/>
                  </a:lnTo>
                  <a:lnTo>
                    <a:pt x="2960" y="62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7289625" y="1959713"/>
              <a:ext cx="95750" cy="41275"/>
            </a:xfrm>
            <a:custGeom>
              <a:avLst/>
              <a:gdLst/>
              <a:ahLst/>
              <a:cxnLst/>
              <a:rect l="l" t="t" r="r" b="b"/>
              <a:pathLst>
                <a:path w="3830" h="1651" extrusionOk="0">
                  <a:moveTo>
                    <a:pt x="3786" y="1"/>
                  </a:moveTo>
                  <a:lnTo>
                    <a:pt x="2197" y="1589"/>
                  </a:lnTo>
                  <a:lnTo>
                    <a:pt x="0" y="1589"/>
                  </a:lnTo>
                  <a:lnTo>
                    <a:pt x="0" y="1651"/>
                  </a:lnTo>
                  <a:lnTo>
                    <a:pt x="2224" y="1651"/>
                  </a:lnTo>
                  <a:lnTo>
                    <a:pt x="3829" y="4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7212100" y="2000963"/>
              <a:ext cx="50225" cy="45200"/>
            </a:xfrm>
            <a:custGeom>
              <a:avLst/>
              <a:gdLst/>
              <a:ahLst/>
              <a:cxnLst/>
              <a:rect l="l" t="t" r="r" b="b"/>
              <a:pathLst>
                <a:path w="2009" h="1808" extrusionOk="0">
                  <a:moveTo>
                    <a:pt x="1766" y="1"/>
                  </a:moveTo>
                  <a:lnTo>
                    <a:pt x="1" y="1764"/>
                  </a:lnTo>
                  <a:lnTo>
                    <a:pt x="45" y="1807"/>
                  </a:lnTo>
                  <a:lnTo>
                    <a:pt x="1791" y="61"/>
                  </a:lnTo>
                  <a:lnTo>
                    <a:pt x="2008" y="61"/>
                  </a:lnTo>
                  <a:lnTo>
                    <a:pt x="20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7260750" y="1984288"/>
              <a:ext cx="30625" cy="30625"/>
            </a:xfrm>
            <a:custGeom>
              <a:avLst/>
              <a:gdLst/>
              <a:ahLst/>
              <a:cxnLst/>
              <a:rect l="l" t="t" r="r" b="b"/>
              <a:pathLst>
                <a:path w="1225" h="1225" extrusionOk="0">
                  <a:moveTo>
                    <a:pt x="612" y="60"/>
                  </a:moveTo>
                  <a:cubicBezTo>
                    <a:pt x="915" y="60"/>
                    <a:pt x="1163" y="307"/>
                    <a:pt x="1163" y="611"/>
                  </a:cubicBezTo>
                  <a:cubicBezTo>
                    <a:pt x="1163" y="915"/>
                    <a:pt x="916" y="1162"/>
                    <a:pt x="612" y="1162"/>
                  </a:cubicBezTo>
                  <a:cubicBezTo>
                    <a:pt x="308" y="1162"/>
                    <a:pt x="61" y="915"/>
                    <a:pt x="61" y="611"/>
                  </a:cubicBezTo>
                  <a:cubicBezTo>
                    <a:pt x="61" y="307"/>
                    <a:pt x="308" y="60"/>
                    <a:pt x="612" y="60"/>
                  </a:cubicBezTo>
                  <a:close/>
                  <a:moveTo>
                    <a:pt x="612" y="0"/>
                  </a:moveTo>
                  <a:cubicBezTo>
                    <a:pt x="275" y="0"/>
                    <a:pt x="0" y="275"/>
                    <a:pt x="0" y="612"/>
                  </a:cubicBezTo>
                  <a:cubicBezTo>
                    <a:pt x="0" y="950"/>
                    <a:pt x="275" y="1225"/>
                    <a:pt x="612" y="1225"/>
                  </a:cubicBezTo>
                  <a:cubicBezTo>
                    <a:pt x="949" y="1225"/>
                    <a:pt x="1225" y="948"/>
                    <a:pt x="1225" y="612"/>
                  </a:cubicBezTo>
                  <a:cubicBezTo>
                    <a:pt x="1225" y="275"/>
                    <a:pt x="949" y="0"/>
                    <a:pt x="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7306700" y="1936988"/>
              <a:ext cx="30700" cy="30650"/>
            </a:xfrm>
            <a:custGeom>
              <a:avLst/>
              <a:gdLst/>
              <a:ahLst/>
              <a:cxnLst/>
              <a:rect l="l" t="t" r="r" b="b"/>
              <a:pathLst>
                <a:path w="1228" h="1226" extrusionOk="0">
                  <a:moveTo>
                    <a:pt x="614" y="61"/>
                  </a:moveTo>
                  <a:cubicBezTo>
                    <a:pt x="918" y="61"/>
                    <a:pt x="1165" y="309"/>
                    <a:pt x="1165" y="612"/>
                  </a:cubicBezTo>
                  <a:cubicBezTo>
                    <a:pt x="1165" y="916"/>
                    <a:pt x="918" y="1163"/>
                    <a:pt x="614" y="1163"/>
                  </a:cubicBezTo>
                  <a:cubicBezTo>
                    <a:pt x="309" y="1163"/>
                    <a:pt x="63" y="916"/>
                    <a:pt x="63" y="612"/>
                  </a:cubicBezTo>
                  <a:cubicBezTo>
                    <a:pt x="63" y="308"/>
                    <a:pt x="309" y="61"/>
                    <a:pt x="614" y="61"/>
                  </a:cubicBezTo>
                  <a:close/>
                  <a:moveTo>
                    <a:pt x="614" y="0"/>
                  </a:moveTo>
                  <a:cubicBezTo>
                    <a:pt x="276" y="0"/>
                    <a:pt x="1" y="276"/>
                    <a:pt x="1" y="613"/>
                  </a:cubicBezTo>
                  <a:cubicBezTo>
                    <a:pt x="1" y="950"/>
                    <a:pt x="276" y="1226"/>
                    <a:pt x="614" y="1226"/>
                  </a:cubicBezTo>
                  <a:cubicBezTo>
                    <a:pt x="952" y="1226"/>
                    <a:pt x="1228" y="950"/>
                    <a:pt x="1226" y="613"/>
                  </a:cubicBezTo>
                  <a:cubicBezTo>
                    <a:pt x="1226" y="276"/>
                    <a:pt x="951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7381550" y="1944963"/>
              <a:ext cx="30700" cy="30675"/>
            </a:xfrm>
            <a:custGeom>
              <a:avLst/>
              <a:gdLst/>
              <a:ahLst/>
              <a:cxnLst/>
              <a:rect l="l" t="t" r="r" b="b"/>
              <a:pathLst>
                <a:path w="1228" h="1227" extrusionOk="0">
                  <a:moveTo>
                    <a:pt x="614" y="60"/>
                  </a:moveTo>
                  <a:cubicBezTo>
                    <a:pt x="918" y="60"/>
                    <a:pt x="1165" y="309"/>
                    <a:pt x="1165" y="612"/>
                  </a:cubicBezTo>
                  <a:cubicBezTo>
                    <a:pt x="1165" y="916"/>
                    <a:pt x="918" y="1163"/>
                    <a:pt x="614" y="1163"/>
                  </a:cubicBezTo>
                  <a:cubicBezTo>
                    <a:pt x="309" y="1163"/>
                    <a:pt x="62" y="916"/>
                    <a:pt x="62" y="612"/>
                  </a:cubicBezTo>
                  <a:cubicBezTo>
                    <a:pt x="62" y="308"/>
                    <a:pt x="309" y="60"/>
                    <a:pt x="614" y="60"/>
                  </a:cubicBezTo>
                  <a:close/>
                  <a:moveTo>
                    <a:pt x="614" y="0"/>
                  </a:moveTo>
                  <a:cubicBezTo>
                    <a:pt x="275" y="0"/>
                    <a:pt x="1" y="276"/>
                    <a:pt x="1" y="613"/>
                  </a:cubicBezTo>
                  <a:cubicBezTo>
                    <a:pt x="1" y="951"/>
                    <a:pt x="275" y="1226"/>
                    <a:pt x="614" y="1226"/>
                  </a:cubicBezTo>
                  <a:cubicBezTo>
                    <a:pt x="952" y="1226"/>
                    <a:pt x="1228" y="951"/>
                    <a:pt x="1226" y="613"/>
                  </a:cubicBezTo>
                  <a:cubicBezTo>
                    <a:pt x="1226" y="276"/>
                    <a:pt x="951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7188200" y="2040063"/>
              <a:ext cx="30675" cy="30650"/>
            </a:xfrm>
            <a:custGeom>
              <a:avLst/>
              <a:gdLst/>
              <a:ahLst/>
              <a:cxnLst/>
              <a:rect l="l" t="t" r="r" b="b"/>
              <a:pathLst>
                <a:path w="1227" h="1226" extrusionOk="0">
                  <a:moveTo>
                    <a:pt x="614" y="62"/>
                  </a:moveTo>
                  <a:cubicBezTo>
                    <a:pt x="917" y="62"/>
                    <a:pt x="1165" y="308"/>
                    <a:pt x="1165" y="613"/>
                  </a:cubicBezTo>
                  <a:cubicBezTo>
                    <a:pt x="1165" y="917"/>
                    <a:pt x="918" y="1165"/>
                    <a:pt x="614" y="1165"/>
                  </a:cubicBezTo>
                  <a:cubicBezTo>
                    <a:pt x="310" y="1165"/>
                    <a:pt x="63" y="917"/>
                    <a:pt x="63" y="613"/>
                  </a:cubicBezTo>
                  <a:cubicBezTo>
                    <a:pt x="63" y="308"/>
                    <a:pt x="310" y="62"/>
                    <a:pt x="614" y="62"/>
                  </a:cubicBezTo>
                  <a:close/>
                  <a:moveTo>
                    <a:pt x="614" y="1"/>
                  </a:moveTo>
                  <a:cubicBezTo>
                    <a:pt x="276" y="1"/>
                    <a:pt x="1" y="275"/>
                    <a:pt x="1" y="613"/>
                  </a:cubicBezTo>
                  <a:cubicBezTo>
                    <a:pt x="1" y="950"/>
                    <a:pt x="276" y="1226"/>
                    <a:pt x="614" y="1226"/>
                  </a:cubicBezTo>
                  <a:cubicBezTo>
                    <a:pt x="951" y="1226"/>
                    <a:pt x="1227" y="951"/>
                    <a:pt x="1227" y="613"/>
                  </a:cubicBezTo>
                  <a:cubicBezTo>
                    <a:pt x="1227" y="275"/>
                    <a:pt x="951" y="1"/>
                    <a:pt x="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7317250" y="1999638"/>
              <a:ext cx="77600" cy="28800"/>
            </a:xfrm>
            <a:custGeom>
              <a:avLst/>
              <a:gdLst/>
              <a:ahLst/>
              <a:cxnLst/>
              <a:rect l="l" t="t" r="r" b="b"/>
              <a:pathLst>
                <a:path w="3104" h="1152" extrusionOk="0">
                  <a:moveTo>
                    <a:pt x="44" y="0"/>
                  </a:moveTo>
                  <a:lnTo>
                    <a:pt x="1" y="44"/>
                  </a:lnTo>
                  <a:lnTo>
                    <a:pt x="1099" y="1143"/>
                  </a:lnTo>
                  <a:lnTo>
                    <a:pt x="1107" y="1151"/>
                  </a:lnTo>
                  <a:lnTo>
                    <a:pt x="3104" y="1151"/>
                  </a:lnTo>
                  <a:lnTo>
                    <a:pt x="3104" y="1090"/>
                  </a:lnTo>
                  <a:lnTo>
                    <a:pt x="1133" y="109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7332450" y="1982863"/>
              <a:ext cx="91100" cy="31675"/>
            </a:xfrm>
            <a:custGeom>
              <a:avLst/>
              <a:gdLst/>
              <a:ahLst/>
              <a:cxnLst/>
              <a:rect l="l" t="t" r="r" b="b"/>
              <a:pathLst>
                <a:path w="3644" h="1267" extrusionOk="0">
                  <a:moveTo>
                    <a:pt x="2271" y="1"/>
                  </a:moveTo>
                  <a:lnTo>
                    <a:pt x="1067" y="1205"/>
                  </a:lnTo>
                  <a:lnTo>
                    <a:pt x="578" y="1205"/>
                  </a:lnTo>
                  <a:lnTo>
                    <a:pt x="44" y="671"/>
                  </a:lnTo>
                  <a:lnTo>
                    <a:pt x="0" y="715"/>
                  </a:lnTo>
                  <a:lnTo>
                    <a:pt x="552" y="1267"/>
                  </a:lnTo>
                  <a:lnTo>
                    <a:pt x="1094" y="1267"/>
                  </a:lnTo>
                  <a:lnTo>
                    <a:pt x="2297" y="62"/>
                  </a:lnTo>
                  <a:lnTo>
                    <a:pt x="3643" y="62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>
              <a:off x="7355775" y="1988838"/>
              <a:ext cx="84400" cy="39375"/>
            </a:xfrm>
            <a:custGeom>
              <a:avLst/>
              <a:gdLst/>
              <a:ahLst/>
              <a:cxnLst/>
              <a:rect l="l" t="t" r="r" b="b"/>
              <a:pathLst>
                <a:path w="3376" h="1575" extrusionOk="0">
                  <a:moveTo>
                    <a:pt x="1529" y="1"/>
                  </a:moveTo>
                  <a:lnTo>
                    <a:pt x="0" y="1530"/>
                  </a:lnTo>
                  <a:lnTo>
                    <a:pt x="44" y="1575"/>
                  </a:lnTo>
                  <a:lnTo>
                    <a:pt x="1555" y="64"/>
                  </a:lnTo>
                  <a:lnTo>
                    <a:pt x="3376" y="64"/>
                  </a:lnTo>
                  <a:lnTo>
                    <a:pt x="3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4"/>
            <p:cNvSpPr/>
            <p:nvPr/>
          </p:nvSpPr>
          <p:spPr>
            <a:xfrm>
              <a:off x="7367975" y="1996863"/>
              <a:ext cx="62725" cy="31350"/>
            </a:xfrm>
            <a:custGeom>
              <a:avLst/>
              <a:gdLst/>
              <a:ahLst/>
              <a:cxnLst/>
              <a:rect l="l" t="t" r="r" b="b"/>
              <a:pathLst>
                <a:path w="2509" h="1254" extrusionOk="0">
                  <a:moveTo>
                    <a:pt x="1224" y="0"/>
                  </a:moveTo>
                  <a:cubicBezTo>
                    <a:pt x="1207" y="0"/>
                    <a:pt x="1172" y="0"/>
                    <a:pt x="0" y="1211"/>
                  </a:cubicBezTo>
                  <a:lnTo>
                    <a:pt x="44" y="1254"/>
                  </a:lnTo>
                  <a:cubicBezTo>
                    <a:pt x="484" y="801"/>
                    <a:pt x="1152" y="119"/>
                    <a:pt x="1231" y="61"/>
                  </a:cubicBezTo>
                  <a:lnTo>
                    <a:pt x="2091" y="61"/>
                  </a:lnTo>
                  <a:lnTo>
                    <a:pt x="2465" y="437"/>
                  </a:lnTo>
                  <a:lnTo>
                    <a:pt x="2509" y="392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>
              <a:off x="7113425" y="1948938"/>
              <a:ext cx="194075" cy="90975"/>
            </a:xfrm>
            <a:custGeom>
              <a:avLst/>
              <a:gdLst/>
              <a:ahLst/>
              <a:cxnLst/>
              <a:rect l="l" t="t" r="r" b="b"/>
              <a:pathLst>
                <a:path w="7763" h="3639" extrusionOk="0">
                  <a:moveTo>
                    <a:pt x="4892" y="0"/>
                  </a:moveTo>
                  <a:lnTo>
                    <a:pt x="2750" y="2141"/>
                  </a:lnTo>
                  <a:lnTo>
                    <a:pt x="1676" y="2141"/>
                  </a:lnTo>
                  <a:lnTo>
                    <a:pt x="965" y="2852"/>
                  </a:lnTo>
                  <a:lnTo>
                    <a:pt x="956" y="2862"/>
                  </a:lnTo>
                  <a:lnTo>
                    <a:pt x="956" y="3366"/>
                  </a:lnTo>
                  <a:lnTo>
                    <a:pt x="746" y="3576"/>
                  </a:lnTo>
                  <a:lnTo>
                    <a:pt x="0" y="3576"/>
                  </a:lnTo>
                  <a:lnTo>
                    <a:pt x="0" y="3638"/>
                  </a:lnTo>
                  <a:lnTo>
                    <a:pt x="771" y="3638"/>
                  </a:lnTo>
                  <a:lnTo>
                    <a:pt x="1019" y="3393"/>
                  </a:lnTo>
                  <a:lnTo>
                    <a:pt x="1019" y="2888"/>
                  </a:lnTo>
                  <a:lnTo>
                    <a:pt x="1702" y="2202"/>
                  </a:lnTo>
                  <a:lnTo>
                    <a:pt x="2775" y="2202"/>
                  </a:lnTo>
                  <a:lnTo>
                    <a:pt x="4917" y="61"/>
                  </a:lnTo>
                  <a:lnTo>
                    <a:pt x="7763" y="61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>
              <a:off x="7144500" y="1962838"/>
              <a:ext cx="36975" cy="51275"/>
            </a:xfrm>
            <a:custGeom>
              <a:avLst/>
              <a:gdLst/>
              <a:ahLst/>
              <a:cxnLst/>
              <a:rect l="l" t="t" r="r" b="b"/>
              <a:pathLst>
                <a:path w="1479" h="2051" extrusionOk="0">
                  <a:moveTo>
                    <a:pt x="957" y="1"/>
                  </a:moveTo>
                  <a:lnTo>
                    <a:pt x="11" y="947"/>
                  </a:lnTo>
                  <a:lnTo>
                    <a:pt x="1" y="956"/>
                  </a:lnTo>
                  <a:lnTo>
                    <a:pt x="1" y="2051"/>
                  </a:lnTo>
                  <a:lnTo>
                    <a:pt x="64" y="2051"/>
                  </a:lnTo>
                  <a:lnTo>
                    <a:pt x="64" y="982"/>
                  </a:lnTo>
                  <a:lnTo>
                    <a:pt x="981" y="63"/>
                  </a:lnTo>
                  <a:lnTo>
                    <a:pt x="1479" y="63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>
              <a:off x="7336600" y="1919063"/>
              <a:ext cx="60875" cy="33025"/>
            </a:xfrm>
            <a:custGeom>
              <a:avLst/>
              <a:gdLst/>
              <a:ahLst/>
              <a:cxnLst/>
              <a:rect l="l" t="t" r="r" b="b"/>
              <a:pathLst>
                <a:path w="2435" h="1321" extrusionOk="0">
                  <a:moveTo>
                    <a:pt x="2390" y="1"/>
                  </a:moveTo>
                  <a:lnTo>
                    <a:pt x="1131" y="1259"/>
                  </a:lnTo>
                  <a:lnTo>
                    <a:pt x="1" y="1259"/>
                  </a:lnTo>
                  <a:lnTo>
                    <a:pt x="1" y="1320"/>
                  </a:lnTo>
                  <a:lnTo>
                    <a:pt x="1158" y="1320"/>
                  </a:lnTo>
                  <a:lnTo>
                    <a:pt x="2434" y="44"/>
                  </a:lnTo>
                  <a:lnTo>
                    <a:pt x="2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>
              <a:off x="7262375" y="1931013"/>
              <a:ext cx="95350" cy="12875"/>
            </a:xfrm>
            <a:custGeom>
              <a:avLst/>
              <a:gdLst/>
              <a:ahLst/>
              <a:cxnLst/>
              <a:rect l="l" t="t" r="r" b="b"/>
              <a:pathLst>
                <a:path w="3814" h="515" extrusionOk="0">
                  <a:moveTo>
                    <a:pt x="1833" y="1"/>
                  </a:moveTo>
                  <a:lnTo>
                    <a:pt x="1498" y="334"/>
                  </a:lnTo>
                  <a:lnTo>
                    <a:pt x="0" y="334"/>
                  </a:lnTo>
                  <a:lnTo>
                    <a:pt x="0" y="395"/>
                  </a:lnTo>
                  <a:lnTo>
                    <a:pt x="1524" y="395"/>
                  </a:lnTo>
                  <a:lnTo>
                    <a:pt x="1858" y="63"/>
                  </a:lnTo>
                  <a:lnTo>
                    <a:pt x="2813" y="63"/>
                  </a:lnTo>
                  <a:lnTo>
                    <a:pt x="3264" y="515"/>
                  </a:lnTo>
                  <a:lnTo>
                    <a:pt x="3617" y="515"/>
                  </a:lnTo>
                  <a:lnTo>
                    <a:pt x="3813" y="319"/>
                  </a:lnTo>
                  <a:lnTo>
                    <a:pt x="3769" y="275"/>
                  </a:lnTo>
                  <a:lnTo>
                    <a:pt x="3592" y="453"/>
                  </a:lnTo>
                  <a:lnTo>
                    <a:pt x="3290" y="45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>
              <a:off x="7253325" y="1902338"/>
              <a:ext cx="106150" cy="47750"/>
            </a:xfrm>
            <a:custGeom>
              <a:avLst/>
              <a:gdLst/>
              <a:ahLst/>
              <a:cxnLst/>
              <a:rect l="l" t="t" r="r" b="b"/>
              <a:pathLst>
                <a:path w="4246" h="1910" extrusionOk="0">
                  <a:moveTo>
                    <a:pt x="4202" y="0"/>
                  </a:moveTo>
                  <a:lnTo>
                    <a:pt x="3479" y="724"/>
                  </a:lnTo>
                  <a:lnTo>
                    <a:pt x="1142" y="724"/>
                  </a:lnTo>
                  <a:lnTo>
                    <a:pt x="0" y="1865"/>
                  </a:lnTo>
                  <a:lnTo>
                    <a:pt x="44" y="1909"/>
                  </a:lnTo>
                  <a:lnTo>
                    <a:pt x="1168" y="786"/>
                  </a:lnTo>
                  <a:lnTo>
                    <a:pt x="3504" y="786"/>
                  </a:lnTo>
                  <a:lnTo>
                    <a:pt x="4246" y="44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>
              <a:off x="7311500" y="1906613"/>
              <a:ext cx="15000" cy="14700"/>
            </a:xfrm>
            <a:custGeom>
              <a:avLst/>
              <a:gdLst/>
              <a:ahLst/>
              <a:cxnLst/>
              <a:rect l="l" t="t" r="r" b="b"/>
              <a:pathLst>
                <a:path w="600" h="588" extrusionOk="0">
                  <a:moveTo>
                    <a:pt x="557" y="1"/>
                  </a:moveTo>
                  <a:cubicBezTo>
                    <a:pt x="1" y="544"/>
                    <a:pt x="1" y="553"/>
                    <a:pt x="1" y="571"/>
                  </a:cubicBezTo>
                  <a:lnTo>
                    <a:pt x="37" y="571"/>
                  </a:lnTo>
                  <a:lnTo>
                    <a:pt x="59" y="587"/>
                  </a:lnTo>
                  <a:cubicBezTo>
                    <a:pt x="79" y="558"/>
                    <a:pt x="401" y="240"/>
                    <a:pt x="600" y="45"/>
                  </a:cubicBezTo>
                  <a:lnTo>
                    <a:pt x="5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>
              <a:off x="7281350" y="1890438"/>
              <a:ext cx="17225" cy="30775"/>
            </a:xfrm>
            <a:custGeom>
              <a:avLst/>
              <a:gdLst/>
              <a:ahLst/>
              <a:cxnLst/>
              <a:rect l="l" t="t" r="r" b="b"/>
              <a:pathLst>
                <a:path w="689" h="1231" extrusionOk="0">
                  <a:moveTo>
                    <a:pt x="644" y="1"/>
                  </a:moveTo>
                  <a:lnTo>
                    <a:pt x="0" y="645"/>
                  </a:lnTo>
                  <a:lnTo>
                    <a:pt x="0" y="1231"/>
                  </a:lnTo>
                  <a:lnTo>
                    <a:pt x="62" y="1231"/>
                  </a:lnTo>
                  <a:lnTo>
                    <a:pt x="62" y="670"/>
                  </a:lnTo>
                  <a:lnTo>
                    <a:pt x="688" y="45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>
              <a:off x="7313900" y="1867763"/>
              <a:ext cx="8225" cy="8250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285" y="0"/>
                  </a:moveTo>
                  <a:lnTo>
                    <a:pt x="0" y="286"/>
                  </a:lnTo>
                  <a:lnTo>
                    <a:pt x="43" y="329"/>
                  </a:lnTo>
                  <a:lnTo>
                    <a:pt x="329" y="4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>
              <a:off x="7212950" y="1917213"/>
              <a:ext cx="11600" cy="55875"/>
            </a:xfrm>
            <a:custGeom>
              <a:avLst/>
              <a:gdLst/>
              <a:ahLst/>
              <a:cxnLst/>
              <a:rect l="l" t="t" r="r" b="b"/>
              <a:pathLst>
                <a:path w="464" h="2235" extrusionOk="0">
                  <a:moveTo>
                    <a:pt x="401" y="1"/>
                  </a:moveTo>
                  <a:lnTo>
                    <a:pt x="401" y="1351"/>
                  </a:lnTo>
                  <a:lnTo>
                    <a:pt x="1" y="1752"/>
                  </a:lnTo>
                  <a:lnTo>
                    <a:pt x="1" y="2235"/>
                  </a:lnTo>
                  <a:lnTo>
                    <a:pt x="62" y="2235"/>
                  </a:lnTo>
                  <a:lnTo>
                    <a:pt x="62" y="1778"/>
                  </a:lnTo>
                  <a:lnTo>
                    <a:pt x="463" y="1377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4"/>
            <p:cNvSpPr/>
            <p:nvPr/>
          </p:nvSpPr>
          <p:spPr>
            <a:xfrm>
              <a:off x="7235300" y="1891013"/>
              <a:ext cx="13475" cy="58725"/>
            </a:xfrm>
            <a:custGeom>
              <a:avLst/>
              <a:gdLst/>
              <a:ahLst/>
              <a:cxnLst/>
              <a:rect l="l" t="t" r="r" b="b"/>
              <a:pathLst>
                <a:path w="539" h="2349" extrusionOk="0">
                  <a:moveTo>
                    <a:pt x="477" y="0"/>
                  </a:moveTo>
                  <a:lnTo>
                    <a:pt x="477" y="1303"/>
                  </a:lnTo>
                  <a:lnTo>
                    <a:pt x="0" y="1779"/>
                  </a:lnTo>
                  <a:lnTo>
                    <a:pt x="0" y="2348"/>
                  </a:lnTo>
                  <a:lnTo>
                    <a:pt x="62" y="2348"/>
                  </a:lnTo>
                  <a:lnTo>
                    <a:pt x="62" y="1805"/>
                  </a:lnTo>
                  <a:lnTo>
                    <a:pt x="539" y="132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4"/>
            <p:cNvSpPr/>
            <p:nvPr/>
          </p:nvSpPr>
          <p:spPr>
            <a:xfrm>
              <a:off x="7244425" y="1873138"/>
              <a:ext cx="35650" cy="76375"/>
            </a:xfrm>
            <a:custGeom>
              <a:avLst/>
              <a:gdLst/>
              <a:ahLst/>
              <a:cxnLst/>
              <a:rect l="l" t="t" r="r" b="b"/>
              <a:pathLst>
                <a:path w="1426" h="3055" extrusionOk="0">
                  <a:moveTo>
                    <a:pt x="1364" y="1"/>
                  </a:moveTo>
                  <a:lnTo>
                    <a:pt x="1364" y="280"/>
                  </a:lnTo>
                  <a:lnTo>
                    <a:pt x="648" y="997"/>
                  </a:lnTo>
                  <a:lnTo>
                    <a:pt x="639" y="1006"/>
                  </a:lnTo>
                  <a:lnTo>
                    <a:pt x="639" y="1909"/>
                  </a:lnTo>
                  <a:lnTo>
                    <a:pt x="1" y="2548"/>
                  </a:lnTo>
                  <a:lnTo>
                    <a:pt x="1" y="3055"/>
                  </a:lnTo>
                  <a:lnTo>
                    <a:pt x="64" y="3055"/>
                  </a:lnTo>
                  <a:lnTo>
                    <a:pt x="64" y="2573"/>
                  </a:lnTo>
                  <a:lnTo>
                    <a:pt x="701" y="1936"/>
                  </a:lnTo>
                  <a:lnTo>
                    <a:pt x="701" y="1031"/>
                  </a:lnTo>
                  <a:lnTo>
                    <a:pt x="1418" y="315"/>
                  </a:lnTo>
                  <a:lnTo>
                    <a:pt x="1425" y="305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4"/>
            <p:cNvSpPr/>
            <p:nvPr/>
          </p:nvSpPr>
          <p:spPr>
            <a:xfrm>
              <a:off x="7232325" y="1835613"/>
              <a:ext cx="47000" cy="18350"/>
            </a:xfrm>
            <a:custGeom>
              <a:avLst/>
              <a:gdLst/>
              <a:ahLst/>
              <a:cxnLst/>
              <a:rect l="l" t="t" r="r" b="b"/>
              <a:pathLst>
                <a:path w="1880" h="734" extrusionOk="0">
                  <a:moveTo>
                    <a:pt x="1356" y="1"/>
                  </a:moveTo>
                  <a:lnTo>
                    <a:pt x="685" y="670"/>
                  </a:lnTo>
                  <a:lnTo>
                    <a:pt x="1" y="670"/>
                  </a:lnTo>
                  <a:lnTo>
                    <a:pt x="1" y="733"/>
                  </a:lnTo>
                  <a:lnTo>
                    <a:pt x="711" y="733"/>
                  </a:lnTo>
                  <a:lnTo>
                    <a:pt x="1381" y="64"/>
                  </a:lnTo>
                  <a:lnTo>
                    <a:pt x="1879" y="64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4"/>
            <p:cNvSpPr/>
            <p:nvPr/>
          </p:nvSpPr>
          <p:spPr>
            <a:xfrm>
              <a:off x="7073525" y="1864413"/>
              <a:ext cx="137650" cy="134300"/>
            </a:xfrm>
            <a:custGeom>
              <a:avLst/>
              <a:gdLst/>
              <a:ahLst/>
              <a:cxnLst/>
              <a:rect l="l" t="t" r="r" b="b"/>
              <a:pathLst>
                <a:path w="5506" h="5372" extrusionOk="0">
                  <a:moveTo>
                    <a:pt x="5461" y="1"/>
                  </a:moveTo>
                  <a:lnTo>
                    <a:pt x="4606" y="856"/>
                  </a:lnTo>
                  <a:lnTo>
                    <a:pt x="3221" y="856"/>
                  </a:lnTo>
                  <a:lnTo>
                    <a:pt x="2222" y="1856"/>
                  </a:lnTo>
                  <a:lnTo>
                    <a:pt x="2214" y="1865"/>
                  </a:lnTo>
                  <a:lnTo>
                    <a:pt x="2214" y="3037"/>
                  </a:lnTo>
                  <a:lnTo>
                    <a:pt x="1006" y="4245"/>
                  </a:lnTo>
                  <a:lnTo>
                    <a:pt x="376" y="4245"/>
                  </a:lnTo>
                  <a:lnTo>
                    <a:pt x="1" y="4620"/>
                  </a:lnTo>
                  <a:lnTo>
                    <a:pt x="1" y="5372"/>
                  </a:lnTo>
                  <a:lnTo>
                    <a:pt x="64" y="5372"/>
                  </a:lnTo>
                  <a:lnTo>
                    <a:pt x="64" y="4646"/>
                  </a:lnTo>
                  <a:lnTo>
                    <a:pt x="401" y="4306"/>
                  </a:lnTo>
                  <a:lnTo>
                    <a:pt x="1031" y="4306"/>
                  </a:lnTo>
                  <a:lnTo>
                    <a:pt x="2266" y="3072"/>
                  </a:lnTo>
                  <a:lnTo>
                    <a:pt x="2275" y="3063"/>
                  </a:lnTo>
                  <a:lnTo>
                    <a:pt x="2275" y="1891"/>
                  </a:lnTo>
                  <a:lnTo>
                    <a:pt x="3247" y="917"/>
                  </a:lnTo>
                  <a:lnTo>
                    <a:pt x="4631" y="917"/>
                  </a:lnTo>
                  <a:lnTo>
                    <a:pt x="5505" y="45"/>
                  </a:lnTo>
                  <a:lnTo>
                    <a:pt x="5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4"/>
            <p:cNvSpPr/>
            <p:nvPr/>
          </p:nvSpPr>
          <p:spPr>
            <a:xfrm>
              <a:off x="7227525" y="1835188"/>
              <a:ext cx="9525" cy="9500"/>
            </a:xfrm>
            <a:custGeom>
              <a:avLst/>
              <a:gdLst/>
              <a:ahLst/>
              <a:cxnLst/>
              <a:rect l="l" t="t" r="r" b="b"/>
              <a:pathLst>
                <a:path w="381" h="380" extrusionOk="0">
                  <a:moveTo>
                    <a:pt x="337" y="1"/>
                  </a:moveTo>
                  <a:lnTo>
                    <a:pt x="1" y="337"/>
                  </a:lnTo>
                  <a:lnTo>
                    <a:pt x="45" y="380"/>
                  </a:lnTo>
                  <a:lnTo>
                    <a:pt x="381" y="4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4"/>
            <p:cNvSpPr/>
            <p:nvPr/>
          </p:nvSpPr>
          <p:spPr>
            <a:xfrm>
              <a:off x="7106650" y="1932513"/>
              <a:ext cx="57825" cy="31900"/>
            </a:xfrm>
            <a:custGeom>
              <a:avLst/>
              <a:gdLst/>
              <a:ahLst/>
              <a:cxnLst/>
              <a:rect l="l" t="t" r="r" b="b"/>
              <a:pathLst>
                <a:path w="2313" h="1276" extrusionOk="0">
                  <a:moveTo>
                    <a:pt x="2269" y="1"/>
                  </a:moveTo>
                  <a:lnTo>
                    <a:pt x="1056" y="1214"/>
                  </a:lnTo>
                  <a:lnTo>
                    <a:pt x="1" y="1214"/>
                  </a:lnTo>
                  <a:lnTo>
                    <a:pt x="1" y="1276"/>
                  </a:lnTo>
                  <a:lnTo>
                    <a:pt x="1083" y="1276"/>
                  </a:lnTo>
                  <a:lnTo>
                    <a:pt x="2313" y="45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4"/>
            <p:cNvSpPr/>
            <p:nvPr/>
          </p:nvSpPr>
          <p:spPr>
            <a:xfrm>
              <a:off x="7082475" y="1930238"/>
              <a:ext cx="18875" cy="41075"/>
            </a:xfrm>
            <a:custGeom>
              <a:avLst/>
              <a:gdLst/>
              <a:ahLst/>
              <a:cxnLst/>
              <a:rect l="l" t="t" r="r" b="b"/>
              <a:pathLst>
                <a:path w="755" h="1643" extrusionOk="0">
                  <a:moveTo>
                    <a:pt x="711" y="1"/>
                  </a:moveTo>
                  <a:lnTo>
                    <a:pt x="9" y="702"/>
                  </a:lnTo>
                  <a:lnTo>
                    <a:pt x="0" y="711"/>
                  </a:lnTo>
                  <a:lnTo>
                    <a:pt x="0" y="1642"/>
                  </a:lnTo>
                  <a:lnTo>
                    <a:pt x="62" y="1642"/>
                  </a:lnTo>
                  <a:lnTo>
                    <a:pt x="62" y="738"/>
                  </a:lnTo>
                  <a:lnTo>
                    <a:pt x="754" y="4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4"/>
            <p:cNvSpPr/>
            <p:nvPr/>
          </p:nvSpPr>
          <p:spPr>
            <a:xfrm>
              <a:off x="7150275" y="1831188"/>
              <a:ext cx="55925" cy="59850"/>
            </a:xfrm>
            <a:custGeom>
              <a:avLst/>
              <a:gdLst/>
              <a:ahLst/>
              <a:cxnLst/>
              <a:rect l="l" t="t" r="r" b="b"/>
              <a:pathLst>
                <a:path w="2237" h="2394" extrusionOk="0">
                  <a:moveTo>
                    <a:pt x="2174" y="0"/>
                  </a:moveTo>
                  <a:lnTo>
                    <a:pt x="2174" y="271"/>
                  </a:lnTo>
                  <a:lnTo>
                    <a:pt x="1138" y="1306"/>
                  </a:lnTo>
                  <a:lnTo>
                    <a:pt x="288" y="1306"/>
                  </a:lnTo>
                  <a:lnTo>
                    <a:pt x="1" y="1594"/>
                  </a:lnTo>
                  <a:lnTo>
                    <a:pt x="1" y="2393"/>
                  </a:lnTo>
                  <a:lnTo>
                    <a:pt x="63" y="2393"/>
                  </a:lnTo>
                  <a:lnTo>
                    <a:pt x="63" y="1619"/>
                  </a:lnTo>
                  <a:lnTo>
                    <a:pt x="313" y="1368"/>
                  </a:lnTo>
                  <a:lnTo>
                    <a:pt x="1163" y="1368"/>
                  </a:lnTo>
                  <a:lnTo>
                    <a:pt x="2227" y="306"/>
                  </a:lnTo>
                  <a:lnTo>
                    <a:pt x="2237" y="296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4"/>
            <p:cNvSpPr/>
            <p:nvPr/>
          </p:nvSpPr>
          <p:spPr>
            <a:xfrm>
              <a:off x="7143650" y="1844213"/>
              <a:ext cx="38625" cy="52300"/>
            </a:xfrm>
            <a:custGeom>
              <a:avLst/>
              <a:gdLst/>
              <a:ahLst/>
              <a:cxnLst/>
              <a:rect l="l" t="t" r="r" b="b"/>
              <a:pathLst>
                <a:path w="1545" h="2092" extrusionOk="0">
                  <a:moveTo>
                    <a:pt x="1502" y="1"/>
                  </a:moveTo>
                  <a:lnTo>
                    <a:pt x="1196" y="307"/>
                  </a:lnTo>
                  <a:lnTo>
                    <a:pt x="512" y="307"/>
                  </a:lnTo>
                  <a:lnTo>
                    <a:pt x="1" y="816"/>
                  </a:lnTo>
                  <a:lnTo>
                    <a:pt x="1" y="2091"/>
                  </a:lnTo>
                  <a:lnTo>
                    <a:pt x="64" y="2091"/>
                  </a:lnTo>
                  <a:lnTo>
                    <a:pt x="64" y="842"/>
                  </a:lnTo>
                  <a:lnTo>
                    <a:pt x="538" y="368"/>
                  </a:lnTo>
                  <a:lnTo>
                    <a:pt x="1221" y="368"/>
                  </a:lnTo>
                  <a:lnTo>
                    <a:pt x="1545" y="45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4"/>
            <p:cNvSpPr/>
            <p:nvPr/>
          </p:nvSpPr>
          <p:spPr>
            <a:xfrm>
              <a:off x="7137550" y="1808238"/>
              <a:ext cx="19300" cy="94425"/>
            </a:xfrm>
            <a:custGeom>
              <a:avLst/>
              <a:gdLst/>
              <a:ahLst/>
              <a:cxnLst/>
              <a:rect l="l" t="t" r="r" b="b"/>
              <a:pathLst>
                <a:path w="772" h="3777" extrusionOk="0">
                  <a:moveTo>
                    <a:pt x="727" y="0"/>
                  </a:moveTo>
                  <a:lnTo>
                    <a:pt x="8" y="718"/>
                  </a:lnTo>
                  <a:lnTo>
                    <a:pt x="0" y="727"/>
                  </a:lnTo>
                  <a:lnTo>
                    <a:pt x="0" y="3777"/>
                  </a:lnTo>
                  <a:lnTo>
                    <a:pt x="61" y="3777"/>
                  </a:lnTo>
                  <a:lnTo>
                    <a:pt x="61" y="753"/>
                  </a:lnTo>
                  <a:lnTo>
                    <a:pt x="771" y="44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4"/>
            <p:cNvSpPr/>
            <p:nvPr/>
          </p:nvSpPr>
          <p:spPr>
            <a:xfrm>
              <a:off x="7050550" y="1817063"/>
              <a:ext cx="70600" cy="188350"/>
            </a:xfrm>
            <a:custGeom>
              <a:avLst/>
              <a:gdLst/>
              <a:ahLst/>
              <a:cxnLst/>
              <a:rect l="l" t="t" r="r" b="b"/>
              <a:pathLst>
                <a:path w="2824" h="7534" extrusionOk="0">
                  <a:moveTo>
                    <a:pt x="2762" y="1"/>
                  </a:moveTo>
                  <a:lnTo>
                    <a:pt x="2762" y="1903"/>
                  </a:lnTo>
                  <a:lnTo>
                    <a:pt x="1063" y="3601"/>
                  </a:lnTo>
                  <a:lnTo>
                    <a:pt x="1054" y="3610"/>
                  </a:lnTo>
                  <a:lnTo>
                    <a:pt x="1054" y="4090"/>
                  </a:lnTo>
                  <a:lnTo>
                    <a:pt x="10" y="5133"/>
                  </a:lnTo>
                  <a:lnTo>
                    <a:pt x="0" y="5143"/>
                  </a:lnTo>
                  <a:lnTo>
                    <a:pt x="0" y="7534"/>
                  </a:lnTo>
                  <a:lnTo>
                    <a:pt x="63" y="7534"/>
                  </a:lnTo>
                  <a:lnTo>
                    <a:pt x="63" y="5169"/>
                  </a:lnTo>
                  <a:lnTo>
                    <a:pt x="1107" y="4124"/>
                  </a:lnTo>
                  <a:lnTo>
                    <a:pt x="1116" y="4116"/>
                  </a:lnTo>
                  <a:lnTo>
                    <a:pt x="1116" y="3636"/>
                  </a:lnTo>
                  <a:lnTo>
                    <a:pt x="2814" y="1939"/>
                  </a:lnTo>
                  <a:lnTo>
                    <a:pt x="2824" y="1929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4"/>
            <p:cNvSpPr/>
            <p:nvPr/>
          </p:nvSpPr>
          <p:spPr>
            <a:xfrm>
              <a:off x="7077875" y="1856438"/>
              <a:ext cx="1550" cy="51200"/>
            </a:xfrm>
            <a:custGeom>
              <a:avLst/>
              <a:gdLst/>
              <a:ahLst/>
              <a:cxnLst/>
              <a:rect l="l" t="t" r="r" b="b"/>
              <a:pathLst>
                <a:path w="62" h="2048" extrusionOk="0">
                  <a:moveTo>
                    <a:pt x="1" y="1"/>
                  </a:moveTo>
                  <a:lnTo>
                    <a:pt x="1" y="2047"/>
                  </a:lnTo>
                  <a:lnTo>
                    <a:pt x="62" y="204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4"/>
            <p:cNvSpPr/>
            <p:nvPr/>
          </p:nvSpPr>
          <p:spPr>
            <a:xfrm>
              <a:off x="7050550" y="1853138"/>
              <a:ext cx="1550" cy="92800"/>
            </a:xfrm>
            <a:custGeom>
              <a:avLst/>
              <a:gdLst/>
              <a:ahLst/>
              <a:cxnLst/>
              <a:rect l="l" t="t" r="r" b="b"/>
              <a:pathLst>
                <a:path w="62" h="3712" extrusionOk="0">
                  <a:moveTo>
                    <a:pt x="0" y="0"/>
                  </a:moveTo>
                  <a:lnTo>
                    <a:pt x="0" y="3712"/>
                  </a:lnTo>
                  <a:lnTo>
                    <a:pt x="61" y="371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4"/>
            <p:cNvSpPr/>
            <p:nvPr/>
          </p:nvSpPr>
          <p:spPr>
            <a:xfrm>
              <a:off x="7013950" y="1808763"/>
              <a:ext cx="38150" cy="88200"/>
            </a:xfrm>
            <a:custGeom>
              <a:avLst/>
              <a:gdLst/>
              <a:ahLst/>
              <a:cxnLst/>
              <a:rect l="l" t="t" r="r" b="b"/>
              <a:pathLst>
                <a:path w="1526" h="3528" extrusionOk="0">
                  <a:moveTo>
                    <a:pt x="1" y="1"/>
                  </a:moveTo>
                  <a:lnTo>
                    <a:pt x="1" y="2058"/>
                  </a:lnTo>
                  <a:lnTo>
                    <a:pt x="9" y="2068"/>
                  </a:lnTo>
                  <a:cubicBezTo>
                    <a:pt x="404" y="2460"/>
                    <a:pt x="1438" y="3488"/>
                    <a:pt x="1471" y="3527"/>
                  </a:cubicBezTo>
                  <a:lnTo>
                    <a:pt x="1495" y="3510"/>
                  </a:lnTo>
                  <a:lnTo>
                    <a:pt x="1525" y="3510"/>
                  </a:lnTo>
                  <a:cubicBezTo>
                    <a:pt x="1525" y="3492"/>
                    <a:pt x="1525" y="3488"/>
                    <a:pt x="61" y="203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4"/>
            <p:cNvSpPr/>
            <p:nvPr/>
          </p:nvSpPr>
          <p:spPr>
            <a:xfrm>
              <a:off x="7021300" y="1809463"/>
              <a:ext cx="12325" cy="57725"/>
            </a:xfrm>
            <a:custGeom>
              <a:avLst/>
              <a:gdLst/>
              <a:ahLst/>
              <a:cxnLst/>
              <a:rect l="l" t="t" r="r" b="b"/>
              <a:pathLst>
                <a:path w="493" h="2309" extrusionOk="0">
                  <a:moveTo>
                    <a:pt x="449" y="0"/>
                  </a:moveTo>
                  <a:lnTo>
                    <a:pt x="0" y="448"/>
                  </a:lnTo>
                  <a:lnTo>
                    <a:pt x="0" y="2309"/>
                  </a:lnTo>
                  <a:lnTo>
                    <a:pt x="62" y="2309"/>
                  </a:lnTo>
                  <a:lnTo>
                    <a:pt x="62" y="472"/>
                  </a:lnTo>
                  <a:lnTo>
                    <a:pt x="492" y="4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4"/>
            <p:cNvSpPr/>
            <p:nvPr/>
          </p:nvSpPr>
          <p:spPr>
            <a:xfrm>
              <a:off x="6993975" y="1824413"/>
              <a:ext cx="20925" cy="14000"/>
            </a:xfrm>
            <a:custGeom>
              <a:avLst/>
              <a:gdLst/>
              <a:ahLst/>
              <a:cxnLst/>
              <a:rect l="l" t="t" r="r" b="b"/>
              <a:pathLst>
                <a:path w="837" h="560" extrusionOk="0">
                  <a:moveTo>
                    <a:pt x="1" y="0"/>
                  </a:moveTo>
                  <a:lnTo>
                    <a:pt x="1" y="61"/>
                  </a:lnTo>
                  <a:lnTo>
                    <a:pt x="294" y="61"/>
                  </a:lnTo>
                  <a:lnTo>
                    <a:pt x="792" y="560"/>
                  </a:lnTo>
                  <a:lnTo>
                    <a:pt x="837" y="515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7029225" y="179558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51" y="63"/>
                  </a:moveTo>
                  <a:cubicBezTo>
                    <a:pt x="509" y="63"/>
                    <a:pt x="637" y="192"/>
                    <a:pt x="637" y="349"/>
                  </a:cubicBezTo>
                  <a:cubicBezTo>
                    <a:pt x="637" y="507"/>
                    <a:pt x="509" y="636"/>
                    <a:pt x="351" y="636"/>
                  </a:cubicBezTo>
                  <a:cubicBezTo>
                    <a:pt x="192" y="636"/>
                    <a:pt x="63" y="507"/>
                    <a:pt x="63" y="349"/>
                  </a:cubicBezTo>
                  <a:cubicBezTo>
                    <a:pt x="63" y="192"/>
                    <a:pt x="191" y="63"/>
                    <a:pt x="351" y="63"/>
                  </a:cubicBezTo>
                  <a:close/>
                  <a:moveTo>
                    <a:pt x="351" y="0"/>
                  </a:moveTo>
                  <a:cubicBezTo>
                    <a:pt x="156" y="0"/>
                    <a:pt x="0" y="156"/>
                    <a:pt x="0" y="349"/>
                  </a:cubicBezTo>
                  <a:cubicBezTo>
                    <a:pt x="0" y="544"/>
                    <a:pt x="158" y="699"/>
                    <a:pt x="351" y="699"/>
                  </a:cubicBezTo>
                  <a:cubicBezTo>
                    <a:pt x="543" y="699"/>
                    <a:pt x="700" y="544"/>
                    <a:pt x="700" y="349"/>
                  </a:cubicBezTo>
                  <a:cubicBezTo>
                    <a:pt x="700" y="156"/>
                    <a:pt x="543" y="0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7005350" y="1791938"/>
              <a:ext cx="17925" cy="17925"/>
            </a:xfrm>
            <a:custGeom>
              <a:avLst/>
              <a:gdLst/>
              <a:ahLst/>
              <a:cxnLst/>
              <a:rect l="l" t="t" r="r" b="b"/>
              <a:pathLst>
                <a:path w="717" h="717" extrusionOk="0">
                  <a:moveTo>
                    <a:pt x="358" y="63"/>
                  </a:moveTo>
                  <a:cubicBezTo>
                    <a:pt x="522" y="63"/>
                    <a:pt x="655" y="195"/>
                    <a:pt x="655" y="360"/>
                  </a:cubicBezTo>
                  <a:cubicBezTo>
                    <a:pt x="655" y="524"/>
                    <a:pt x="523" y="655"/>
                    <a:pt x="358" y="655"/>
                  </a:cubicBezTo>
                  <a:cubicBezTo>
                    <a:pt x="195" y="655"/>
                    <a:pt x="63" y="522"/>
                    <a:pt x="63" y="360"/>
                  </a:cubicBezTo>
                  <a:cubicBezTo>
                    <a:pt x="63" y="195"/>
                    <a:pt x="196" y="63"/>
                    <a:pt x="358" y="63"/>
                  </a:cubicBezTo>
                  <a:close/>
                  <a:moveTo>
                    <a:pt x="358" y="1"/>
                  </a:moveTo>
                  <a:cubicBezTo>
                    <a:pt x="161" y="1"/>
                    <a:pt x="1" y="161"/>
                    <a:pt x="1" y="359"/>
                  </a:cubicBezTo>
                  <a:cubicBezTo>
                    <a:pt x="1" y="556"/>
                    <a:pt x="161" y="716"/>
                    <a:pt x="358" y="716"/>
                  </a:cubicBezTo>
                  <a:cubicBezTo>
                    <a:pt x="556" y="716"/>
                    <a:pt x="716" y="556"/>
                    <a:pt x="716" y="359"/>
                  </a:cubicBezTo>
                  <a:cubicBezTo>
                    <a:pt x="716" y="161"/>
                    <a:pt x="556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4"/>
            <p:cNvSpPr/>
            <p:nvPr/>
          </p:nvSpPr>
          <p:spPr>
            <a:xfrm>
              <a:off x="6976225" y="1815388"/>
              <a:ext cx="18525" cy="18525"/>
            </a:xfrm>
            <a:custGeom>
              <a:avLst/>
              <a:gdLst/>
              <a:ahLst/>
              <a:cxnLst/>
              <a:rect l="l" t="t" r="r" b="b"/>
              <a:pathLst>
                <a:path w="741" h="741" extrusionOk="0">
                  <a:moveTo>
                    <a:pt x="370" y="61"/>
                  </a:moveTo>
                  <a:cubicBezTo>
                    <a:pt x="540" y="61"/>
                    <a:pt x="679" y="200"/>
                    <a:pt x="679" y="369"/>
                  </a:cubicBezTo>
                  <a:cubicBezTo>
                    <a:pt x="679" y="538"/>
                    <a:pt x="540" y="677"/>
                    <a:pt x="370" y="677"/>
                  </a:cubicBezTo>
                  <a:cubicBezTo>
                    <a:pt x="200" y="677"/>
                    <a:pt x="63" y="538"/>
                    <a:pt x="63" y="369"/>
                  </a:cubicBezTo>
                  <a:cubicBezTo>
                    <a:pt x="63" y="200"/>
                    <a:pt x="201" y="61"/>
                    <a:pt x="370" y="61"/>
                  </a:cubicBezTo>
                  <a:close/>
                  <a:moveTo>
                    <a:pt x="370" y="0"/>
                  </a:moveTo>
                  <a:cubicBezTo>
                    <a:pt x="166" y="0"/>
                    <a:pt x="1" y="166"/>
                    <a:pt x="1" y="371"/>
                  </a:cubicBezTo>
                  <a:cubicBezTo>
                    <a:pt x="1" y="575"/>
                    <a:pt x="166" y="740"/>
                    <a:pt x="370" y="740"/>
                  </a:cubicBezTo>
                  <a:cubicBezTo>
                    <a:pt x="575" y="740"/>
                    <a:pt x="741" y="574"/>
                    <a:pt x="741" y="371"/>
                  </a:cubicBezTo>
                  <a:cubicBezTo>
                    <a:pt x="741" y="166"/>
                    <a:pt x="575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4"/>
            <p:cNvSpPr/>
            <p:nvPr/>
          </p:nvSpPr>
          <p:spPr>
            <a:xfrm>
              <a:off x="7026800" y="1971288"/>
              <a:ext cx="1525" cy="31650"/>
            </a:xfrm>
            <a:custGeom>
              <a:avLst/>
              <a:gdLst/>
              <a:ahLst/>
              <a:cxnLst/>
              <a:rect l="l" t="t" r="r" b="b"/>
              <a:pathLst>
                <a:path w="61" h="1266" extrusionOk="0">
                  <a:moveTo>
                    <a:pt x="0" y="0"/>
                  </a:moveTo>
                  <a:lnTo>
                    <a:pt x="0" y="1265"/>
                  </a:lnTo>
                  <a:lnTo>
                    <a:pt x="61" y="126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6973050" y="1903888"/>
              <a:ext cx="38825" cy="47750"/>
            </a:xfrm>
            <a:custGeom>
              <a:avLst/>
              <a:gdLst/>
              <a:ahLst/>
              <a:cxnLst/>
              <a:rect l="l" t="t" r="r" b="b"/>
              <a:pathLst>
                <a:path w="1553" h="1910" extrusionOk="0">
                  <a:moveTo>
                    <a:pt x="1" y="0"/>
                  </a:moveTo>
                  <a:lnTo>
                    <a:pt x="1" y="400"/>
                  </a:lnTo>
                  <a:lnTo>
                    <a:pt x="1508" y="1909"/>
                  </a:lnTo>
                  <a:lnTo>
                    <a:pt x="1552" y="1865"/>
                  </a:lnTo>
                  <a:lnTo>
                    <a:pt x="63" y="37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6944350" y="1827213"/>
              <a:ext cx="26250" cy="52350"/>
            </a:xfrm>
            <a:custGeom>
              <a:avLst/>
              <a:gdLst/>
              <a:ahLst/>
              <a:cxnLst/>
              <a:rect l="l" t="t" r="r" b="b"/>
              <a:pathLst>
                <a:path w="1050" h="2094" extrusionOk="0">
                  <a:moveTo>
                    <a:pt x="46" y="0"/>
                  </a:moveTo>
                  <a:lnTo>
                    <a:pt x="1" y="44"/>
                  </a:lnTo>
                  <a:lnTo>
                    <a:pt x="987" y="1031"/>
                  </a:lnTo>
                  <a:lnTo>
                    <a:pt x="987" y="2093"/>
                  </a:lnTo>
                  <a:lnTo>
                    <a:pt x="1049" y="2093"/>
                  </a:lnTo>
                  <a:lnTo>
                    <a:pt x="1049" y="10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4"/>
            <p:cNvSpPr/>
            <p:nvPr/>
          </p:nvSpPr>
          <p:spPr>
            <a:xfrm>
              <a:off x="6883575" y="1844238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44" y="1"/>
                  </a:moveTo>
                  <a:lnTo>
                    <a:pt x="1" y="43"/>
                  </a:lnTo>
                  <a:lnTo>
                    <a:pt x="1396" y="1439"/>
                  </a:lnTo>
                  <a:lnTo>
                    <a:pt x="1440" y="139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6918250" y="1861088"/>
              <a:ext cx="89575" cy="156400"/>
            </a:xfrm>
            <a:custGeom>
              <a:avLst/>
              <a:gdLst/>
              <a:ahLst/>
              <a:cxnLst/>
              <a:rect l="l" t="t" r="r" b="b"/>
              <a:pathLst>
                <a:path w="3583" h="6256" extrusionOk="0">
                  <a:moveTo>
                    <a:pt x="1" y="0"/>
                  </a:moveTo>
                  <a:lnTo>
                    <a:pt x="1" y="1429"/>
                  </a:lnTo>
                  <a:lnTo>
                    <a:pt x="3520" y="4876"/>
                  </a:lnTo>
                  <a:lnTo>
                    <a:pt x="3520" y="6255"/>
                  </a:lnTo>
                  <a:lnTo>
                    <a:pt x="3583" y="6255"/>
                  </a:lnTo>
                  <a:lnTo>
                    <a:pt x="3583" y="4850"/>
                  </a:lnTo>
                  <a:lnTo>
                    <a:pt x="62" y="140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4"/>
            <p:cNvSpPr/>
            <p:nvPr/>
          </p:nvSpPr>
          <p:spPr>
            <a:xfrm>
              <a:off x="6931225" y="1944663"/>
              <a:ext cx="65475" cy="28325"/>
            </a:xfrm>
            <a:custGeom>
              <a:avLst/>
              <a:gdLst/>
              <a:ahLst/>
              <a:cxnLst/>
              <a:rect l="l" t="t" r="r" b="b"/>
              <a:pathLst>
                <a:path w="2619" h="1133" extrusionOk="0">
                  <a:moveTo>
                    <a:pt x="0" y="1"/>
                  </a:moveTo>
                  <a:lnTo>
                    <a:pt x="0" y="513"/>
                  </a:lnTo>
                  <a:lnTo>
                    <a:pt x="620" y="1132"/>
                  </a:lnTo>
                  <a:lnTo>
                    <a:pt x="2619" y="1132"/>
                  </a:lnTo>
                  <a:lnTo>
                    <a:pt x="2619" y="1070"/>
                  </a:lnTo>
                  <a:lnTo>
                    <a:pt x="645" y="1070"/>
                  </a:lnTo>
                  <a:lnTo>
                    <a:pt x="61" y="48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4"/>
            <p:cNvSpPr/>
            <p:nvPr/>
          </p:nvSpPr>
          <p:spPr>
            <a:xfrm>
              <a:off x="6914325" y="1949113"/>
              <a:ext cx="89900" cy="31575"/>
            </a:xfrm>
            <a:custGeom>
              <a:avLst/>
              <a:gdLst/>
              <a:ahLst/>
              <a:cxnLst/>
              <a:rect l="l" t="t" r="r" b="b"/>
              <a:pathLst>
                <a:path w="3596" h="1263" extrusionOk="0">
                  <a:moveTo>
                    <a:pt x="45" y="1"/>
                  </a:moveTo>
                  <a:lnTo>
                    <a:pt x="1" y="45"/>
                  </a:lnTo>
                  <a:lnTo>
                    <a:pt x="1210" y="1254"/>
                  </a:lnTo>
                  <a:lnTo>
                    <a:pt x="1218" y="1263"/>
                  </a:lnTo>
                  <a:lnTo>
                    <a:pt x="3596" y="1263"/>
                  </a:lnTo>
                  <a:lnTo>
                    <a:pt x="3596" y="1201"/>
                  </a:lnTo>
                  <a:lnTo>
                    <a:pt x="1245" y="120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6927900" y="1930713"/>
              <a:ext cx="16275" cy="16250"/>
            </a:xfrm>
            <a:custGeom>
              <a:avLst/>
              <a:gdLst/>
              <a:ahLst/>
              <a:cxnLst/>
              <a:rect l="l" t="t" r="r" b="b"/>
              <a:pathLst>
                <a:path w="651" h="650" extrusionOk="0">
                  <a:moveTo>
                    <a:pt x="325" y="62"/>
                  </a:moveTo>
                  <a:cubicBezTo>
                    <a:pt x="470" y="62"/>
                    <a:pt x="587" y="180"/>
                    <a:pt x="587" y="325"/>
                  </a:cubicBezTo>
                  <a:cubicBezTo>
                    <a:pt x="587" y="470"/>
                    <a:pt x="470" y="587"/>
                    <a:pt x="325" y="587"/>
                  </a:cubicBezTo>
                  <a:cubicBezTo>
                    <a:pt x="178" y="587"/>
                    <a:pt x="61" y="470"/>
                    <a:pt x="61" y="325"/>
                  </a:cubicBezTo>
                  <a:cubicBezTo>
                    <a:pt x="61" y="180"/>
                    <a:pt x="178" y="62"/>
                    <a:pt x="325" y="62"/>
                  </a:cubicBezTo>
                  <a:close/>
                  <a:moveTo>
                    <a:pt x="325" y="0"/>
                  </a:moveTo>
                  <a:cubicBezTo>
                    <a:pt x="145" y="0"/>
                    <a:pt x="0" y="146"/>
                    <a:pt x="0" y="325"/>
                  </a:cubicBezTo>
                  <a:cubicBezTo>
                    <a:pt x="0" y="504"/>
                    <a:pt x="145" y="649"/>
                    <a:pt x="325" y="649"/>
                  </a:cubicBezTo>
                  <a:cubicBezTo>
                    <a:pt x="504" y="649"/>
                    <a:pt x="650" y="504"/>
                    <a:pt x="648" y="325"/>
                  </a:cubicBezTo>
                  <a:cubicBezTo>
                    <a:pt x="648" y="145"/>
                    <a:pt x="503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6890825" y="1799363"/>
              <a:ext cx="16275" cy="16250"/>
            </a:xfrm>
            <a:custGeom>
              <a:avLst/>
              <a:gdLst/>
              <a:ahLst/>
              <a:cxnLst/>
              <a:rect l="l" t="t" r="r" b="b"/>
              <a:pathLst>
                <a:path w="651" h="650" extrusionOk="0">
                  <a:moveTo>
                    <a:pt x="326" y="63"/>
                  </a:moveTo>
                  <a:cubicBezTo>
                    <a:pt x="470" y="63"/>
                    <a:pt x="588" y="180"/>
                    <a:pt x="588" y="325"/>
                  </a:cubicBezTo>
                  <a:cubicBezTo>
                    <a:pt x="588" y="470"/>
                    <a:pt x="471" y="588"/>
                    <a:pt x="326" y="588"/>
                  </a:cubicBezTo>
                  <a:cubicBezTo>
                    <a:pt x="180" y="588"/>
                    <a:pt x="63" y="470"/>
                    <a:pt x="63" y="325"/>
                  </a:cubicBezTo>
                  <a:cubicBezTo>
                    <a:pt x="63" y="180"/>
                    <a:pt x="181" y="63"/>
                    <a:pt x="326" y="63"/>
                  </a:cubicBezTo>
                  <a:close/>
                  <a:moveTo>
                    <a:pt x="326" y="1"/>
                  </a:moveTo>
                  <a:cubicBezTo>
                    <a:pt x="146" y="1"/>
                    <a:pt x="1" y="147"/>
                    <a:pt x="1" y="325"/>
                  </a:cubicBezTo>
                  <a:cubicBezTo>
                    <a:pt x="1" y="505"/>
                    <a:pt x="147" y="650"/>
                    <a:pt x="326" y="650"/>
                  </a:cubicBezTo>
                  <a:cubicBezTo>
                    <a:pt x="505" y="650"/>
                    <a:pt x="650" y="505"/>
                    <a:pt x="650" y="325"/>
                  </a:cubicBezTo>
                  <a:cubicBezTo>
                    <a:pt x="650" y="146"/>
                    <a:pt x="504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6886075" y="1898988"/>
              <a:ext cx="17550" cy="17500"/>
            </a:xfrm>
            <a:custGeom>
              <a:avLst/>
              <a:gdLst/>
              <a:ahLst/>
              <a:cxnLst/>
              <a:rect l="l" t="t" r="r" b="b"/>
              <a:pathLst>
                <a:path w="702" h="700" extrusionOk="0">
                  <a:moveTo>
                    <a:pt x="350" y="61"/>
                  </a:moveTo>
                  <a:cubicBezTo>
                    <a:pt x="509" y="61"/>
                    <a:pt x="638" y="191"/>
                    <a:pt x="638" y="350"/>
                  </a:cubicBezTo>
                  <a:cubicBezTo>
                    <a:pt x="638" y="509"/>
                    <a:pt x="509" y="638"/>
                    <a:pt x="350" y="638"/>
                  </a:cubicBezTo>
                  <a:cubicBezTo>
                    <a:pt x="191" y="638"/>
                    <a:pt x="62" y="509"/>
                    <a:pt x="62" y="350"/>
                  </a:cubicBezTo>
                  <a:cubicBezTo>
                    <a:pt x="62" y="191"/>
                    <a:pt x="191" y="61"/>
                    <a:pt x="350" y="61"/>
                  </a:cubicBezTo>
                  <a:close/>
                  <a:moveTo>
                    <a:pt x="350" y="1"/>
                  </a:moveTo>
                  <a:cubicBezTo>
                    <a:pt x="158" y="1"/>
                    <a:pt x="1" y="156"/>
                    <a:pt x="1" y="350"/>
                  </a:cubicBezTo>
                  <a:cubicBezTo>
                    <a:pt x="1" y="542"/>
                    <a:pt x="157" y="700"/>
                    <a:pt x="350" y="700"/>
                  </a:cubicBezTo>
                  <a:cubicBezTo>
                    <a:pt x="543" y="700"/>
                    <a:pt x="701" y="542"/>
                    <a:pt x="700" y="350"/>
                  </a:cubicBezTo>
                  <a:cubicBezTo>
                    <a:pt x="700" y="158"/>
                    <a:pt x="543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4"/>
            <p:cNvSpPr/>
            <p:nvPr/>
          </p:nvSpPr>
          <p:spPr>
            <a:xfrm>
              <a:off x="6841125" y="1875813"/>
              <a:ext cx="17550" cy="17525"/>
            </a:xfrm>
            <a:custGeom>
              <a:avLst/>
              <a:gdLst/>
              <a:ahLst/>
              <a:cxnLst/>
              <a:rect l="l" t="t" r="r" b="b"/>
              <a:pathLst>
                <a:path w="702" h="701" extrusionOk="0">
                  <a:moveTo>
                    <a:pt x="350" y="63"/>
                  </a:moveTo>
                  <a:cubicBezTo>
                    <a:pt x="509" y="63"/>
                    <a:pt x="638" y="192"/>
                    <a:pt x="638" y="351"/>
                  </a:cubicBezTo>
                  <a:cubicBezTo>
                    <a:pt x="638" y="509"/>
                    <a:pt x="509" y="639"/>
                    <a:pt x="350" y="639"/>
                  </a:cubicBezTo>
                  <a:cubicBezTo>
                    <a:pt x="192" y="639"/>
                    <a:pt x="62" y="509"/>
                    <a:pt x="62" y="351"/>
                  </a:cubicBezTo>
                  <a:cubicBezTo>
                    <a:pt x="62" y="192"/>
                    <a:pt x="192" y="63"/>
                    <a:pt x="350" y="63"/>
                  </a:cubicBezTo>
                  <a:close/>
                  <a:moveTo>
                    <a:pt x="350" y="1"/>
                  </a:moveTo>
                  <a:cubicBezTo>
                    <a:pt x="158" y="1"/>
                    <a:pt x="1" y="157"/>
                    <a:pt x="1" y="351"/>
                  </a:cubicBezTo>
                  <a:cubicBezTo>
                    <a:pt x="1" y="543"/>
                    <a:pt x="157" y="700"/>
                    <a:pt x="350" y="700"/>
                  </a:cubicBezTo>
                  <a:cubicBezTo>
                    <a:pt x="544" y="700"/>
                    <a:pt x="701" y="544"/>
                    <a:pt x="700" y="351"/>
                  </a:cubicBezTo>
                  <a:cubicBezTo>
                    <a:pt x="700" y="159"/>
                    <a:pt x="544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6841125" y="1850188"/>
              <a:ext cx="17550" cy="17525"/>
            </a:xfrm>
            <a:custGeom>
              <a:avLst/>
              <a:gdLst/>
              <a:ahLst/>
              <a:cxnLst/>
              <a:rect l="l" t="t" r="r" b="b"/>
              <a:pathLst>
                <a:path w="702" h="701" extrusionOk="0">
                  <a:moveTo>
                    <a:pt x="350" y="63"/>
                  </a:moveTo>
                  <a:cubicBezTo>
                    <a:pt x="509" y="63"/>
                    <a:pt x="638" y="192"/>
                    <a:pt x="638" y="351"/>
                  </a:cubicBezTo>
                  <a:cubicBezTo>
                    <a:pt x="638" y="509"/>
                    <a:pt x="509" y="639"/>
                    <a:pt x="350" y="639"/>
                  </a:cubicBezTo>
                  <a:cubicBezTo>
                    <a:pt x="192" y="639"/>
                    <a:pt x="62" y="509"/>
                    <a:pt x="62" y="351"/>
                  </a:cubicBezTo>
                  <a:cubicBezTo>
                    <a:pt x="62" y="192"/>
                    <a:pt x="192" y="63"/>
                    <a:pt x="350" y="63"/>
                  </a:cubicBezTo>
                  <a:close/>
                  <a:moveTo>
                    <a:pt x="350" y="1"/>
                  </a:moveTo>
                  <a:cubicBezTo>
                    <a:pt x="158" y="1"/>
                    <a:pt x="1" y="157"/>
                    <a:pt x="1" y="351"/>
                  </a:cubicBezTo>
                  <a:cubicBezTo>
                    <a:pt x="1" y="543"/>
                    <a:pt x="157" y="700"/>
                    <a:pt x="350" y="700"/>
                  </a:cubicBezTo>
                  <a:cubicBezTo>
                    <a:pt x="544" y="700"/>
                    <a:pt x="701" y="544"/>
                    <a:pt x="700" y="351"/>
                  </a:cubicBezTo>
                  <a:cubicBezTo>
                    <a:pt x="700" y="159"/>
                    <a:pt x="544" y="1"/>
                    <a:pt x="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6898675" y="1934088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75" y="63"/>
                  </a:moveTo>
                  <a:cubicBezTo>
                    <a:pt x="547" y="63"/>
                    <a:pt x="687" y="201"/>
                    <a:pt x="685" y="374"/>
                  </a:cubicBezTo>
                  <a:cubicBezTo>
                    <a:pt x="685" y="545"/>
                    <a:pt x="547" y="685"/>
                    <a:pt x="375" y="685"/>
                  </a:cubicBezTo>
                  <a:cubicBezTo>
                    <a:pt x="204" y="685"/>
                    <a:pt x="64" y="546"/>
                    <a:pt x="64" y="374"/>
                  </a:cubicBezTo>
                  <a:cubicBezTo>
                    <a:pt x="64" y="204"/>
                    <a:pt x="203" y="63"/>
                    <a:pt x="375" y="63"/>
                  </a:cubicBezTo>
                  <a:close/>
                  <a:moveTo>
                    <a:pt x="375" y="1"/>
                  </a:moveTo>
                  <a:cubicBezTo>
                    <a:pt x="170" y="1"/>
                    <a:pt x="1" y="168"/>
                    <a:pt x="1" y="374"/>
                  </a:cubicBezTo>
                  <a:cubicBezTo>
                    <a:pt x="1" y="579"/>
                    <a:pt x="170" y="748"/>
                    <a:pt x="375" y="748"/>
                  </a:cubicBezTo>
                  <a:cubicBezTo>
                    <a:pt x="582" y="748"/>
                    <a:pt x="748" y="579"/>
                    <a:pt x="748" y="374"/>
                  </a:cubicBezTo>
                  <a:cubicBezTo>
                    <a:pt x="748" y="168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6902800" y="1908488"/>
              <a:ext cx="38600" cy="10675"/>
            </a:xfrm>
            <a:custGeom>
              <a:avLst/>
              <a:gdLst/>
              <a:ahLst/>
              <a:cxnLst/>
              <a:rect l="l" t="t" r="r" b="b"/>
              <a:pathLst>
                <a:path w="1544" h="427" extrusionOk="0">
                  <a:moveTo>
                    <a:pt x="0" y="1"/>
                  </a:moveTo>
                  <a:lnTo>
                    <a:pt x="0" y="62"/>
                  </a:lnTo>
                  <a:lnTo>
                    <a:pt x="619" y="62"/>
                  </a:lnTo>
                  <a:lnTo>
                    <a:pt x="983" y="427"/>
                  </a:lnTo>
                  <a:lnTo>
                    <a:pt x="1543" y="427"/>
                  </a:lnTo>
                  <a:lnTo>
                    <a:pt x="1543" y="365"/>
                  </a:lnTo>
                  <a:lnTo>
                    <a:pt x="1008" y="36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6902250" y="1839788"/>
              <a:ext cx="1550" cy="23875"/>
            </a:xfrm>
            <a:custGeom>
              <a:avLst/>
              <a:gdLst/>
              <a:ahLst/>
              <a:cxnLst/>
              <a:rect l="l" t="t" r="r" b="b"/>
              <a:pathLst>
                <a:path w="62" h="955" extrusionOk="0">
                  <a:moveTo>
                    <a:pt x="1" y="0"/>
                  </a:moveTo>
                  <a:lnTo>
                    <a:pt x="1" y="955"/>
                  </a:lnTo>
                  <a:lnTo>
                    <a:pt x="62" y="9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6857850" y="1883813"/>
              <a:ext cx="61225" cy="11925"/>
            </a:xfrm>
            <a:custGeom>
              <a:avLst/>
              <a:gdLst/>
              <a:ahLst/>
              <a:cxnLst/>
              <a:rect l="l" t="t" r="r" b="b"/>
              <a:pathLst>
                <a:path w="2449" h="477" extrusionOk="0">
                  <a:moveTo>
                    <a:pt x="0" y="0"/>
                  </a:moveTo>
                  <a:lnTo>
                    <a:pt x="0" y="61"/>
                  </a:lnTo>
                  <a:lnTo>
                    <a:pt x="1323" y="61"/>
                  </a:lnTo>
                  <a:lnTo>
                    <a:pt x="1736" y="476"/>
                  </a:lnTo>
                  <a:lnTo>
                    <a:pt x="2449" y="476"/>
                  </a:lnTo>
                  <a:lnTo>
                    <a:pt x="2449" y="414"/>
                  </a:lnTo>
                  <a:lnTo>
                    <a:pt x="1762" y="414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4"/>
            <p:cNvSpPr/>
            <p:nvPr/>
          </p:nvSpPr>
          <p:spPr>
            <a:xfrm>
              <a:off x="6856525" y="1861463"/>
              <a:ext cx="62550" cy="27000"/>
            </a:xfrm>
            <a:custGeom>
              <a:avLst/>
              <a:gdLst/>
              <a:ahLst/>
              <a:cxnLst/>
              <a:rect l="l" t="t" r="r" b="b"/>
              <a:pathLst>
                <a:path w="2502" h="1080" extrusionOk="0">
                  <a:moveTo>
                    <a:pt x="1" y="0"/>
                  </a:moveTo>
                  <a:lnTo>
                    <a:pt x="1" y="63"/>
                  </a:lnTo>
                  <a:lnTo>
                    <a:pt x="859" y="63"/>
                  </a:lnTo>
                  <a:lnTo>
                    <a:pt x="1867" y="1070"/>
                  </a:lnTo>
                  <a:lnTo>
                    <a:pt x="1875" y="1080"/>
                  </a:lnTo>
                  <a:lnTo>
                    <a:pt x="2502" y="1080"/>
                  </a:lnTo>
                  <a:lnTo>
                    <a:pt x="2502" y="1017"/>
                  </a:lnTo>
                  <a:lnTo>
                    <a:pt x="1901" y="1017"/>
                  </a:lnTo>
                  <a:lnTo>
                    <a:pt x="895" y="10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4"/>
            <p:cNvSpPr/>
            <p:nvPr/>
          </p:nvSpPr>
          <p:spPr>
            <a:xfrm>
              <a:off x="6905975" y="1952088"/>
              <a:ext cx="89900" cy="67375"/>
            </a:xfrm>
            <a:custGeom>
              <a:avLst/>
              <a:gdLst/>
              <a:ahLst/>
              <a:cxnLst/>
              <a:rect l="l" t="t" r="r" b="b"/>
              <a:pathLst>
                <a:path w="3596" h="2695" extrusionOk="0">
                  <a:moveTo>
                    <a:pt x="44" y="0"/>
                  </a:moveTo>
                  <a:lnTo>
                    <a:pt x="0" y="45"/>
                  </a:lnTo>
                  <a:lnTo>
                    <a:pt x="1509" y="1555"/>
                  </a:lnTo>
                  <a:lnTo>
                    <a:pt x="1519" y="1564"/>
                  </a:lnTo>
                  <a:lnTo>
                    <a:pt x="3535" y="1564"/>
                  </a:lnTo>
                  <a:lnTo>
                    <a:pt x="3535" y="2634"/>
                  </a:lnTo>
                  <a:lnTo>
                    <a:pt x="1508" y="2634"/>
                  </a:lnTo>
                  <a:cubicBezTo>
                    <a:pt x="1412" y="2543"/>
                    <a:pt x="489" y="1615"/>
                    <a:pt x="130" y="1253"/>
                  </a:cubicBezTo>
                  <a:lnTo>
                    <a:pt x="86" y="1297"/>
                  </a:lnTo>
                  <a:cubicBezTo>
                    <a:pt x="1475" y="2694"/>
                    <a:pt x="1479" y="2694"/>
                    <a:pt x="1496" y="2694"/>
                  </a:cubicBezTo>
                  <a:lnTo>
                    <a:pt x="3596" y="2694"/>
                  </a:lnTo>
                  <a:lnTo>
                    <a:pt x="3596" y="1501"/>
                  </a:lnTo>
                  <a:lnTo>
                    <a:pt x="1544" y="150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6938425" y="2028438"/>
              <a:ext cx="43125" cy="1575"/>
            </a:xfrm>
            <a:custGeom>
              <a:avLst/>
              <a:gdLst/>
              <a:ahLst/>
              <a:cxnLst/>
              <a:rect l="l" t="t" r="r" b="b"/>
              <a:pathLst>
                <a:path w="1725" h="63" extrusionOk="0">
                  <a:moveTo>
                    <a:pt x="1" y="0"/>
                  </a:moveTo>
                  <a:lnTo>
                    <a:pt x="1" y="62"/>
                  </a:lnTo>
                  <a:lnTo>
                    <a:pt x="1724" y="62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6881900" y="1937713"/>
              <a:ext cx="106100" cy="74300"/>
            </a:xfrm>
            <a:custGeom>
              <a:avLst/>
              <a:gdLst/>
              <a:ahLst/>
              <a:cxnLst/>
              <a:rect l="l" t="t" r="r" b="b"/>
              <a:pathLst>
                <a:path w="4244" h="2972" extrusionOk="0">
                  <a:moveTo>
                    <a:pt x="45" y="1"/>
                  </a:moveTo>
                  <a:lnTo>
                    <a:pt x="0" y="45"/>
                  </a:lnTo>
                  <a:lnTo>
                    <a:pt x="2501" y="2544"/>
                  </a:lnTo>
                  <a:lnTo>
                    <a:pt x="2510" y="2554"/>
                  </a:lnTo>
                  <a:lnTo>
                    <a:pt x="4181" y="2554"/>
                  </a:lnTo>
                  <a:lnTo>
                    <a:pt x="4181" y="2911"/>
                  </a:lnTo>
                  <a:lnTo>
                    <a:pt x="2535" y="2911"/>
                  </a:lnTo>
                  <a:lnTo>
                    <a:pt x="1100" y="1476"/>
                  </a:lnTo>
                  <a:lnTo>
                    <a:pt x="1056" y="1519"/>
                  </a:lnTo>
                  <a:lnTo>
                    <a:pt x="2501" y="2963"/>
                  </a:lnTo>
                  <a:lnTo>
                    <a:pt x="2510" y="2971"/>
                  </a:lnTo>
                  <a:lnTo>
                    <a:pt x="4244" y="2971"/>
                  </a:lnTo>
                  <a:lnTo>
                    <a:pt x="4244" y="2491"/>
                  </a:lnTo>
                  <a:lnTo>
                    <a:pt x="2535" y="249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7087100" y="2121538"/>
              <a:ext cx="96775" cy="54600"/>
            </a:xfrm>
            <a:custGeom>
              <a:avLst/>
              <a:gdLst/>
              <a:ahLst/>
              <a:cxnLst/>
              <a:rect l="l" t="t" r="r" b="b"/>
              <a:pathLst>
                <a:path w="3871" h="2184" extrusionOk="0">
                  <a:moveTo>
                    <a:pt x="0" y="1"/>
                  </a:moveTo>
                  <a:lnTo>
                    <a:pt x="0" y="482"/>
                  </a:lnTo>
                  <a:lnTo>
                    <a:pt x="1707" y="482"/>
                  </a:lnTo>
                  <a:lnTo>
                    <a:pt x="2928" y="1703"/>
                  </a:lnTo>
                  <a:lnTo>
                    <a:pt x="2972" y="1660"/>
                  </a:lnTo>
                  <a:lnTo>
                    <a:pt x="1742" y="429"/>
                  </a:lnTo>
                  <a:lnTo>
                    <a:pt x="1733" y="420"/>
                  </a:lnTo>
                  <a:lnTo>
                    <a:pt x="61" y="420"/>
                  </a:lnTo>
                  <a:lnTo>
                    <a:pt x="61" y="64"/>
                  </a:lnTo>
                  <a:lnTo>
                    <a:pt x="1707" y="64"/>
                  </a:lnTo>
                  <a:lnTo>
                    <a:pt x="3826" y="2183"/>
                  </a:lnTo>
                  <a:lnTo>
                    <a:pt x="3871" y="2139"/>
                  </a:lnTo>
                  <a:lnTo>
                    <a:pt x="1742" y="10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7072150" y="2141688"/>
              <a:ext cx="89975" cy="62050"/>
            </a:xfrm>
            <a:custGeom>
              <a:avLst/>
              <a:gdLst/>
              <a:ahLst/>
              <a:cxnLst/>
              <a:rect l="l" t="t" r="r" b="b"/>
              <a:pathLst>
                <a:path w="3599" h="2482" extrusionOk="0">
                  <a:moveTo>
                    <a:pt x="0" y="1"/>
                  </a:moveTo>
                  <a:lnTo>
                    <a:pt x="0" y="481"/>
                  </a:lnTo>
                  <a:lnTo>
                    <a:pt x="2152" y="481"/>
                  </a:lnTo>
                  <a:lnTo>
                    <a:pt x="3324" y="1655"/>
                  </a:lnTo>
                  <a:lnTo>
                    <a:pt x="3324" y="2251"/>
                  </a:lnTo>
                  <a:lnTo>
                    <a:pt x="3386" y="2251"/>
                  </a:lnTo>
                  <a:lnTo>
                    <a:pt x="3386" y="1628"/>
                  </a:lnTo>
                  <a:lnTo>
                    <a:pt x="2185" y="427"/>
                  </a:lnTo>
                  <a:lnTo>
                    <a:pt x="2175" y="417"/>
                  </a:lnTo>
                  <a:lnTo>
                    <a:pt x="60" y="417"/>
                  </a:lnTo>
                  <a:lnTo>
                    <a:pt x="60" y="61"/>
                  </a:lnTo>
                  <a:lnTo>
                    <a:pt x="2150" y="61"/>
                  </a:lnTo>
                  <a:lnTo>
                    <a:pt x="3524" y="1434"/>
                  </a:lnTo>
                  <a:cubicBezTo>
                    <a:pt x="3527" y="1820"/>
                    <a:pt x="3531" y="2397"/>
                    <a:pt x="3525" y="2436"/>
                  </a:cubicBezTo>
                  <a:lnTo>
                    <a:pt x="3554" y="2445"/>
                  </a:lnTo>
                  <a:lnTo>
                    <a:pt x="3532" y="2466"/>
                  </a:lnTo>
                  <a:lnTo>
                    <a:pt x="3547" y="2481"/>
                  </a:lnTo>
                  <a:lnTo>
                    <a:pt x="3569" y="2475"/>
                  </a:lnTo>
                  <a:cubicBezTo>
                    <a:pt x="3594" y="2464"/>
                    <a:pt x="3599" y="2463"/>
                    <a:pt x="3588" y="1423"/>
                  </a:cubicBezTo>
                  <a:lnTo>
                    <a:pt x="3588" y="1411"/>
                  </a:lnTo>
                  <a:lnTo>
                    <a:pt x="2186" y="10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4"/>
            <p:cNvSpPr/>
            <p:nvPr/>
          </p:nvSpPr>
          <p:spPr>
            <a:xfrm>
              <a:off x="6936525" y="1946163"/>
              <a:ext cx="53175" cy="22575"/>
            </a:xfrm>
            <a:custGeom>
              <a:avLst/>
              <a:gdLst/>
              <a:ahLst/>
              <a:cxnLst/>
              <a:rect l="l" t="t" r="r" b="b"/>
              <a:pathLst>
                <a:path w="2127" h="903" extrusionOk="0">
                  <a:moveTo>
                    <a:pt x="1" y="0"/>
                  </a:moveTo>
                  <a:lnTo>
                    <a:pt x="1" y="389"/>
                  </a:lnTo>
                  <a:lnTo>
                    <a:pt x="515" y="903"/>
                  </a:lnTo>
                  <a:lnTo>
                    <a:pt x="2127" y="903"/>
                  </a:lnTo>
                  <a:lnTo>
                    <a:pt x="2127" y="840"/>
                  </a:lnTo>
                  <a:lnTo>
                    <a:pt x="540" y="840"/>
                  </a:lnTo>
                  <a:lnTo>
                    <a:pt x="62" y="36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4"/>
            <p:cNvSpPr/>
            <p:nvPr/>
          </p:nvSpPr>
          <p:spPr>
            <a:xfrm>
              <a:off x="6941125" y="1943588"/>
              <a:ext cx="41425" cy="19100"/>
            </a:xfrm>
            <a:custGeom>
              <a:avLst/>
              <a:gdLst/>
              <a:ahLst/>
              <a:cxnLst/>
              <a:rect l="l" t="t" r="r" b="b"/>
              <a:pathLst>
                <a:path w="1657" h="764" extrusionOk="0">
                  <a:moveTo>
                    <a:pt x="1" y="1"/>
                  </a:moveTo>
                  <a:lnTo>
                    <a:pt x="1" y="408"/>
                  </a:lnTo>
                  <a:lnTo>
                    <a:pt x="356" y="763"/>
                  </a:lnTo>
                  <a:lnTo>
                    <a:pt x="1657" y="763"/>
                  </a:lnTo>
                  <a:lnTo>
                    <a:pt x="1657" y="700"/>
                  </a:lnTo>
                  <a:lnTo>
                    <a:pt x="381" y="700"/>
                  </a:lnTo>
                  <a:lnTo>
                    <a:pt x="63" y="38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4"/>
            <p:cNvSpPr/>
            <p:nvPr/>
          </p:nvSpPr>
          <p:spPr>
            <a:xfrm>
              <a:off x="6948300" y="1925888"/>
              <a:ext cx="32250" cy="31625"/>
            </a:xfrm>
            <a:custGeom>
              <a:avLst/>
              <a:gdLst/>
              <a:ahLst/>
              <a:cxnLst/>
              <a:rect l="l" t="t" r="r" b="b"/>
              <a:pathLst>
                <a:path w="1290" h="1265" extrusionOk="0">
                  <a:moveTo>
                    <a:pt x="1" y="1"/>
                  </a:moveTo>
                  <a:lnTo>
                    <a:pt x="1" y="1088"/>
                  </a:lnTo>
                  <a:lnTo>
                    <a:pt x="178" y="1264"/>
                  </a:lnTo>
                  <a:lnTo>
                    <a:pt x="1290" y="1264"/>
                  </a:lnTo>
                  <a:lnTo>
                    <a:pt x="1290" y="1202"/>
                  </a:lnTo>
                  <a:lnTo>
                    <a:pt x="204" y="1202"/>
                  </a:lnTo>
                  <a:lnTo>
                    <a:pt x="64" y="106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6812625" y="1885313"/>
              <a:ext cx="96650" cy="100225"/>
            </a:xfrm>
            <a:custGeom>
              <a:avLst/>
              <a:gdLst/>
              <a:ahLst/>
              <a:cxnLst/>
              <a:rect l="l" t="t" r="r" b="b"/>
              <a:pathLst>
                <a:path w="3866" h="4009" extrusionOk="0">
                  <a:moveTo>
                    <a:pt x="45" y="1"/>
                  </a:moveTo>
                  <a:lnTo>
                    <a:pt x="0" y="46"/>
                  </a:lnTo>
                  <a:lnTo>
                    <a:pt x="1290" y="1333"/>
                  </a:lnTo>
                  <a:lnTo>
                    <a:pt x="1290" y="2401"/>
                  </a:lnTo>
                  <a:lnTo>
                    <a:pt x="1922" y="3033"/>
                  </a:lnTo>
                  <a:lnTo>
                    <a:pt x="2848" y="3033"/>
                  </a:lnTo>
                  <a:lnTo>
                    <a:pt x="3822" y="4008"/>
                  </a:lnTo>
                  <a:lnTo>
                    <a:pt x="3866" y="3964"/>
                  </a:lnTo>
                  <a:lnTo>
                    <a:pt x="2882" y="2980"/>
                  </a:lnTo>
                  <a:lnTo>
                    <a:pt x="2875" y="2970"/>
                  </a:lnTo>
                  <a:lnTo>
                    <a:pt x="1948" y="2970"/>
                  </a:lnTo>
                  <a:lnTo>
                    <a:pt x="1351" y="2376"/>
                  </a:lnTo>
                  <a:lnTo>
                    <a:pt x="1351" y="130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4"/>
            <p:cNvSpPr/>
            <p:nvPr/>
          </p:nvSpPr>
          <p:spPr>
            <a:xfrm>
              <a:off x="6777050" y="1889813"/>
              <a:ext cx="52350" cy="51200"/>
            </a:xfrm>
            <a:custGeom>
              <a:avLst/>
              <a:gdLst/>
              <a:ahLst/>
              <a:cxnLst/>
              <a:rect l="l" t="t" r="r" b="b"/>
              <a:pathLst>
                <a:path w="2094" h="2048" extrusionOk="0">
                  <a:moveTo>
                    <a:pt x="44" y="0"/>
                  </a:moveTo>
                  <a:lnTo>
                    <a:pt x="0" y="44"/>
                  </a:lnTo>
                  <a:lnTo>
                    <a:pt x="1004" y="1048"/>
                  </a:lnTo>
                  <a:lnTo>
                    <a:pt x="1004" y="1738"/>
                  </a:lnTo>
                  <a:lnTo>
                    <a:pt x="1314" y="2047"/>
                  </a:lnTo>
                  <a:lnTo>
                    <a:pt x="2094" y="2047"/>
                  </a:lnTo>
                  <a:lnTo>
                    <a:pt x="2094" y="1986"/>
                  </a:lnTo>
                  <a:lnTo>
                    <a:pt x="1340" y="1986"/>
                  </a:lnTo>
                  <a:lnTo>
                    <a:pt x="1066" y="1713"/>
                  </a:lnTo>
                  <a:lnTo>
                    <a:pt x="1066" y="102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4"/>
            <p:cNvSpPr/>
            <p:nvPr/>
          </p:nvSpPr>
          <p:spPr>
            <a:xfrm>
              <a:off x="6783600" y="1982938"/>
              <a:ext cx="190425" cy="70225"/>
            </a:xfrm>
            <a:custGeom>
              <a:avLst/>
              <a:gdLst/>
              <a:ahLst/>
              <a:cxnLst/>
              <a:rect l="l" t="t" r="r" b="b"/>
              <a:pathLst>
                <a:path w="7617" h="2809" extrusionOk="0">
                  <a:moveTo>
                    <a:pt x="1" y="1"/>
                  </a:moveTo>
                  <a:lnTo>
                    <a:pt x="1" y="62"/>
                  </a:lnTo>
                  <a:lnTo>
                    <a:pt x="3390" y="62"/>
                  </a:lnTo>
                  <a:lnTo>
                    <a:pt x="6127" y="2800"/>
                  </a:lnTo>
                  <a:lnTo>
                    <a:pt x="6136" y="2809"/>
                  </a:lnTo>
                  <a:lnTo>
                    <a:pt x="7616" y="2809"/>
                  </a:lnTo>
                  <a:lnTo>
                    <a:pt x="7616" y="2747"/>
                  </a:lnTo>
                  <a:lnTo>
                    <a:pt x="6162" y="2747"/>
                  </a:lnTo>
                  <a:lnTo>
                    <a:pt x="3424" y="9"/>
                  </a:lnTo>
                  <a:lnTo>
                    <a:pt x="3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6836200" y="1998888"/>
              <a:ext cx="89675" cy="61825"/>
            </a:xfrm>
            <a:custGeom>
              <a:avLst/>
              <a:gdLst/>
              <a:ahLst/>
              <a:cxnLst/>
              <a:rect l="l" t="t" r="r" b="b"/>
              <a:pathLst>
                <a:path w="3587" h="2473" extrusionOk="0">
                  <a:moveTo>
                    <a:pt x="0" y="0"/>
                  </a:moveTo>
                  <a:lnTo>
                    <a:pt x="0" y="63"/>
                  </a:lnTo>
                  <a:lnTo>
                    <a:pt x="1133" y="63"/>
                  </a:lnTo>
                  <a:lnTo>
                    <a:pt x="3542" y="2472"/>
                  </a:lnTo>
                  <a:lnTo>
                    <a:pt x="3587" y="2428"/>
                  </a:lnTo>
                  <a:lnTo>
                    <a:pt x="1168" y="1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6775350" y="2049113"/>
              <a:ext cx="123625" cy="1575"/>
            </a:xfrm>
            <a:custGeom>
              <a:avLst/>
              <a:gdLst/>
              <a:ahLst/>
              <a:cxnLst/>
              <a:rect l="l" t="t" r="r" b="b"/>
              <a:pathLst>
                <a:path w="4945" h="63" extrusionOk="0">
                  <a:moveTo>
                    <a:pt x="1" y="1"/>
                  </a:moveTo>
                  <a:lnTo>
                    <a:pt x="1" y="63"/>
                  </a:lnTo>
                  <a:lnTo>
                    <a:pt x="4945" y="63"/>
                  </a:lnTo>
                  <a:lnTo>
                    <a:pt x="4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6735725" y="1989838"/>
              <a:ext cx="42825" cy="41775"/>
            </a:xfrm>
            <a:custGeom>
              <a:avLst/>
              <a:gdLst/>
              <a:ahLst/>
              <a:cxnLst/>
              <a:rect l="l" t="t" r="r" b="b"/>
              <a:pathLst>
                <a:path w="1713" h="1671" extrusionOk="0">
                  <a:moveTo>
                    <a:pt x="43" y="0"/>
                  </a:moveTo>
                  <a:lnTo>
                    <a:pt x="0" y="45"/>
                  </a:lnTo>
                  <a:lnTo>
                    <a:pt x="1563" y="1607"/>
                  </a:lnTo>
                  <a:lnTo>
                    <a:pt x="785" y="1607"/>
                  </a:lnTo>
                  <a:lnTo>
                    <a:pt x="785" y="1670"/>
                  </a:lnTo>
                  <a:lnTo>
                    <a:pt x="1713" y="167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6763450" y="2037213"/>
              <a:ext cx="36550" cy="1575"/>
            </a:xfrm>
            <a:custGeom>
              <a:avLst/>
              <a:gdLst/>
              <a:ahLst/>
              <a:cxnLst/>
              <a:rect l="l" t="t" r="r" b="b"/>
              <a:pathLst>
                <a:path w="1462" h="63" extrusionOk="0">
                  <a:moveTo>
                    <a:pt x="1" y="1"/>
                  </a:moveTo>
                  <a:lnTo>
                    <a:pt x="1" y="62"/>
                  </a:lnTo>
                  <a:lnTo>
                    <a:pt x="1461" y="62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6758800" y="2012213"/>
              <a:ext cx="43050" cy="1525"/>
            </a:xfrm>
            <a:custGeom>
              <a:avLst/>
              <a:gdLst/>
              <a:ahLst/>
              <a:cxnLst/>
              <a:rect l="l" t="t" r="r" b="b"/>
              <a:pathLst>
                <a:path w="1722" h="61" extrusionOk="0">
                  <a:moveTo>
                    <a:pt x="1" y="0"/>
                  </a:moveTo>
                  <a:lnTo>
                    <a:pt x="1" y="61"/>
                  </a:lnTo>
                  <a:lnTo>
                    <a:pt x="1722" y="61"/>
                  </a:lnTo>
                  <a:lnTo>
                    <a:pt x="17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6696300" y="2065463"/>
              <a:ext cx="74400" cy="1550"/>
            </a:xfrm>
            <a:custGeom>
              <a:avLst/>
              <a:gdLst/>
              <a:ahLst/>
              <a:cxnLst/>
              <a:rect l="l" t="t" r="r" b="b"/>
              <a:pathLst>
                <a:path w="2976" h="62" extrusionOk="0">
                  <a:moveTo>
                    <a:pt x="0" y="0"/>
                  </a:moveTo>
                  <a:lnTo>
                    <a:pt x="0" y="61"/>
                  </a:lnTo>
                  <a:lnTo>
                    <a:pt x="2976" y="61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6636825" y="2074963"/>
              <a:ext cx="122000" cy="1575"/>
            </a:xfrm>
            <a:custGeom>
              <a:avLst/>
              <a:gdLst/>
              <a:ahLst/>
              <a:cxnLst/>
              <a:rect l="l" t="t" r="r" b="b"/>
              <a:pathLst>
                <a:path w="4880" h="63" extrusionOk="0">
                  <a:moveTo>
                    <a:pt x="0" y="0"/>
                  </a:moveTo>
                  <a:lnTo>
                    <a:pt x="0" y="62"/>
                  </a:lnTo>
                  <a:lnTo>
                    <a:pt x="4880" y="62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7104125" y="1972288"/>
              <a:ext cx="267900" cy="76675"/>
            </a:xfrm>
            <a:custGeom>
              <a:avLst/>
              <a:gdLst/>
              <a:ahLst/>
              <a:cxnLst/>
              <a:rect l="l" t="t" r="r" b="b"/>
              <a:pathLst>
                <a:path w="10716" h="3067" extrusionOk="0">
                  <a:moveTo>
                    <a:pt x="5743" y="1"/>
                  </a:moveTo>
                  <a:lnTo>
                    <a:pt x="3797" y="1944"/>
                  </a:lnTo>
                  <a:lnTo>
                    <a:pt x="2494" y="1944"/>
                  </a:lnTo>
                  <a:lnTo>
                    <a:pt x="1433" y="3005"/>
                  </a:lnTo>
                  <a:lnTo>
                    <a:pt x="0" y="3005"/>
                  </a:lnTo>
                  <a:lnTo>
                    <a:pt x="0" y="3066"/>
                  </a:lnTo>
                  <a:lnTo>
                    <a:pt x="1458" y="3066"/>
                  </a:lnTo>
                  <a:lnTo>
                    <a:pt x="2519" y="2005"/>
                  </a:lnTo>
                  <a:lnTo>
                    <a:pt x="3823" y="2005"/>
                  </a:lnTo>
                  <a:lnTo>
                    <a:pt x="5769" y="62"/>
                  </a:lnTo>
                  <a:lnTo>
                    <a:pt x="10716" y="62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7090250" y="1852788"/>
              <a:ext cx="155700" cy="170900"/>
            </a:xfrm>
            <a:custGeom>
              <a:avLst/>
              <a:gdLst/>
              <a:ahLst/>
              <a:cxnLst/>
              <a:rect l="l" t="t" r="r" b="b"/>
              <a:pathLst>
                <a:path w="6228" h="6836" extrusionOk="0">
                  <a:moveTo>
                    <a:pt x="6185" y="0"/>
                  </a:moveTo>
                  <a:lnTo>
                    <a:pt x="4089" y="2096"/>
                  </a:lnTo>
                  <a:lnTo>
                    <a:pt x="4079" y="2106"/>
                  </a:lnTo>
                  <a:lnTo>
                    <a:pt x="4079" y="3870"/>
                  </a:lnTo>
                  <a:lnTo>
                    <a:pt x="3013" y="3870"/>
                  </a:lnTo>
                  <a:lnTo>
                    <a:pt x="1650" y="5233"/>
                  </a:lnTo>
                  <a:lnTo>
                    <a:pt x="592" y="5233"/>
                  </a:lnTo>
                  <a:lnTo>
                    <a:pt x="0" y="5824"/>
                  </a:lnTo>
                  <a:lnTo>
                    <a:pt x="0" y="6835"/>
                  </a:lnTo>
                  <a:lnTo>
                    <a:pt x="62" y="6835"/>
                  </a:lnTo>
                  <a:lnTo>
                    <a:pt x="62" y="5850"/>
                  </a:lnTo>
                  <a:lnTo>
                    <a:pt x="617" y="5294"/>
                  </a:lnTo>
                  <a:lnTo>
                    <a:pt x="1676" y="5294"/>
                  </a:lnTo>
                  <a:lnTo>
                    <a:pt x="3038" y="3932"/>
                  </a:lnTo>
                  <a:lnTo>
                    <a:pt x="4141" y="3932"/>
                  </a:lnTo>
                  <a:lnTo>
                    <a:pt x="4141" y="2132"/>
                  </a:lnTo>
                  <a:lnTo>
                    <a:pt x="6227" y="45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7105900" y="1996863"/>
              <a:ext cx="39400" cy="41900"/>
            </a:xfrm>
            <a:custGeom>
              <a:avLst/>
              <a:gdLst/>
              <a:ahLst/>
              <a:cxnLst/>
              <a:rect l="l" t="t" r="r" b="b"/>
              <a:pathLst>
                <a:path w="1576" h="1676" extrusionOk="0">
                  <a:moveTo>
                    <a:pt x="375" y="0"/>
                  </a:moveTo>
                  <a:lnTo>
                    <a:pt x="1" y="375"/>
                  </a:lnTo>
                  <a:lnTo>
                    <a:pt x="1" y="1675"/>
                  </a:lnTo>
                  <a:lnTo>
                    <a:pt x="62" y="1675"/>
                  </a:lnTo>
                  <a:lnTo>
                    <a:pt x="62" y="400"/>
                  </a:lnTo>
                  <a:lnTo>
                    <a:pt x="399" y="63"/>
                  </a:lnTo>
                  <a:lnTo>
                    <a:pt x="1576" y="6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7116350" y="2009138"/>
              <a:ext cx="28950" cy="29975"/>
            </a:xfrm>
            <a:custGeom>
              <a:avLst/>
              <a:gdLst/>
              <a:ahLst/>
              <a:cxnLst/>
              <a:rect l="l" t="t" r="r" b="b"/>
              <a:pathLst>
                <a:path w="1158" h="1199" extrusionOk="0">
                  <a:moveTo>
                    <a:pt x="368" y="0"/>
                  </a:moveTo>
                  <a:lnTo>
                    <a:pt x="0" y="369"/>
                  </a:lnTo>
                  <a:lnTo>
                    <a:pt x="0" y="1198"/>
                  </a:lnTo>
                  <a:lnTo>
                    <a:pt x="61" y="1198"/>
                  </a:lnTo>
                  <a:lnTo>
                    <a:pt x="61" y="394"/>
                  </a:lnTo>
                  <a:lnTo>
                    <a:pt x="395" y="63"/>
                  </a:lnTo>
                  <a:lnTo>
                    <a:pt x="1158" y="6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7159900" y="1975013"/>
              <a:ext cx="24075" cy="28250"/>
            </a:xfrm>
            <a:custGeom>
              <a:avLst/>
              <a:gdLst/>
              <a:ahLst/>
              <a:cxnLst/>
              <a:rect l="l" t="t" r="r" b="b"/>
              <a:pathLst>
                <a:path w="963" h="1130" extrusionOk="0">
                  <a:moveTo>
                    <a:pt x="618" y="1"/>
                  </a:moveTo>
                  <a:lnTo>
                    <a:pt x="0" y="620"/>
                  </a:lnTo>
                  <a:lnTo>
                    <a:pt x="0" y="1129"/>
                  </a:lnTo>
                  <a:lnTo>
                    <a:pt x="62" y="1129"/>
                  </a:lnTo>
                  <a:lnTo>
                    <a:pt x="62" y="646"/>
                  </a:lnTo>
                  <a:lnTo>
                    <a:pt x="644" y="64"/>
                  </a:lnTo>
                  <a:lnTo>
                    <a:pt x="962" y="64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7171800" y="1890288"/>
              <a:ext cx="36800" cy="113575"/>
            </a:xfrm>
            <a:custGeom>
              <a:avLst/>
              <a:gdLst/>
              <a:ahLst/>
              <a:cxnLst/>
              <a:rect l="l" t="t" r="r" b="b"/>
              <a:pathLst>
                <a:path w="1472" h="4543" extrusionOk="0">
                  <a:moveTo>
                    <a:pt x="1448" y="1"/>
                  </a:moveTo>
                  <a:lnTo>
                    <a:pt x="1436" y="29"/>
                  </a:lnTo>
                  <a:lnTo>
                    <a:pt x="1407" y="34"/>
                  </a:lnTo>
                  <a:cubicBezTo>
                    <a:pt x="1410" y="88"/>
                    <a:pt x="1408" y="2051"/>
                    <a:pt x="1407" y="3094"/>
                  </a:cubicBezTo>
                  <a:lnTo>
                    <a:pt x="0" y="4499"/>
                  </a:lnTo>
                  <a:lnTo>
                    <a:pt x="45" y="4543"/>
                  </a:lnTo>
                  <a:lnTo>
                    <a:pt x="1467" y="3121"/>
                  </a:lnTo>
                  <a:lnTo>
                    <a:pt x="1467" y="3107"/>
                  </a:lnTo>
                  <a:lnTo>
                    <a:pt x="1470" y="1569"/>
                  </a:lnTo>
                  <a:cubicBezTo>
                    <a:pt x="1472" y="10"/>
                    <a:pt x="1472" y="10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7065775" y="1874863"/>
              <a:ext cx="73075" cy="130550"/>
            </a:xfrm>
            <a:custGeom>
              <a:avLst/>
              <a:gdLst/>
              <a:ahLst/>
              <a:cxnLst/>
              <a:rect l="l" t="t" r="r" b="b"/>
              <a:pathLst>
                <a:path w="2923" h="5222" extrusionOk="0">
                  <a:moveTo>
                    <a:pt x="2879" y="0"/>
                  </a:moveTo>
                  <a:lnTo>
                    <a:pt x="1128" y="1751"/>
                  </a:lnTo>
                  <a:lnTo>
                    <a:pt x="1118" y="1760"/>
                  </a:lnTo>
                  <a:lnTo>
                    <a:pt x="1118" y="2092"/>
                  </a:lnTo>
                  <a:lnTo>
                    <a:pt x="10" y="3200"/>
                  </a:lnTo>
                  <a:lnTo>
                    <a:pt x="0" y="3210"/>
                  </a:lnTo>
                  <a:lnTo>
                    <a:pt x="0" y="5222"/>
                  </a:lnTo>
                  <a:lnTo>
                    <a:pt x="63" y="5222"/>
                  </a:lnTo>
                  <a:lnTo>
                    <a:pt x="63" y="3236"/>
                  </a:lnTo>
                  <a:lnTo>
                    <a:pt x="1171" y="2126"/>
                  </a:lnTo>
                  <a:lnTo>
                    <a:pt x="1181" y="2117"/>
                  </a:lnTo>
                  <a:lnTo>
                    <a:pt x="1181" y="1786"/>
                  </a:lnTo>
                  <a:lnTo>
                    <a:pt x="2923" y="44"/>
                  </a:lnTo>
                  <a:lnTo>
                    <a:pt x="2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6971250" y="1861888"/>
              <a:ext cx="71575" cy="141425"/>
            </a:xfrm>
            <a:custGeom>
              <a:avLst/>
              <a:gdLst/>
              <a:ahLst/>
              <a:cxnLst/>
              <a:rect l="l" t="t" r="r" b="b"/>
              <a:pathLst>
                <a:path w="2863" h="5657" extrusionOk="0">
                  <a:moveTo>
                    <a:pt x="0" y="0"/>
                  </a:moveTo>
                  <a:lnTo>
                    <a:pt x="0" y="62"/>
                  </a:lnTo>
                  <a:lnTo>
                    <a:pt x="724" y="62"/>
                  </a:lnTo>
                  <a:lnTo>
                    <a:pt x="2801" y="2139"/>
                  </a:lnTo>
                  <a:lnTo>
                    <a:pt x="2801" y="5656"/>
                  </a:lnTo>
                  <a:lnTo>
                    <a:pt x="2863" y="5656"/>
                  </a:lnTo>
                  <a:lnTo>
                    <a:pt x="2863" y="2112"/>
                  </a:lnTo>
                  <a:lnTo>
                    <a:pt x="759" y="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6985475" y="1890738"/>
              <a:ext cx="41475" cy="55075"/>
            </a:xfrm>
            <a:custGeom>
              <a:avLst/>
              <a:gdLst/>
              <a:ahLst/>
              <a:cxnLst/>
              <a:rect l="l" t="t" r="r" b="b"/>
              <a:pathLst>
                <a:path w="1659" h="2203" extrusionOk="0">
                  <a:moveTo>
                    <a:pt x="0" y="1"/>
                  </a:moveTo>
                  <a:lnTo>
                    <a:pt x="0" y="62"/>
                  </a:lnTo>
                  <a:lnTo>
                    <a:pt x="529" y="62"/>
                  </a:lnTo>
                  <a:lnTo>
                    <a:pt x="1597" y="1129"/>
                  </a:lnTo>
                  <a:lnTo>
                    <a:pt x="1597" y="2202"/>
                  </a:lnTo>
                  <a:lnTo>
                    <a:pt x="1658" y="2202"/>
                  </a:lnTo>
                  <a:lnTo>
                    <a:pt x="1658" y="1103"/>
                  </a:lnTo>
                  <a:lnTo>
                    <a:pt x="564" y="8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6984250" y="1901863"/>
              <a:ext cx="32575" cy="43950"/>
            </a:xfrm>
            <a:custGeom>
              <a:avLst/>
              <a:gdLst/>
              <a:ahLst/>
              <a:cxnLst/>
              <a:rect l="l" t="t" r="r" b="b"/>
              <a:pathLst>
                <a:path w="1303" h="1758" extrusionOk="0">
                  <a:moveTo>
                    <a:pt x="0" y="1"/>
                  </a:moveTo>
                  <a:lnTo>
                    <a:pt x="0" y="63"/>
                  </a:lnTo>
                  <a:lnTo>
                    <a:pt x="421" y="63"/>
                  </a:lnTo>
                  <a:lnTo>
                    <a:pt x="1240" y="884"/>
                  </a:lnTo>
                  <a:lnTo>
                    <a:pt x="1240" y="1757"/>
                  </a:lnTo>
                  <a:lnTo>
                    <a:pt x="1303" y="1757"/>
                  </a:lnTo>
                  <a:lnTo>
                    <a:pt x="1303" y="858"/>
                  </a:lnTo>
                  <a:lnTo>
                    <a:pt x="455" y="11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6936125" y="1829888"/>
              <a:ext cx="25800" cy="49800"/>
            </a:xfrm>
            <a:custGeom>
              <a:avLst/>
              <a:gdLst/>
              <a:ahLst/>
              <a:cxnLst/>
              <a:rect l="l" t="t" r="r" b="b"/>
              <a:pathLst>
                <a:path w="1032" h="1992" extrusionOk="0">
                  <a:moveTo>
                    <a:pt x="45" y="0"/>
                  </a:moveTo>
                  <a:lnTo>
                    <a:pt x="1" y="44"/>
                  </a:lnTo>
                  <a:lnTo>
                    <a:pt x="969" y="1011"/>
                  </a:lnTo>
                  <a:lnTo>
                    <a:pt x="969" y="1992"/>
                  </a:lnTo>
                  <a:lnTo>
                    <a:pt x="1031" y="1992"/>
                  </a:lnTo>
                  <a:lnTo>
                    <a:pt x="1031" y="98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6903200" y="1811738"/>
              <a:ext cx="103825" cy="147900"/>
            </a:xfrm>
            <a:custGeom>
              <a:avLst/>
              <a:gdLst/>
              <a:ahLst/>
              <a:cxnLst/>
              <a:rect l="l" t="t" r="r" b="b"/>
              <a:pathLst>
                <a:path w="4153" h="5916" extrusionOk="0">
                  <a:moveTo>
                    <a:pt x="43" y="0"/>
                  </a:moveTo>
                  <a:lnTo>
                    <a:pt x="0" y="44"/>
                  </a:lnTo>
                  <a:lnTo>
                    <a:pt x="1838" y="1883"/>
                  </a:lnTo>
                  <a:lnTo>
                    <a:pt x="1838" y="2698"/>
                  </a:lnTo>
                  <a:lnTo>
                    <a:pt x="1612" y="2927"/>
                  </a:lnTo>
                  <a:lnTo>
                    <a:pt x="1612" y="3774"/>
                  </a:lnTo>
                  <a:lnTo>
                    <a:pt x="2097" y="4258"/>
                  </a:lnTo>
                  <a:lnTo>
                    <a:pt x="2452" y="4258"/>
                  </a:lnTo>
                  <a:lnTo>
                    <a:pt x="4108" y="5916"/>
                  </a:lnTo>
                  <a:lnTo>
                    <a:pt x="4153" y="5872"/>
                  </a:lnTo>
                  <a:lnTo>
                    <a:pt x="2487" y="4205"/>
                  </a:lnTo>
                  <a:lnTo>
                    <a:pt x="2478" y="4197"/>
                  </a:lnTo>
                  <a:lnTo>
                    <a:pt x="2122" y="4197"/>
                  </a:lnTo>
                  <a:lnTo>
                    <a:pt x="1674" y="3748"/>
                  </a:lnTo>
                  <a:lnTo>
                    <a:pt x="1674" y="2952"/>
                  </a:lnTo>
                  <a:lnTo>
                    <a:pt x="1901" y="2725"/>
                  </a:lnTo>
                  <a:lnTo>
                    <a:pt x="1901" y="185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6935225" y="1844388"/>
              <a:ext cx="1550" cy="69475"/>
            </a:xfrm>
            <a:custGeom>
              <a:avLst/>
              <a:gdLst/>
              <a:ahLst/>
              <a:cxnLst/>
              <a:rect l="l" t="t" r="r" b="b"/>
              <a:pathLst>
                <a:path w="62" h="2779" extrusionOk="0">
                  <a:moveTo>
                    <a:pt x="1" y="1"/>
                  </a:moveTo>
                  <a:lnTo>
                    <a:pt x="1" y="2778"/>
                  </a:lnTo>
                  <a:lnTo>
                    <a:pt x="62" y="2778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7076075" y="2166513"/>
              <a:ext cx="57000" cy="16325"/>
            </a:xfrm>
            <a:custGeom>
              <a:avLst/>
              <a:gdLst/>
              <a:ahLst/>
              <a:cxnLst/>
              <a:rect l="l" t="t" r="r" b="b"/>
              <a:pathLst>
                <a:path w="2280" h="653" extrusionOk="0">
                  <a:moveTo>
                    <a:pt x="0" y="1"/>
                  </a:moveTo>
                  <a:lnTo>
                    <a:pt x="0" y="64"/>
                  </a:lnTo>
                  <a:lnTo>
                    <a:pt x="1646" y="64"/>
                  </a:lnTo>
                  <a:lnTo>
                    <a:pt x="2236" y="652"/>
                  </a:lnTo>
                  <a:lnTo>
                    <a:pt x="2280" y="608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6908400" y="2107138"/>
              <a:ext cx="60100" cy="115050"/>
            </a:xfrm>
            <a:custGeom>
              <a:avLst/>
              <a:gdLst/>
              <a:ahLst/>
              <a:cxnLst/>
              <a:rect l="l" t="t" r="r" b="b"/>
              <a:pathLst>
                <a:path w="2404" h="4602" extrusionOk="0">
                  <a:moveTo>
                    <a:pt x="2341" y="0"/>
                  </a:moveTo>
                  <a:lnTo>
                    <a:pt x="2341" y="2217"/>
                  </a:lnTo>
                  <a:lnTo>
                    <a:pt x="1" y="4557"/>
                  </a:lnTo>
                  <a:lnTo>
                    <a:pt x="44" y="4601"/>
                  </a:lnTo>
                  <a:lnTo>
                    <a:pt x="2393" y="2252"/>
                  </a:lnTo>
                  <a:lnTo>
                    <a:pt x="2403" y="2242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6956700" y="2118588"/>
              <a:ext cx="30975" cy="77700"/>
            </a:xfrm>
            <a:custGeom>
              <a:avLst/>
              <a:gdLst/>
              <a:ahLst/>
              <a:cxnLst/>
              <a:rect l="l" t="t" r="r" b="b"/>
              <a:pathLst>
                <a:path w="1239" h="3108" extrusionOk="0">
                  <a:moveTo>
                    <a:pt x="1176" y="0"/>
                  </a:moveTo>
                  <a:lnTo>
                    <a:pt x="1176" y="1886"/>
                  </a:lnTo>
                  <a:lnTo>
                    <a:pt x="0" y="3064"/>
                  </a:lnTo>
                  <a:lnTo>
                    <a:pt x="43" y="3107"/>
                  </a:lnTo>
                  <a:lnTo>
                    <a:pt x="1229" y="1921"/>
                  </a:lnTo>
                  <a:lnTo>
                    <a:pt x="1239" y="1913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6952475" y="2112163"/>
              <a:ext cx="1550" cy="65325"/>
            </a:xfrm>
            <a:custGeom>
              <a:avLst/>
              <a:gdLst/>
              <a:ahLst/>
              <a:cxnLst/>
              <a:rect l="l" t="t" r="r" b="b"/>
              <a:pathLst>
                <a:path w="62" h="2613" extrusionOk="0">
                  <a:moveTo>
                    <a:pt x="0" y="1"/>
                  </a:moveTo>
                  <a:lnTo>
                    <a:pt x="0" y="2613"/>
                  </a:lnTo>
                  <a:lnTo>
                    <a:pt x="61" y="2613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6855975" y="2160763"/>
              <a:ext cx="28700" cy="109850"/>
            </a:xfrm>
            <a:custGeom>
              <a:avLst/>
              <a:gdLst/>
              <a:ahLst/>
              <a:cxnLst/>
              <a:rect l="l" t="t" r="r" b="b"/>
              <a:pathLst>
                <a:path w="1148" h="4394" extrusionOk="0">
                  <a:moveTo>
                    <a:pt x="1094" y="0"/>
                  </a:moveTo>
                  <a:cubicBezTo>
                    <a:pt x="1036" y="58"/>
                    <a:pt x="1063" y="1229"/>
                    <a:pt x="1084" y="1933"/>
                  </a:cubicBezTo>
                  <a:lnTo>
                    <a:pt x="619" y="2398"/>
                  </a:lnTo>
                  <a:lnTo>
                    <a:pt x="619" y="3730"/>
                  </a:lnTo>
                  <a:lnTo>
                    <a:pt x="0" y="4348"/>
                  </a:lnTo>
                  <a:lnTo>
                    <a:pt x="44" y="4393"/>
                  </a:lnTo>
                  <a:lnTo>
                    <a:pt x="680" y="3760"/>
                  </a:lnTo>
                  <a:lnTo>
                    <a:pt x="680" y="2426"/>
                  </a:lnTo>
                  <a:lnTo>
                    <a:pt x="1147" y="1960"/>
                  </a:lnTo>
                  <a:lnTo>
                    <a:pt x="1147" y="1946"/>
                  </a:lnTo>
                  <a:cubicBezTo>
                    <a:pt x="1126" y="1251"/>
                    <a:pt x="1106" y="120"/>
                    <a:pt x="1142" y="40"/>
                  </a:cubicBezTo>
                  <a:lnTo>
                    <a:pt x="1116" y="2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6848975" y="2234213"/>
              <a:ext cx="99725" cy="62150"/>
            </a:xfrm>
            <a:custGeom>
              <a:avLst/>
              <a:gdLst/>
              <a:ahLst/>
              <a:cxnLst/>
              <a:rect l="l" t="t" r="r" b="b"/>
              <a:pathLst>
                <a:path w="3989" h="2486" extrusionOk="0">
                  <a:moveTo>
                    <a:pt x="3944" y="1"/>
                  </a:moveTo>
                  <a:lnTo>
                    <a:pt x="2885" y="1060"/>
                  </a:lnTo>
                  <a:lnTo>
                    <a:pt x="1383" y="1060"/>
                  </a:lnTo>
                  <a:lnTo>
                    <a:pt x="1" y="2441"/>
                  </a:lnTo>
                  <a:lnTo>
                    <a:pt x="44" y="2485"/>
                  </a:lnTo>
                  <a:lnTo>
                    <a:pt x="1408" y="1122"/>
                  </a:lnTo>
                  <a:lnTo>
                    <a:pt x="2910" y="1122"/>
                  </a:lnTo>
                  <a:lnTo>
                    <a:pt x="3989" y="43"/>
                  </a:lnTo>
                  <a:lnTo>
                    <a:pt x="3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6756800" y="2309138"/>
              <a:ext cx="90225" cy="14275"/>
            </a:xfrm>
            <a:custGeom>
              <a:avLst/>
              <a:gdLst/>
              <a:ahLst/>
              <a:cxnLst/>
              <a:rect l="l" t="t" r="r" b="b"/>
              <a:pathLst>
                <a:path w="3609" h="571" extrusionOk="0">
                  <a:moveTo>
                    <a:pt x="2749" y="1"/>
                  </a:moveTo>
                  <a:lnTo>
                    <a:pt x="2242" y="509"/>
                  </a:lnTo>
                  <a:lnTo>
                    <a:pt x="1" y="509"/>
                  </a:lnTo>
                  <a:lnTo>
                    <a:pt x="1" y="570"/>
                  </a:lnTo>
                  <a:lnTo>
                    <a:pt x="2268" y="570"/>
                  </a:lnTo>
                  <a:lnTo>
                    <a:pt x="2776" y="63"/>
                  </a:lnTo>
                  <a:lnTo>
                    <a:pt x="3609" y="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6697400" y="2213088"/>
              <a:ext cx="19100" cy="8350"/>
            </a:xfrm>
            <a:custGeom>
              <a:avLst/>
              <a:gdLst/>
              <a:ahLst/>
              <a:cxnLst/>
              <a:rect l="l" t="t" r="r" b="b"/>
              <a:pathLst>
                <a:path w="764" h="334" extrusionOk="0">
                  <a:moveTo>
                    <a:pt x="290" y="0"/>
                  </a:moveTo>
                  <a:lnTo>
                    <a:pt x="1" y="289"/>
                  </a:lnTo>
                  <a:lnTo>
                    <a:pt x="45" y="333"/>
                  </a:lnTo>
                  <a:lnTo>
                    <a:pt x="316" y="63"/>
                  </a:lnTo>
                  <a:lnTo>
                    <a:pt x="763" y="63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6640650" y="2045988"/>
              <a:ext cx="13875" cy="13850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277" y="63"/>
                  </a:moveTo>
                  <a:cubicBezTo>
                    <a:pt x="396" y="63"/>
                    <a:pt x="492" y="159"/>
                    <a:pt x="492" y="277"/>
                  </a:cubicBezTo>
                  <a:cubicBezTo>
                    <a:pt x="492" y="396"/>
                    <a:pt x="396" y="492"/>
                    <a:pt x="277" y="492"/>
                  </a:cubicBezTo>
                  <a:cubicBezTo>
                    <a:pt x="158" y="492"/>
                    <a:pt x="62" y="396"/>
                    <a:pt x="62" y="277"/>
                  </a:cubicBezTo>
                  <a:cubicBezTo>
                    <a:pt x="62" y="159"/>
                    <a:pt x="158" y="63"/>
                    <a:pt x="277" y="63"/>
                  </a:cubicBezTo>
                  <a:close/>
                  <a:moveTo>
                    <a:pt x="277" y="1"/>
                  </a:moveTo>
                  <a:cubicBezTo>
                    <a:pt x="125" y="1"/>
                    <a:pt x="1" y="125"/>
                    <a:pt x="1" y="277"/>
                  </a:cubicBezTo>
                  <a:cubicBezTo>
                    <a:pt x="1" y="429"/>
                    <a:pt x="125" y="554"/>
                    <a:pt x="277" y="554"/>
                  </a:cubicBezTo>
                  <a:cubicBezTo>
                    <a:pt x="430" y="554"/>
                    <a:pt x="555" y="429"/>
                    <a:pt x="553" y="277"/>
                  </a:cubicBezTo>
                  <a:cubicBezTo>
                    <a:pt x="553" y="125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6651175" y="2056388"/>
              <a:ext cx="8350" cy="19075"/>
            </a:xfrm>
            <a:custGeom>
              <a:avLst/>
              <a:gdLst/>
              <a:ahLst/>
              <a:cxnLst/>
              <a:rect l="l" t="t" r="r" b="b"/>
              <a:pathLst>
                <a:path w="334" h="763" extrusionOk="0">
                  <a:moveTo>
                    <a:pt x="44" y="0"/>
                  </a:moveTo>
                  <a:lnTo>
                    <a:pt x="0" y="44"/>
                  </a:lnTo>
                  <a:lnTo>
                    <a:pt x="271" y="315"/>
                  </a:lnTo>
                  <a:lnTo>
                    <a:pt x="271" y="763"/>
                  </a:lnTo>
                  <a:lnTo>
                    <a:pt x="334" y="763"/>
                  </a:lnTo>
                  <a:lnTo>
                    <a:pt x="334" y="29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7215675" y="2243263"/>
              <a:ext cx="15225" cy="13775"/>
            </a:xfrm>
            <a:custGeom>
              <a:avLst/>
              <a:gdLst/>
              <a:ahLst/>
              <a:cxnLst/>
              <a:rect l="l" t="t" r="r" b="b"/>
              <a:pathLst>
                <a:path w="609" h="551" extrusionOk="0">
                  <a:moveTo>
                    <a:pt x="305" y="59"/>
                  </a:moveTo>
                  <a:cubicBezTo>
                    <a:pt x="363" y="59"/>
                    <a:pt x="417" y="82"/>
                    <a:pt x="456" y="122"/>
                  </a:cubicBezTo>
                  <a:cubicBezTo>
                    <a:pt x="496" y="163"/>
                    <a:pt x="519" y="216"/>
                    <a:pt x="519" y="274"/>
                  </a:cubicBezTo>
                  <a:cubicBezTo>
                    <a:pt x="519" y="332"/>
                    <a:pt x="496" y="386"/>
                    <a:pt x="456" y="427"/>
                  </a:cubicBezTo>
                  <a:cubicBezTo>
                    <a:pt x="414" y="468"/>
                    <a:pt x="360" y="489"/>
                    <a:pt x="305" y="489"/>
                  </a:cubicBezTo>
                  <a:cubicBezTo>
                    <a:pt x="250" y="489"/>
                    <a:pt x="195" y="468"/>
                    <a:pt x="153" y="427"/>
                  </a:cubicBezTo>
                  <a:cubicBezTo>
                    <a:pt x="113" y="385"/>
                    <a:pt x="90" y="332"/>
                    <a:pt x="90" y="274"/>
                  </a:cubicBezTo>
                  <a:cubicBezTo>
                    <a:pt x="90" y="217"/>
                    <a:pt x="113" y="162"/>
                    <a:pt x="153" y="122"/>
                  </a:cubicBezTo>
                  <a:cubicBezTo>
                    <a:pt x="194" y="82"/>
                    <a:pt x="247" y="59"/>
                    <a:pt x="305" y="59"/>
                  </a:cubicBezTo>
                  <a:close/>
                  <a:moveTo>
                    <a:pt x="304" y="0"/>
                  </a:moveTo>
                  <a:cubicBezTo>
                    <a:pt x="233" y="0"/>
                    <a:pt x="161" y="26"/>
                    <a:pt x="109" y="79"/>
                  </a:cubicBezTo>
                  <a:cubicBezTo>
                    <a:pt x="1" y="187"/>
                    <a:pt x="1" y="362"/>
                    <a:pt x="109" y="469"/>
                  </a:cubicBezTo>
                  <a:cubicBezTo>
                    <a:pt x="163" y="524"/>
                    <a:pt x="235" y="551"/>
                    <a:pt x="305" y="551"/>
                  </a:cubicBezTo>
                  <a:cubicBezTo>
                    <a:pt x="375" y="551"/>
                    <a:pt x="447" y="524"/>
                    <a:pt x="499" y="469"/>
                  </a:cubicBezTo>
                  <a:cubicBezTo>
                    <a:pt x="608" y="362"/>
                    <a:pt x="608" y="187"/>
                    <a:pt x="499" y="79"/>
                  </a:cubicBezTo>
                  <a:cubicBezTo>
                    <a:pt x="448" y="26"/>
                    <a:pt x="376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7198975" y="2241538"/>
              <a:ext cx="18575" cy="9475"/>
            </a:xfrm>
            <a:custGeom>
              <a:avLst/>
              <a:gdLst/>
              <a:ahLst/>
              <a:cxnLst/>
              <a:rect l="l" t="t" r="r" b="b"/>
              <a:pathLst>
                <a:path w="743" h="379" extrusionOk="0">
                  <a:moveTo>
                    <a:pt x="43" y="0"/>
                  </a:moveTo>
                  <a:lnTo>
                    <a:pt x="0" y="44"/>
                  </a:lnTo>
                  <a:lnTo>
                    <a:pt x="333" y="378"/>
                  </a:lnTo>
                  <a:lnTo>
                    <a:pt x="742" y="378"/>
                  </a:lnTo>
                  <a:lnTo>
                    <a:pt x="742" y="315"/>
                  </a:lnTo>
                  <a:lnTo>
                    <a:pt x="359" y="3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7190550" y="2300438"/>
              <a:ext cx="15200" cy="13850"/>
            </a:xfrm>
            <a:custGeom>
              <a:avLst/>
              <a:gdLst/>
              <a:ahLst/>
              <a:cxnLst/>
              <a:rect l="l" t="t" r="r" b="b"/>
              <a:pathLst>
                <a:path w="608" h="554" extrusionOk="0">
                  <a:moveTo>
                    <a:pt x="305" y="63"/>
                  </a:moveTo>
                  <a:cubicBezTo>
                    <a:pt x="360" y="63"/>
                    <a:pt x="416" y="84"/>
                    <a:pt x="456" y="127"/>
                  </a:cubicBezTo>
                  <a:cubicBezTo>
                    <a:pt x="540" y="210"/>
                    <a:pt x="540" y="346"/>
                    <a:pt x="456" y="430"/>
                  </a:cubicBezTo>
                  <a:cubicBezTo>
                    <a:pt x="415" y="472"/>
                    <a:pt x="360" y="493"/>
                    <a:pt x="305" y="493"/>
                  </a:cubicBezTo>
                  <a:cubicBezTo>
                    <a:pt x="250" y="493"/>
                    <a:pt x="195" y="472"/>
                    <a:pt x="153" y="430"/>
                  </a:cubicBezTo>
                  <a:cubicBezTo>
                    <a:pt x="113" y="388"/>
                    <a:pt x="91" y="335"/>
                    <a:pt x="91" y="277"/>
                  </a:cubicBezTo>
                  <a:cubicBezTo>
                    <a:pt x="91" y="221"/>
                    <a:pt x="113" y="165"/>
                    <a:pt x="153" y="126"/>
                  </a:cubicBezTo>
                  <a:cubicBezTo>
                    <a:pt x="195" y="84"/>
                    <a:pt x="251" y="63"/>
                    <a:pt x="305" y="63"/>
                  </a:cubicBezTo>
                  <a:close/>
                  <a:moveTo>
                    <a:pt x="304" y="0"/>
                  </a:moveTo>
                  <a:cubicBezTo>
                    <a:pt x="233" y="0"/>
                    <a:pt x="163" y="27"/>
                    <a:pt x="109" y="81"/>
                  </a:cubicBezTo>
                  <a:cubicBezTo>
                    <a:pt x="1" y="190"/>
                    <a:pt x="1" y="364"/>
                    <a:pt x="109" y="473"/>
                  </a:cubicBezTo>
                  <a:cubicBezTo>
                    <a:pt x="163" y="527"/>
                    <a:pt x="235" y="554"/>
                    <a:pt x="305" y="554"/>
                  </a:cubicBezTo>
                  <a:cubicBezTo>
                    <a:pt x="376" y="554"/>
                    <a:pt x="446" y="527"/>
                    <a:pt x="500" y="473"/>
                  </a:cubicBezTo>
                  <a:cubicBezTo>
                    <a:pt x="607" y="364"/>
                    <a:pt x="607" y="190"/>
                    <a:pt x="500" y="81"/>
                  </a:cubicBezTo>
                  <a:cubicBezTo>
                    <a:pt x="446" y="27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7173850" y="2298788"/>
              <a:ext cx="18550" cy="9475"/>
            </a:xfrm>
            <a:custGeom>
              <a:avLst/>
              <a:gdLst/>
              <a:ahLst/>
              <a:cxnLst/>
              <a:rect l="l" t="t" r="r" b="b"/>
              <a:pathLst>
                <a:path w="742" h="379" extrusionOk="0">
                  <a:moveTo>
                    <a:pt x="43" y="1"/>
                  </a:moveTo>
                  <a:lnTo>
                    <a:pt x="0" y="44"/>
                  </a:lnTo>
                  <a:lnTo>
                    <a:pt x="334" y="379"/>
                  </a:lnTo>
                  <a:lnTo>
                    <a:pt x="742" y="379"/>
                  </a:lnTo>
                  <a:lnTo>
                    <a:pt x="742" y="316"/>
                  </a:lnTo>
                  <a:lnTo>
                    <a:pt x="359" y="316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7008425" y="2445263"/>
              <a:ext cx="15225" cy="13800"/>
            </a:xfrm>
            <a:custGeom>
              <a:avLst/>
              <a:gdLst/>
              <a:ahLst/>
              <a:cxnLst/>
              <a:rect l="l" t="t" r="r" b="b"/>
              <a:pathLst>
                <a:path w="609" h="552" extrusionOk="0">
                  <a:moveTo>
                    <a:pt x="305" y="60"/>
                  </a:moveTo>
                  <a:cubicBezTo>
                    <a:pt x="362" y="60"/>
                    <a:pt x="417" y="82"/>
                    <a:pt x="456" y="123"/>
                  </a:cubicBezTo>
                  <a:cubicBezTo>
                    <a:pt x="540" y="207"/>
                    <a:pt x="540" y="342"/>
                    <a:pt x="456" y="427"/>
                  </a:cubicBezTo>
                  <a:cubicBezTo>
                    <a:pt x="416" y="467"/>
                    <a:pt x="361" y="487"/>
                    <a:pt x="305" y="487"/>
                  </a:cubicBezTo>
                  <a:cubicBezTo>
                    <a:pt x="250" y="487"/>
                    <a:pt x="194" y="467"/>
                    <a:pt x="153" y="427"/>
                  </a:cubicBezTo>
                  <a:cubicBezTo>
                    <a:pt x="113" y="385"/>
                    <a:pt x="90" y="332"/>
                    <a:pt x="90" y="275"/>
                  </a:cubicBezTo>
                  <a:cubicBezTo>
                    <a:pt x="90" y="217"/>
                    <a:pt x="113" y="163"/>
                    <a:pt x="153" y="122"/>
                  </a:cubicBezTo>
                  <a:cubicBezTo>
                    <a:pt x="195" y="83"/>
                    <a:pt x="248" y="60"/>
                    <a:pt x="305" y="60"/>
                  </a:cubicBezTo>
                  <a:close/>
                  <a:moveTo>
                    <a:pt x="304" y="0"/>
                  </a:moveTo>
                  <a:cubicBezTo>
                    <a:pt x="233" y="0"/>
                    <a:pt x="161" y="26"/>
                    <a:pt x="109" y="79"/>
                  </a:cubicBezTo>
                  <a:cubicBezTo>
                    <a:pt x="0" y="186"/>
                    <a:pt x="0" y="361"/>
                    <a:pt x="109" y="469"/>
                  </a:cubicBezTo>
                  <a:cubicBezTo>
                    <a:pt x="164" y="525"/>
                    <a:pt x="234" y="552"/>
                    <a:pt x="305" y="552"/>
                  </a:cubicBezTo>
                  <a:cubicBezTo>
                    <a:pt x="377" y="552"/>
                    <a:pt x="448" y="523"/>
                    <a:pt x="500" y="469"/>
                  </a:cubicBezTo>
                  <a:cubicBezTo>
                    <a:pt x="608" y="361"/>
                    <a:pt x="608" y="186"/>
                    <a:pt x="500" y="79"/>
                  </a:cubicBezTo>
                  <a:cubicBezTo>
                    <a:pt x="448" y="26"/>
                    <a:pt x="376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6991725" y="2443563"/>
              <a:ext cx="18575" cy="9450"/>
            </a:xfrm>
            <a:custGeom>
              <a:avLst/>
              <a:gdLst/>
              <a:ahLst/>
              <a:cxnLst/>
              <a:rect l="l" t="t" r="r" b="b"/>
              <a:pathLst>
                <a:path w="743" h="378" extrusionOk="0">
                  <a:moveTo>
                    <a:pt x="44" y="0"/>
                  </a:moveTo>
                  <a:lnTo>
                    <a:pt x="0" y="43"/>
                  </a:lnTo>
                  <a:lnTo>
                    <a:pt x="334" y="377"/>
                  </a:lnTo>
                  <a:lnTo>
                    <a:pt x="742" y="377"/>
                  </a:lnTo>
                  <a:lnTo>
                    <a:pt x="742" y="315"/>
                  </a:lnTo>
                  <a:lnTo>
                    <a:pt x="359" y="3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6761825" y="2438138"/>
              <a:ext cx="87450" cy="50050"/>
            </a:xfrm>
            <a:custGeom>
              <a:avLst/>
              <a:gdLst/>
              <a:ahLst/>
              <a:cxnLst/>
              <a:rect l="l" t="t" r="r" b="b"/>
              <a:pathLst>
                <a:path w="3498" h="2002" extrusionOk="0">
                  <a:moveTo>
                    <a:pt x="3453" y="0"/>
                  </a:moveTo>
                  <a:lnTo>
                    <a:pt x="2814" y="640"/>
                  </a:lnTo>
                  <a:lnTo>
                    <a:pt x="1843" y="640"/>
                  </a:lnTo>
                  <a:lnTo>
                    <a:pt x="543" y="1940"/>
                  </a:lnTo>
                  <a:lnTo>
                    <a:pt x="0" y="1940"/>
                  </a:lnTo>
                  <a:lnTo>
                    <a:pt x="0" y="2001"/>
                  </a:lnTo>
                  <a:lnTo>
                    <a:pt x="570" y="2001"/>
                  </a:lnTo>
                  <a:lnTo>
                    <a:pt x="1869" y="703"/>
                  </a:lnTo>
                  <a:lnTo>
                    <a:pt x="2839" y="703"/>
                  </a:lnTo>
                  <a:lnTo>
                    <a:pt x="3497" y="44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6765875" y="2462513"/>
              <a:ext cx="27825" cy="7700"/>
            </a:xfrm>
            <a:custGeom>
              <a:avLst/>
              <a:gdLst/>
              <a:ahLst/>
              <a:cxnLst/>
              <a:rect l="l" t="t" r="r" b="b"/>
              <a:pathLst>
                <a:path w="1113" h="308" extrusionOk="0">
                  <a:moveTo>
                    <a:pt x="44" y="0"/>
                  </a:moveTo>
                  <a:lnTo>
                    <a:pt x="1" y="44"/>
                  </a:lnTo>
                  <a:lnTo>
                    <a:pt x="267" y="308"/>
                  </a:lnTo>
                  <a:lnTo>
                    <a:pt x="1112" y="308"/>
                  </a:lnTo>
                  <a:lnTo>
                    <a:pt x="1112" y="247"/>
                  </a:lnTo>
                  <a:lnTo>
                    <a:pt x="292" y="24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6841350" y="2413288"/>
              <a:ext cx="38675" cy="1550"/>
            </a:xfrm>
            <a:custGeom>
              <a:avLst/>
              <a:gdLst/>
              <a:ahLst/>
              <a:cxnLst/>
              <a:rect l="l" t="t" r="r" b="b"/>
              <a:pathLst>
                <a:path w="1547" h="62" extrusionOk="0">
                  <a:moveTo>
                    <a:pt x="0" y="0"/>
                  </a:moveTo>
                  <a:lnTo>
                    <a:pt x="0" y="61"/>
                  </a:lnTo>
                  <a:lnTo>
                    <a:pt x="1546" y="61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6746950" y="2484563"/>
              <a:ext cx="18650" cy="18625"/>
            </a:xfrm>
            <a:custGeom>
              <a:avLst/>
              <a:gdLst/>
              <a:ahLst/>
              <a:cxnLst/>
              <a:rect l="l" t="t" r="r" b="b"/>
              <a:pathLst>
                <a:path w="746" h="745" extrusionOk="0">
                  <a:moveTo>
                    <a:pt x="373" y="63"/>
                  </a:moveTo>
                  <a:cubicBezTo>
                    <a:pt x="544" y="63"/>
                    <a:pt x="683" y="202"/>
                    <a:pt x="684" y="374"/>
                  </a:cubicBezTo>
                  <a:cubicBezTo>
                    <a:pt x="684" y="546"/>
                    <a:pt x="544" y="685"/>
                    <a:pt x="373" y="685"/>
                  </a:cubicBezTo>
                  <a:cubicBezTo>
                    <a:pt x="201" y="685"/>
                    <a:pt x="63" y="545"/>
                    <a:pt x="63" y="374"/>
                  </a:cubicBezTo>
                  <a:cubicBezTo>
                    <a:pt x="63" y="201"/>
                    <a:pt x="202" y="63"/>
                    <a:pt x="373" y="63"/>
                  </a:cubicBezTo>
                  <a:close/>
                  <a:moveTo>
                    <a:pt x="373" y="0"/>
                  </a:moveTo>
                  <a:cubicBezTo>
                    <a:pt x="168" y="0"/>
                    <a:pt x="1" y="167"/>
                    <a:pt x="1" y="373"/>
                  </a:cubicBezTo>
                  <a:cubicBezTo>
                    <a:pt x="1" y="578"/>
                    <a:pt x="168" y="745"/>
                    <a:pt x="373" y="745"/>
                  </a:cubicBezTo>
                  <a:cubicBezTo>
                    <a:pt x="577" y="745"/>
                    <a:pt x="746" y="578"/>
                    <a:pt x="746" y="373"/>
                  </a:cubicBezTo>
                  <a:cubicBezTo>
                    <a:pt x="746" y="167"/>
                    <a:pt x="579" y="0"/>
                    <a:pt x="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6749400" y="2445313"/>
              <a:ext cx="21725" cy="21700"/>
            </a:xfrm>
            <a:custGeom>
              <a:avLst/>
              <a:gdLst/>
              <a:ahLst/>
              <a:cxnLst/>
              <a:rect l="l" t="t" r="r" b="b"/>
              <a:pathLst>
                <a:path w="869" h="868" extrusionOk="0">
                  <a:moveTo>
                    <a:pt x="434" y="62"/>
                  </a:moveTo>
                  <a:cubicBezTo>
                    <a:pt x="639" y="62"/>
                    <a:pt x="807" y="229"/>
                    <a:pt x="807" y="434"/>
                  </a:cubicBezTo>
                  <a:cubicBezTo>
                    <a:pt x="807" y="639"/>
                    <a:pt x="639" y="807"/>
                    <a:pt x="434" y="807"/>
                  </a:cubicBezTo>
                  <a:cubicBezTo>
                    <a:pt x="228" y="807"/>
                    <a:pt x="62" y="639"/>
                    <a:pt x="62" y="434"/>
                  </a:cubicBezTo>
                  <a:cubicBezTo>
                    <a:pt x="62" y="229"/>
                    <a:pt x="228" y="62"/>
                    <a:pt x="434" y="62"/>
                  </a:cubicBezTo>
                  <a:close/>
                  <a:moveTo>
                    <a:pt x="434" y="1"/>
                  </a:moveTo>
                  <a:cubicBezTo>
                    <a:pt x="195" y="1"/>
                    <a:pt x="1" y="195"/>
                    <a:pt x="1" y="434"/>
                  </a:cubicBezTo>
                  <a:cubicBezTo>
                    <a:pt x="1" y="673"/>
                    <a:pt x="195" y="868"/>
                    <a:pt x="434" y="868"/>
                  </a:cubicBezTo>
                  <a:cubicBezTo>
                    <a:pt x="675" y="868"/>
                    <a:pt x="869" y="673"/>
                    <a:pt x="868" y="434"/>
                  </a:cubicBezTo>
                  <a:cubicBezTo>
                    <a:pt x="868" y="19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6822900" y="2405288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8" y="63"/>
                  </a:moveTo>
                  <a:cubicBezTo>
                    <a:pt x="566" y="63"/>
                    <a:pt x="714" y="208"/>
                    <a:pt x="713" y="387"/>
                  </a:cubicBezTo>
                  <a:cubicBezTo>
                    <a:pt x="713" y="566"/>
                    <a:pt x="566" y="711"/>
                    <a:pt x="388" y="711"/>
                  </a:cubicBezTo>
                  <a:cubicBezTo>
                    <a:pt x="209" y="711"/>
                    <a:pt x="63" y="566"/>
                    <a:pt x="63" y="387"/>
                  </a:cubicBezTo>
                  <a:cubicBezTo>
                    <a:pt x="63" y="208"/>
                    <a:pt x="209" y="63"/>
                    <a:pt x="388" y="63"/>
                  </a:cubicBezTo>
                  <a:close/>
                  <a:moveTo>
                    <a:pt x="388" y="0"/>
                  </a:moveTo>
                  <a:cubicBezTo>
                    <a:pt x="175" y="0"/>
                    <a:pt x="0" y="173"/>
                    <a:pt x="0" y="387"/>
                  </a:cubicBezTo>
                  <a:cubicBezTo>
                    <a:pt x="0" y="600"/>
                    <a:pt x="175" y="774"/>
                    <a:pt x="388" y="774"/>
                  </a:cubicBezTo>
                  <a:cubicBezTo>
                    <a:pt x="602" y="774"/>
                    <a:pt x="775" y="600"/>
                    <a:pt x="775" y="387"/>
                  </a:cubicBezTo>
                  <a:cubicBezTo>
                    <a:pt x="775" y="173"/>
                    <a:pt x="602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6803900" y="2398238"/>
              <a:ext cx="94275" cy="41400"/>
            </a:xfrm>
            <a:custGeom>
              <a:avLst/>
              <a:gdLst/>
              <a:ahLst/>
              <a:cxnLst/>
              <a:rect l="l" t="t" r="r" b="b"/>
              <a:pathLst>
                <a:path w="3771" h="1656" extrusionOk="0">
                  <a:moveTo>
                    <a:pt x="3727" y="0"/>
                  </a:moveTo>
                  <a:lnTo>
                    <a:pt x="2133" y="1594"/>
                  </a:lnTo>
                  <a:lnTo>
                    <a:pt x="0" y="1594"/>
                  </a:lnTo>
                  <a:lnTo>
                    <a:pt x="0" y="1655"/>
                  </a:lnTo>
                  <a:lnTo>
                    <a:pt x="2159" y="1655"/>
                  </a:lnTo>
                  <a:lnTo>
                    <a:pt x="3771" y="44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6781450" y="2426338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980" h="980" extrusionOk="0">
                  <a:moveTo>
                    <a:pt x="489" y="62"/>
                  </a:moveTo>
                  <a:cubicBezTo>
                    <a:pt x="726" y="62"/>
                    <a:pt x="918" y="255"/>
                    <a:pt x="916" y="490"/>
                  </a:cubicBezTo>
                  <a:cubicBezTo>
                    <a:pt x="916" y="724"/>
                    <a:pt x="726" y="917"/>
                    <a:pt x="489" y="917"/>
                  </a:cubicBezTo>
                  <a:cubicBezTo>
                    <a:pt x="254" y="917"/>
                    <a:pt x="62" y="727"/>
                    <a:pt x="62" y="490"/>
                  </a:cubicBezTo>
                  <a:cubicBezTo>
                    <a:pt x="62" y="255"/>
                    <a:pt x="253" y="62"/>
                    <a:pt x="489" y="62"/>
                  </a:cubicBezTo>
                  <a:close/>
                  <a:moveTo>
                    <a:pt x="489" y="1"/>
                  </a:moveTo>
                  <a:cubicBezTo>
                    <a:pt x="220" y="1"/>
                    <a:pt x="0" y="220"/>
                    <a:pt x="0" y="490"/>
                  </a:cubicBezTo>
                  <a:cubicBezTo>
                    <a:pt x="0" y="760"/>
                    <a:pt x="220" y="980"/>
                    <a:pt x="489" y="980"/>
                  </a:cubicBezTo>
                  <a:cubicBezTo>
                    <a:pt x="759" y="980"/>
                    <a:pt x="979" y="761"/>
                    <a:pt x="979" y="490"/>
                  </a:cubicBezTo>
                  <a:cubicBezTo>
                    <a:pt x="979" y="220"/>
                    <a:pt x="759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6766575" y="2405288"/>
              <a:ext cx="15225" cy="13875"/>
            </a:xfrm>
            <a:custGeom>
              <a:avLst/>
              <a:gdLst/>
              <a:ahLst/>
              <a:cxnLst/>
              <a:rect l="l" t="t" r="r" b="b"/>
              <a:pathLst>
                <a:path w="609" h="555" extrusionOk="0">
                  <a:moveTo>
                    <a:pt x="305" y="63"/>
                  </a:moveTo>
                  <a:cubicBezTo>
                    <a:pt x="362" y="63"/>
                    <a:pt x="416" y="85"/>
                    <a:pt x="456" y="124"/>
                  </a:cubicBezTo>
                  <a:cubicBezTo>
                    <a:pt x="496" y="166"/>
                    <a:pt x="518" y="219"/>
                    <a:pt x="518" y="277"/>
                  </a:cubicBezTo>
                  <a:cubicBezTo>
                    <a:pt x="518" y="333"/>
                    <a:pt x="496" y="389"/>
                    <a:pt x="456" y="428"/>
                  </a:cubicBezTo>
                  <a:cubicBezTo>
                    <a:pt x="415" y="470"/>
                    <a:pt x="360" y="491"/>
                    <a:pt x="305" y="491"/>
                  </a:cubicBezTo>
                  <a:cubicBezTo>
                    <a:pt x="250" y="491"/>
                    <a:pt x="195" y="470"/>
                    <a:pt x="153" y="428"/>
                  </a:cubicBezTo>
                  <a:cubicBezTo>
                    <a:pt x="69" y="346"/>
                    <a:pt x="69" y="209"/>
                    <a:pt x="153" y="125"/>
                  </a:cubicBezTo>
                  <a:cubicBezTo>
                    <a:pt x="195" y="85"/>
                    <a:pt x="248" y="63"/>
                    <a:pt x="305" y="63"/>
                  </a:cubicBezTo>
                  <a:close/>
                  <a:moveTo>
                    <a:pt x="305" y="0"/>
                  </a:moveTo>
                  <a:cubicBezTo>
                    <a:pt x="234" y="0"/>
                    <a:pt x="163" y="27"/>
                    <a:pt x="109" y="81"/>
                  </a:cubicBezTo>
                  <a:cubicBezTo>
                    <a:pt x="0" y="189"/>
                    <a:pt x="0" y="364"/>
                    <a:pt x="109" y="472"/>
                  </a:cubicBezTo>
                  <a:cubicBezTo>
                    <a:pt x="164" y="528"/>
                    <a:pt x="234" y="554"/>
                    <a:pt x="305" y="554"/>
                  </a:cubicBezTo>
                  <a:cubicBezTo>
                    <a:pt x="376" y="554"/>
                    <a:pt x="447" y="528"/>
                    <a:pt x="500" y="472"/>
                  </a:cubicBezTo>
                  <a:cubicBezTo>
                    <a:pt x="608" y="364"/>
                    <a:pt x="608" y="189"/>
                    <a:pt x="500" y="81"/>
                  </a:cubicBezTo>
                  <a:cubicBezTo>
                    <a:pt x="446" y="27"/>
                    <a:pt x="376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6773325" y="2417988"/>
              <a:ext cx="9475" cy="18575"/>
            </a:xfrm>
            <a:custGeom>
              <a:avLst/>
              <a:gdLst/>
              <a:ahLst/>
              <a:cxnLst/>
              <a:rect l="l" t="t" r="r" b="b"/>
              <a:pathLst>
                <a:path w="379" h="743" extrusionOk="0">
                  <a:moveTo>
                    <a:pt x="1" y="0"/>
                  </a:moveTo>
                  <a:lnTo>
                    <a:pt x="1" y="409"/>
                  </a:lnTo>
                  <a:lnTo>
                    <a:pt x="334" y="742"/>
                  </a:lnTo>
                  <a:lnTo>
                    <a:pt x="379" y="699"/>
                  </a:lnTo>
                  <a:lnTo>
                    <a:pt x="61" y="38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6816450" y="2452013"/>
              <a:ext cx="50050" cy="90150"/>
            </a:xfrm>
            <a:custGeom>
              <a:avLst/>
              <a:gdLst/>
              <a:ahLst/>
              <a:cxnLst/>
              <a:rect l="l" t="t" r="r" b="b"/>
              <a:pathLst>
                <a:path w="2002" h="3606" extrusionOk="0">
                  <a:moveTo>
                    <a:pt x="1958" y="1"/>
                  </a:moveTo>
                  <a:lnTo>
                    <a:pt x="1298" y="658"/>
                  </a:lnTo>
                  <a:lnTo>
                    <a:pt x="1298" y="1628"/>
                  </a:lnTo>
                  <a:lnTo>
                    <a:pt x="8" y="2919"/>
                  </a:lnTo>
                  <a:lnTo>
                    <a:pt x="0" y="2927"/>
                  </a:lnTo>
                  <a:lnTo>
                    <a:pt x="0" y="3606"/>
                  </a:lnTo>
                  <a:lnTo>
                    <a:pt x="61" y="3606"/>
                  </a:lnTo>
                  <a:lnTo>
                    <a:pt x="61" y="2953"/>
                  </a:lnTo>
                  <a:lnTo>
                    <a:pt x="1352" y="1662"/>
                  </a:lnTo>
                  <a:lnTo>
                    <a:pt x="1361" y="1654"/>
                  </a:lnTo>
                  <a:lnTo>
                    <a:pt x="1361" y="684"/>
                  </a:lnTo>
                  <a:lnTo>
                    <a:pt x="2001" y="43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6834375" y="2507538"/>
              <a:ext cx="7750" cy="27875"/>
            </a:xfrm>
            <a:custGeom>
              <a:avLst/>
              <a:gdLst/>
              <a:ahLst/>
              <a:cxnLst/>
              <a:rect l="l" t="t" r="r" b="b"/>
              <a:pathLst>
                <a:path w="310" h="1115" extrusionOk="0">
                  <a:moveTo>
                    <a:pt x="1" y="1"/>
                  </a:moveTo>
                  <a:lnTo>
                    <a:pt x="1" y="849"/>
                  </a:lnTo>
                  <a:lnTo>
                    <a:pt x="265" y="1114"/>
                  </a:lnTo>
                  <a:lnTo>
                    <a:pt x="309" y="1070"/>
                  </a:lnTo>
                  <a:lnTo>
                    <a:pt x="63" y="82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6800025" y="2536788"/>
              <a:ext cx="18625" cy="18675"/>
            </a:xfrm>
            <a:custGeom>
              <a:avLst/>
              <a:gdLst/>
              <a:ahLst/>
              <a:cxnLst/>
              <a:rect l="l" t="t" r="r" b="b"/>
              <a:pathLst>
                <a:path w="745" h="747" extrusionOk="0">
                  <a:moveTo>
                    <a:pt x="373" y="63"/>
                  </a:moveTo>
                  <a:cubicBezTo>
                    <a:pt x="544" y="63"/>
                    <a:pt x="684" y="202"/>
                    <a:pt x="684" y="374"/>
                  </a:cubicBezTo>
                  <a:cubicBezTo>
                    <a:pt x="684" y="546"/>
                    <a:pt x="544" y="684"/>
                    <a:pt x="373" y="684"/>
                  </a:cubicBezTo>
                  <a:cubicBezTo>
                    <a:pt x="200" y="684"/>
                    <a:pt x="61" y="546"/>
                    <a:pt x="61" y="374"/>
                  </a:cubicBezTo>
                  <a:cubicBezTo>
                    <a:pt x="61" y="202"/>
                    <a:pt x="202" y="63"/>
                    <a:pt x="373" y="63"/>
                  </a:cubicBezTo>
                  <a:close/>
                  <a:moveTo>
                    <a:pt x="373" y="1"/>
                  </a:moveTo>
                  <a:cubicBezTo>
                    <a:pt x="167" y="1"/>
                    <a:pt x="0" y="169"/>
                    <a:pt x="0" y="374"/>
                  </a:cubicBezTo>
                  <a:cubicBezTo>
                    <a:pt x="0" y="580"/>
                    <a:pt x="167" y="746"/>
                    <a:pt x="373" y="746"/>
                  </a:cubicBezTo>
                  <a:cubicBezTo>
                    <a:pt x="578" y="746"/>
                    <a:pt x="745" y="580"/>
                    <a:pt x="745" y="374"/>
                  </a:cubicBezTo>
                  <a:cubicBezTo>
                    <a:pt x="745" y="169"/>
                    <a:pt x="578" y="1"/>
                    <a:pt x="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6837575" y="2530188"/>
              <a:ext cx="21725" cy="21700"/>
            </a:xfrm>
            <a:custGeom>
              <a:avLst/>
              <a:gdLst/>
              <a:ahLst/>
              <a:cxnLst/>
              <a:rect l="l" t="t" r="r" b="b"/>
              <a:pathLst>
                <a:path w="869" h="868" extrusionOk="0">
                  <a:moveTo>
                    <a:pt x="435" y="60"/>
                  </a:moveTo>
                  <a:cubicBezTo>
                    <a:pt x="640" y="60"/>
                    <a:pt x="807" y="228"/>
                    <a:pt x="807" y="432"/>
                  </a:cubicBezTo>
                  <a:cubicBezTo>
                    <a:pt x="807" y="638"/>
                    <a:pt x="640" y="804"/>
                    <a:pt x="435" y="804"/>
                  </a:cubicBezTo>
                  <a:cubicBezTo>
                    <a:pt x="229" y="804"/>
                    <a:pt x="63" y="638"/>
                    <a:pt x="63" y="432"/>
                  </a:cubicBezTo>
                  <a:cubicBezTo>
                    <a:pt x="63" y="227"/>
                    <a:pt x="229" y="60"/>
                    <a:pt x="435" y="60"/>
                  </a:cubicBezTo>
                  <a:close/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2"/>
                    <a:pt x="196" y="867"/>
                    <a:pt x="435" y="867"/>
                  </a:cubicBezTo>
                  <a:cubicBezTo>
                    <a:pt x="673" y="867"/>
                    <a:pt x="869" y="673"/>
                    <a:pt x="869" y="434"/>
                  </a:cubicBezTo>
                  <a:cubicBezTo>
                    <a:pt x="869" y="195"/>
                    <a:pt x="673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6853475" y="2587888"/>
              <a:ext cx="7725" cy="27825"/>
            </a:xfrm>
            <a:custGeom>
              <a:avLst/>
              <a:gdLst/>
              <a:ahLst/>
              <a:cxnLst/>
              <a:rect l="l" t="t" r="r" b="b"/>
              <a:pathLst>
                <a:path w="309" h="1113" extrusionOk="0">
                  <a:moveTo>
                    <a:pt x="0" y="1"/>
                  </a:moveTo>
                  <a:lnTo>
                    <a:pt x="0" y="847"/>
                  </a:lnTo>
                  <a:lnTo>
                    <a:pt x="265" y="1112"/>
                  </a:lnTo>
                  <a:lnTo>
                    <a:pt x="309" y="1068"/>
                  </a:lnTo>
                  <a:lnTo>
                    <a:pt x="62" y="82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6856675" y="2610488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62"/>
                  </a:moveTo>
                  <a:cubicBezTo>
                    <a:pt x="640" y="62"/>
                    <a:pt x="806" y="229"/>
                    <a:pt x="806" y="435"/>
                  </a:cubicBezTo>
                  <a:cubicBezTo>
                    <a:pt x="806" y="640"/>
                    <a:pt x="640" y="806"/>
                    <a:pt x="435" y="806"/>
                  </a:cubicBezTo>
                  <a:cubicBezTo>
                    <a:pt x="229" y="806"/>
                    <a:pt x="62" y="640"/>
                    <a:pt x="62" y="435"/>
                  </a:cubicBezTo>
                  <a:cubicBezTo>
                    <a:pt x="62" y="229"/>
                    <a:pt x="229" y="62"/>
                    <a:pt x="435" y="62"/>
                  </a:cubicBezTo>
                  <a:close/>
                  <a:moveTo>
                    <a:pt x="435" y="0"/>
                  </a:moveTo>
                  <a:cubicBezTo>
                    <a:pt x="196" y="0"/>
                    <a:pt x="0" y="195"/>
                    <a:pt x="0" y="435"/>
                  </a:cubicBezTo>
                  <a:cubicBezTo>
                    <a:pt x="0" y="673"/>
                    <a:pt x="196" y="868"/>
                    <a:pt x="435" y="868"/>
                  </a:cubicBezTo>
                  <a:cubicBezTo>
                    <a:pt x="673" y="868"/>
                    <a:pt x="868" y="673"/>
                    <a:pt x="868" y="435"/>
                  </a:cubicBezTo>
                  <a:cubicBezTo>
                    <a:pt x="868" y="195"/>
                    <a:pt x="673" y="0"/>
                    <a:pt x="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6811675" y="2454913"/>
              <a:ext cx="7750" cy="40325"/>
            </a:xfrm>
            <a:custGeom>
              <a:avLst/>
              <a:gdLst/>
              <a:ahLst/>
              <a:cxnLst/>
              <a:rect l="l" t="t" r="r" b="b"/>
              <a:pathLst>
                <a:path w="310" h="1613" extrusionOk="0">
                  <a:moveTo>
                    <a:pt x="249" y="0"/>
                  </a:moveTo>
                  <a:lnTo>
                    <a:pt x="249" y="1321"/>
                  </a:lnTo>
                  <a:lnTo>
                    <a:pt x="1" y="1568"/>
                  </a:lnTo>
                  <a:lnTo>
                    <a:pt x="46" y="1612"/>
                  </a:lnTo>
                  <a:lnTo>
                    <a:pt x="310" y="134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6794525" y="2490013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60"/>
                  </a:moveTo>
                  <a:cubicBezTo>
                    <a:pt x="639" y="60"/>
                    <a:pt x="807" y="228"/>
                    <a:pt x="806" y="433"/>
                  </a:cubicBezTo>
                  <a:cubicBezTo>
                    <a:pt x="806" y="638"/>
                    <a:pt x="639" y="804"/>
                    <a:pt x="434" y="804"/>
                  </a:cubicBezTo>
                  <a:cubicBezTo>
                    <a:pt x="228" y="804"/>
                    <a:pt x="61" y="638"/>
                    <a:pt x="61" y="433"/>
                  </a:cubicBezTo>
                  <a:cubicBezTo>
                    <a:pt x="61" y="227"/>
                    <a:pt x="228" y="60"/>
                    <a:pt x="434" y="60"/>
                  </a:cubicBezTo>
                  <a:close/>
                  <a:moveTo>
                    <a:pt x="434" y="0"/>
                  </a:moveTo>
                  <a:cubicBezTo>
                    <a:pt x="195" y="0"/>
                    <a:pt x="0" y="194"/>
                    <a:pt x="0" y="434"/>
                  </a:cubicBezTo>
                  <a:cubicBezTo>
                    <a:pt x="0" y="673"/>
                    <a:pt x="195" y="867"/>
                    <a:pt x="434" y="867"/>
                  </a:cubicBezTo>
                  <a:cubicBezTo>
                    <a:pt x="673" y="867"/>
                    <a:pt x="867" y="673"/>
                    <a:pt x="867" y="434"/>
                  </a:cubicBezTo>
                  <a:cubicBezTo>
                    <a:pt x="867" y="194"/>
                    <a:pt x="672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6820500" y="2574538"/>
              <a:ext cx="46050" cy="7750"/>
            </a:xfrm>
            <a:custGeom>
              <a:avLst/>
              <a:gdLst/>
              <a:ahLst/>
              <a:cxnLst/>
              <a:rect l="l" t="t" r="r" b="b"/>
              <a:pathLst>
                <a:path w="1842" h="310" extrusionOk="0">
                  <a:moveTo>
                    <a:pt x="265" y="1"/>
                  </a:moveTo>
                  <a:lnTo>
                    <a:pt x="0" y="267"/>
                  </a:lnTo>
                  <a:lnTo>
                    <a:pt x="43" y="309"/>
                  </a:lnTo>
                  <a:lnTo>
                    <a:pt x="291" y="63"/>
                  </a:lnTo>
                  <a:lnTo>
                    <a:pt x="1841" y="63"/>
                  </a:lnTo>
                  <a:lnTo>
                    <a:pt x="1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6804025" y="2577738"/>
              <a:ext cx="21700" cy="21750"/>
            </a:xfrm>
            <a:custGeom>
              <a:avLst/>
              <a:gdLst/>
              <a:ahLst/>
              <a:cxnLst/>
              <a:rect l="l" t="t" r="r" b="b"/>
              <a:pathLst>
                <a:path w="868" h="870" extrusionOk="0">
                  <a:moveTo>
                    <a:pt x="434" y="63"/>
                  </a:moveTo>
                  <a:cubicBezTo>
                    <a:pt x="640" y="63"/>
                    <a:pt x="807" y="229"/>
                    <a:pt x="807" y="434"/>
                  </a:cubicBezTo>
                  <a:cubicBezTo>
                    <a:pt x="807" y="641"/>
                    <a:pt x="639" y="807"/>
                    <a:pt x="434" y="807"/>
                  </a:cubicBezTo>
                  <a:cubicBezTo>
                    <a:pt x="229" y="807"/>
                    <a:pt x="61" y="641"/>
                    <a:pt x="61" y="434"/>
                  </a:cubicBezTo>
                  <a:cubicBezTo>
                    <a:pt x="61" y="229"/>
                    <a:pt x="229" y="63"/>
                    <a:pt x="434" y="63"/>
                  </a:cubicBezTo>
                  <a:close/>
                  <a:moveTo>
                    <a:pt x="434" y="1"/>
                  </a:moveTo>
                  <a:cubicBezTo>
                    <a:pt x="195" y="1"/>
                    <a:pt x="1" y="196"/>
                    <a:pt x="1" y="434"/>
                  </a:cubicBezTo>
                  <a:cubicBezTo>
                    <a:pt x="1" y="674"/>
                    <a:pt x="195" y="869"/>
                    <a:pt x="434" y="869"/>
                  </a:cubicBezTo>
                  <a:cubicBezTo>
                    <a:pt x="673" y="869"/>
                    <a:pt x="868" y="674"/>
                    <a:pt x="868" y="434"/>
                  </a:cubicBezTo>
                  <a:cubicBezTo>
                    <a:pt x="868" y="196"/>
                    <a:pt x="673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6865000" y="2403063"/>
              <a:ext cx="41400" cy="94325"/>
            </a:xfrm>
            <a:custGeom>
              <a:avLst/>
              <a:gdLst/>
              <a:ahLst/>
              <a:cxnLst/>
              <a:rect l="l" t="t" r="r" b="b"/>
              <a:pathLst>
                <a:path w="1656" h="3773" extrusionOk="0">
                  <a:moveTo>
                    <a:pt x="1611" y="0"/>
                  </a:moveTo>
                  <a:lnTo>
                    <a:pt x="8" y="1604"/>
                  </a:lnTo>
                  <a:lnTo>
                    <a:pt x="0" y="1613"/>
                  </a:lnTo>
                  <a:lnTo>
                    <a:pt x="0" y="3773"/>
                  </a:lnTo>
                  <a:lnTo>
                    <a:pt x="61" y="3773"/>
                  </a:lnTo>
                  <a:lnTo>
                    <a:pt x="61" y="1638"/>
                  </a:lnTo>
                  <a:lnTo>
                    <a:pt x="1655" y="4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6853775" y="2495288"/>
              <a:ext cx="24525" cy="24525"/>
            </a:xfrm>
            <a:custGeom>
              <a:avLst/>
              <a:gdLst/>
              <a:ahLst/>
              <a:cxnLst/>
              <a:rect l="l" t="t" r="r" b="b"/>
              <a:pathLst>
                <a:path w="981" h="981" extrusionOk="0">
                  <a:moveTo>
                    <a:pt x="490" y="64"/>
                  </a:moveTo>
                  <a:cubicBezTo>
                    <a:pt x="725" y="64"/>
                    <a:pt x="917" y="256"/>
                    <a:pt x="917" y="491"/>
                  </a:cubicBezTo>
                  <a:cubicBezTo>
                    <a:pt x="917" y="726"/>
                    <a:pt x="727" y="918"/>
                    <a:pt x="490" y="918"/>
                  </a:cubicBezTo>
                  <a:cubicBezTo>
                    <a:pt x="255" y="918"/>
                    <a:pt x="63" y="727"/>
                    <a:pt x="63" y="491"/>
                  </a:cubicBezTo>
                  <a:cubicBezTo>
                    <a:pt x="63" y="256"/>
                    <a:pt x="254" y="64"/>
                    <a:pt x="490" y="64"/>
                  </a:cubicBezTo>
                  <a:close/>
                  <a:moveTo>
                    <a:pt x="490" y="1"/>
                  </a:moveTo>
                  <a:cubicBezTo>
                    <a:pt x="220" y="1"/>
                    <a:pt x="1" y="222"/>
                    <a:pt x="1" y="491"/>
                  </a:cubicBezTo>
                  <a:cubicBezTo>
                    <a:pt x="1" y="761"/>
                    <a:pt x="221" y="981"/>
                    <a:pt x="490" y="981"/>
                  </a:cubicBezTo>
                  <a:cubicBezTo>
                    <a:pt x="760" y="981"/>
                    <a:pt x="979" y="762"/>
                    <a:pt x="980" y="491"/>
                  </a:cubicBezTo>
                  <a:cubicBezTo>
                    <a:pt x="980" y="219"/>
                    <a:pt x="76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6884775" y="2520138"/>
              <a:ext cx="15225" cy="13850"/>
            </a:xfrm>
            <a:custGeom>
              <a:avLst/>
              <a:gdLst/>
              <a:ahLst/>
              <a:cxnLst/>
              <a:rect l="l" t="t" r="r" b="b"/>
              <a:pathLst>
                <a:path w="609" h="554" extrusionOk="0">
                  <a:moveTo>
                    <a:pt x="305" y="63"/>
                  </a:moveTo>
                  <a:cubicBezTo>
                    <a:pt x="360" y="63"/>
                    <a:pt x="416" y="84"/>
                    <a:pt x="455" y="127"/>
                  </a:cubicBezTo>
                  <a:cubicBezTo>
                    <a:pt x="540" y="209"/>
                    <a:pt x="540" y="346"/>
                    <a:pt x="455" y="430"/>
                  </a:cubicBezTo>
                  <a:cubicBezTo>
                    <a:pt x="415" y="471"/>
                    <a:pt x="360" y="491"/>
                    <a:pt x="305" y="491"/>
                  </a:cubicBezTo>
                  <a:cubicBezTo>
                    <a:pt x="249" y="491"/>
                    <a:pt x="193" y="471"/>
                    <a:pt x="152" y="430"/>
                  </a:cubicBezTo>
                  <a:cubicBezTo>
                    <a:pt x="113" y="388"/>
                    <a:pt x="90" y="335"/>
                    <a:pt x="90" y="277"/>
                  </a:cubicBezTo>
                  <a:cubicBezTo>
                    <a:pt x="90" y="221"/>
                    <a:pt x="113" y="165"/>
                    <a:pt x="152" y="126"/>
                  </a:cubicBezTo>
                  <a:cubicBezTo>
                    <a:pt x="195" y="84"/>
                    <a:pt x="250" y="63"/>
                    <a:pt x="305" y="63"/>
                  </a:cubicBezTo>
                  <a:close/>
                  <a:moveTo>
                    <a:pt x="304" y="0"/>
                  </a:moveTo>
                  <a:cubicBezTo>
                    <a:pt x="233" y="0"/>
                    <a:pt x="162" y="27"/>
                    <a:pt x="108" y="82"/>
                  </a:cubicBezTo>
                  <a:cubicBezTo>
                    <a:pt x="1" y="190"/>
                    <a:pt x="1" y="365"/>
                    <a:pt x="108" y="473"/>
                  </a:cubicBezTo>
                  <a:cubicBezTo>
                    <a:pt x="163" y="527"/>
                    <a:pt x="234" y="554"/>
                    <a:pt x="305" y="554"/>
                  </a:cubicBezTo>
                  <a:cubicBezTo>
                    <a:pt x="375" y="554"/>
                    <a:pt x="448" y="527"/>
                    <a:pt x="499" y="473"/>
                  </a:cubicBezTo>
                  <a:cubicBezTo>
                    <a:pt x="608" y="365"/>
                    <a:pt x="608" y="190"/>
                    <a:pt x="499" y="82"/>
                  </a:cubicBezTo>
                  <a:cubicBezTo>
                    <a:pt x="445" y="27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>
              <a:off x="6868075" y="2518488"/>
              <a:ext cx="18575" cy="9475"/>
            </a:xfrm>
            <a:custGeom>
              <a:avLst/>
              <a:gdLst/>
              <a:ahLst/>
              <a:cxnLst/>
              <a:rect l="l" t="t" r="r" b="b"/>
              <a:pathLst>
                <a:path w="743" h="379" extrusionOk="0">
                  <a:moveTo>
                    <a:pt x="44" y="0"/>
                  </a:moveTo>
                  <a:lnTo>
                    <a:pt x="0" y="43"/>
                  </a:lnTo>
                  <a:lnTo>
                    <a:pt x="333" y="378"/>
                  </a:lnTo>
                  <a:lnTo>
                    <a:pt x="742" y="378"/>
                  </a:lnTo>
                  <a:lnTo>
                    <a:pt x="742" y="315"/>
                  </a:lnTo>
                  <a:lnTo>
                    <a:pt x="359" y="3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4"/>
            <p:cNvSpPr/>
            <p:nvPr/>
          </p:nvSpPr>
          <p:spPr>
            <a:xfrm>
              <a:off x="6828025" y="2519013"/>
              <a:ext cx="39300" cy="95200"/>
            </a:xfrm>
            <a:custGeom>
              <a:avLst/>
              <a:gdLst/>
              <a:ahLst/>
              <a:cxnLst/>
              <a:rect l="l" t="t" r="r" b="b"/>
              <a:pathLst>
                <a:path w="1572" h="3808" extrusionOk="0">
                  <a:moveTo>
                    <a:pt x="1509" y="1"/>
                  </a:moveTo>
                  <a:lnTo>
                    <a:pt x="1509" y="2255"/>
                  </a:lnTo>
                  <a:lnTo>
                    <a:pt x="0" y="3764"/>
                  </a:lnTo>
                  <a:lnTo>
                    <a:pt x="44" y="3807"/>
                  </a:lnTo>
                  <a:lnTo>
                    <a:pt x="1562" y="2290"/>
                  </a:lnTo>
                  <a:lnTo>
                    <a:pt x="1571" y="2281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6808975" y="2608463"/>
              <a:ext cx="25675" cy="24450"/>
            </a:xfrm>
            <a:custGeom>
              <a:avLst/>
              <a:gdLst/>
              <a:ahLst/>
              <a:cxnLst/>
              <a:rect l="l" t="t" r="r" b="b"/>
              <a:pathLst>
                <a:path w="1027" h="978" extrusionOk="0">
                  <a:moveTo>
                    <a:pt x="488" y="62"/>
                  </a:moveTo>
                  <a:cubicBezTo>
                    <a:pt x="598" y="62"/>
                    <a:pt x="707" y="102"/>
                    <a:pt x="790" y="187"/>
                  </a:cubicBezTo>
                  <a:cubicBezTo>
                    <a:pt x="957" y="353"/>
                    <a:pt x="957" y="625"/>
                    <a:pt x="790" y="791"/>
                  </a:cubicBezTo>
                  <a:cubicBezTo>
                    <a:pt x="707" y="875"/>
                    <a:pt x="598" y="917"/>
                    <a:pt x="488" y="917"/>
                  </a:cubicBezTo>
                  <a:cubicBezTo>
                    <a:pt x="379" y="917"/>
                    <a:pt x="269" y="875"/>
                    <a:pt x="186" y="791"/>
                  </a:cubicBezTo>
                  <a:cubicBezTo>
                    <a:pt x="18" y="625"/>
                    <a:pt x="18" y="353"/>
                    <a:pt x="186" y="187"/>
                  </a:cubicBezTo>
                  <a:cubicBezTo>
                    <a:pt x="269" y="102"/>
                    <a:pt x="379" y="62"/>
                    <a:pt x="488" y="62"/>
                  </a:cubicBezTo>
                  <a:close/>
                  <a:moveTo>
                    <a:pt x="489" y="1"/>
                  </a:moveTo>
                  <a:cubicBezTo>
                    <a:pt x="364" y="1"/>
                    <a:pt x="238" y="48"/>
                    <a:pt x="143" y="144"/>
                  </a:cubicBezTo>
                  <a:cubicBezTo>
                    <a:pt x="50" y="236"/>
                    <a:pt x="0" y="359"/>
                    <a:pt x="0" y="490"/>
                  </a:cubicBezTo>
                  <a:cubicBezTo>
                    <a:pt x="0" y="620"/>
                    <a:pt x="50" y="743"/>
                    <a:pt x="143" y="836"/>
                  </a:cubicBezTo>
                  <a:cubicBezTo>
                    <a:pt x="237" y="930"/>
                    <a:pt x="363" y="978"/>
                    <a:pt x="488" y="978"/>
                  </a:cubicBezTo>
                  <a:cubicBezTo>
                    <a:pt x="614" y="978"/>
                    <a:pt x="739" y="930"/>
                    <a:pt x="835" y="837"/>
                  </a:cubicBezTo>
                  <a:cubicBezTo>
                    <a:pt x="1026" y="646"/>
                    <a:pt x="1026" y="335"/>
                    <a:pt x="835" y="144"/>
                  </a:cubicBezTo>
                  <a:cubicBezTo>
                    <a:pt x="740" y="48"/>
                    <a:pt x="615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6781850" y="2608863"/>
              <a:ext cx="13825" cy="13875"/>
            </a:xfrm>
            <a:custGeom>
              <a:avLst/>
              <a:gdLst/>
              <a:ahLst/>
              <a:cxnLst/>
              <a:rect l="l" t="t" r="r" b="b"/>
              <a:pathLst>
                <a:path w="553" h="555" extrusionOk="0">
                  <a:moveTo>
                    <a:pt x="276" y="63"/>
                  </a:moveTo>
                  <a:cubicBezTo>
                    <a:pt x="395" y="63"/>
                    <a:pt x="491" y="159"/>
                    <a:pt x="491" y="278"/>
                  </a:cubicBezTo>
                  <a:cubicBezTo>
                    <a:pt x="491" y="396"/>
                    <a:pt x="395" y="492"/>
                    <a:pt x="276" y="492"/>
                  </a:cubicBezTo>
                  <a:cubicBezTo>
                    <a:pt x="157" y="492"/>
                    <a:pt x="61" y="396"/>
                    <a:pt x="61" y="278"/>
                  </a:cubicBezTo>
                  <a:cubicBezTo>
                    <a:pt x="61" y="159"/>
                    <a:pt x="157" y="63"/>
                    <a:pt x="276" y="63"/>
                  </a:cubicBezTo>
                  <a:close/>
                  <a:moveTo>
                    <a:pt x="276" y="1"/>
                  </a:moveTo>
                  <a:cubicBezTo>
                    <a:pt x="124" y="1"/>
                    <a:pt x="0" y="126"/>
                    <a:pt x="0" y="278"/>
                  </a:cubicBezTo>
                  <a:cubicBezTo>
                    <a:pt x="0" y="430"/>
                    <a:pt x="124" y="554"/>
                    <a:pt x="276" y="554"/>
                  </a:cubicBezTo>
                  <a:cubicBezTo>
                    <a:pt x="428" y="554"/>
                    <a:pt x="552" y="430"/>
                    <a:pt x="552" y="278"/>
                  </a:cubicBezTo>
                  <a:cubicBezTo>
                    <a:pt x="552" y="126"/>
                    <a:pt x="428" y="1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6792200" y="2619388"/>
              <a:ext cx="19050" cy="8325"/>
            </a:xfrm>
            <a:custGeom>
              <a:avLst/>
              <a:gdLst/>
              <a:ahLst/>
              <a:cxnLst/>
              <a:rect l="l" t="t" r="r" b="b"/>
              <a:pathLst>
                <a:path w="762" h="333" extrusionOk="0">
                  <a:moveTo>
                    <a:pt x="45" y="1"/>
                  </a:moveTo>
                  <a:lnTo>
                    <a:pt x="1" y="44"/>
                  </a:lnTo>
                  <a:lnTo>
                    <a:pt x="291" y="333"/>
                  </a:lnTo>
                  <a:lnTo>
                    <a:pt x="762" y="333"/>
                  </a:lnTo>
                  <a:lnTo>
                    <a:pt x="762" y="272"/>
                  </a:lnTo>
                  <a:lnTo>
                    <a:pt x="316" y="272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6746800" y="2371113"/>
              <a:ext cx="14550" cy="13875"/>
            </a:xfrm>
            <a:custGeom>
              <a:avLst/>
              <a:gdLst/>
              <a:ahLst/>
              <a:cxnLst/>
              <a:rect l="l" t="t" r="r" b="b"/>
              <a:pathLst>
                <a:path w="582" h="555" extrusionOk="0">
                  <a:moveTo>
                    <a:pt x="305" y="63"/>
                  </a:moveTo>
                  <a:cubicBezTo>
                    <a:pt x="362" y="63"/>
                    <a:pt x="416" y="85"/>
                    <a:pt x="455" y="125"/>
                  </a:cubicBezTo>
                  <a:cubicBezTo>
                    <a:pt x="496" y="167"/>
                    <a:pt x="518" y="220"/>
                    <a:pt x="518" y="278"/>
                  </a:cubicBezTo>
                  <a:cubicBezTo>
                    <a:pt x="518" y="335"/>
                    <a:pt x="496" y="390"/>
                    <a:pt x="455" y="430"/>
                  </a:cubicBezTo>
                  <a:cubicBezTo>
                    <a:pt x="414" y="472"/>
                    <a:pt x="359" y="493"/>
                    <a:pt x="304" y="493"/>
                  </a:cubicBezTo>
                  <a:cubicBezTo>
                    <a:pt x="250" y="493"/>
                    <a:pt x="195" y="472"/>
                    <a:pt x="153" y="430"/>
                  </a:cubicBezTo>
                  <a:cubicBezTo>
                    <a:pt x="112" y="388"/>
                    <a:pt x="90" y="335"/>
                    <a:pt x="90" y="278"/>
                  </a:cubicBezTo>
                  <a:cubicBezTo>
                    <a:pt x="90" y="220"/>
                    <a:pt x="112" y="166"/>
                    <a:pt x="153" y="125"/>
                  </a:cubicBezTo>
                  <a:cubicBezTo>
                    <a:pt x="194" y="86"/>
                    <a:pt x="247" y="63"/>
                    <a:pt x="305" y="63"/>
                  </a:cubicBezTo>
                  <a:close/>
                  <a:moveTo>
                    <a:pt x="304" y="1"/>
                  </a:moveTo>
                  <a:cubicBezTo>
                    <a:pt x="233" y="1"/>
                    <a:pt x="163" y="28"/>
                    <a:pt x="108" y="81"/>
                  </a:cubicBezTo>
                  <a:cubicBezTo>
                    <a:pt x="0" y="189"/>
                    <a:pt x="0" y="364"/>
                    <a:pt x="108" y="472"/>
                  </a:cubicBezTo>
                  <a:cubicBezTo>
                    <a:pt x="164" y="528"/>
                    <a:pt x="234" y="554"/>
                    <a:pt x="305" y="554"/>
                  </a:cubicBezTo>
                  <a:cubicBezTo>
                    <a:pt x="375" y="554"/>
                    <a:pt x="447" y="526"/>
                    <a:pt x="500" y="473"/>
                  </a:cubicBezTo>
                  <a:cubicBezTo>
                    <a:pt x="551" y="420"/>
                    <a:pt x="581" y="351"/>
                    <a:pt x="581" y="278"/>
                  </a:cubicBezTo>
                  <a:cubicBezTo>
                    <a:pt x="581" y="203"/>
                    <a:pt x="551" y="134"/>
                    <a:pt x="500" y="81"/>
                  </a:cubicBezTo>
                  <a:cubicBezTo>
                    <a:pt x="445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6760175" y="2367563"/>
              <a:ext cx="20500" cy="11375"/>
            </a:xfrm>
            <a:custGeom>
              <a:avLst/>
              <a:gdLst/>
              <a:ahLst/>
              <a:cxnLst/>
              <a:rect l="l" t="t" r="r" b="b"/>
              <a:pathLst>
                <a:path w="820" h="455" extrusionOk="0">
                  <a:moveTo>
                    <a:pt x="774" y="0"/>
                  </a:moveTo>
                  <a:lnTo>
                    <a:pt x="384" y="392"/>
                  </a:lnTo>
                  <a:lnTo>
                    <a:pt x="0" y="392"/>
                  </a:lnTo>
                  <a:lnTo>
                    <a:pt x="0" y="454"/>
                  </a:lnTo>
                  <a:lnTo>
                    <a:pt x="409" y="454"/>
                  </a:lnTo>
                  <a:lnTo>
                    <a:pt x="819" y="45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6889225" y="2502038"/>
              <a:ext cx="15225" cy="13875"/>
            </a:xfrm>
            <a:custGeom>
              <a:avLst/>
              <a:gdLst/>
              <a:ahLst/>
              <a:cxnLst/>
              <a:rect l="l" t="t" r="r" b="b"/>
              <a:pathLst>
                <a:path w="609" h="555" extrusionOk="0">
                  <a:moveTo>
                    <a:pt x="304" y="65"/>
                  </a:moveTo>
                  <a:cubicBezTo>
                    <a:pt x="359" y="65"/>
                    <a:pt x="415" y="86"/>
                    <a:pt x="457" y="128"/>
                  </a:cubicBezTo>
                  <a:cubicBezTo>
                    <a:pt x="540" y="210"/>
                    <a:pt x="540" y="347"/>
                    <a:pt x="457" y="430"/>
                  </a:cubicBezTo>
                  <a:cubicBezTo>
                    <a:pt x="417" y="471"/>
                    <a:pt x="361" y="492"/>
                    <a:pt x="306" y="492"/>
                  </a:cubicBezTo>
                  <a:cubicBezTo>
                    <a:pt x="250" y="492"/>
                    <a:pt x="194" y="471"/>
                    <a:pt x="154" y="430"/>
                  </a:cubicBezTo>
                  <a:cubicBezTo>
                    <a:pt x="69" y="347"/>
                    <a:pt x="69" y="210"/>
                    <a:pt x="154" y="128"/>
                  </a:cubicBezTo>
                  <a:cubicBezTo>
                    <a:pt x="195" y="86"/>
                    <a:pt x="249" y="65"/>
                    <a:pt x="304" y="65"/>
                  </a:cubicBezTo>
                  <a:close/>
                  <a:moveTo>
                    <a:pt x="305" y="1"/>
                  </a:moveTo>
                  <a:cubicBezTo>
                    <a:pt x="234" y="1"/>
                    <a:pt x="164" y="28"/>
                    <a:pt x="110" y="82"/>
                  </a:cubicBezTo>
                  <a:cubicBezTo>
                    <a:pt x="1" y="190"/>
                    <a:pt x="1" y="365"/>
                    <a:pt x="110" y="473"/>
                  </a:cubicBezTo>
                  <a:cubicBezTo>
                    <a:pt x="164" y="528"/>
                    <a:pt x="235" y="555"/>
                    <a:pt x="305" y="555"/>
                  </a:cubicBezTo>
                  <a:cubicBezTo>
                    <a:pt x="377" y="555"/>
                    <a:pt x="447" y="528"/>
                    <a:pt x="501" y="473"/>
                  </a:cubicBezTo>
                  <a:cubicBezTo>
                    <a:pt x="608" y="365"/>
                    <a:pt x="608" y="190"/>
                    <a:pt x="501" y="82"/>
                  </a:cubicBezTo>
                  <a:cubicBezTo>
                    <a:pt x="447" y="28"/>
                    <a:pt x="376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6902625" y="2499663"/>
              <a:ext cx="19300" cy="10200"/>
            </a:xfrm>
            <a:custGeom>
              <a:avLst/>
              <a:gdLst/>
              <a:ahLst/>
              <a:cxnLst/>
              <a:rect l="l" t="t" r="r" b="b"/>
              <a:pathLst>
                <a:path w="772" h="408" extrusionOk="0">
                  <a:moveTo>
                    <a:pt x="728" y="1"/>
                  </a:moveTo>
                  <a:lnTo>
                    <a:pt x="383" y="347"/>
                  </a:lnTo>
                  <a:lnTo>
                    <a:pt x="1" y="347"/>
                  </a:lnTo>
                  <a:lnTo>
                    <a:pt x="1" y="408"/>
                  </a:lnTo>
                  <a:lnTo>
                    <a:pt x="409" y="408"/>
                  </a:lnTo>
                  <a:lnTo>
                    <a:pt x="772" y="4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7378375" y="1865288"/>
              <a:ext cx="15225" cy="13875"/>
            </a:xfrm>
            <a:custGeom>
              <a:avLst/>
              <a:gdLst/>
              <a:ahLst/>
              <a:cxnLst/>
              <a:rect l="l" t="t" r="r" b="b"/>
              <a:pathLst>
                <a:path w="609" h="555" extrusionOk="0">
                  <a:moveTo>
                    <a:pt x="305" y="63"/>
                  </a:moveTo>
                  <a:cubicBezTo>
                    <a:pt x="360" y="63"/>
                    <a:pt x="415" y="84"/>
                    <a:pt x="456" y="126"/>
                  </a:cubicBezTo>
                  <a:cubicBezTo>
                    <a:pt x="540" y="208"/>
                    <a:pt x="540" y="344"/>
                    <a:pt x="456" y="428"/>
                  </a:cubicBezTo>
                  <a:cubicBezTo>
                    <a:pt x="415" y="470"/>
                    <a:pt x="360" y="491"/>
                    <a:pt x="305" y="491"/>
                  </a:cubicBezTo>
                  <a:cubicBezTo>
                    <a:pt x="250" y="491"/>
                    <a:pt x="195" y="470"/>
                    <a:pt x="153" y="428"/>
                  </a:cubicBezTo>
                  <a:cubicBezTo>
                    <a:pt x="69" y="346"/>
                    <a:pt x="69" y="209"/>
                    <a:pt x="153" y="126"/>
                  </a:cubicBezTo>
                  <a:cubicBezTo>
                    <a:pt x="195" y="84"/>
                    <a:pt x="251" y="63"/>
                    <a:pt x="305" y="63"/>
                  </a:cubicBezTo>
                  <a:close/>
                  <a:moveTo>
                    <a:pt x="304" y="0"/>
                  </a:moveTo>
                  <a:cubicBezTo>
                    <a:pt x="234" y="0"/>
                    <a:pt x="163" y="27"/>
                    <a:pt x="109" y="81"/>
                  </a:cubicBezTo>
                  <a:cubicBezTo>
                    <a:pt x="1" y="190"/>
                    <a:pt x="1" y="364"/>
                    <a:pt x="109" y="473"/>
                  </a:cubicBezTo>
                  <a:cubicBezTo>
                    <a:pt x="164" y="527"/>
                    <a:pt x="235" y="554"/>
                    <a:pt x="305" y="554"/>
                  </a:cubicBezTo>
                  <a:cubicBezTo>
                    <a:pt x="376" y="554"/>
                    <a:pt x="447" y="527"/>
                    <a:pt x="499" y="473"/>
                  </a:cubicBezTo>
                  <a:cubicBezTo>
                    <a:pt x="608" y="364"/>
                    <a:pt x="608" y="190"/>
                    <a:pt x="499" y="81"/>
                  </a:cubicBezTo>
                  <a:cubicBezTo>
                    <a:pt x="445" y="27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7361650" y="1871363"/>
              <a:ext cx="18600" cy="9450"/>
            </a:xfrm>
            <a:custGeom>
              <a:avLst/>
              <a:gdLst/>
              <a:ahLst/>
              <a:cxnLst/>
              <a:rect l="l" t="t" r="r" b="b"/>
              <a:pathLst>
                <a:path w="744" h="378" extrusionOk="0">
                  <a:moveTo>
                    <a:pt x="334" y="0"/>
                  </a:moveTo>
                  <a:lnTo>
                    <a:pt x="0" y="334"/>
                  </a:lnTo>
                  <a:lnTo>
                    <a:pt x="44" y="377"/>
                  </a:lnTo>
                  <a:lnTo>
                    <a:pt x="360" y="62"/>
                  </a:lnTo>
                  <a:lnTo>
                    <a:pt x="743" y="6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7301250" y="1812663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79" y="64"/>
                  </a:moveTo>
                  <a:cubicBezTo>
                    <a:pt x="336" y="64"/>
                    <a:pt x="390" y="87"/>
                    <a:pt x="430" y="126"/>
                  </a:cubicBezTo>
                  <a:cubicBezTo>
                    <a:pt x="470" y="168"/>
                    <a:pt x="492" y="221"/>
                    <a:pt x="492" y="279"/>
                  </a:cubicBezTo>
                  <a:cubicBezTo>
                    <a:pt x="492" y="337"/>
                    <a:pt x="470" y="391"/>
                    <a:pt x="430" y="431"/>
                  </a:cubicBezTo>
                  <a:cubicBezTo>
                    <a:pt x="389" y="473"/>
                    <a:pt x="334" y="494"/>
                    <a:pt x="279" y="494"/>
                  </a:cubicBezTo>
                  <a:cubicBezTo>
                    <a:pt x="224" y="494"/>
                    <a:pt x="169" y="473"/>
                    <a:pt x="127" y="431"/>
                  </a:cubicBezTo>
                  <a:cubicBezTo>
                    <a:pt x="86" y="390"/>
                    <a:pt x="64" y="337"/>
                    <a:pt x="64" y="279"/>
                  </a:cubicBezTo>
                  <a:cubicBezTo>
                    <a:pt x="64" y="221"/>
                    <a:pt x="86" y="167"/>
                    <a:pt x="127" y="126"/>
                  </a:cubicBezTo>
                  <a:cubicBezTo>
                    <a:pt x="169" y="87"/>
                    <a:pt x="222" y="64"/>
                    <a:pt x="279" y="64"/>
                  </a:cubicBezTo>
                  <a:close/>
                  <a:moveTo>
                    <a:pt x="278" y="1"/>
                  </a:moveTo>
                  <a:cubicBezTo>
                    <a:pt x="208" y="1"/>
                    <a:pt x="137" y="28"/>
                    <a:pt x="82" y="82"/>
                  </a:cubicBezTo>
                  <a:cubicBezTo>
                    <a:pt x="31" y="135"/>
                    <a:pt x="1" y="204"/>
                    <a:pt x="1" y="278"/>
                  </a:cubicBezTo>
                  <a:cubicBezTo>
                    <a:pt x="1" y="353"/>
                    <a:pt x="31" y="422"/>
                    <a:pt x="82" y="473"/>
                  </a:cubicBezTo>
                  <a:cubicBezTo>
                    <a:pt x="138" y="529"/>
                    <a:pt x="208" y="556"/>
                    <a:pt x="279" y="556"/>
                  </a:cubicBezTo>
                  <a:cubicBezTo>
                    <a:pt x="350" y="556"/>
                    <a:pt x="421" y="529"/>
                    <a:pt x="474" y="473"/>
                  </a:cubicBezTo>
                  <a:cubicBezTo>
                    <a:pt x="525" y="420"/>
                    <a:pt x="555" y="353"/>
                    <a:pt x="555" y="278"/>
                  </a:cubicBezTo>
                  <a:cubicBezTo>
                    <a:pt x="555" y="203"/>
                    <a:pt x="525" y="134"/>
                    <a:pt x="474" y="82"/>
                  </a:cubicBezTo>
                  <a:cubicBezTo>
                    <a:pt x="420" y="28"/>
                    <a:pt x="34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7283850" y="1818738"/>
              <a:ext cx="18575" cy="9475"/>
            </a:xfrm>
            <a:custGeom>
              <a:avLst/>
              <a:gdLst/>
              <a:ahLst/>
              <a:cxnLst/>
              <a:rect l="l" t="t" r="r" b="b"/>
              <a:pathLst>
                <a:path w="743" h="379" extrusionOk="0">
                  <a:moveTo>
                    <a:pt x="334" y="1"/>
                  </a:moveTo>
                  <a:lnTo>
                    <a:pt x="1" y="335"/>
                  </a:lnTo>
                  <a:lnTo>
                    <a:pt x="45" y="379"/>
                  </a:lnTo>
                  <a:lnTo>
                    <a:pt x="360" y="64"/>
                  </a:lnTo>
                  <a:lnTo>
                    <a:pt x="743" y="64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7219275" y="1790788"/>
              <a:ext cx="14550" cy="13875"/>
            </a:xfrm>
            <a:custGeom>
              <a:avLst/>
              <a:gdLst/>
              <a:ahLst/>
              <a:cxnLst/>
              <a:rect l="l" t="t" r="r" b="b"/>
              <a:pathLst>
                <a:path w="582" h="555" extrusionOk="0">
                  <a:moveTo>
                    <a:pt x="305" y="63"/>
                  </a:moveTo>
                  <a:cubicBezTo>
                    <a:pt x="363" y="63"/>
                    <a:pt x="417" y="85"/>
                    <a:pt x="456" y="124"/>
                  </a:cubicBezTo>
                  <a:cubicBezTo>
                    <a:pt x="496" y="165"/>
                    <a:pt x="519" y="219"/>
                    <a:pt x="519" y="276"/>
                  </a:cubicBezTo>
                  <a:cubicBezTo>
                    <a:pt x="519" y="333"/>
                    <a:pt x="496" y="387"/>
                    <a:pt x="456" y="428"/>
                  </a:cubicBezTo>
                  <a:cubicBezTo>
                    <a:pt x="416" y="469"/>
                    <a:pt x="360" y="489"/>
                    <a:pt x="305" y="489"/>
                  </a:cubicBezTo>
                  <a:cubicBezTo>
                    <a:pt x="250" y="489"/>
                    <a:pt x="194" y="469"/>
                    <a:pt x="154" y="428"/>
                  </a:cubicBezTo>
                  <a:cubicBezTo>
                    <a:pt x="69" y="345"/>
                    <a:pt x="69" y="209"/>
                    <a:pt x="154" y="125"/>
                  </a:cubicBezTo>
                  <a:cubicBezTo>
                    <a:pt x="194" y="85"/>
                    <a:pt x="247" y="63"/>
                    <a:pt x="305" y="63"/>
                  </a:cubicBezTo>
                  <a:close/>
                  <a:moveTo>
                    <a:pt x="304" y="0"/>
                  </a:moveTo>
                  <a:cubicBezTo>
                    <a:pt x="234" y="0"/>
                    <a:pt x="163" y="27"/>
                    <a:pt x="109" y="81"/>
                  </a:cubicBezTo>
                  <a:cubicBezTo>
                    <a:pt x="1" y="189"/>
                    <a:pt x="1" y="364"/>
                    <a:pt x="109" y="472"/>
                  </a:cubicBezTo>
                  <a:cubicBezTo>
                    <a:pt x="164" y="527"/>
                    <a:pt x="235" y="554"/>
                    <a:pt x="305" y="554"/>
                  </a:cubicBezTo>
                  <a:cubicBezTo>
                    <a:pt x="376" y="554"/>
                    <a:pt x="446" y="527"/>
                    <a:pt x="499" y="473"/>
                  </a:cubicBezTo>
                  <a:cubicBezTo>
                    <a:pt x="552" y="419"/>
                    <a:pt x="582" y="350"/>
                    <a:pt x="582" y="277"/>
                  </a:cubicBezTo>
                  <a:cubicBezTo>
                    <a:pt x="582" y="203"/>
                    <a:pt x="552" y="133"/>
                    <a:pt x="499" y="81"/>
                  </a:cubicBezTo>
                  <a:cubicBezTo>
                    <a:pt x="446" y="27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7202575" y="1796838"/>
              <a:ext cx="18575" cy="9475"/>
            </a:xfrm>
            <a:custGeom>
              <a:avLst/>
              <a:gdLst/>
              <a:ahLst/>
              <a:cxnLst/>
              <a:rect l="l" t="t" r="r" b="b"/>
              <a:pathLst>
                <a:path w="743" h="379" extrusionOk="0">
                  <a:moveTo>
                    <a:pt x="334" y="0"/>
                  </a:moveTo>
                  <a:lnTo>
                    <a:pt x="0" y="334"/>
                  </a:lnTo>
                  <a:lnTo>
                    <a:pt x="43" y="378"/>
                  </a:lnTo>
                  <a:lnTo>
                    <a:pt x="359" y="62"/>
                  </a:lnTo>
                  <a:lnTo>
                    <a:pt x="743" y="6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7137225" y="1773613"/>
              <a:ext cx="15225" cy="13875"/>
            </a:xfrm>
            <a:custGeom>
              <a:avLst/>
              <a:gdLst/>
              <a:ahLst/>
              <a:cxnLst/>
              <a:rect l="l" t="t" r="r" b="b"/>
              <a:pathLst>
                <a:path w="609" h="555" extrusionOk="0">
                  <a:moveTo>
                    <a:pt x="305" y="64"/>
                  </a:moveTo>
                  <a:cubicBezTo>
                    <a:pt x="360" y="64"/>
                    <a:pt x="415" y="85"/>
                    <a:pt x="456" y="127"/>
                  </a:cubicBezTo>
                  <a:cubicBezTo>
                    <a:pt x="540" y="210"/>
                    <a:pt x="540" y="346"/>
                    <a:pt x="456" y="431"/>
                  </a:cubicBezTo>
                  <a:cubicBezTo>
                    <a:pt x="416" y="471"/>
                    <a:pt x="361" y="491"/>
                    <a:pt x="305" y="491"/>
                  </a:cubicBezTo>
                  <a:cubicBezTo>
                    <a:pt x="250" y="491"/>
                    <a:pt x="194" y="471"/>
                    <a:pt x="153" y="431"/>
                  </a:cubicBezTo>
                  <a:cubicBezTo>
                    <a:pt x="69" y="347"/>
                    <a:pt x="69" y="212"/>
                    <a:pt x="153" y="127"/>
                  </a:cubicBezTo>
                  <a:cubicBezTo>
                    <a:pt x="196" y="86"/>
                    <a:pt x="250" y="64"/>
                    <a:pt x="305" y="64"/>
                  </a:cubicBezTo>
                  <a:close/>
                  <a:moveTo>
                    <a:pt x="304" y="1"/>
                  </a:moveTo>
                  <a:cubicBezTo>
                    <a:pt x="234" y="1"/>
                    <a:pt x="163" y="28"/>
                    <a:pt x="108" y="82"/>
                  </a:cubicBezTo>
                  <a:cubicBezTo>
                    <a:pt x="0" y="190"/>
                    <a:pt x="0" y="364"/>
                    <a:pt x="108" y="473"/>
                  </a:cubicBezTo>
                  <a:cubicBezTo>
                    <a:pt x="164" y="528"/>
                    <a:pt x="234" y="554"/>
                    <a:pt x="305" y="554"/>
                  </a:cubicBezTo>
                  <a:cubicBezTo>
                    <a:pt x="376" y="554"/>
                    <a:pt x="447" y="528"/>
                    <a:pt x="500" y="473"/>
                  </a:cubicBezTo>
                  <a:cubicBezTo>
                    <a:pt x="608" y="364"/>
                    <a:pt x="608" y="190"/>
                    <a:pt x="500" y="82"/>
                  </a:cubicBezTo>
                  <a:cubicBezTo>
                    <a:pt x="446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7120500" y="1779688"/>
              <a:ext cx="18600" cy="9475"/>
            </a:xfrm>
            <a:custGeom>
              <a:avLst/>
              <a:gdLst/>
              <a:ahLst/>
              <a:cxnLst/>
              <a:rect l="l" t="t" r="r" b="b"/>
              <a:pathLst>
                <a:path w="744" h="379" extrusionOk="0">
                  <a:moveTo>
                    <a:pt x="333" y="1"/>
                  </a:moveTo>
                  <a:lnTo>
                    <a:pt x="0" y="334"/>
                  </a:lnTo>
                  <a:lnTo>
                    <a:pt x="44" y="379"/>
                  </a:lnTo>
                  <a:lnTo>
                    <a:pt x="360" y="64"/>
                  </a:lnTo>
                  <a:lnTo>
                    <a:pt x="743" y="64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7083700" y="1799863"/>
              <a:ext cx="14550" cy="13775"/>
            </a:xfrm>
            <a:custGeom>
              <a:avLst/>
              <a:gdLst/>
              <a:ahLst/>
              <a:cxnLst/>
              <a:rect l="l" t="t" r="r" b="b"/>
              <a:pathLst>
                <a:path w="582" h="551" extrusionOk="0">
                  <a:moveTo>
                    <a:pt x="305" y="61"/>
                  </a:moveTo>
                  <a:cubicBezTo>
                    <a:pt x="363" y="61"/>
                    <a:pt x="416" y="82"/>
                    <a:pt x="457" y="124"/>
                  </a:cubicBezTo>
                  <a:cubicBezTo>
                    <a:pt x="496" y="165"/>
                    <a:pt x="518" y="219"/>
                    <a:pt x="518" y="275"/>
                  </a:cubicBezTo>
                  <a:cubicBezTo>
                    <a:pt x="518" y="333"/>
                    <a:pt x="496" y="387"/>
                    <a:pt x="457" y="428"/>
                  </a:cubicBezTo>
                  <a:cubicBezTo>
                    <a:pt x="417" y="469"/>
                    <a:pt x="361" y="489"/>
                    <a:pt x="305" y="489"/>
                  </a:cubicBezTo>
                  <a:cubicBezTo>
                    <a:pt x="250" y="489"/>
                    <a:pt x="194" y="469"/>
                    <a:pt x="153" y="428"/>
                  </a:cubicBezTo>
                  <a:cubicBezTo>
                    <a:pt x="113" y="386"/>
                    <a:pt x="90" y="333"/>
                    <a:pt x="90" y="275"/>
                  </a:cubicBezTo>
                  <a:cubicBezTo>
                    <a:pt x="90" y="219"/>
                    <a:pt x="113" y="164"/>
                    <a:pt x="153" y="124"/>
                  </a:cubicBezTo>
                  <a:cubicBezTo>
                    <a:pt x="195" y="84"/>
                    <a:pt x="248" y="61"/>
                    <a:pt x="305" y="61"/>
                  </a:cubicBezTo>
                  <a:close/>
                  <a:moveTo>
                    <a:pt x="305" y="0"/>
                  </a:moveTo>
                  <a:cubicBezTo>
                    <a:pt x="233" y="0"/>
                    <a:pt x="161" y="26"/>
                    <a:pt x="110" y="78"/>
                  </a:cubicBezTo>
                  <a:cubicBezTo>
                    <a:pt x="1" y="187"/>
                    <a:pt x="1" y="361"/>
                    <a:pt x="110" y="470"/>
                  </a:cubicBezTo>
                  <a:cubicBezTo>
                    <a:pt x="164" y="524"/>
                    <a:pt x="234" y="551"/>
                    <a:pt x="305" y="551"/>
                  </a:cubicBezTo>
                  <a:cubicBezTo>
                    <a:pt x="376" y="551"/>
                    <a:pt x="447" y="524"/>
                    <a:pt x="500" y="471"/>
                  </a:cubicBezTo>
                  <a:cubicBezTo>
                    <a:pt x="553" y="417"/>
                    <a:pt x="581" y="348"/>
                    <a:pt x="581" y="274"/>
                  </a:cubicBezTo>
                  <a:cubicBezTo>
                    <a:pt x="581" y="200"/>
                    <a:pt x="553" y="130"/>
                    <a:pt x="500" y="78"/>
                  </a:cubicBezTo>
                  <a:cubicBezTo>
                    <a:pt x="448" y="26"/>
                    <a:pt x="376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7082750" y="1812538"/>
              <a:ext cx="9475" cy="18575"/>
            </a:xfrm>
            <a:custGeom>
              <a:avLst/>
              <a:gdLst/>
              <a:ahLst/>
              <a:cxnLst/>
              <a:rect l="l" t="t" r="r" b="b"/>
              <a:pathLst>
                <a:path w="379" h="743" extrusionOk="0">
                  <a:moveTo>
                    <a:pt x="316" y="0"/>
                  </a:moveTo>
                  <a:lnTo>
                    <a:pt x="316" y="382"/>
                  </a:lnTo>
                  <a:lnTo>
                    <a:pt x="0" y="698"/>
                  </a:lnTo>
                  <a:lnTo>
                    <a:pt x="44" y="742"/>
                  </a:lnTo>
                  <a:lnTo>
                    <a:pt x="378" y="40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7052800" y="1796388"/>
              <a:ext cx="14500" cy="13875"/>
            </a:xfrm>
            <a:custGeom>
              <a:avLst/>
              <a:gdLst/>
              <a:ahLst/>
              <a:cxnLst/>
              <a:rect l="l" t="t" r="r" b="b"/>
              <a:pathLst>
                <a:path w="580" h="555" extrusionOk="0">
                  <a:moveTo>
                    <a:pt x="304" y="63"/>
                  </a:moveTo>
                  <a:cubicBezTo>
                    <a:pt x="361" y="63"/>
                    <a:pt x="417" y="85"/>
                    <a:pt x="455" y="124"/>
                  </a:cubicBezTo>
                  <a:cubicBezTo>
                    <a:pt x="495" y="166"/>
                    <a:pt x="518" y="219"/>
                    <a:pt x="518" y="277"/>
                  </a:cubicBezTo>
                  <a:cubicBezTo>
                    <a:pt x="518" y="333"/>
                    <a:pt x="495" y="388"/>
                    <a:pt x="455" y="428"/>
                  </a:cubicBezTo>
                  <a:cubicBezTo>
                    <a:pt x="413" y="470"/>
                    <a:pt x="359" y="492"/>
                    <a:pt x="304" y="492"/>
                  </a:cubicBezTo>
                  <a:cubicBezTo>
                    <a:pt x="249" y="492"/>
                    <a:pt x="194" y="470"/>
                    <a:pt x="152" y="428"/>
                  </a:cubicBezTo>
                  <a:cubicBezTo>
                    <a:pt x="67" y="346"/>
                    <a:pt x="67" y="209"/>
                    <a:pt x="152" y="125"/>
                  </a:cubicBezTo>
                  <a:cubicBezTo>
                    <a:pt x="193" y="85"/>
                    <a:pt x="247" y="63"/>
                    <a:pt x="304" y="63"/>
                  </a:cubicBezTo>
                  <a:close/>
                  <a:moveTo>
                    <a:pt x="303" y="0"/>
                  </a:moveTo>
                  <a:cubicBezTo>
                    <a:pt x="233" y="0"/>
                    <a:pt x="162" y="27"/>
                    <a:pt x="108" y="81"/>
                  </a:cubicBezTo>
                  <a:cubicBezTo>
                    <a:pt x="0" y="189"/>
                    <a:pt x="0" y="364"/>
                    <a:pt x="108" y="472"/>
                  </a:cubicBezTo>
                  <a:cubicBezTo>
                    <a:pt x="162" y="528"/>
                    <a:pt x="233" y="554"/>
                    <a:pt x="304" y="554"/>
                  </a:cubicBezTo>
                  <a:cubicBezTo>
                    <a:pt x="376" y="554"/>
                    <a:pt x="446" y="528"/>
                    <a:pt x="499" y="473"/>
                  </a:cubicBezTo>
                  <a:cubicBezTo>
                    <a:pt x="551" y="420"/>
                    <a:pt x="580" y="350"/>
                    <a:pt x="580" y="278"/>
                  </a:cubicBezTo>
                  <a:cubicBezTo>
                    <a:pt x="580" y="203"/>
                    <a:pt x="551" y="134"/>
                    <a:pt x="499" y="81"/>
                  </a:cubicBezTo>
                  <a:cubicBezTo>
                    <a:pt x="445" y="27"/>
                    <a:pt x="374" y="0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7051800" y="1809088"/>
              <a:ext cx="9475" cy="18600"/>
            </a:xfrm>
            <a:custGeom>
              <a:avLst/>
              <a:gdLst/>
              <a:ahLst/>
              <a:cxnLst/>
              <a:rect l="l" t="t" r="r" b="b"/>
              <a:pathLst>
                <a:path w="379" h="744" extrusionOk="0">
                  <a:moveTo>
                    <a:pt x="318" y="0"/>
                  </a:moveTo>
                  <a:lnTo>
                    <a:pt x="318" y="384"/>
                  </a:lnTo>
                  <a:lnTo>
                    <a:pt x="1" y="700"/>
                  </a:lnTo>
                  <a:lnTo>
                    <a:pt x="45" y="744"/>
                  </a:lnTo>
                  <a:lnTo>
                    <a:pt x="379" y="410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7066975" y="1772813"/>
              <a:ext cx="15200" cy="13875"/>
            </a:xfrm>
            <a:custGeom>
              <a:avLst/>
              <a:gdLst/>
              <a:ahLst/>
              <a:cxnLst/>
              <a:rect l="l" t="t" r="r" b="b"/>
              <a:pathLst>
                <a:path w="608" h="555" extrusionOk="0">
                  <a:moveTo>
                    <a:pt x="304" y="64"/>
                  </a:moveTo>
                  <a:cubicBezTo>
                    <a:pt x="359" y="64"/>
                    <a:pt x="413" y="85"/>
                    <a:pt x="455" y="127"/>
                  </a:cubicBezTo>
                  <a:cubicBezTo>
                    <a:pt x="539" y="210"/>
                    <a:pt x="539" y="346"/>
                    <a:pt x="455" y="431"/>
                  </a:cubicBezTo>
                  <a:cubicBezTo>
                    <a:pt x="414" y="473"/>
                    <a:pt x="359" y="494"/>
                    <a:pt x="304" y="494"/>
                  </a:cubicBezTo>
                  <a:cubicBezTo>
                    <a:pt x="249" y="494"/>
                    <a:pt x="194" y="473"/>
                    <a:pt x="152" y="431"/>
                  </a:cubicBezTo>
                  <a:cubicBezTo>
                    <a:pt x="68" y="347"/>
                    <a:pt x="68" y="212"/>
                    <a:pt x="152" y="127"/>
                  </a:cubicBezTo>
                  <a:cubicBezTo>
                    <a:pt x="194" y="86"/>
                    <a:pt x="250" y="64"/>
                    <a:pt x="304" y="64"/>
                  </a:cubicBezTo>
                  <a:close/>
                  <a:moveTo>
                    <a:pt x="303" y="0"/>
                  </a:moveTo>
                  <a:cubicBezTo>
                    <a:pt x="233" y="0"/>
                    <a:pt x="162" y="27"/>
                    <a:pt x="108" y="81"/>
                  </a:cubicBezTo>
                  <a:cubicBezTo>
                    <a:pt x="0" y="190"/>
                    <a:pt x="0" y="364"/>
                    <a:pt x="108" y="473"/>
                  </a:cubicBezTo>
                  <a:cubicBezTo>
                    <a:pt x="162" y="528"/>
                    <a:pt x="234" y="554"/>
                    <a:pt x="304" y="554"/>
                  </a:cubicBezTo>
                  <a:cubicBezTo>
                    <a:pt x="375" y="554"/>
                    <a:pt x="445" y="528"/>
                    <a:pt x="499" y="473"/>
                  </a:cubicBezTo>
                  <a:cubicBezTo>
                    <a:pt x="608" y="364"/>
                    <a:pt x="608" y="190"/>
                    <a:pt x="499" y="81"/>
                  </a:cubicBezTo>
                  <a:cubicBezTo>
                    <a:pt x="445" y="27"/>
                    <a:pt x="374" y="0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7066000" y="1785563"/>
              <a:ext cx="9450" cy="18575"/>
            </a:xfrm>
            <a:custGeom>
              <a:avLst/>
              <a:gdLst/>
              <a:ahLst/>
              <a:cxnLst/>
              <a:rect l="l" t="t" r="r" b="b"/>
              <a:pathLst>
                <a:path w="378" h="743" extrusionOk="0">
                  <a:moveTo>
                    <a:pt x="317" y="1"/>
                  </a:moveTo>
                  <a:lnTo>
                    <a:pt x="317" y="384"/>
                  </a:lnTo>
                  <a:lnTo>
                    <a:pt x="1" y="699"/>
                  </a:lnTo>
                  <a:lnTo>
                    <a:pt x="44" y="743"/>
                  </a:lnTo>
                  <a:lnTo>
                    <a:pt x="378" y="409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6961250" y="1794313"/>
              <a:ext cx="15225" cy="13775"/>
            </a:xfrm>
            <a:custGeom>
              <a:avLst/>
              <a:gdLst/>
              <a:ahLst/>
              <a:cxnLst/>
              <a:rect l="l" t="t" r="r" b="b"/>
              <a:pathLst>
                <a:path w="609" h="551" extrusionOk="0">
                  <a:moveTo>
                    <a:pt x="305" y="61"/>
                  </a:moveTo>
                  <a:cubicBezTo>
                    <a:pt x="363" y="61"/>
                    <a:pt x="416" y="83"/>
                    <a:pt x="456" y="123"/>
                  </a:cubicBezTo>
                  <a:cubicBezTo>
                    <a:pt x="496" y="164"/>
                    <a:pt x="519" y="218"/>
                    <a:pt x="519" y="275"/>
                  </a:cubicBezTo>
                  <a:cubicBezTo>
                    <a:pt x="519" y="332"/>
                    <a:pt x="496" y="387"/>
                    <a:pt x="456" y="427"/>
                  </a:cubicBezTo>
                  <a:cubicBezTo>
                    <a:pt x="414" y="469"/>
                    <a:pt x="360" y="490"/>
                    <a:pt x="305" y="490"/>
                  </a:cubicBezTo>
                  <a:cubicBezTo>
                    <a:pt x="250" y="490"/>
                    <a:pt x="195" y="469"/>
                    <a:pt x="152" y="427"/>
                  </a:cubicBezTo>
                  <a:cubicBezTo>
                    <a:pt x="113" y="386"/>
                    <a:pt x="90" y="333"/>
                    <a:pt x="90" y="275"/>
                  </a:cubicBezTo>
                  <a:cubicBezTo>
                    <a:pt x="90" y="218"/>
                    <a:pt x="113" y="163"/>
                    <a:pt x="152" y="123"/>
                  </a:cubicBezTo>
                  <a:cubicBezTo>
                    <a:pt x="194" y="83"/>
                    <a:pt x="247" y="61"/>
                    <a:pt x="305" y="61"/>
                  </a:cubicBezTo>
                  <a:close/>
                  <a:moveTo>
                    <a:pt x="304" y="0"/>
                  </a:moveTo>
                  <a:cubicBezTo>
                    <a:pt x="233" y="0"/>
                    <a:pt x="161" y="26"/>
                    <a:pt x="109" y="79"/>
                  </a:cubicBezTo>
                  <a:cubicBezTo>
                    <a:pt x="1" y="187"/>
                    <a:pt x="1" y="362"/>
                    <a:pt x="109" y="470"/>
                  </a:cubicBezTo>
                  <a:cubicBezTo>
                    <a:pt x="163" y="524"/>
                    <a:pt x="235" y="551"/>
                    <a:pt x="305" y="551"/>
                  </a:cubicBezTo>
                  <a:cubicBezTo>
                    <a:pt x="376" y="551"/>
                    <a:pt x="446" y="524"/>
                    <a:pt x="499" y="470"/>
                  </a:cubicBezTo>
                  <a:cubicBezTo>
                    <a:pt x="608" y="362"/>
                    <a:pt x="608" y="187"/>
                    <a:pt x="499" y="79"/>
                  </a:cubicBezTo>
                  <a:cubicBezTo>
                    <a:pt x="448" y="26"/>
                    <a:pt x="376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6967975" y="1806938"/>
              <a:ext cx="9475" cy="18600"/>
            </a:xfrm>
            <a:custGeom>
              <a:avLst/>
              <a:gdLst/>
              <a:ahLst/>
              <a:cxnLst/>
              <a:rect l="l" t="t" r="r" b="b"/>
              <a:pathLst>
                <a:path w="379" h="744" extrusionOk="0">
                  <a:moveTo>
                    <a:pt x="1" y="1"/>
                  </a:moveTo>
                  <a:lnTo>
                    <a:pt x="1" y="410"/>
                  </a:lnTo>
                  <a:lnTo>
                    <a:pt x="335" y="743"/>
                  </a:lnTo>
                  <a:lnTo>
                    <a:pt x="379" y="699"/>
                  </a:lnTo>
                  <a:lnTo>
                    <a:pt x="63" y="38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6991575" y="1766613"/>
              <a:ext cx="15225" cy="13875"/>
            </a:xfrm>
            <a:custGeom>
              <a:avLst/>
              <a:gdLst/>
              <a:ahLst/>
              <a:cxnLst/>
              <a:rect l="l" t="t" r="r" b="b"/>
              <a:pathLst>
                <a:path w="609" h="555" extrusionOk="0">
                  <a:moveTo>
                    <a:pt x="304" y="63"/>
                  </a:moveTo>
                  <a:cubicBezTo>
                    <a:pt x="359" y="63"/>
                    <a:pt x="414" y="84"/>
                    <a:pt x="456" y="126"/>
                  </a:cubicBezTo>
                  <a:cubicBezTo>
                    <a:pt x="540" y="210"/>
                    <a:pt x="540" y="345"/>
                    <a:pt x="456" y="430"/>
                  </a:cubicBezTo>
                  <a:cubicBezTo>
                    <a:pt x="414" y="472"/>
                    <a:pt x="360" y="493"/>
                    <a:pt x="305" y="493"/>
                  </a:cubicBezTo>
                  <a:cubicBezTo>
                    <a:pt x="250" y="493"/>
                    <a:pt x="195" y="472"/>
                    <a:pt x="153" y="430"/>
                  </a:cubicBezTo>
                  <a:cubicBezTo>
                    <a:pt x="113" y="389"/>
                    <a:pt x="90" y="336"/>
                    <a:pt x="90" y="278"/>
                  </a:cubicBezTo>
                  <a:cubicBezTo>
                    <a:pt x="90" y="220"/>
                    <a:pt x="113" y="166"/>
                    <a:pt x="153" y="125"/>
                  </a:cubicBezTo>
                  <a:cubicBezTo>
                    <a:pt x="195" y="84"/>
                    <a:pt x="250" y="63"/>
                    <a:pt x="304" y="63"/>
                  </a:cubicBezTo>
                  <a:close/>
                  <a:moveTo>
                    <a:pt x="305" y="1"/>
                  </a:moveTo>
                  <a:cubicBezTo>
                    <a:pt x="234" y="1"/>
                    <a:pt x="163" y="28"/>
                    <a:pt x="109" y="82"/>
                  </a:cubicBezTo>
                  <a:cubicBezTo>
                    <a:pt x="1" y="189"/>
                    <a:pt x="1" y="365"/>
                    <a:pt x="109" y="472"/>
                  </a:cubicBezTo>
                  <a:cubicBezTo>
                    <a:pt x="164" y="528"/>
                    <a:pt x="235" y="555"/>
                    <a:pt x="305" y="555"/>
                  </a:cubicBezTo>
                  <a:cubicBezTo>
                    <a:pt x="376" y="555"/>
                    <a:pt x="447" y="526"/>
                    <a:pt x="500" y="472"/>
                  </a:cubicBezTo>
                  <a:cubicBezTo>
                    <a:pt x="608" y="365"/>
                    <a:pt x="608" y="189"/>
                    <a:pt x="500" y="82"/>
                  </a:cubicBezTo>
                  <a:cubicBezTo>
                    <a:pt x="446" y="28"/>
                    <a:pt x="375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6998325" y="1779313"/>
              <a:ext cx="9450" cy="18575"/>
            </a:xfrm>
            <a:custGeom>
              <a:avLst/>
              <a:gdLst/>
              <a:ahLst/>
              <a:cxnLst/>
              <a:rect l="l" t="t" r="r" b="b"/>
              <a:pathLst>
                <a:path w="378" h="743" extrusionOk="0">
                  <a:moveTo>
                    <a:pt x="1" y="1"/>
                  </a:moveTo>
                  <a:lnTo>
                    <a:pt x="1" y="410"/>
                  </a:lnTo>
                  <a:lnTo>
                    <a:pt x="334" y="743"/>
                  </a:lnTo>
                  <a:lnTo>
                    <a:pt x="378" y="699"/>
                  </a:lnTo>
                  <a:lnTo>
                    <a:pt x="62" y="38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7261575" y="1802113"/>
              <a:ext cx="15175" cy="13875"/>
            </a:xfrm>
            <a:custGeom>
              <a:avLst/>
              <a:gdLst/>
              <a:ahLst/>
              <a:cxnLst/>
              <a:rect l="l" t="t" r="r" b="b"/>
              <a:pathLst>
                <a:path w="607" h="555" extrusionOk="0">
                  <a:moveTo>
                    <a:pt x="305" y="64"/>
                  </a:moveTo>
                  <a:cubicBezTo>
                    <a:pt x="360" y="64"/>
                    <a:pt x="416" y="85"/>
                    <a:pt x="455" y="127"/>
                  </a:cubicBezTo>
                  <a:cubicBezTo>
                    <a:pt x="539" y="210"/>
                    <a:pt x="539" y="346"/>
                    <a:pt x="455" y="430"/>
                  </a:cubicBezTo>
                  <a:cubicBezTo>
                    <a:pt x="414" y="472"/>
                    <a:pt x="359" y="493"/>
                    <a:pt x="304" y="493"/>
                  </a:cubicBezTo>
                  <a:cubicBezTo>
                    <a:pt x="249" y="493"/>
                    <a:pt x="194" y="472"/>
                    <a:pt x="152" y="430"/>
                  </a:cubicBezTo>
                  <a:cubicBezTo>
                    <a:pt x="112" y="388"/>
                    <a:pt x="89" y="335"/>
                    <a:pt x="89" y="278"/>
                  </a:cubicBezTo>
                  <a:cubicBezTo>
                    <a:pt x="89" y="221"/>
                    <a:pt x="112" y="166"/>
                    <a:pt x="152" y="126"/>
                  </a:cubicBezTo>
                  <a:cubicBezTo>
                    <a:pt x="195" y="85"/>
                    <a:pt x="249" y="64"/>
                    <a:pt x="305" y="64"/>
                  </a:cubicBezTo>
                  <a:close/>
                  <a:moveTo>
                    <a:pt x="303" y="1"/>
                  </a:moveTo>
                  <a:cubicBezTo>
                    <a:pt x="233" y="1"/>
                    <a:pt x="162" y="28"/>
                    <a:pt x="108" y="82"/>
                  </a:cubicBezTo>
                  <a:cubicBezTo>
                    <a:pt x="0" y="190"/>
                    <a:pt x="0" y="365"/>
                    <a:pt x="108" y="473"/>
                  </a:cubicBezTo>
                  <a:cubicBezTo>
                    <a:pt x="162" y="528"/>
                    <a:pt x="234" y="555"/>
                    <a:pt x="305" y="555"/>
                  </a:cubicBezTo>
                  <a:cubicBezTo>
                    <a:pt x="375" y="555"/>
                    <a:pt x="445" y="528"/>
                    <a:pt x="499" y="473"/>
                  </a:cubicBezTo>
                  <a:cubicBezTo>
                    <a:pt x="607" y="365"/>
                    <a:pt x="607" y="190"/>
                    <a:pt x="499" y="82"/>
                  </a:cubicBezTo>
                  <a:cubicBezTo>
                    <a:pt x="445" y="28"/>
                    <a:pt x="374" y="1"/>
                    <a:pt x="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7244850" y="1808188"/>
              <a:ext cx="18575" cy="9475"/>
            </a:xfrm>
            <a:custGeom>
              <a:avLst/>
              <a:gdLst/>
              <a:ahLst/>
              <a:cxnLst/>
              <a:rect l="l" t="t" r="r" b="b"/>
              <a:pathLst>
                <a:path w="743" h="379" extrusionOk="0">
                  <a:moveTo>
                    <a:pt x="334" y="0"/>
                  </a:moveTo>
                  <a:lnTo>
                    <a:pt x="1" y="334"/>
                  </a:lnTo>
                  <a:lnTo>
                    <a:pt x="43" y="378"/>
                  </a:lnTo>
                  <a:lnTo>
                    <a:pt x="360" y="62"/>
                  </a:lnTo>
                  <a:lnTo>
                    <a:pt x="743" y="6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6870200" y="2383313"/>
              <a:ext cx="14525" cy="13875"/>
            </a:xfrm>
            <a:custGeom>
              <a:avLst/>
              <a:gdLst/>
              <a:ahLst/>
              <a:cxnLst/>
              <a:rect l="l" t="t" r="r" b="b"/>
              <a:pathLst>
                <a:path w="581" h="555" extrusionOk="0">
                  <a:moveTo>
                    <a:pt x="305" y="63"/>
                  </a:moveTo>
                  <a:cubicBezTo>
                    <a:pt x="359" y="63"/>
                    <a:pt x="414" y="85"/>
                    <a:pt x="455" y="125"/>
                  </a:cubicBezTo>
                  <a:cubicBezTo>
                    <a:pt x="495" y="166"/>
                    <a:pt x="518" y="219"/>
                    <a:pt x="518" y="277"/>
                  </a:cubicBezTo>
                  <a:cubicBezTo>
                    <a:pt x="518" y="334"/>
                    <a:pt x="495" y="389"/>
                    <a:pt x="455" y="430"/>
                  </a:cubicBezTo>
                  <a:cubicBezTo>
                    <a:pt x="415" y="470"/>
                    <a:pt x="360" y="490"/>
                    <a:pt x="304" y="490"/>
                  </a:cubicBezTo>
                  <a:cubicBezTo>
                    <a:pt x="249" y="490"/>
                    <a:pt x="193" y="470"/>
                    <a:pt x="152" y="430"/>
                  </a:cubicBezTo>
                  <a:cubicBezTo>
                    <a:pt x="68" y="346"/>
                    <a:pt x="68" y="211"/>
                    <a:pt x="152" y="126"/>
                  </a:cubicBezTo>
                  <a:cubicBezTo>
                    <a:pt x="195" y="85"/>
                    <a:pt x="249" y="63"/>
                    <a:pt x="305" y="63"/>
                  </a:cubicBezTo>
                  <a:close/>
                  <a:moveTo>
                    <a:pt x="304" y="1"/>
                  </a:moveTo>
                  <a:cubicBezTo>
                    <a:pt x="233" y="1"/>
                    <a:pt x="162" y="28"/>
                    <a:pt x="108" y="82"/>
                  </a:cubicBezTo>
                  <a:cubicBezTo>
                    <a:pt x="1" y="190"/>
                    <a:pt x="1" y="365"/>
                    <a:pt x="108" y="473"/>
                  </a:cubicBezTo>
                  <a:cubicBezTo>
                    <a:pt x="163" y="528"/>
                    <a:pt x="233" y="554"/>
                    <a:pt x="305" y="554"/>
                  </a:cubicBezTo>
                  <a:cubicBezTo>
                    <a:pt x="375" y="554"/>
                    <a:pt x="446" y="528"/>
                    <a:pt x="499" y="474"/>
                  </a:cubicBezTo>
                  <a:cubicBezTo>
                    <a:pt x="552" y="421"/>
                    <a:pt x="580" y="353"/>
                    <a:pt x="580" y="278"/>
                  </a:cubicBezTo>
                  <a:cubicBezTo>
                    <a:pt x="580" y="203"/>
                    <a:pt x="552" y="134"/>
                    <a:pt x="499" y="82"/>
                  </a:cubicBezTo>
                  <a:cubicBezTo>
                    <a:pt x="445" y="28"/>
                    <a:pt x="375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6853425" y="2381688"/>
              <a:ext cx="18625" cy="9475"/>
            </a:xfrm>
            <a:custGeom>
              <a:avLst/>
              <a:gdLst/>
              <a:ahLst/>
              <a:cxnLst/>
              <a:rect l="l" t="t" r="r" b="b"/>
              <a:pathLst>
                <a:path w="745" h="379" extrusionOk="0">
                  <a:moveTo>
                    <a:pt x="45" y="0"/>
                  </a:moveTo>
                  <a:lnTo>
                    <a:pt x="1" y="44"/>
                  </a:lnTo>
                  <a:lnTo>
                    <a:pt x="336" y="378"/>
                  </a:lnTo>
                  <a:lnTo>
                    <a:pt x="744" y="378"/>
                  </a:lnTo>
                  <a:lnTo>
                    <a:pt x="744" y="316"/>
                  </a:lnTo>
                  <a:lnTo>
                    <a:pt x="362" y="3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6816950" y="2380413"/>
              <a:ext cx="15175" cy="13775"/>
            </a:xfrm>
            <a:custGeom>
              <a:avLst/>
              <a:gdLst/>
              <a:ahLst/>
              <a:cxnLst/>
              <a:rect l="l" t="t" r="r" b="b"/>
              <a:pathLst>
                <a:path w="607" h="551" extrusionOk="0">
                  <a:moveTo>
                    <a:pt x="305" y="60"/>
                  </a:moveTo>
                  <a:cubicBezTo>
                    <a:pt x="361" y="60"/>
                    <a:pt x="417" y="81"/>
                    <a:pt x="455" y="121"/>
                  </a:cubicBezTo>
                  <a:cubicBezTo>
                    <a:pt x="495" y="162"/>
                    <a:pt x="518" y="216"/>
                    <a:pt x="518" y="273"/>
                  </a:cubicBezTo>
                  <a:cubicBezTo>
                    <a:pt x="518" y="330"/>
                    <a:pt x="495" y="385"/>
                    <a:pt x="455" y="425"/>
                  </a:cubicBezTo>
                  <a:cubicBezTo>
                    <a:pt x="415" y="465"/>
                    <a:pt x="360" y="486"/>
                    <a:pt x="304" y="486"/>
                  </a:cubicBezTo>
                  <a:cubicBezTo>
                    <a:pt x="248" y="486"/>
                    <a:pt x="193" y="465"/>
                    <a:pt x="152" y="425"/>
                  </a:cubicBezTo>
                  <a:cubicBezTo>
                    <a:pt x="68" y="343"/>
                    <a:pt x="68" y="206"/>
                    <a:pt x="152" y="122"/>
                  </a:cubicBezTo>
                  <a:cubicBezTo>
                    <a:pt x="194" y="82"/>
                    <a:pt x="247" y="60"/>
                    <a:pt x="305" y="60"/>
                  </a:cubicBezTo>
                  <a:close/>
                  <a:moveTo>
                    <a:pt x="304" y="0"/>
                  </a:moveTo>
                  <a:cubicBezTo>
                    <a:pt x="232" y="0"/>
                    <a:pt x="160" y="26"/>
                    <a:pt x="108" y="78"/>
                  </a:cubicBezTo>
                  <a:cubicBezTo>
                    <a:pt x="0" y="186"/>
                    <a:pt x="0" y="361"/>
                    <a:pt x="108" y="469"/>
                  </a:cubicBezTo>
                  <a:cubicBezTo>
                    <a:pt x="162" y="521"/>
                    <a:pt x="231" y="551"/>
                    <a:pt x="305" y="551"/>
                  </a:cubicBezTo>
                  <a:cubicBezTo>
                    <a:pt x="379" y="551"/>
                    <a:pt x="449" y="521"/>
                    <a:pt x="499" y="469"/>
                  </a:cubicBezTo>
                  <a:cubicBezTo>
                    <a:pt x="607" y="361"/>
                    <a:pt x="607" y="186"/>
                    <a:pt x="499" y="78"/>
                  </a:cubicBezTo>
                  <a:cubicBezTo>
                    <a:pt x="447" y="26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6830350" y="2378638"/>
              <a:ext cx="18575" cy="9475"/>
            </a:xfrm>
            <a:custGeom>
              <a:avLst/>
              <a:gdLst/>
              <a:ahLst/>
              <a:cxnLst/>
              <a:rect l="l" t="t" r="r" b="b"/>
              <a:pathLst>
                <a:path w="743" h="379" extrusionOk="0">
                  <a:moveTo>
                    <a:pt x="699" y="0"/>
                  </a:moveTo>
                  <a:lnTo>
                    <a:pt x="384" y="318"/>
                  </a:lnTo>
                  <a:lnTo>
                    <a:pt x="0" y="318"/>
                  </a:lnTo>
                  <a:lnTo>
                    <a:pt x="0" y="378"/>
                  </a:lnTo>
                  <a:lnTo>
                    <a:pt x="409" y="378"/>
                  </a:lnTo>
                  <a:lnTo>
                    <a:pt x="742" y="45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7105225" y="2093338"/>
              <a:ext cx="80150" cy="1525"/>
            </a:xfrm>
            <a:custGeom>
              <a:avLst/>
              <a:gdLst/>
              <a:ahLst/>
              <a:cxnLst/>
              <a:rect l="l" t="t" r="r" b="b"/>
              <a:pathLst>
                <a:path w="3206" h="61" extrusionOk="0">
                  <a:moveTo>
                    <a:pt x="0" y="0"/>
                  </a:moveTo>
                  <a:lnTo>
                    <a:pt x="0" y="61"/>
                  </a:lnTo>
                  <a:lnTo>
                    <a:pt x="3206" y="61"/>
                  </a:lnTo>
                  <a:lnTo>
                    <a:pt x="32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54"/>
          <p:cNvGrpSpPr/>
          <p:nvPr/>
        </p:nvGrpSpPr>
        <p:grpSpPr>
          <a:xfrm>
            <a:off x="6882319" y="866965"/>
            <a:ext cx="1235669" cy="1472200"/>
            <a:chOff x="7008800" y="3040788"/>
            <a:chExt cx="867075" cy="1033050"/>
          </a:xfrm>
        </p:grpSpPr>
        <p:sp>
          <p:nvSpPr>
            <p:cNvPr id="1538" name="Google Shape;1538;p54"/>
            <p:cNvSpPr/>
            <p:nvPr/>
          </p:nvSpPr>
          <p:spPr>
            <a:xfrm>
              <a:off x="7440375" y="3040788"/>
              <a:ext cx="435500" cy="1033050"/>
            </a:xfrm>
            <a:custGeom>
              <a:avLst/>
              <a:gdLst/>
              <a:ahLst/>
              <a:cxnLst/>
              <a:rect l="l" t="t" r="r" b="b"/>
              <a:pathLst>
                <a:path w="17420" h="41322" extrusionOk="0">
                  <a:moveTo>
                    <a:pt x="3398" y="763"/>
                  </a:moveTo>
                  <a:cubicBezTo>
                    <a:pt x="4231" y="763"/>
                    <a:pt x="5192" y="1094"/>
                    <a:pt x="6254" y="1747"/>
                  </a:cubicBezTo>
                  <a:cubicBezTo>
                    <a:pt x="9634" y="3826"/>
                    <a:pt x="13196" y="6773"/>
                    <a:pt x="13541" y="8672"/>
                  </a:cubicBezTo>
                  <a:cubicBezTo>
                    <a:pt x="13551" y="8730"/>
                    <a:pt x="13575" y="8786"/>
                    <a:pt x="13611" y="8832"/>
                  </a:cubicBezTo>
                  <a:cubicBezTo>
                    <a:pt x="13628" y="8857"/>
                    <a:pt x="15356" y="11194"/>
                    <a:pt x="15356" y="13621"/>
                  </a:cubicBezTo>
                  <a:cubicBezTo>
                    <a:pt x="15356" y="13710"/>
                    <a:pt x="15389" y="13797"/>
                    <a:pt x="15444" y="13866"/>
                  </a:cubicBezTo>
                  <a:cubicBezTo>
                    <a:pt x="15453" y="13876"/>
                    <a:pt x="16366" y="15009"/>
                    <a:pt x="16149" y="17225"/>
                  </a:cubicBezTo>
                  <a:cubicBezTo>
                    <a:pt x="15972" y="19048"/>
                    <a:pt x="16185" y="20260"/>
                    <a:pt x="16340" y="21146"/>
                  </a:cubicBezTo>
                  <a:cubicBezTo>
                    <a:pt x="16397" y="21459"/>
                    <a:pt x="16445" y="21734"/>
                    <a:pt x="16466" y="21986"/>
                  </a:cubicBezTo>
                  <a:cubicBezTo>
                    <a:pt x="16516" y="22605"/>
                    <a:pt x="16651" y="24803"/>
                    <a:pt x="16309" y="27077"/>
                  </a:cubicBezTo>
                  <a:cubicBezTo>
                    <a:pt x="16004" y="29112"/>
                    <a:pt x="14761" y="32221"/>
                    <a:pt x="14749" y="32252"/>
                  </a:cubicBezTo>
                  <a:cubicBezTo>
                    <a:pt x="14692" y="32393"/>
                    <a:pt x="14736" y="32567"/>
                    <a:pt x="14845" y="32675"/>
                  </a:cubicBezTo>
                  <a:cubicBezTo>
                    <a:pt x="14857" y="32685"/>
                    <a:pt x="15124" y="32961"/>
                    <a:pt x="14899" y="33652"/>
                  </a:cubicBezTo>
                  <a:cubicBezTo>
                    <a:pt x="14707" y="34246"/>
                    <a:pt x="13953" y="34992"/>
                    <a:pt x="13154" y="35782"/>
                  </a:cubicBezTo>
                  <a:cubicBezTo>
                    <a:pt x="12790" y="36144"/>
                    <a:pt x="12410" y="36521"/>
                    <a:pt x="12052" y="36910"/>
                  </a:cubicBezTo>
                  <a:cubicBezTo>
                    <a:pt x="10968" y="38094"/>
                    <a:pt x="8132" y="39967"/>
                    <a:pt x="5226" y="40434"/>
                  </a:cubicBezTo>
                  <a:cubicBezTo>
                    <a:pt x="4686" y="40521"/>
                    <a:pt x="4266" y="40560"/>
                    <a:pt x="3908" y="40560"/>
                  </a:cubicBezTo>
                  <a:cubicBezTo>
                    <a:pt x="2576" y="40560"/>
                    <a:pt x="1355" y="40176"/>
                    <a:pt x="1075" y="35528"/>
                  </a:cubicBezTo>
                  <a:cubicBezTo>
                    <a:pt x="770" y="30467"/>
                    <a:pt x="1058" y="3892"/>
                    <a:pt x="1075" y="2346"/>
                  </a:cubicBezTo>
                  <a:cubicBezTo>
                    <a:pt x="1250" y="1906"/>
                    <a:pt x="1856" y="763"/>
                    <a:pt x="3398" y="763"/>
                  </a:cubicBezTo>
                  <a:close/>
                  <a:moveTo>
                    <a:pt x="3400" y="1"/>
                  </a:moveTo>
                  <a:cubicBezTo>
                    <a:pt x="1721" y="1"/>
                    <a:pt x="719" y="1106"/>
                    <a:pt x="339" y="2140"/>
                  </a:cubicBezTo>
                  <a:cubicBezTo>
                    <a:pt x="323" y="2181"/>
                    <a:pt x="315" y="2225"/>
                    <a:pt x="314" y="2267"/>
                  </a:cubicBezTo>
                  <a:cubicBezTo>
                    <a:pt x="312" y="2549"/>
                    <a:pt x="0" y="30360"/>
                    <a:pt x="315" y="35571"/>
                  </a:cubicBezTo>
                  <a:cubicBezTo>
                    <a:pt x="564" y="39710"/>
                    <a:pt x="1572" y="41321"/>
                    <a:pt x="3908" y="41321"/>
                  </a:cubicBezTo>
                  <a:cubicBezTo>
                    <a:pt x="4309" y="41321"/>
                    <a:pt x="4766" y="41279"/>
                    <a:pt x="5352" y="41184"/>
                  </a:cubicBezTo>
                  <a:cubicBezTo>
                    <a:pt x="8438" y="40688"/>
                    <a:pt x="11459" y="38688"/>
                    <a:pt x="12618" y="37424"/>
                  </a:cubicBezTo>
                  <a:cubicBezTo>
                    <a:pt x="12967" y="37044"/>
                    <a:pt x="13339" y="36675"/>
                    <a:pt x="13694" y="36323"/>
                  </a:cubicBezTo>
                  <a:cubicBezTo>
                    <a:pt x="14597" y="35428"/>
                    <a:pt x="15376" y="34657"/>
                    <a:pt x="15627" y="33889"/>
                  </a:cubicBezTo>
                  <a:cubicBezTo>
                    <a:pt x="15862" y="33164"/>
                    <a:pt x="15728" y="32635"/>
                    <a:pt x="15541" y="32330"/>
                  </a:cubicBezTo>
                  <a:cubicBezTo>
                    <a:pt x="15829" y="31588"/>
                    <a:pt x="16790" y="29027"/>
                    <a:pt x="17066" y="27190"/>
                  </a:cubicBezTo>
                  <a:cubicBezTo>
                    <a:pt x="17420" y="24835"/>
                    <a:pt x="17279" y="22565"/>
                    <a:pt x="17228" y="21924"/>
                  </a:cubicBezTo>
                  <a:cubicBezTo>
                    <a:pt x="17204" y="21652"/>
                    <a:pt x="17153" y="21353"/>
                    <a:pt x="17093" y="21013"/>
                  </a:cubicBezTo>
                  <a:cubicBezTo>
                    <a:pt x="16937" y="20123"/>
                    <a:pt x="16742" y="19017"/>
                    <a:pt x="16910" y="17299"/>
                  </a:cubicBezTo>
                  <a:cubicBezTo>
                    <a:pt x="17121" y="15142"/>
                    <a:pt x="16383" y="13871"/>
                    <a:pt x="16118" y="13492"/>
                  </a:cubicBezTo>
                  <a:cubicBezTo>
                    <a:pt x="16067" y="11078"/>
                    <a:pt x="14581" y="8877"/>
                    <a:pt x="14275" y="8447"/>
                  </a:cubicBezTo>
                  <a:cubicBezTo>
                    <a:pt x="13644" y="5526"/>
                    <a:pt x="7826" y="1818"/>
                    <a:pt x="6656" y="1098"/>
                  </a:cubicBezTo>
                  <a:cubicBezTo>
                    <a:pt x="5471" y="371"/>
                    <a:pt x="4376" y="1"/>
                    <a:pt x="3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7534525" y="3136413"/>
              <a:ext cx="253800" cy="119500"/>
            </a:xfrm>
            <a:custGeom>
              <a:avLst/>
              <a:gdLst/>
              <a:ahLst/>
              <a:cxnLst/>
              <a:rect l="l" t="t" r="r" b="b"/>
              <a:pathLst>
                <a:path w="10152" h="4780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356"/>
                    <a:pt x="88" y="706"/>
                    <a:pt x="176" y="1055"/>
                  </a:cubicBezTo>
                  <a:cubicBezTo>
                    <a:pt x="278" y="1404"/>
                    <a:pt x="396" y="1715"/>
                    <a:pt x="542" y="2061"/>
                  </a:cubicBezTo>
                  <a:cubicBezTo>
                    <a:pt x="627" y="2228"/>
                    <a:pt x="713" y="2401"/>
                    <a:pt x="883" y="2545"/>
                  </a:cubicBezTo>
                  <a:cubicBezTo>
                    <a:pt x="1020" y="2668"/>
                    <a:pt x="1221" y="2723"/>
                    <a:pt x="1396" y="2723"/>
                  </a:cubicBezTo>
                  <a:cubicBezTo>
                    <a:pt x="1437" y="2723"/>
                    <a:pt x="1477" y="2720"/>
                    <a:pt x="1514" y="2714"/>
                  </a:cubicBezTo>
                  <a:cubicBezTo>
                    <a:pt x="1897" y="2661"/>
                    <a:pt x="2188" y="2558"/>
                    <a:pt x="2491" y="2558"/>
                  </a:cubicBezTo>
                  <a:cubicBezTo>
                    <a:pt x="2503" y="2558"/>
                    <a:pt x="2515" y="2558"/>
                    <a:pt x="2527" y="2559"/>
                  </a:cubicBezTo>
                  <a:cubicBezTo>
                    <a:pt x="2688" y="2563"/>
                    <a:pt x="2824" y="2581"/>
                    <a:pt x="2976" y="2623"/>
                  </a:cubicBezTo>
                  <a:cubicBezTo>
                    <a:pt x="3154" y="2670"/>
                    <a:pt x="3278" y="2726"/>
                    <a:pt x="3438" y="2801"/>
                  </a:cubicBezTo>
                  <a:cubicBezTo>
                    <a:pt x="3743" y="2924"/>
                    <a:pt x="4028" y="3116"/>
                    <a:pt x="4307" y="3306"/>
                  </a:cubicBezTo>
                  <a:cubicBezTo>
                    <a:pt x="4867" y="3686"/>
                    <a:pt x="5387" y="4155"/>
                    <a:pt x="5862" y="4637"/>
                  </a:cubicBezTo>
                  <a:cubicBezTo>
                    <a:pt x="5909" y="4683"/>
                    <a:pt x="5974" y="4712"/>
                    <a:pt x="6043" y="4712"/>
                  </a:cubicBezTo>
                  <a:cubicBezTo>
                    <a:pt x="6054" y="4712"/>
                    <a:pt x="6066" y="4711"/>
                    <a:pt x="6078" y="4709"/>
                  </a:cubicBezTo>
                  <a:lnTo>
                    <a:pt x="6085" y="4707"/>
                  </a:lnTo>
                  <a:cubicBezTo>
                    <a:pt x="6412" y="4657"/>
                    <a:pt x="6734" y="4569"/>
                    <a:pt x="7074" y="4559"/>
                  </a:cubicBezTo>
                  <a:cubicBezTo>
                    <a:pt x="7254" y="4538"/>
                    <a:pt x="7434" y="4532"/>
                    <a:pt x="7616" y="4532"/>
                  </a:cubicBezTo>
                  <a:cubicBezTo>
                    <a:pt x="7774" y="4532"/>
                    <a:pt x="7934" y="4536"/>
                    <a:pt x="8094" y="4537"/>
                  </a:cubicBezTo>
                  <a:cubicBezTo>
                    <a:pt x="8777" y="4581"/>
                    <a:pt x="9466" y="4648"/>
                    <a:pt x="10151" y="4780"/>
                  </a:cubicBezTo>
                  <a:cubicBezTo>
                    <a:pt x="9502" y="4526"/>
                    <a:pt x="8820" y="4345"/>
                    <a:pt x="8116" y="4243"/>
                  </a:cubicBezTo>
                  <a:cubicBezTo>
                    <a:pt x="7798" y="4212"/>
                    <a:pt x="7477" y="4170"/>
                    <a:pt x="7152" y="4170"/>
                  </a:cubicBezTo>
                  <a:cubicBezTo>
                    <a:pt x="7119" y="4170"/>
                    <a:pt x="7087" y="4170"/>
                    <a:pt x="7055" y="4171"/>
                  </a:cubicBezTo>
                  <a:cubicBezTo>
                    <a:pt x="7004" y="4167"/>
                    <a:pt x="6953" y="4166"/>
                    <a:pt x="6902" y="4166"/>
                  </a:cubicBezTo>
                  <a:cubicBezTo>
                    <a:pt x="6643" y="4166"/>
                    <a:pt x="6383" y="4208"/>
                    <a:pt x="6121" y="4244"/>
                  </a:cubicBezTo>
                  <a:lnTo>
                    <a:pt x="6121" y="4244"/>
                  </a:lnTo>
                  <a:cubicBezTo>
                    <a:pt x="5662" y="3734"/>
                    <a:pt x="5157" y="3285"/>
                    <a:pt x="4594" y="2887"/>
                  </a:cubicBezTo>
                  <a:cubicBezTo>
                    <a:pt x="4290" y="2686"/>
                    <a:pt x="3983" y="2486"/>
                    <a:pt x="3634" y="2349"/>
                  </a:cubicBezTo>
                  <a:cubicBezTo>
                    <a:pt x="3474" y="2277"/>
                    <a:pt x="3275" y="2193"/>
                    <a:pt x="3110" y="2158"/>
                  </a:cubicBezTo>
                  <a:cubicBezTo>
                    <a:pt x="2943" y="2120"/>
                    <a:pt x="2756" y="2098"/>
                    <a:pt x="2584" y="2098"/>
                  </a:cubicBezTo>
                  <a:cubicBezTo>
                    <a:pt x="2562" y="2098"/>
                    <a:pt x="2539" y="2099"/>
                    <a:pt x="2517" y="2100"/>
                  </a:cubicBezTo>
                  <a:cubicBezTo>
                    <a:pt x="2125" y="2110"/>
                    <a:pt x="1753" y="2254"/>
                    <a:pt x="1459" y="2325"/>
                  </a:cubicBezTo>
                  <a:cubicBezTo>
                    <a:pt x="1408" y="2335"/>
                    <a:pt x="1362" y="2340"/>
                    <a:pt x="1320" y="2340"/>
                  </a:cubicBezTo>
                  <a:cubicBezTo>
                    <a:pt x="1237" y="2340"/>
                    <a:pt x="1166" y="2320"/>
                    <a:pt x="1095" y="2272"/>
                  </a:cubicBezTo>
                  <a:cubicBezTo>
                    <a:pt x="984" y="2197"/>
                    <a:pt x="890" y="2059"/>
                    <a:pt x="805" y="1920"/>
                  </a:cubicBezTo>
                  <a:cubicBezTo>
                    <a:pt x="728" y="1789"/>
                    <a:pt x="652" y="1613"/>
                    <a:pt x="572" y="1460"/>
                  </a:cubicBezTo>
                  <a:cubicBezTo>
                    <a:pt x="493" y="1304"/>
                    <a:pt x="397" y="1149"/>
                    <a:pt x="337" y="990"/>
                  </a:cubicBezTo>
                  <a:cubicBezTo>
                    <a:pt x="206" y="673"/>
                    <a:pt x="77" y="348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7618075" y="3243863"/>
              <a:ext cx="71475" cy="57600"/>
            </a:xfrm>
            <a:custGeom>
              <a:avLst/>
              <a:gdLst/>
              <a:ahLst/>
              <a:cxnLst/>
              <a:rect l="l" t="t" r="r" b="b"/>
              <a:pathLst>
                <a:path w="2859" h="2304" extrusionOk="0">
                  <a:moveTo>
                    <a:pt x="2658" y="0"/>
                  </a:moveTo>
                  <a:cubicBezTo>
                    <a:pt x="2655" y="0"/>
                    <a:pt x="2652" y="0"/>
                    <a:pt x="2649" y="0"/>
                  </a:cubicBezTo>
                  <a:lnTo>
                    <a:pt x="2635" y="0"/>
                  </a:lnTo>
                  <a:cubicBezTo>
                    <a:pt x="2635" y="0"/>
                    <a:pt x="2583" y="1"/>
                    <a:pt x="2482" y="28"/>
                  </a:cubicBezTo>
                  <a:cubicBezTo>
                    <a:pt x="2380" y="55"/>
                    <a:pt x="2236" y="88"/>
                    <a:pt x="2078" y="153"/>
                  </a:cubicBezTo>
                  <a:cubicBezTo>
                    <a:pt x="1754" y="269"/>
                    <a:pt x="1352" y="504"/>
                    <a:pt x="995" y="796"/>
                  </a:cubicBezTo>
                  <a:cubicBezTo>
                    <a:pt x="648" y="1102"/>
                    <a:pt x="359" y="1469"/>
                    <a:pt x="207" y="1776"/>
                  </a:cubicBezTo>
                  <a:cubicBezTo>
                    <a:pt x="69" y="2095"/>
                    <a:pt x="0" y="2303"/>
                    <a:pt x="0" y="2303"/>
                  </a:cubicBezTo>
                  <a:cubicBezTo>
                    <a:pt x="0" y="2303"/>
                    <a:pt x="173" y="2147"/>
                    <a:pt x="398" y="1918"/>
                  </a:cubicBezTo>
                  <a:cubicBezTo>
                    <a:pt x="494" y="1792"/>
                    <a:pt x="672" y="1699"/>
                    <a:pt x="809" y="1562"/>
                  </a:cubicBezTo>
                  <a:cubicBezTo>
                    <a:pt x="945" y="1421"/>
                    <a:pt x="1137" y="1321"/>
                    <a:pt x="1303" y="1199"/>
                  </a:cubicBezTo>
                  <a:cubicBezTo>
                    <a:pt x="1465" y="1073"/>
                    <a:pt x="1654" y="977"/>
                    <a:pt x="1817" y="871"/>
                  </a:cubicBezTo>
                  <a:cubicBezTo>
                    <a:pt x="1994" y="790"/>
                    <a:pt x="2142" y="676"/>
                    <a:pt x="2285" y="616"/>
                  </a:cubicBezTo>
                  <a:cubicBezTo>
                    <a:pt x="2563" y="472"/>
                    <a:pt x="2750" y="376"/>
                    <a:pt x="2750" y="376"/>
                  </a:cubicBezTo>
                  <a:cubicBezTo>
                    <a:pt x="2814" y="341"/>
                    <a:pt x="2859" y="272"/>
                    <a:pt x="2857" y="190"/>
                  </a:cubicBezTo>
                  <a:cubicBezTo>
                    <a:pt x="2852" y="83"/>
                    <a:pt x="2765" y="0"/>
                    <a:pt x="2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7753150" y="3301063"/>
              <a:ext cx="76225" cy="69800"/>
            </a:xfrm>
            <a:custGeom>
              <a:avLst/>
              <a:gdLst/>
              <a:ahLst/>
              <a:cxnLst/>
              <a:rect l="l" t="t" r="r" b="b"/>
              <a:pathLst>
                <a:path w="3049" h="2792" extrusionOk="0">
                  <a:moveTo>
                    <a:pt x="0" y="0"/>
                  </a:moveTo>
                  <a:cubicBezTo>
                    <a:pt x="186" y="190"/>
                    <a:pt x="385" y="358"/>
                    <a:pt x="579" y="527"/>
                  </a:cubicBezTo>
                  <a:cubicBezTo>
                    <a:pt x="774" y="697"/>
                    <a:pt x="1005" y="826"/>
                    <a:pt x="1235" y="965"/>
                  </a:cubicBezTo>
                  <a:cubicBezTo>
                    <a:pt x="1471" y="1087"/>
                    <a:pt x="1704" y="1232"/>
                    <a:pt x="1951" y="1318"/>
                  </a:cubicBezTo>
                  <a:cubicBezTo>
                    <a:pt x="2029" y="1351"/>
                    <a:pt x="2107" y="1383"/>
                    <a:pt x="2186" y="1415"/>
                  </a:cubicBezTo>
                  <a:lnTo>
                    <a:pt x="2186" y="1415"/>
                  </a:lnTo>
                  <a:cubicBezTo>
                    <a:pt x="2169" y="1425"/>
                    <a:pt x="2153" y="1436"/>
                    <a:pt x="2137" y="1446"/>
                  </a:cubicBezTo>
                  <a:cubicBezTo>
                    <a:pt x="1970" y="1564"/>
                    <a:pt x="1827" y="1713"/>
                    <a:pt x="1679" y="1848"/>
                  </a:cubicBezTo>
                  <a:cubicBezTo>
                    <a:pt x="1526" y="1979"/>
                    <a:pt x="1401" y="2138"/>
                    <a:pt x="1284" y="2300"/>
                  </a:cubicBezTo>
                  <a:cubicBezTo>
                    <a:pt x="1169" y="2465"/>
                    <a:pt x="1048" y="2622"/>
                    <a:pt x="947" y="2792"/>
                  </a:cubicBezTo>
                  <a:cubicBezTo>
                    <a:pt x="1122" y="2686"/>
                    <a:pt x="1277" y="2566"/>
                    <a:pt x="1436" y="2455"/>
                  </a:cubicBezTo>
                  <a:cubicBezTo>
                    <a:pt x="1597" y="2347"/>
                    <a:pt x="1728" y="2208"/>
                    <a:pt x="1901" y="2120"/>
                  </a:cubicBezTo>
                  <a:cubicBezTo>
                    <a:pt x="2064" y="2024"/>
                    <a:pt x="2223" y="1921"/>
                    <a:pt x="2379" y="1824"/>
                  </a:cubicBezTo>
                  <a:cubicBezTo>
                    <a:pt x="2544" y="1746"/>
                    <a:pt x="2712" y="1643"/>
                    <a:pt x="2859" y="1584"/>
                  </a:cubicBezTo>
                  <a:cubicBezTo>
                    <a:pt x="2922" y="1558"/>
                    <a:pt x="2975" y="1507"/>
                    <a:pt x="3001" y="1441"/>
                  </a:cubicBezTo>
                  <a:cubicBezTo>
                    <a:pt x="3049" y="1313"/>
                    <a:pt x="2983" y="1170"/>
                    <a:pt x="2854" y="1122"/>
                  </a:cubicBezTo>
                  <a:lnTo>
                    <a:pt x="2843" y="1118"/>
                  </a:lnTo>
                  <a:cubicBezTo>
                    <a:pt x="2378" y="944"/>
                    <a:pt x="1890" y="780"/>
                    <a:pt x="1437" y="587"/>
                  </a:cubicBezTo>
                  <a:cubicBezTo>
                    <a:pt x="1201" y="505"/>
                    <a:pt x="956" y="430"/>
                    <a:pt x="727" y="302"/>
                  </a:cubicBezTo>
                  <a:cubicBezTo>
                    <a:pt x="488" y="195"/>
                    <a:pt x="251" y="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7534925" y="3102838"/>
              <a:ext cx="107925" cy="74350"/>
            </a:xfrm>
            <a:custGeom>
              <a:avLst/>
              <a:gdLst/>
              <a:ahLst/>
              <a:cxnLst/>
              <a:rect l="l" t="t" r="r" b="b"/>
              <a:pathLst>
                <a:path w="4317" h="2974" extrusionOk="0">
                  <a:moveTo>
                    <a:pt x="1278" y="0"/>
                  </a:moveTo>
                  <a:cubicBezTo>
                    <a:pt x="1117" y="4"/>
                    <a:pt x="963" y="10"/>
                    <a:pt x="822" y="14"/>
                  </a:cubicBezTo>
                  <a:cubicBezTo>
                    <a:pt x="814" y="13"/>
                    <a:pt x="806" y="13"/>
                    <a:pt x="798" y="13"/>
                  </a:cubicBezTo>
                  <a:cubicBezTo>
                    <a:pt x="668" y="13"/>
                    <a:pt x="554" y="81"/>
                    <a:pt x="455" y="108"/>
                  </a:cubicBezTo>
                  <a:cubicBezTo>
                    <a:pt x="347" y="139"/>
                    <a:pt x="262" y="186"/>
                    <a:pt x="193" y="233"/>
                  </a:cubicBezTo>
                  <a:cubicBezTo>
                    <a:pt x="56" y="313"/>
                    <a:pt x="0" y="382"/>
                    <a:pt x="0" y="382"/>
                  </a:cubicBezTo>
                  <a:cubicBezTo>
                    <a:pt x="0" y="382"/>
                    <a:pt x="87" y="347"/>
                    <a:pt x="235" y="320"/>
                  </a:cubicBezTo>
                  <a:cubicBezTo>
                    <a:pt x="296" y="303"/>
                    <a:pt x="369" y="288"/>
                    <a:pt x="456" y="288"/>
                  </a:cubicBezTo>
                  <a:cubicBezTo>
                    <a:pt x="469" y="288"/>
                    <a:pt x="483" y="289"/>
                    <a:pt x="497" y="289"/>
                  </a:cubicBezTo>
                  <a:cubicBezTo>
                    <a:pt x="511" y="291"/>
                    <a:pt x="525" y="291"/>
                    <a:pt x="540" y="291"/>
                  </a:cubicBezTo>
                  <a:cubicBezTo>
                    <a:pt x="595" y="291"/>
                    <a:pt x="653" y="284"/>
                    <a:pt x="714" y="284"/>
                  </a:cubicBezTo>
                  <a:cubicBezTo>
                    <a:pt x="751" y="284"/>
                    <a:pt x="789" y="286"/>
                    <a:pt x="829" y="296"/>
                  </a:cubicBezTo>
                  <a:cubicBezTo>
                    <a:pt x="948" y="317"/>
                    <a:pt x="1075" y="339"/>
                    <a:pt x="1212" y="362"/>
                  </a:cubicBezTo>
                  <a:cubicBezTo>
                    <a:pt x="1340" y="412"/>
                    <a:pt x="1469" y="486"/>
                    <a:pt x="1608" y="535"/>
                  </a:cubicBezTo>
                  <a:cubicBezTo>
                    <a:pt x="1752" y="573"/>
                    <a:pt x="1879" y="666"/>
                    <a:pt x="2009" y="764"/>
                  </a:cubicBezTo>
                  <a:lnTo>
                    <a:pt x="2405" y="1037"/>
                  </a:lnTo>
                  <a:cubicBezTo>
                    <a:pt x="2543" y="1123"/>
                    <a:pt x="2645" y="1264"/>
                    <a:pt x="2767" y="1372"/>
                  </a:cubicBezTo>
                  <a:cubicBezTo>
                    <a:pt x="2881" y="1489"/>
                    <a:pt x="3006" y="1593"/>
                    <a:pt x="3119" y="1702"/>
                  </a:cubicBezTo>
                  <a:cubicBezTo>
                    <a:pt x="3365" y="1901"/>
                    <a:pt x="3530" y="2157"/>
                    <a:pt x="3706" y="2344"/>
                  </a:cubicBezTo>
                  <a:cubicBezTo>
                    <a:pt x="4047" y="2729"/>
                    <a:pt x="4316" y="2974"/>
                    <a:pt x="4316" y="2974"/>
                  </a:cubicBezTo>
                  <a:cubicBezTo>
                    <a:pt x="4316" y="2974"/>
                    <a:pt x="4189" y="2647"/>
                    <a:pt x="3939" y="2177"/>
                  </a:cubicBezTo>
                  <a:cubicBezTo>
                    <a:pt x="3793" y="1956"/>
                    <a:pt x="3697" y="1646"/>
                    <a:pt x="3456" y="1405"/>
                  </a:cubicBezTo>
                  <a:cubicBezTo>
                    <a:pt x="3343" y="1281"/>
                    <a:pt x="3232" y="1146"/>
                    <a:pt x="3107" y="1019"/>
                  </a:cubicBezTo>
                  <a:cubicBezTo>
                    <a:pt x="2980" y="896"/>
                    <a:pt x="2875" y="746"/>
                    <a:pt x="2723" y="641"/>
                  </a:cubicBezTo>
                  <a:cubicBezTo>
                    <a:pt x="2398" y="460"/>
                    <a:pt x="2131" y="190"/>
                    <a:pt x="1772" y="121"/>
                  </a:cubicBezTo>
                  <a:cubicBezTo>
                    <a:pt x="1601" y="70"/>
                    <a:pt x="1435" y="27"/>
                    <a:pt x="1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7453525" y="3268213"/>
              <a:ext cx="53700" cy="41750"/>
            </a:xfrm>
            <a:custGeom>
              <a:avLst/>
              <a:gdLst/>
              <a:ahLst/>
              <a:cxnLst/>
              <a:rect l="l" t="t" r="r" b="b"/>
              <a:pathLst>
                <a:path w="2148" h="1670" extrusionOk="0">
                  <a:moveTo>
                    <a:pt x="1649" y="0"/>
                  </a:moveTo>
                  <a:cubicBezTo>
                    <a:pt x="1510" y="0"/>
                    <a:pt x="1361" y="50"/>
                    <a:pt x="1198" y="97"/>
                  </a:cubicBezTo>
                  <a:cubicBezTo>
                    <a:pt x="1014" y="137"/>
                    <a:pt x="871" y="273"/>
                    <a:pt x="704" y="373"/>
                  </a:cubicBezTo>
                  <a:cubicBezTo>
                    <a:pt x="402" y="615"/>
                    <a:pt x="198" y="945"/>
                    <a:pt x="105" y="1211"/>
                  </a:cubicBezTo>
                  <a:cubicBezTo>
                    <a:pt x="1" y="1472"/>
                    <a:pt x="10" y="1670"/>
                    <a:pt x="10" y="1670"/>
                  </a:cubicBezTo>
                  <a:cubicBezTo>
                    <a:pt x="10" y="1670"/>
                    <a:pt x="150" y="1538"/>
                    <a:pt x="343" y="1366"/>
                  </a:cubicBezTo>
                  <a:cubicBezTo>
                    <a:pt x="424" y="1266"/>
                    <a:pt x="557" y="1184"/>
                    <a:pt x="661" y="1073"/>
                  </a:cubicBezTo>
                  <a:cubicBezTo>
                    <a:pt x="781" y="978"/>
                    <a:pt x="895" y="862"/>
                    <a:pt x="1021" y="769"/>
                  </a:cubicBezTo>
                  <a:cubicBezTo>
                    <a:pt x="1153" y="684"/>
                    <a:pt x="1265" y="559"/>
                    <a:pt x="1397" y="498"/>
                  </a:cubicBezTo>
                  <a:cubicBezTo>
                    <a:pt x="1529" y="437"/>
                    <a:pt x="1632" y="309"/>
                    <a:pt x="1752" y="278"/>
                  </a:cubicBezTo>
                  <a:cubicBezTo>
                    <a:pt x="1977" y="176"/>
                    <a:pt x="2148" y="63"/>
                    <a:pt x="2148" y="63"/>
                  </a:cubicBezTo>
                  <a:cubicBezTo>
                    <a:pt x="2148" y="63"/>
                    <a:pt x="1972" y="11"/>
                    <a:pt x="1680" y="1"/>
                  </a:cubicBezTo>
                  <a:cubicBezTo>
                    <a:pt x="1670" y="0"/>
                    <a:pt x="1659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7501250" y="3221288"/>
              <a:ext cx="95000" cy="47475"/>
            </a:xfrm>
            <a:custGeom>
              <a:avLst/>
              <a:gdLst/>
              <a:ahLst/>
              <a:cxnLst/>
              <a:rect l="l" t="t" r="r" b="b"/>
              <a:pathLst>
                <a:path w="3800" h="1899" extrusionOk="0">
                  <a:moveTo>
                    <a:pt x="558" y="1"/>
                  </a:moveTo>
                  <a:cubicBezTo>
                    <a:pt x="523" y="1"/>
                    <a:pt x="488" y="3"/>
                    <a:pt x="452" y="7"/>
                  </a:cubicBezTo>
                  <a:cubicBezTo>
                    <a:pt x="299" y="13"/>
                    <a:pt x="143" y="27"/>
                    <a:pt x="1" y="77"/>
                  </a:cubicBezTo>
                  <a:cubicBezTo>
                    <a:pt x="299" y="134"/>
                    <a:pt x="566" y="241"/>
                    <a:pt x="828" y="342"/>
                  </a:cubicBezTo>
                  <a:cubicBezTo>
                    <a:pt x="962" y="383"/>
                    <a:pt x="1080" y="470"/>
                    <a:pt x="1204" y="531"/>
                  </a:cubicBezTo>
                  <a:cubicBezTo>
                    <a:pt x="1332" y="586"/>
                    <a:pt x="1445" y="667"/>
                    <a:pt x="1562" y="744"/>
                  </a:cubicBezTo>
                  <a:cubicBezTo>
                    <a:pt x="1675" y="824"/>
                    <a:pt x="1803" y="879"/>
                    <a:pt x="1905" y="977"/>
                  </a:cubicBezTo>
                  <a:cubicBezTo>
                    <a:pt x="2010" y="1068"/>
                    <a:pt x="2120" y="1153"/>
                    <a:pt x="2232" y="1236"/>
                  </a:cubicBezTo>
                  <a:cubicBezTo>
                    <a:pt x="2348" y="1313"/>
                    <a:pt x="2428" y="1434"/>
                    <a:pt x="2537" y="1525"/>
                  </a:cubicBezTo>
                  <a:cubicBezTo>
                    <a:pt x="2640" y="1620"/>
                    <a:pt x="2737" y="1721"/>
                    <a:pt x="2848" y="1813"/>
                  </a:cubicBezTo>
                  <a:lnTo>
                    <a:pt x="2899" y="1856"/>
                  </a:lnTo>
                  <a:lnTo>
                    <a:pt x="2919" y="1871"/>
                  </a:lnTo>
                  <a:cubicBezTo>
                    <a:pt x="2949" y="1889"/>
                    <a:pt x="2982" y="1898"/>
                    <a:pt x="3015" y="1898"/>
                  </a:cubicBezTo>
                  <a:cubicBezTo>
                    <a:pt x="3076" y="1898"/>
                    <a:pt x="3135" y="1867"/>
                    <a:pt x="3170" y="1812"/>
                  </a:cubicBezTo>
                  <a:cubicBezTo>
                    <a:pt x="3398" y="1446"/>
                    <a:pt x="3625" y="1077"/>
                    <a:pt x="3800" y="670"/>
                  </a:cubicBezTo>
                  <a:lnTo>
                    <a:pt x="3800" y="670"/>
                  </a:lnTo>
                  <a:cubicBezTo>
                    <a:pt x="3517" y="886"/>
                    <a:pt x="3267" y="1128"/>
                    <a:pt x="3025" y="1376"/>
                  </a:cubicBezTo>
                  <a:lnTo>
                    <a:pt x="3025" y="1376"/>
                  </a:lnTo>
                  <a:cubicBezTo>
                    <a:pt x="2882" y="1196"/>
                    <a:pt x="2735" y="1016"/>
                    <a:pt x="2563" y="862"/>
                  </a:cubicBezTo>
                  <a:cubicBezTo>
                    <a:pt x="2444" y="761"/>
                    <a:pt x="2323" y="664"/>
                    <a:pt x="2197" y="571"/>
                  </a:cubicBezTo>
                  <a:cubicBezTo>
                    <a:pt x="2080" y="472"/>
                    <a:pt x="1937" y="402"/>
                    <a:pt x="1798" y="331"/>
                  </a:cubicBezTo>
                  <a:cubicBezTo>
                    <a:pt x="1527" y="175"/>
                    <a:pt x="1216" y="94"/>
                    <a:pt x="915" y="39"/>
                  </a:cubicBezTo>
                  <a:cubicBezTo>
                    <a:pt x="795" y="24"/>
                    <a:pt x="678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7570050" y="3257988"/>
              <a:ext cx="34700" cy="111250"/>
            </a:xfrm>
            <a:custGeom>
              <a:avLst/>
              <a:gdLst/>
              <a:ahLst/>
              <a:cxnLst/>
              <a:rect l="l" t="t" r="r" b="b"/>
              <a:pathLst>
                <a:path w="1388" h="4450" extrusionOk="0">
                  <a:moveTo>
                    <a:pt x="267" y="0"/>
                  </a:moveTo>
                  <a:cubicBezTo>
                    <a:pt x="240" y="0"/>
                    <a:pt x="213" y="5"/>
                    <a:pt x="186" y="15"/>
                  </a:cubicBezTo>
                  <a:cubicBezTo>
                    <a:pt x="63" y="61"/>
                    <a:pt x="0" y="196"/>
                    <a:pt x="46" y="319"/>
                  </a:cubicBezTo>
                  <a:cubicBezTo>
                    <a:pt x="46" y="319"/>
                    <a:pt x="138" y="572"/>
                    <a:pt x="279" y="951"/>
                  </a:cubicBezTo>
                  <a:cubicBezTo>
                    <a:pt x="358" y="1138"/>
                    <a:pt x="430" y="1363"/>
                    <a:pt x="518" y="1597"/>
                  </a:cubicBezTo>
                  <a:cubicBezTo>
                    <a:pt x="616" y="1830"/>
                    <a:pt x="689" y="2086"/>
                    <a:pt x="770" y="2342"/>
                  </a:cubicBezTo>
                  <a:cubicBezTo>
                    <a:pt x="947" y="2849"/>
                    <a:pt x="1048" y="3366"/>
                    <a:pt x="1111" y="3767"/>
                  </a:cubicBezTo>
                  <a:cubicBezTo>
                    <a:pt x="1132" y="4158"/>
                    <a:pt x="1129" y="4449"/>
                    <a:pt x="1129" y="4449"/>
                  </a:cubicBezTo>
                  <a:cubicBezTo>
                    <a:pt x="1129" y="4449"/>
                    <a:pt x="1153" y="4384"/>
                    <a:pt x="1192" y="4269"/>
                  </a:cubicBezTo>
                  <a:cubicBezTo>
                    <a:pt x="1212" y="4210"/>
                    <a:pt x="1235" y="4139"/>
                    <a:pt x="1265" y="4056"/>
                  </a:cubicBezTo>
                  <a:cubicBezTo>
                    <a:pt x="1287" y="3974"/>
                    <a:pt x="1336" y="3877"/>
                    <a:pt x="1339" y="3771"/>
                  </a:cubicBezTo>
                  <a:cubicBezTo>
                    <a:pt x="1347" y="3562"/>
                    <a:pt x="1387" y="3307"/>
                    <a:pt x="1371" y="3040"/>
                  </a:cubicBezTo>
                  <a:cubicBezTo>
                    <a:pt x="1335" y="2778"/>
                    <a:pt x="1324" y="2487"/>
                    <a:pt x="1262" y="2212"/>
                  </a:cubicBezTo>
                  <a:cubicBezTo>
                    <a:pt x="1139" y="1661"/>
                    <a:pt x="968" y="1123"/>
                    <a:pt x="789" y="741"/>
                  </a:cubicBezTo>
                  <a:cubicBezTo>
                    <a:pt x="616" y="355"/>
                    <a:pt x="470" y="114"/>
                    <a:pt x="470" y="114"/>
                  </a:cubicBezTo>
                  <a:cubicBezTo>
                    <a:pt x="427" y="44"/>
                    <a:pt x="349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7529975" y="3358563"/>
              <a:ext cx="248475" cy="355900"/>
            </a:xfrm>
            <a:custGeom>
              <a:avLst/>
              <a:gdLst/>
              <a:ahLst/>
              <a:cxnLst/>
              <a:rect l="l" t="t" r="r" b="b"/>
              <a:pathLst>
                <a:path w="9939" h="14236" extrusionOk="0">
                  <a:moveTo>
                    <a:pt x="5233" y="1"/>
                  </a:moveTo>
                  <a:cubicBezTo>
                    <a:pt x="4544" y="1"/>
                    <a:pt x="3853" y="103"/>
                    <a:pt x="3180" y="298"/>
                  </a:cubicBezTo>
                  <a:cubicBezTo>
                    <a:pt x="2479" y="503"/>
                    <a:pt x="1804" y="848"/>
                    <a:pt x="1249" y="1351"/>
                  </a:cubicBezTo>
                  <a:lnTo>
                    <a:pt x="1249" y="1351"/>
                  </a:lnTo>
                  <a:cubicBezTo>
                    <a:pt x="883" y="1638"/>
                    <a:pt x="579" y="1982"/>
                    <a:pt x="353" y="2392"/>
                  </a:cubicBezTo>
                  <a:cubicBezTo>
                    <a:pt x="129" y="2801"/>
                    <a:pt x="1" y="3289"/>
                    <a:pt x="50" y="3774"/>
                  </a:cubicBezTo>
                  <a:cubicBezTo>
                    <a:pt x="81" y="4020"/>
                    <a:pt x="111" y="4246"/>
                    <a:pt x="286" y="4500"/>
                  </a:cubicBezTo>
                  <a:cubicBezTo>
                    <a:pt x="451" y="4741"/>
                    <a:pt x="754" y="4862"/>
                    <a:pt x="1000" y="4887"/>
                  </a:cubicBezTo>
                  <a:cubicBezTo>
                    <a:pt x="1149" y="4902"/>
                    <a:pt x="1292" y="4907"/>
                    <a:pt x="1429" y="4907"/>
                  </a:cubicBezTo>
                  <a:cubicBezTo>
                    <a:pt x="1594" y="4907"/>
                    <a:pt x="1751" y="4901"/>
                    <a:pt x="1902" y="4901"/>
                  </a:cubicBezTo>
                  <a:cubicBezTo>
                    <a:pt x="2049" y="4901"/>
                    <a:pt x="2190" y="4906"/>
                    <a:pt x="2326" y="4929"/>
                  </a:cubicBezTo>
                  <a:cubicBezTo>
                    <a:pt x="2422" y="4940"/>
                    <a:pt x="2518" y="4969"/>
                    <a:pt x="2602" y="4993"/>
                  </a:cubicBezTo>
                  <a:cubicBezTo>
                    <a:pt x="2704" y="5033"/>
                    <a:pt x="2821" y="5066"/>
                    <a:pt x="2905" y="5109"/>
                  </a:cubicBezTo>
                  <a:cubicBezTo>
                    <a:pt x="3084" y="5183"/>
                    <a:pt x="3266" y="5290"/>
                    <a:pt x="3426" y="5403"/>
                  </a:cubicBezTo>
                  <a:cubicBezTo>
                    <a:pt x="3754" y="5634"/>
                    <a:pt x="3990" y="5953"/>
                    <a:pt x="4128" y="6310"/>
                  </a:cubicBezTo>
                  <a:cubicBezTo>
                    <a:pt x="4416" y="7035"/>
                    <a:pt x="4225" y="7896"/>
                    <a:pt x="3970" y="8697"/>
                  </a:cubicBezTo>
                  <a:lnTo>
                    <a:pt x="3966" y="8708"/>
                  </a:lnTo>
                  <a:cubicBezTo>
                    <a:pt x="3942" y="8787"/>
                    <a:pt x="3950" y="8875"/>
                    <a:pt x="3998" y="8948"/>
                  </a:cubicBezTo>
                  <a:cubicBezTo>
                    <a:pt x="4053" y="9033"/>
                    <a:pt x="4144" y="9078"/>
                    <a:pt x="4237" y="9078"/>
                  </a:cubicBezTo>
                  <a:cubicBezTo>
                    <a:pt x="4290" y="9078"/>
                    <a:pt x="4343" y="9063"/>
                    <a:pt x="4390" y="9033"/>
                  </a:cubicBezTo>
                  <a:cubicBezTo>
                    <a:pt x="4675" y="8847"/>
                    <a:pt x="5046" y="8695"/>
                    <a:pt x="5401" y="8615"/>
                  </a:cubicBezTo>
                  <a:cubicBezTo>
                    <a:pt x="5603" y="8569"/>
                    <a:pt x="5809" y="8546"/>
                    <a:pt x="6014" y="8546"/>
                  </a:cubicBezTo>
                  <a:cubicBezTo>
                    <a:pt x="6178" y="8546"/>
                    <a:pt x="6341" y="8561"/>
                    <a:pt x="6501" y="8592"/>
                  </a:cubicBezTo>
                  <a:cubicBezTo>
                    <a:pt x="6686" y="8613"/>
                    <a:pt x="6859" y="8685"/>
                    <a:pt x="7034" y="8745"/>
                  </a:cubicBezTo>
                  <a:cubicBezTo>
                    <a:pt x="7203" y="8825"/>
                    <a:pt x="7375" y="8900"/>
                    <a:pt x="7526" y="9012"/>
                  </a:cubicBezTo>
                  <a:cubicBezTo>
                    <a:pt x="7691" y="9107"/>
                    <a:pt x="7831" y="9238"/>
                    <a:pt x="7975" y="9363"/>
                  </a:cubicBezTo>
                  <a:cubicBezTo>
                    <a:pt x="8124" y="9481"/>
                    <a:pt x="8240" y="9641"/>
                    <a:pt x="8374" y="9779"/>
                  </a:cubicBezTo>
                  <a:cubicBezTo>
                    <a:pt x="8496" y="9910"/>
                    <a:pt x="8615" y="10094"/>
                    <a:pt x="8736" y="10249"/>
                  </a:cubicBezTo>
                  <a:cubicBezTo>
                    <a:pt x="8850" y="10411"/>
                    <a:pt x="8943" y="10576"/>
                    <a:pt x="9046" y="10740"/>
                  </a:cubicBezTo>
                  <a:cubicBezTo>
                    <a:pt x="9222" y="11085"/>
                    <a:pt x="9396" y="11439"/>
                    <a:pt x="9482" y="11819"/>
                  </a:cubicBezTo>
                  <a:cubicBezTo>
                    <a:pt x="9676" y="12561"/>
                    <a:pt x="9648" y="13400"/>
                    <a:pt x="9296" y="14078"/>
                  </a:cubicBezTo>
                  <a:lnTo>
                    <a:pt x="9289" y="14091"/>
                  </a:lnTo>
                  <a:cubicBezTo>
                    <a:pt x="9265" y="14138"/>
                    <a:pt x="9281" y="14196"/>
                    <a:pt x="9328" y="14222"/>
                  </a:cubicBezTo>
                  <a:cubicBezTo>
                    <a:pt x="9344" y="14231"/>
                    <a:pt x="9361" y="14236"/>
                    <a:pt x="9378" y="14236"/>
                  </a:cubicBezTo>
                  <a:cubicBezTo>
                    <a:pt x="9412" y="14236"/>
                    <a:pt x="9445" y="14218"/>
                    <a:pt x="9463" y="14186"/>
                  </a:cubicBezTo>
                  <a:cubicBezTo>
                    <a:pt x="9887" y="13442"/>
                    <a:pt x="9938" y="12563"/>
                    <a:pt x="9765" y="11751"/>
                  </a:cubicBezTo>
                  <a:cubicBezTo>
                    <a:pt x="9686" y="11340"/>
                    <a:pt x="9520" y="10959"/>
                    <a:pt x="9344" y="10582"/>
                  </a:cubicBezTo>
                  <a:cubicBezTo>
                    <a:pt x="9240" y="10402"/>
                    <a:pt x="9139" y="10212"/>
                    <a:pt x="9029" y="10041"/>
                  </a:cubicBezTo>
                  <a:cubicBezTo>
                    <a:pt x="8908" y="9873"/>
                    <a:pt x="8815" y="9713"/>
                    <a:pt x="8672" y="9540"/>
                  </a:cubicBezTo>
                  <a:cubicBezTo>
                    <a:pt x="8532" y="9385"/>
                    <a:pt x="8415" y="9210"/>
                    <a:pt x="8255" y="9071"/>
                  </a:cubicBezTo>
                  <a:cubicBezTo>
                    <a:pt x="8100" y="8928"/>
                    <a:pt x="7950" y="8779"/>
                    <a:pt x="7768" y="8663"/>
                  </a:cubicBezTo>
                  <a:cubicBezTo>
                    <a:pt x="7600" y="8530"/>
                    <a:pt x="7407" y="8433"/>
                    <a:pt x="7213" y="8335"/>
                  </a:cubicBezTo>
                  <a:cubicBezTo>
                    <a:pt x="7014" y="8255"/>
                    <a:pt x="6811" y="8168"/>
                    <a:pt x="6596" y="8132"/>
                  </a:cubicBezTo>
                  <a:cubicBezTo>
                    <a:pt x="6370" y="8080"/>
                    <a:pt x="6136" y="8054"/>
                    <a:pt x="5903" y="8054"/>
                  </a:cubicBezTo>
                  <a:cubicBezTo>
                    <a:pt x="5701" y="8054"/>
                    <a:pt x="5498" y="8073"/>
                    <a:pt x="5300" y="8110"/>
                  </a:cubicBezTo>
                  <a:cubicBezTo>
                    <a:pt x="5102" y="8149"/>
                    <a:pt x="4912" y="8199"/>
                    <a:pt x="4725" y="8265"/>
                  </a:cubicBezTo>
                  <a:lnTo>
                    <a:pt x="4725" y="8265"/>
                  </a:lnTo>
                  <a:cubicBezTo>
                    <a:pt x="4927" y="7576"/>
                    <a:pt x="4994" y="6817"/>
                    <a:pt x="4699" y="6087"/>
                  </a:cubicBezTo>
                  <a:cubicBezTo>
                    <a:pt x="4503" y="5618"/>
                    <a:pt x="4160" y="5215"/>
                    <a:pt x="3746" y="4948"/>
                  </a:cubicBezTo>
                  <a:cubicBezTo>
                    <a:pt x="3540" y="4814"/>
                    <a:pt x="3331" y="4703"/>
                    <a:pt x="3094" y="4616"/>
                  </a:cubicBezTo>
                  <a:cubicBezTo>
                    <a:pt x="2975" y="4565"/>
                    <a:pt x="2877" y="4544"/>
                    <a:pt x="2768" y="4507"/>
                  </a:cubicBezTo>
                  <a:cubicBezTo>
                    <a:pt x="2638" y="4473"/>
                    <a:pt x="2516" y="4447"/>
                    <a:pt x="2392" y="4436"/>
                  </a:cubicBezTo>
                  <a:cubicBezTo>
                    <a:pt x="2287" y="4425"/>
                    <a:pt x="2183" y="4420"/>
                    <a:pt x="2080" y="4420"/>
                  </a:cubicBezTo>
                  <a:cubicBezTo>
                    <a:pt x="1771" y="4420"/>
                    <a:pt x="1479" y="4459"/>
                    <a:pt x="1215" y="4459"/>
                  </a:cubicBezTo>
                  <a:cubicBezTo>
                    <a:pt x="1159" y="4459"/>
                    <a:pt x="1105" y="4457"/>
                    <a:pt x="1052" y="4453"/>
                  </a:cubicBezTo>
                  <a:cubicBezTo>
                    <a:pt x="858" y="4436"/>
                    <a:pt x="712" y="4378"/>
                    <a:pt x="615" y="4254"/>
                  </a:cubicBezTo>
                  <a:cubicBezTo>
                    <a:pt x="521" y="4148"/>
                    <a:pt x="454" y="3924"/>
                    <a:pt x="428" y="3732"/>
                  </a:cubicBezTo>
                  <a:cubicBezTo>
                    <a:pt x="302" y="2922"/>
                    <a:pt x="771" y="2084"/>
                    <a:pt x="1407" y="1537"/>
                  </a:cubicBezTo>
                  <a:lnTo>
                    <a:pt x="1419" y="1526"/>
                  </a:lnTo>
                  <a:cubicBezTo>
                    <a:pt x="2435" y="534"/>
                    <a:pt x="3909" y="76"/>
                    <a:pt x="5345" y="1"/>
                  </a:cubicBezTo>
                  <a:cubicBezTo>
                    <a:pt x="5307" y="1"/>
                    <a:pt x="5270" y="1"/>
                    <a:pt x="5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7671225" y="3517038"/>
              <a:ext cx="86725" cy="54900"/>
            </a:xfrm>
            <a:custGeom>
              <a:avLst/>
              <a:gdLst/>
              <a:ahLst/>
              <a:cxnLst/>
              <a:rect l="l" t="t" r="r" b="b"/>
              <a:pathLst>
                <a:path w="3469" h="2196" extrusionOk="0">
                  <a:moveTo>
                    <a:pt x="3130" y="0"/>
                  </a:moveTo>
                  <a:cubicBezTo>
                    <a:pt x="3085" y="0"/>
                    <a:pt x="3039" y="10"/>
                    <a:pt x="2996" y="32"/>
                  </a:cubicBezTo>
                  <a:cubicBezTo>
                    <a:pt x="2996" y="32"/>
                    <a:pt x="2805" y="128"/>
                    <a:pt x="2521" y="272"/>
                  </a:cubicBezTo>
                  <a:cubicBezTo>
                    <a:pt x="2241" y="426"/>
                    <a:pt x="1849" y="589"/>
                    <a:pt x="1490" y="821"/>
                  </a:cubicBezTo>
                  <a:cubicBezTo>
                    <a:pt x="1130" y="1050"/>
                    <a:pt x="765" y="1262"/>
                    <a:pt x="509" y="1475"/>
                  </a:cubicBezTo>
                  <a:cubicBezTo>
                    <a:pt x="240" y="1671"/>
                    <a:pt x="95" y="1813"/>
                    <a:pt x="95" y="1813"/>
                  </a:cubicBezTo>
                  <a:lnTo>
                    <a:pt x="87" y="1823"/>
                  </a:lnTo>
                  <a:cubicBezTo>
                    <a:pt x="6" y="1904"/>
                    <a:pt x="0" y="2036"/>
                    <a:pt x="78" y="2122"/>
                  </a:cubicBezTo>
                  <a:cubicBezTo>
                    <a:pt x="120" y="2171"/>
                    <a:pt x="179" y="2196"/>
                    <a:pt x="239" y="2196"/>
                  </a:cubicBezTo>
                  <a:cubicBezTo>
                    <a:pt x="290" y="2196"/>
                    <a:pt x="342" y="2177"/>
                    <a:pt x="384" y="2141"/>
                  </a:cubicBezTo>
                  <a:cubicBezTo>
                    <a:pt x="384" y="2141"/>
                    <a:pt x="544" y="2000"/>
                    <a:pt x="790" y="1838"/>
                  </a:cubicBezTo>
                  <a:cubicBezTo>
                    <a:pt x="1023" y="1657"/>
                    <a:pt x="1392" y="1466"/>
                    <a:pt x="1742" y="1263"/>
                  </a:cubicBezTo>
                  <a:cubicBezTo>
                    <a:pt x="2093" y="1057"/>
                    <a:pt x="2484" y="918"/>
                    <a:pt x="2759" y="786"/>
                  </a:cubicBezTo>
                  <a:cubicBezTo>
                    <a:pt x="3038" y="661"/>
                    <a:pt x="3225" y="577"/>
                    <a:pt x="3225" y="577"/>
                  </a:cubicBezTo>
                  <a:lnTo>
                    <a:pt x="3252" y="566"/>
                  </a:lnTo>
                  <a:cubicBezTo>
                    <a:pt x="3256" y="565"/>
                    <a:pt x="3260" y="562"/>
                    <a:pt x="3263" y="560"/>
                  </a:cubicBezTo>
                  <a:cubicBezTo>
                    <a:pt x="3410" y="488"/>
                    <a:pt x="3468" y="308"/>
                    <a:pt x="3394" y="163"/>
                  </a:cubicBezTo>
                  <a:cubicBezTo>
                    <a:pt x="3342" y="59"/>
                    <a:pt x="3238" y="0"/>
                    <a:pt x="3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4"/>
            <p:cNvSpPr/>
            <p:nvPr/>
          </p:nvSpPr>
          <p:spPr>
            <a:xfrm>
              <a:off x="7712925" y="3476263"/>
              <a:ext cx="68300" cy="105075"/>
            </a:xfrm>
            <a:custGeom>
              <a:avLst/>
              <a:gdLst/>
              <a:ahLst/>
              <a:cxnLst/>
              <a:rect l="l" t="t" r="r" b="b"/>
              <a:pathLst>
                <a:path w="2732" h="420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0" y="254"/>
                    <a:pt x="504" y="628"/>
                  </a:cubicBezTo>
                  <a:cubicBezTo>
                    <a:pt x="665" y="802"/>
                    <a:pt x="812" y="1042"/>
                    <a:pt x="1001" y="1266"/>
                  </a:cubicBezTo>
                  <a:cubicBezTo>
                    <a:pt x="1171" y="1502"/>
                    <a:pt x="1358" y="1751"/>
                    <a:pt x="1536" y="2003"/>
                  </a:cubicBezTo>
                  <a:cubicBezTo>
                    <a:pt x="1693" y="2267"/>
                    <a:pt x="1887" y="2515"/>
                    <a:pt x="2018" y="2769"/>
                  </a:cubicBezTo>
                  <a:cubicBezTo>
                    <a:pt x="2140" y="3030"/>
                    <a:pt x="2316" y="3253"/>
                    <a:pt x="2397" y="3470"/>
                  </a:cubicBezTo>
                  <a:cubicBezTo>
                    <a:pt x="2566" y="3903"/>
                    <a:pt x="2726" y="4203"/>
                    <a:pt x="2726" y="4203"/>
                  </a:cubicBezTo>
                  <a:cubicBezTo>
                    <a:pt x="2726" y="4203"/>
                    <a:pt x="2731" y="3883"/>
                    <a:pt x="2668" y="3382"/>
                  </a:cubicBezTo>
                  <a:cubicBezTo>
                    <a:pt x="2662" y="3255"/>
                    <a:pt x="2603" y="3134"/>
                    <a:pt x="2565" y="2996"/>
                  </a:cubicBezTo>
                  <a:cubicBezTo>
                    <a:pt x="2522" y="2862"/>
                    <a:pt x="2477" y="2716"/>
                    <a:pt x="2418" y="2572"/>
                  </a:cubicBezTo>
                  <a:cubicBezTo>
                    <a:pt x="2314" y="2276"/>
                    <a:pt x="2114" y="2008"/>
                    <a:pt x="1953" y="1718"/>
                  </a:cubicBezTo>
                  <a:cubicBezTo>
                    <a:pt x="1572" y="1177"/>
                    <a:pt x="1098" y="712"/>
                    <a:pt x="699" y="426"/>
                  </a:cubicBezTo>
                  <a:cubicBezTo>
                    <a:pt x="309" y="1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7603450" y="3384613"/>
              <a:ext cx="82575" cy="80450"/>
            </a:xfrm>
            <a:custGeom>
              <a:avLst/>
              <a:gdLst/>
              <a:ahLst/>
              <a:cxnLst/>
              <a:rect l="l" t="t" r="r" b="b"/>
              <a:pathLst>
                <a:path w="3303" h="3218" extrusionOk="0">
                  <a:moveTo>
                    <a:pt x="0" y="1"/>
                  </a:moveTo>
                  <a:cubicBezTo>
                    <a:pt x="0" y="1"/>
                    <a:pt x="276" y="123"/>
                    <a:pt x="652" y="345"/>
                  </a:cubicBezTo>
                  <a:cubicBezTo>
                    <a:pt x="1034" y="558"/>
                    <a:pt x="1515" y="894"/>
                    <a:pt x="1884" y="1311"/>
                  </a:cubicBezTo>
                  <a:cubicBezTo>
                    <a:pt x="2062" y="1520"/>
                    <a:pt x="2226" y="1738"/>
                    <a:pt x="2331" y="1962"/>
                  </a:cubicBezTo>
                  <a:cubicBezTo>
                    <a:pt x="2443" y="2183"/>
                    <a:pt x="2529" y="2391"/>
                    <a:pt x="2582" y="2577"/>
                  </a:cubicBezTo>
                  <a:cubicBezTo>
                    <a:pt x="2613" y="2670"/>
                    <a:pt x="2640" y="2754"/>
                    <a:pt x="2663" y="2830"/>
                  </a:cubicBezTo>
                  <a:cubicBezTo>
                    <a:pt x="2679" y="2909"/>
                    <a:pt x="2676" y="2980"/>
                    <a:pt x="2703" y="3036"/>
                  </a:cubicBezTo>
                  <a:cubicBezTo>
                    <a:pt x="2770" y="3145"/>
                    <a:pt x="3006" y="3218"/>
                    <a:pt x="3006" y="3218"/>
                  </a:cubicBezTo>
                  <a:cubicBezTo>
                    <a:pt x="3006" y="3218"/>
                    <a:pt x="3231" y="3144"/>
                    <a:pt x="3278" y="2995"/>
                  </a:cubicBezTo>
                  <a:cubicBezTo>
                    <a:pt x="3303" y="2849"/>
                    <a:pt x="3276" y="2644"/>
                    <a:pt x="3227" y="2399"/>
                  </a:cubicBezTo>
                  <a:cubicBezTo>
                    <a:pt x="3216" y="2273"/>
                    <a:pt x="3147" y="2152"/>
                    <a:pt x="3096" y="2019"/>
                  </a:cubicBezTo>
                  <a:cubicBezTo>
                    <a:pt x="3049" y="1883"/>
                    <a:pt x="2968" y="1756"/>
                    <a:pt x="2877" y="1630"/>
                  </a:cubicBezTo>
                  <a:cubicBezTo>
                    <a:pt x="2705" y="1373"/>
                    <a:pt x="2471" y="1144"/>
                    <a:pt x="2232" y="939"/>
                  </a:cubicBezTo>
                  <a:cubicBezTo>
                    <a:pt x="1729" y="550"/>
                    <a:pt x="1164" y="304"/>
                    <a:pt x="736" y="160"/>
                  </a:cubicBezTo>
                  <a:cubicBezTo>
                    <a:pt x="301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652700" y="3454388"/>
              <a:ext cx="53450" cy="32225"/>
            </a:xfrm>
            <a:custGeom>
              <a:avLst/>
              <a:gdLst/>
              <a:ahLst/>
              <a:cxnLst/>
              <a:rect l="l" t="t" r="r" b="b"/>
              <a:pathLst>
                <a:path w="2138" h="1289" extrusionOk="0">
                  <a:moveTo>
                    <a:pt x="1105" y="1"/>
                  </a:moveTo>
                  <a:cubicBezTo>
                    <a:pt x="1050" y="1"/>
                    <a:pt x="996" y="6"/>
                    <a:pt x="942" y="17"/>
                  </a:cubicBezTo>
                  <a:cubicBezTo>
                    <a:pt x="425" y="134"/>
                    <a:pt x="224" y="557"/>
                    <a:pt x="112" y="812"/>
                  </a:cubicBezTo>
                  <a:cubicBezTo>
                    <a:pt x="47" y="945"/>
                    <a:pt x="45" y="1077"/>
                    <a:pt x="19" y="1155"/>
                  </a:cubicBezTo>
                  <a:cubicBezTo>
                    <a:pt x="2" y="1239"/>
                    <a:pt x="0" y="1288"/>
                    <a:pt x="0" y="1288"/>
                  </a:cubicBezTo>
                  <a:cubicBezTo>
                    <a:pt x="0" y="1288"/>
                    <a:pt x="159" y="1160"/>
                    <a:pt x="352" y="972"/>
                  </a:cubicBezTo>
                  <a:cubicBezTo>
                    <a:pt x="443" y="875"/>
                    <a:pt x="565" y="780"/>
                    <a:pt x="683" y="690"/>
                  </a:cubicBezTo>
                  <a:cubicBezTo>
                    <a:pt x="803" y="604"/>
                    <a:pt x="924" y="528"/>
                    <a:pt x="1039" y="514"/>
                  </a:cubicBezTo>
                  <a:cubicBezTo>
                    <a:pt x="1073" y="504"/>
                    <a:pt x="1108" y="499"/>
                    <a:pt x="1145" y="499"/>
                  </a:cubicBezTo>
                  <a:cubicBezTo>
                    <a:pt x="1342" y="499"/>
                    <a:pt x="1579" y="630"/>
                    <a:pt x="1760" y="759"/>
                  </a:cubicBezTo>
                  <a:cubicBezTo>
                    <a:pt x="1986" y="924"/>
                    <a:pt x="2138" y="1034"/>
                    <a:pt x="2138" y="1034"/>
                  </a:cubicBezTo>
                  <a:cubicBezTo>
                    <a:pt x="2138" y="1034"/>
                    <a:pt x="2120" y="833"/>
                    <a:pt x="1973" y="571"/>
                  </a:cubicBezTo>
                  <a:cubicBezTo>
                    <a:pt x="1893" y="447"/>
                    <a:pt x="1791" y="290"/>
                    <a:pt x="1620" y="169"/>
                  </a:cubicBezTo>
                  <a:cubicBezTo>
                    <a:pt x="1492" y="67"/>
                    <a:pt x="1301" y="1"/>
                    <a:pt x="1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7699225" y="3370838"/>
              <a:ext cx="73225" cy="30050"/>
            </a:xfrm>
            <a:custGeom>
              <a:avLst/>
              <a:gdLst/>
              <a:ahLst/>
              <a:cxnLst/>
              <a:rect l="l" t="t" r="r" b="b"/>
              <a:pathLst>
                <a:path w="2929" h="1202" extrusionOk="0">
                  <a:moveTo>
                    <a:pt x="968" y="0"/>
                  </a:moveTo>
                  <a:cubicBezTo>
                    <a:pt x="874" y="0"/>
                    <a:pt x="787" y="40"/>
                    <a:pt x="704" y="57"/>
                  </a:cubicBezTo>
                  <a:cubicBezTo>
                    <a:pt x="611" y="84"/>
                    <a:pt x="525" y="98"/>
                    <a:pt x="449" y="137"/>
                  </a:cubicBezTo>
                  <a:cubicBezTo>
                    <a:pt x="141" y="264"/>
                    <a:pt x="0" y="440"/>
                    <a:pt x="0" y="440"/>
                  </a:cubicBezTo>
                  <a:cubicBezTo>
                    <a:pt x="0" y="440"/>
                    <a:pt x="54" y="437"/>
                    <a:pt x="149" y="428"/>
                  </a:cubicBezTo>
                  <a:cubicBezTo>
                    <a:pt x="236" y="412"/>
                    <a:pt x="369" y="424"/>
                    <a:pt x="513" y="414"/>
                  </a:cubicBezTo>
                  <a:cubicBezTo>
                    <a:pt x="532" y="413"/>
                    <a:pt x="551" y="412"/>
                    <a:pt x="571" y="412"/>
                  </a:cubicBezTo>
                  <a:cubicBezTo>
                    <a:pt x="702" y="412"/>
                    <a:pt x="849" y="432"/>
                    <a:pt x="996" y="446"/>
                  </a:cubicBezTo>
                  <a:cubicBezTo>
                    <a:pt x="1083" y="461"/>
                    <a:pt x="1168" y="481"/>
                    <a:pt x="1256" y="489"/>
                  </a:cubicBezTo>
                  <a:cubicBezTo>
                    <a:pt x="1257" y="489"/>
                    <a:pt x="1258" y="489"/>
                    <a:pt x="1259" y="489"/>
                  </a:cubicBezTo>
                  <a:cubicBezTo>
                    <a:pt x="1349" y="489"/>
                    <a:pt x="1431" y="537"/>
                    <a:pt x="1518" y="561"/>
                  </a:cubicBezTo>
                  <a:cubicBezTo>
                    <a:pt x="1698" y="594"/>
                    <a:pt x="1864" y="668"/>
                    <a:pt x="2021" y="749"/>
                  </a:cubicBezTo>
                  <a:cubicBezTo>
                    <a:pt x="2183" y="817"/>
                    <a:pt x="2348" y="871"/>
                    <a:pt x="2463" y="966"/>
                  </a:cubicBezTo>
                  <a:cubicBezTo>
                    <a:pt x="2717" y="1117"/>
                    <a:pt x="2928" y="1202"/>
                    <a:pt x="2928" y="1202"/>
                  </a:cubicBezTo>
                  <a:cubicBezTo>
                    <a:pt x="2928" y="1202"/>
                    <a:pt x="2841" y="1010"/>
                    <a:pt x="2645" y="747"/>
                  </a:cubicBezTo>
                  <a:cubicBezTo>
                    <a:pt x="2552" y="612"/>
                    <a:pt x="2420" y="473"/>
                    <a:pt x="2243" y="363"/>
                  </a:cubicBezTo>
                  <a:cubicBezTo>
                    <a:pt x="2156" y="306"/>
                    <a:pt x="2069" y="239"/>
                    <a:pt x="1975" y="185"/>
                  </a:cubicBezTo>
                  <a:lnTo>
                    <a:pt x="1655" y="75"/>
                  </a:lnTo>
                  <a:cubicBezTo>
                    <a:pt x="1482" y="11"/>
                    <a:pt x="1297" y="0"/>
                    <a:pt x="1120" y="0"/>
                  </a:cubicBezTo>
                  <a:cubicBezTo>
                    <a:pt x="1080" y="0"/>
                    <a:pt x="1039" y="1"/>
                    <a:pt x="1000" y="2"/>
                  </a:cubicBezTo>
                  <a:cubicBezTo>
                    <a:pt x="989" y="1"/>
                    <a:pt x="979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491350" y="3557413"/>
              <a:ext cx="116875" cy="107975"/>
            </a:xfrm>
            <a:custGeom>
              <a:avLst/>
              <a:gdLst/>
              <a:ahLst/>
              <a:cxnLst/>
              <a:rect l="l" t="t" r="r" b="b"/>
              <a:pathLst>
                <a:path w="4675" h="4319" extrusionOk="0">
                  <a:moveTo>
                    <a:pt x="4674" y="0"/>
                  </a:moveTo>
                  <a:lnTo>
                    <a:pt x="4674" y="0"/>
                  </a:lnTo>
                  <a:cubicBezTo>
                    <a:pt x="4473" y="257"/>
                    <a:pt x="4328" y="530"/>
                    <a:pt x="4135" y="766"/>
                  </a:cubicBezTo>
                  <a:lnTo>
                    <a:pt x="3836" y="1108"/>
                  </a:lnTo>
                  <a:cubicBezTo>
                    <a:pt x="3747" y="1229"/>
                    <a:pt x="3613" y="1306"/>
                    <a:pt x="3502" y="1401"/>
                  </a:cubicBezTo>
                  <a:cubicBezTo>
                    <a:pt x="3390" y="1498"/>
                    <a:pt x="3282" y="1598"/>
                    <a:pt x="3149" y="1663"/>
                  </a:cubicBezTo>
                  <a:cubicBezTo>
                    <a:pt x="3020" y="1730"/>
                    <a:pt x="2908" y="1826"/>
                    <a:pt x="2770" y="1874"/>
                  </a:cubicBezTo>
                  <a:cubicBezTo>
                    <a:pt x="2639" y="1931"/>
                    <a:pt x="2509" y="1997"/>
                    <a:pt x="2369" y="2027"/>
                  </a:cubicBezTo>
                  <a:cubicBezTo>
                    <a:pt x="2239" y="2075"/>
                    <a:pt x="2085" y="2107"/>
                    <a:pt x="1970" y="2122"/>
                  </a:cubicBezTo>
                  <a:cubicBezTo>
                    <a:pt x="1872" y="2136"/>
                    <a:pt x="1786" y="2201"/>
                    <a:pt x="1745" y="2298"/>
                  </a:cubicBezTo>
                  <a:lnTo>
                    <a:pt x="1743" y="2307"/>
                  </a:lnTo>
                  <a:lnTo>
                    <a:pt x="1629" y="2593"/>
                  </a:lnTo>
                  <a:cubicBezTo>
                    <a:pt x="1607" y="2696"/>
                    <a:pt x="1527" y="2779"/>
                    <a:pt x="1476" y="2873"/>
                  </a:cubicBezTo>
                  <a:cubicBezTo>
                    <a:pt x="1371" y="3061"/>
                    <a:pt x="1213" y="3225"/>
                    <a:pt x="1068" y="3401"/>
                  </a:cubicBezTo>
                  <a:cubicBezTo>
                    <a:pt x="748" y="3728"/>
                    <a:pt x="387" y="4029"/>
                    <a:pt x="1" y="4318"/>
                  </a:cubicBezTo>
                  <a:cubicBezTo>
                    <a:pt x="466" y="4185"/>
                    <a:pt x="908" y="3964"/>
                    <a:pt x="1300" y="3658"/>
                  </a:cubicBezTo>
                  <a:cubicBezTo>
                    <a:pt x="1487" y="3497"/>
                    <a:pt x="1697" y="3349"/>
                    <a:pt x="1840" y="3129"/>
                  </a:cubicBezTo>
                  <a:cubicBezTo>
                    <a:pt x="1977" y="2980"/>
                    <a:pt x="2068" y="2790"/>
                    <a:pt x="2150" y="2596"/>
                  </a:cubicBezTo>
                  <a:lnTo>
                    <a:pt x="2150" y="2596"/>
                  </a:lnTo>
                  <a:cubicBezTo>
                    <a:pt x="2278" y="2577"/>
                    <a:pt x="2392" y="2549"/>
                    <a:pt x="2513" y="2513"/>
                  </a:cubicBezTo>
                  <a:cubicBezTo>
                    <a:pt x="2680" y="2469"/>
                    <a:pt x="2830" y="2389"/>
                    <a:pt x="2985" y="2318"/>
                  </a:cubicBezTo>
                  <a:cubicBezTo>
                    <a:pt x="3144" y="2255"/>
                    <a:pt x="3275" y="2143"/>
                    <a:pt x="3414" y="2048"/>
                  </a:cubicBezTo>
                  <a:cubicBezTo>
                    <a:pt x="3559" y="1960"/>
                    <a:pt x="3674" y="1837"/>
                    <a:pt x="3790" y="1716"/>
                  </a:cubicBezTo>
                  <a:cubicBezTo>
                    <a:pt x="3900" y="1588"/>
                    <a:pt x="4028" y="1479"/>
                    <a:pt x="4104" y="1330"/>
                  </a:cubicBezTo>
                  <a:lnTo>
                    <a:pt x="4362" y="911"/>
                  </a:lnTo>
                  <a:cubicBezTo>
                    <a:pt x="4456" y="778"/>
                    <a:pt x="4478" y="606"/>
                    <a:pt x="4536" y="457"/>
                  </a:cubicBezTo>
                  <a:cubicBezTo>
                    <a:pt x="4587" y="306"/>
                    <a:pt x="4635" y="153"/>
                    <a:pt x="4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7478750" y="3561138"/>
              <a:ext cx="123225" cy="254450"/>
            </a:xfrm>
            <a:custGeom>
              <a:avLst/>
              <a:gdLst/>
              <a:ahLst/>
              <a:cxnLst/>
              <a:rect l="l" t="t" r="r" b="b"/>
              <a:pathLst>
                <a:path w="4929" h="10178" extrusionOk="0">
                  <a:moveTo>
                    <a:pt x="1" y="1"/>
                  </a:moveTo>
                  <a:cubicBezTo>
                    <a:pt x="1" y="1"/>
                    <a:pt x="204" y="70"/>
                    <a:pt x="513" y="267"/>
                  </a:cubicBezTo>
                  <a:cubicBezTo>
                    <a:pt x="827" y="455"/>
                    <a:pt x="1222" y="793"/>
                    <a:pt x="1641" y="1247"/>
                  </a:cubicBezTo>
                  <a:cubicBezTo>
                    <a:pt x="2061" y="1701"/>
                    <a:pt x="2462" y="2304"/>
                    <a:pt x="2831" y="2982"/>
                  </a:cubicBezTo>
                  <a:cubicBezTo>
                    <a:pt x="3184" y="3665"/>
                    <a:pt x="3574" y="4428"/>
                    <a:pt x="3889" y="5182"/>
                  </a:cubicBezTo>
                  <a:cubicBezTo>
                    <a:pt x="4192" y="5937"/>
                    <a:pt x="4433" y="6738"/>
                    <a:pt x="4308" y="7453"/>
                  </a:cubicBezTo>
                  <a:cubicBezTo>
                    <a:pt x="4244" y="7803"/>
                    <a:pt x="4102" y="8127"/>
                    <a:pt x="3900" y="8395"/>
                  </a:cubicBezTo>
                  <a:cubicBezTo>
                    <a:pt x="3701" y="8659"/>
                    <a:pt x="3429" y="8881"/>
                    <a:pt x="3208" y="9108"/>
                  </a:cubicBezTo>
                  <a:cubicBezTo>
                    <a:pt x="2745" y="9508"/>
                    <a:pt x="2322" y="9820"/>
                    <a:pt x="1994" y="9979"/>
                  </a:cubicBezTo>
                  <a:cubicBezTo>
                    <a:pt x="1671" y="10149"/>
                    <a:pt x="1457" y="10177"/>
                    <a:pt x="1457" y="10177"/>
                  </a:cubicBezTo>
                  <a:cubicBezTo>
                    <a:pt x="1457" y="10177"/>
                    <a:pt x="1465" y="10177"/>
                    <a:pt x="1481" y="10177"/>
                  </a:cubicBezTo>
                  <a:cubicBezTo>
                    <a:pt x="1546" y="10177"/>
                    <a:pt x="1743" y="10167"/>
                    <a:pt x="2030" y="10067"/>
                  </a:cubicBezTo>
                  <a:cubicBezTo>
                    <a:pt x="2383" y="9943"/>
                    <a:pt x="2868" y="9707"/>
                    <a:pt x="3392" y="9317"/>
                  </a:cubicBezTo>
                  <a:cubicBezTo>
                    <a:pt x="3631" y="9109"/>
                    <a:pt x="3913" y="8922"/>
                    <a:pt x="4178" y="8625"/>
                  </a:cubicBezTo>
                  <a:cubicBezTo>
                    <a:pt x="4431" y="8335"/>
                    <a:pt x="4651" y="7962"/>
                    <a:pt x="4738" y="7536"/>
                  </a:cubicBezTo>
                  <a:cubicBezTo>
                    <a:pt x="4928" y="6676"/>
                    <a:pt x="4665" y="5787"/>
                    <a:pt x="4354" y="4993"/>
                  </a:cubicBezTo>
                  <a:cubicBezTo>
                    <a:pt x="4015" y="4193"/>
                    <a:pt x="3638" y="3452"/>
                    <a:pt x="3231" y="2752"/>
                  </a:cubicBezTo>
                  <a:cubicBezTo>
                    <a:pt x="2825" y="2055"/>
                    <a:pt x="2327" y="1471"/>
                    <a:pt x="1852" y="1035"/>
                  </a:cubicBezTo>
                  <a:cubicBezTo>
                    <a:pt x="1381" y="588"/>
                    <a:pt x="902" y="322"/>
                    <a:pt x="560" y="173"/>
                  </a:cubicBezTo>
                  <a:cubicBezTo>
                    <a:pt x="217" y="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568575" y="3663213"/>
              <a:ext cx="89050" cy="31475"/>
            </a:xfrm>
            <a:custGeom>
              <a:avLst/>
              <a:gdLst/>
              <a:ahLst/>
              <a:cxnLst/>
              <a:rect l="l" t="t" r="r" b="b"/>
              <a:pathLst>
                <a:path w="3562" h="1259" extrusionOk="0">
                  <a:moveTo>
                    <a:pt x="1" y="1"/>
                  </a:moveTo>
                  <a:cubicBezTo>
                    <a:pt x="1" y="1"/>
                    <a:pt x="106" y="249"/>
                    <a:pt x="381" y="539"/>
                  </a:cubicBezTo>
                  <a:cubicBezTo>
                    <a:pt x="528" y="671"/>
                    <a:pt x="695" y="843"/>
                    <a:pt x="922" y="965"/>
                  </a:cubicBezTo>
                  <a:cubicBezTo>
                    <a:pt x="1141" y="1099"/>
                    <a:pt x="1406" y="1195"/>
                    <a:pt x="1687" y="1238"/>
                  </a:cubicBezTo>
                  <a:cubicBezTo>
                    <a:pt x="1778" y="1252"/>
                    <a:pt x="1871" y="1258"/>
                    <a:pt x="1963" y="1258"/>
                  </a:cubicBezTo>
                  <a:cubicBezTo>
                    <a:pt x="2153" y="1258"/>
                    <a:pt x="2340" y="1230"/>
                    <a:pt x="2510" y="1174"/>
                  </a:cubicBezTo>
                  <a:cubicBezTo>
                    <a:pt x="2641" y="1153"/>
                    <a:pt x="2748" y="1075"/>
                    <a:pt x="2855" y="1023"/>
                  </a:cubicBezTo>
                  <a:cubicBezTo>
                    <a:pt x="2963" y="972"/>
                    <a:pt x="3047" y="897"/>
                    <a:pt x="3127" y="837"/>
                  </a:cubicBezTo>
                  <a:cubicBezTo>
                    <a:pt x="3295" y="724"/>
                    <a:pt x="3384" y="573"/>
                    <a:pt x="3459" y="488"/>
                  </a:cubicBezTo>
                  <a:cubicBezTo>
                    <a:pt x="3529" y="395"/>
                    <a:pt x="3562" y="339"/>
                    <a:pt x="3562" y="339"/>
                  </a:cubicBezTo>
                  <a:cubicBezTo>
                    <a:pt x="3561" y="339"/>
                    <a:pt x="3561" y="339"/>
                    <a:pt x="3560" y="339"/>
                  </a:cubicBezTo>
                  <a:cubicBezTo>
                    <a:pt x="3535" y="339"/>
                    <a:pt x="3308" y="469"/>
                    <a:pt x="2981" y="589"/>
                  </a:cubicBezTo>
                  <a:cubicBezTo>
                    <a:pt x="2820" y="668"/>
                    <a:pt x="2612" y="704"/>
                    <a:pt x="2407" y="739"/>
                  </a:cubicBezTo>
                  <a:cubicBezTo>
                    <a:pt x="2298" y="753"/>
                    <a:pt x="2184" y="763"/>
                    <a:pt x="2069" y="763"/>
                  </a:cubicBezTo>
                  <a:cubicBezTo>
                    <a:pt x="1966" y="763"/>
                    <a:pt x="1862" y="755"/>
                    <a:pt x="1758" y="734"/>
                  </a:cubicBezTo>
                  <a:cubicBezTo>
                    <a:pt x="1318" y="678"/>
                    <a:pt x="880" y="478"/>
                    <a:pt x="554" y="312"/>
                  </a:cubicBezTo>
                  <a:cubicBezTo>
                    <a:pt x="226" y="14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453275" y="3743463"/>
              <a:ext cx="295500" cy="219875"/>
            </a:xfrm>
            <a:custGeom>
              <a:avLst/>
              <a:gdLst/>
              <a:ahLst/>
              <a:cxnLst/>
              <a:rect l="l" t="t" r="r" b="b"/>
              <a:pathLst>
                <a:path w="11820" h="8795" extrusionOk="0">
                  <a:moveTo>
                    <a:pt x="11640" y="0"/>
                  </a:moveTo>
                  <a:cubicBezTo>
                    <a:pt x="11526" y="0"/>
                    <a:pt x="11359" y="7"/>
                    <a:pt x="11146" y="33"/>
                  </a:cubicBezTo>
                  <a:cubicBezTo>
                    <a:pt x="10933" y="71"/>
                    <a:pt x="10677" y="144"/>
                    <a:pt x="10405" y="286"/>
                  </a:cubicBezTo>
                  <a:cubicBezTo>
                    <a:pt x="10137" y="435"/>
                    <a:pt x="9863" y="643"/>
                    <a:pt x="9601" y="914"/>
                  </a:cubicBezTo>
                  <a:cubicBezTo>
                    <a:pt x="9342" y="1188"/>
                    <a:pt x="9089" y="1502"/>
                    <a:pt x="8853" y="1843"/>
                  </a:cubicBezTo>
                  <a:cubicBezTo>
                    <a:pt x="8606" y="2195"/>
                    <a:pt x="8375" y="2571"/>
                    <a:pt x="8127" y="2950"/>
                  </a:cubicBezTo>
                  <a:cubicBezTo>
                    <a:pt x="7885" y="3336"/>
                    <a:pt x="7607" y="3692"/>
                    <a:pt x="7276" y="3980"/>
                  </a:cubicBezTo>
                  <a:cubicBezTo>
                    <a:pt x="6920" y="4233"/>
                    <a:pt x="6498" y="4395"/>
                    <a:pt x="6048" y="4465"/>
                  </a:cubicBezTo>
                  <a:lnTo>
                    <a:pt x="5367" y="4555"/>
                  </a:lnTo>
                  <a:lnTo>
                    <a:pt x="4643" y="4564"/>
                  </a:lnTo>
                  <a:cubicBezTo>
                    <a:pt x="4204" y="4571"/>
                    <a:pt x="3647" y="4566"/>
                    <a:pt x="3184" y="4692"/>
                  </a:cubicBezTo>
                  <a:cubicBezTo>
                    <a:pt x="2712" y="4821"/>
                    <a:pt x="2268" y="5020"/>
                    <a:pt x="1913" y="5298"/>
                  </a:cubicBezTo>
                  <a:cubicBezTo>
                    <a:pt x="1544" y="5558"/>
                    <a:pt x="1265" y="5881"/>
                    <a:pt x="1026" y="6183"/>
                  </a:cubicBezTo>
                  <a:cubicBezTo>
                    <a:pt x="565" y="6807"/>
                    <a:pt x="345" y="7411"/>
                    <a:pt x="202" y="7827"/>
                  </a:cubicBezTo>
                  <a:cubicBezTo>
                    <a:pt x="67" y="8244"/>
                    <a:pt x="24" y="8505"/>
                    <a:pt x="24" y="8505"/>
                  </a:cubicBezTo>
                  <a:lnTo>
                    <a:pt x="22" y="8517"/>
                  </a:lnTo>
                  <a:cubicBezTo>
                    <a:pt x="1" y="8644"/>
                    <a:pt x="86" y="8766"/>
                    <a:pt x="213" y="8790"/>
                  </a:cubicBezTo>
                  <a:cubicBezTo>
                    <a:pt x="229" y="8793"/>
                    <a:pt x="245" y="8794"/>
                    <a:pt x="260" y="8794"/>
                  </a:cubicBezTo>
                  <a:cubicBezTo>
                    <a:pt x="373" y="8794"/>
                    <a:pt x="473" y="8715"/>
                    <a:pt x="495" y="8602"/>
                  </a:cubicBezTo>
                  <a:cubicBezTo>
                    <a:pt x="495" y="8602"/>
                    <a:pt x="538" y="8383"/>
                    <a:pt x="679" y="7992"/>
                  </a:cubicBezTo>
                  <a:cubicBezTo>
                    <a:pt x="818" y="7609"/>
                    <a:pt x="1068" y="7074"/>
                    <a:pt x="1468" y="6513"/>
                  </a:cubicBezTo>
                  <a:cubicBezTo>
                    <a:pt x="1677" y="6244"/>
                    <a:pt x="1921" y="5958"/>
                    <a:pt x="2236" y="5735"/>
                  </a:cubicBezTo>
                  <a:cubicBezTo>
                    <a:pt x="2540" y="5490"/>
                    <a:pt x="2915" y="5322"/>
                    <a:pt x="3317" y="5207"/>
                  </a:cubicBezTo>
                  <a:cubicBezTo>
                    <a:pt x="3742" y="5099"/>
                    <a:pt x="4136" y="5096"/>
                    <a:pt x="4655" y="5084"/>
                  </a:cubicBezTo>
                  <a:lnTo>
                    <a:pt x="5378" y="5069"/>
                  </a:lnTo>
                  <a:lnTo>
                    <a:pt x="6142" y="4965"/>
                  </a:lnTo>
                  <a:cubicBezTo>
                    <a:pt x="6651" y="4859"/>
                    <a:pt x="7142" y="4641"/>
                    <a:pt x="7552" y="4311"/>
                  </a:cubicBezTo>
                  <a:cubicBezTo>
                    <a:pt x="7928" y="3948"/>
                    <a:pt x="8206" y="3536"/>
                    <a:pt x="8429" y="3136"/>
                  </a:cubicBezTo>
                  <a:cubicBezTo>
                    <a:pt x="8660" y="2736"/>
                    <a:pt x="8870" y="2350"/>
                    <a:pt x="9087" y="2004"/>
                  </a:cubicBezTo>
                  <a:cubicBezTo>
                    <a:pt x="9308" y="1644"/>
                    <a:pt x="9536" y="1329"/>
                    <a:pt x="9765" y="1060"/>
                  </a:cubicBezTo>
                  <a:cubicBezTo>
                    <a:pt x="10004" y="796"/>
                    <a:pt x="10241" y="573"/>
                    <a:pt x="10479" y="406"/>
                  </a:cubicBezTo>
                  <a:cubicBezTo>
                    <a:pt x="10720" y="247"/>
                    <a:pt x="10956" y="152"/>
                    <a:pt x="11159" y="97"/>
                  </a:cubicBezTo>
                  <a:cubicBezTo>
                    <a:pt x="11552" y="9"/>
                    <a:pt x="11797" y="7"/>
                    <a:pt x="11818" y="7"/>
                  </a:cubicBezTo>
                  <a:cubicBezTo>
                    <a:pt x="11819" y="7"/>
                    <a:pt x="11819" y="7"/>
                    <a:pt x="11819" y="7"/>
                  </a:cubicBezTo>
                  <a:cubicBezTo>
                    <a:pt x="11819" y="7"/>
                    <a:pt x="11757" y="0"/>
                    <a:pt x="11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534925" y="3819613"/>
              <a:ext cx="206150" cy="179475"/>
            </a:xfrm>
            <a:custGeom>
              <a:avLst/>
              <a:gdLst/>
              <a:ahLst/>
              <a:cxnLst/>
              <a:rect l="l" t="t" r="r" b="b"/>
              <a:pathLst>
                <a:path w="8246" h="7179" extrusionOk="0">
                  <a:moveTo>
                    <a:pt x="6945" y="1"/>
                  </a:moveTo>
                  <a:cubicBezTo>
                    <a:pt x="6865" y="1"/>
                    <a:pt x="6796" y="10"/>
                    <a:pt x="6743" y="20"/>
                  </a:cubicBezTo>
                  <a:cubicBezTo>
                    <a:pt x="6620" y="57"/>
                    <a:pt x="6555" y="75"/>
                    <a:pt x="6555" y="75"/>
                  </a:cubicBezTo>
                  <a:cubicBezTo>
                    <a:pt x="6418" y="128"/>
                    <a:pt x="6350" y="283"/>
                    <a:pt x="6403" y="420"/>
                  </a:cubicBezTo>
                  <a:cubicBezTo>
                    <a:pt x="6444" y="525"/>
                    <a:pt x="6545" y="589"/>
                    <a:pt x="6651" y="589"/>
                  </a:cubicBezTo>
                  <a:cubicBezTo>
                    <a:pt x="6683" y="589"/>
                    <a:pt x="6715" y="583"/>
                    <a:pt x="6746" y="571"/>
                  </a:cubicBezTo>
                  <a:lnTo>
                    <a:pt x="6746" y="571"/>
                  </a:lnTo>
                  <a:cubicBezTo>
                    <a:pt x="6746" y="573"/>
                    <a:pt x="6747" y="573"/>
                    <a:pt x="6749" y="573"/>
                  </a:cubicBezTo>
                  <a:cubicBezTo>
                    <a:pt x="6762" y="573"/>
                    <a:pt x="6824" y="540"/>
                    <a:pt x="6917" y="540"/>
                  </a:cubicBezTo>
                  <a:cubicBezTo>
                    <a:pt x="6968" y="540"/>
                    <a:pt x="7029" y="550"/>
                    <a:pt x="7097" y="582"/>
                  </a:cubicBezTo>
                  <a:cubicBezTo>
                    <a:pt x="7313" y="655"/>
                    <a:pt x="7571" y="1035"/>
                    <a:pt x="7626" y="1590"/>
                  </a:cubicBezTo>
                  <a:cubicBezTo>
                    <a:pt x="7660" y="1863"/>
                    <a:pt x="7658" y="2175"/>
                    <a:pt x="7605" y="2501"/>
                  </a:cubicBezTo>
                  <a:cubicBezTo>
                    <a:pt x="7589" y="2667"/>
                    <a:pt x="7544" y="2823"/>
                    <a:pt x="7509" y="2994"/>
                  </a:cubicBezTo>
                  <a:cubicBezTo>
                    <a:pt x="7450" y="3174"/>
                    <a:pt x="7422" y="3355"/>
                    <a:pt x="7346" y="3512"/>
                  </a:cubicBezTo>
                  <a:cubicBezTo>
                    <a:pt x="7279" y="3677"/>
                    <a:pt x="7210" y="3847"/>
                    <a:pt x="7143" y="4019"/>
                  </a:cubicBezTo>
                  <a:lnTo>
                    <a:pt x="6841" y="4456"/>
                  </a:lnTo>
                  <a:cubicBezTo>
                    <a:pt x="6712" y="4569"/>
                    <a:pt x="6578" y="4679"/>
                    <a:pt x="6434" y="4780"/>
                  </a:cubicBezTo>
                  <a:cubicBezTo>
                    <a:pt x="6262" y="4840"/>
                    <a:pt x="6110" y="4937"/>
                    <a:pt x="5921" y="4975"/>
                  </a:cubicBezTo>
                  <a:cubicBezTo>
                    <a:pt x="5189" y="5167"/>
                    <a:pt x="4329" y="5166"/>
                    <a:pt x="3572" y="5268"/>
                  </a:cubicBezTo>
                  <a:cubicBezTo>
                    <a:pt x="2799" y="5355"/>
                    <a:pt x="2073" y="5506"/>
                    <a:pt x="1493" y="5769"/>
                  </a:cubicBezTo>
                  <a:cubicBezTo>
                    <a:pt x="1201" y="5884"/>
                    <a:pt x="953" y="6056"/>
                    <a:pt x="766" y="6227"/>
                  </a:cubicBezTo>
                  <a:cubicBezTo>
                    <a:pt x="567" y="6392"/>
                    <a:pt x="435" y="6574"/>
                    <a:pt x="326" y="6715"/>
                  </a:cubicBezTo>
                  <a:cubicBezTo>
                    <a:pt x="118" y="7012"/>
                    <a:pt x="0" y="7179"/>
                    <a:pt x="0" y="7179"/>
                  </a:cubicBezTo>
                  <a:cubicBezTo>
                    <a:pt x="0" y="7179"/>
                    <a:pt x="136" y="7024"/>
                    <a:pt x="374" y="6756"/>
                  </a:cubicBezTo>
                  <a:cubicBezTo>
                    <a:pt x="498" y="6628"/>
                    <a:pt x="645" y="6467"/>
                    <a:pt x="849" y="6334"/>
                  </a:cubicBezTo>
                  <a:cubicBezTo>
                    <a:pt x="944" y="6256"/>
                    <a:pt x="1057" y="6195"/>
                    <a:pt x="1181" y="6138"/>
                  </a:cubicBezTo>
                  <a:cubicBezTo>
                    <a:pt x="1299" y="6070"/>
                    <a:pt x="1430" y="6014"/>
                    <a:pt x="1575" y="5972"/>
                  </a:cubicBezTo>
                  <a:cubicBezTo>
                    <a:pt x="2137" y="5765"/>
                    <a:pt x="2846" y="5690"/>
                    <a:pt x="3603" y="5646"/>
                  </a:cubicBezTo>
                  <a:cubicBezTo>
                    <a:pt x="4371" y="5579"/>
                    <a:pt x="5170" y="5640"/>
                    <a:pt x="6043" y="5466"/>
                  </a:cubicBezTo>
                  <a:cubicBezTo>
                    <a:pt x="6257" y="5430"/>
                    <a:pt x="6470" y="5317"/>
                    <a:pt x="6681" y="5242"/>
                  </a:cubicBezTo>
                  <a:cubicBezTo>
                    <a:pt x="6873" y="5120"/>
                    <a:pt x="7065" y="4975"/>
                    <a:pt x="7234" y="4825"/>
                  </a:cubicBezTo>
                  <a:cubicBezTo>
                    <a:pt x="7369" y="4647"/>
                    <a:pt x="7506" y="4468"/>
                    <a:pt x="7629" y="4286"/>
                  </a:cubicBezTo>
                  <a:cubicBezTo>
                    <a:pt x="7715" y="4092"/>
                    <a:pt x="7797" y="3901"/>
                    <a:pt x="7880" y="3713"/>
                  </a:cubicBezTo>
                  <a:cubicBezTo>
                    <a:pt x="7973" y="3521"/>
                    <a:pt x="8016" y="3325"/>
                    <a:pt x="8068" y="3154"/>
                  </a:cubicBezTo>
                  <a:cubicBezTo>
                    <a:pt x="8110" y="2963"/>
                    <a:pt x="8163" y="2768"/>
                    <a:pt x="8181" y="2584"/>
                  </a:cubicBezTo>
                  <a:cubicBezTo>
                    <a:pt x="8241" y="2215"/>
                    <a:pt x="8246" y="1853"/>
                    <a:pt x="8205" y="1515"/>
                  </a:cubicBezTo>
                  <a:cubicBezTo>
                    <a:pt x="8141" y="848"/>
                    <a:pt x="7783" y="250"/>
                    <a:pt x="7304" y="72"/>
                  </a:cubicBezTo>
                  <a:cubicBezTo>
                    <a:pt x="7174" y="17"/>
                    <a:pt x="7050" y="1"/>
                    <a:pt x="6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7690050" y="3798613"/>
              <a:ext cx="28950" cy="63500"/>
            </a:xfrm>
            <a:custGeom>
              <a:avLst/>
              <a:gdLst/>
              <a:ahLst/>
              <a:cxnLst/>
              <a:rect l="l" t="t" r="r" b="b"/>
              <a:pathLst>
                <a:path w="1158" h="2540" extrusionOk="0">
                  <a:moveTo>
                    <a:pt x="1150" y="1"/>
                  </a:moveTo>
                  <a:cubicBezTo>
                    <a:pt x="1134" y="1"/>
                    <a:pt x="1091" y="2"/>
                    <a:pt x="1024" y="12"/>
                  </a:cubicBezTo>
                  <a:cubicBezTo>
                    <a:pt x="939" y="25"/>
                    <a:pt x="810" y="68"/>
                    <a:pt x="691" y="161"/>
                  </a:cubicBezTo>
                  <a:cubicBezTo>
                    <a:pt x="576" y="257"/>
                    <a:pt x="439" y="381"/>
                    <a:pt x="347" y="540"/>
                  </a:cubicBezTo>
                  <a:cubicBezTo>
                    <a:pt x="243" y="696"/>
                    <a:pt x="177" y="877"/>
                    <a:pt x="116" y="1058"/>
                  </a:cubicBezTo>
                  <a:cubicBezTo>
                    <a:pt x="3" y="1422"/>
                    <a:pt x="0" y="1800"/>
                    <a:pt x="27" y="2078"/>
                  </a:cubicBezTo>
                  <a:cubicBezTo>
                    <a:pt x="57" y="2358"/>
                    <a:pt x="129" y="2540"/>
                    <a:pt x="129" y="2540"/>
                  </a:cubicBezTo>
                  <a:cubicBezTo>
                    <a:pt x="129" y="2540"/>
                    <a:pt x="218" y="2365"/>
                    <a:pt x="306" y="2111"/>
                  </a:cubicBezTo>
                  <a:cubicBezTo>
                    <a:pt x="397" y="1858"/>
                    <a:pt x="506" y="1523"/>
                    <a:pt x="600" y="1202"/>
                  </a:cubicBezTo>
                  <a:cubicBezTo>
                    <a:pt x="699" y="881"/>
                    <a:pt x="787" y="568"/>
                    <a:pt x="902" y="353"/>
                  </a:cubicBezTo>
                  <a:cubicBezTo>
                    <a:pt x="965" y="255"/>
                    <a:pt x="1010" y="145"/>
                    <a:pt x="1070" y="100"/>
                  </a:cubicBezTo>
                  <a:cubicBezTo>
                    <a:pt x="1123" y="42"/>
                    <a:pt x="1157" y="1"/>
                    <a:pt x="1157" y="1"/>
                  </a:cubicBezTo>
                  <a:cubicBezTo>
                    <a:pt x="1157" y="1"/>
                    <a:pt x="1155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7616100" y="3705513"/>
              <a:ext cx="91025" cy="72175"/>
            </a:xfrm>
            <a:custGeom>
              <a:avLst/>
              <a:gdLst/>
              <a:ahLst/>
              <a:cxnLst/>
              <a:rect l="l" t="t" r="r" b="b"/>
              <a:pathLst>
                <a:path w="3641" h="2887" extrusionOk="0">
                  <a:moveTo>
                    <a:pt x="3640" y="0"/>
                  </a:moveTo>
                  <a:cubicBezTo>
                    <a:pt x="3640" y="0"/>
                    <a:pt x="3408" y="219"/>
                    <a:pt x="3126" y="559"/>
                  </a:cubicBezTo>
                  <a:cubicBezTo>
                    <a:pt x="3053" y="641"/>
                    <a:pt x="2995" y="747"/>
                    <a:pt x="2895" y="827"/>
                  </a:cubicBezTo>
                  <a:cubicBezTo>
                    <a:pt x="2802" y="911"/>
                    <a:pt x="2702" y="998"/>
                    <a:pt x="2609" y="1097"/>
                  </a:cubicBezTo>
                  <a:cubicBezTo>
                    <a:pt x="2427" y="1298"/>
                    <a:pt x="2215" y="1490"/>
                    <a:pt x="1984" y="1660"/>
                  </a:cubicBezTo>
                  <a:cubicBezTo>
                    <a:pt x="1873" y="1750"/>
                    <a:pt x="1777" y="1860"/>
                    <a:pt x="1651" y="1927"/>
                  </a:cubicBezTo>
                  <a:cubicBezTo>
                    <a:pt x="1533" y="2003"/>
                    <a:pt x="1424" y="2087"/>
                    <a:pt x="1312" y="2164"/>
                  </a:cubicBezTo>
                  <a:cubicBezTo>
                    <a:pt x="1088" y="2313"/>
                    <a:pt x="869" y="2448"/>
                    <a:pt x="676" y="2550"/>
                  </a:cubicBezTo>
                  <a:cubicBezTo>
                    <a:pt x="477" y="2642"/>
                    <a:pt x="316" y="2747"/>
                    <a:pt x="194" y="2790"/>
                  </a:cubicBezTo>
                  <a:cubicBezTo>
                    <a:pt x="71" y="2845"/>
                    <a:pt x="0" y="2877"/>
                    <a:pt x="0" y="2877"/>
                  </a:cubicBezTo>
                  <a:cubicBezTo>
                    <a:pt x="0" y="2877"/>
                    <a:pt x="66" y="2886"/>
                    <a:pt x="182" y="2886"/>
                  </a:cubicBezTo>
                  <a:cubicBezTo>
                    <a:pt x="319" y="2886"/>
                    <a:pt x="524" y="2873"/>
                    <a:pt x="773" y="2816"/>
                  </a:cubicBezTo>
                  <a:cubicBezTo>
                    <a:pt x="889" y="2796"/>
                    <a:pt x="1005" y="2744"/>
                    <a:pt x="1134" y="2707"/>
                  </a:cubicBezTo>
                  <a:cubicBezTo>
                    <a:pt x="1261" y="2661"/>
                    <a:pt x="1405" y="2632"/>
                    <a:pt x="1529" y="2552"/>
                  </a:cubicBezTo>
                  <a:cubicBezTo>
                    <a:pt x="1790" y="2416"/>
                    <a:pt x="2069" y="2266"/>
                    <a:pt x="2306" y="2054"/>
                  </a:cubicBezTo>
                  <a:lnTo>
                    <a:pt x="2659" y="1746"/>
                  </a:lnTo>
                  <a:cubicBezTo>
                    <a:pt x="2765" y="1636"/>
                    <a:pt x="2851" y="1508"/>
                    <a:pt x="2943" y="1394"/>
                  </a:cubicBezTo>
                  <a:cubicBezTo>
                    <a:pt x="3128" y="1166"/>
                    <a:pt x="3274" y="938"/>
                    <a:pt x="3364" y="720"/>
                  </a:cubicBezTo>
                  <a:cubicBezTo>
                    <a:pt x="3556" y="292"/>
                    <a:pt x="3640" y="0"/>
                    <a:pt x="3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7782375" y="3583213"/>
              <a:ext cx="48450" cy="52575"/>
            </a:xfrm>
            <a:custGeom>
              <a:avLst/>
              <a:gdLst/>
              <a:ahLst/>
              <a:cxnLst/>
              <a:rect l="l" t="t" r="r" b="b"/>
              <a:pathLst>
                <a:path w="1938" h="2103" extrusionOk="0">
                  <a:moveTo>
                    <a:pt x="388" y="1"/>
                  </a:moveTo>
                  <a:cubicBezTo>
                    <a:pt x="143" y="1"/>
                    <a:pt x="0" y="70"/>
                    <a:pt x="0" y="70"/>
                  </a:cubicBezTo>
                  <a:cubicBezTo>
                    <a:pt x="0" y="70"/>
                    <a:pt x="45" y="89"/>
                    <a:pt x="128" y="127"/>
                  </a:cubicBezTo>
                  <a:cubicBezTo>
                    <a:pt x="205" y="150"/>
                    <a:pt x="306" y="225"/>
                    <a:pt x="426" y="279"/>
                  </a:cubicBezTo>
                  <a:cubicBezTo>
                    <a:pt x="542" y="347"/>
                    <a:pt x="670" y="433"/>
                    <a:pt x="787" y="537"/>
                  </a:cubicBezTo>
                  <a:cubicBezTo>
                    <a:pt x="905" y="641"/>
                    <a:pt x="1035" y="739"/>
                    <a:pt x="1127" y="882"/>
                  </a:cubicBezTo>
                  <a:cubicBezTo>
                    <a:pt x="1177" y="946"/>
                    <a:pt x="1250" y="994"/>
                    <a:pt x="1287" y="1072"/>
                  </a:cubicBezTo>
                  <a:cubicBezTo>
                    <a:pt x="1324" y="1148"/>
                    <a:pt x="1374" y="1214"/>
                    <a:pt x="1416" y="1284"/>
                  </a:cubicBezTo>
                  <a:cubicBezTo>
                    <a:pt x="1513" y="1416"/>
                    <a:pt x="1604" y="1549"/>
                    <a:pt x="1649" y="1680"/>
                  </a:cubicBezTo>
                  <a:cubicBezTo>
                    <a:pt x="1773" y="1927"/>
                    <a:pt x="1901" y="2102"/>
                    <a:pt x="1901" y="2102"/>
                  </a:cubicBezTo>
                  <a:cubicBezTo>
                    <a:pt x="1901" y="2102"/>
                    <a:pt x="1937" y="1906"/>
                    <a:pt x="1924" y="1600"/>
                  </a:cubicBezTo>
                  <a:cubicBezTo>
                    <a:pt x="1918" y="1448"/>
                    <a:pt x="1905" y="1266"/>
                    <a:pt x="1818" y="1088"/>
                  </a:cubicBezTo>
                  <a:cubicBezTo>
                    <a:pt x="1754" y="902"/>
                    <a:pt x="1667" y="711"/>
                    <a:pt x="1516" y="553"/>
                  </a:cubicBezTo>
                  <a:cubicBezTo>
                    <a:pt x="1383" y="380"/>
                    <a:pt x="1208" y="252"/>
                    <a:pt x="1027" y="159"/>
                  </a:cubicBezTo>
                  <a:cubicBezTo>
                    <a:pt x="945" y="97"/>
                    <a:pt x="844" y="83"/>
                    <a:pt x="758" y="58"/>
                  </a:cubicBezTo>
                  <a:cubicBezTo>
                    <a:pt x="666" y="40"/>
                    <a:pt x="588" y="8"/>
                    <a:pt x="509" y="6"/>
                  </a:cubicBezTo>
                  <a:cubicBezTo>
                    <a:pt x="466" y="2"/>
                    <a:pt x="426" y="1"/>
                    <a:pt x="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778025" y="3819388"/>
              <a:ext cx="48050" cy="36700"/>
            </a:xfrm>
            <a:custGeom>
              <a:avLst/>
              <a:gdLst/>
              <a:ahLst/>
              <a:cxnLst/>
              <a:rect l="l" t="t" r="r" b="b"/>
              <a:pathLst>
                <a:path w="1922" h="1468" extrusionOk="0">
                  <a:moveTo>
                    <a:pt x="340" y="0"/>
                  </a:moveTo>
                  <a:cubicBezTo>
                    <a:pt x="129" y="4"/>
                    <a:pt x="0" y="23"/>
                    <a:pt x="0" y="23"/>
                  </a:cubicBezTo>
                  <a:cubicBezTo>
                    <a:pt x="0" y="23"/>
                    <a:pt x="117" y="103"/>
                    <a:pt x="274" y="201"/>
                  </a:cubicBezTo>
                  <a:cubicBezTo>
                    <a:pt x="359" y="236"/>
                    <a:pt x="433" y="328"/>
                    <a:pt x="523" y="388"/>
                  </a:cubicBezTo>
                  <a:cubicBezTo>
                    <a:pt x="615" y="446"/>
                    <a:pt x="692" y="541"/>
                    <a:pt x="772" y="620"/>
                  </a:cubicBezTo>
                  <a:cubicBezTo>
                    <a:pt x="935" y="776"/>
                    <a:pt x="1066" y="957"/>
                    <a:pt x="1164" y="1090"/>
                  </a:cubicBezTo>
                  <a:cubicBezTo>
                    <a:pt x="1267" y="1223"/>
                    <a:pt x="1316" y="1295"/>
                    <a:pt x="1320" y="1308"/>
                  </a:cubicBezTo>
                  <a:cubicBezTo>
                    <a:pt x="1374" y="1410"/>
                    <a:pt x="1479" y="1468"/>
                    <a:pt x="1587" y="1468"/>
                  </a:cubicBezTo>
                  <a:cubicBezTo>
                    <a:pt x="1632" y="1468"/>
                    <a:pt x="1678" y="1458"/>
                    <a:pt x="1721" y="1437"/>
                  </a:cubicBezTo>
                  <a:cubicBezTo>
                    <a:pt x="1865" y="1360"/>
                    <a:pt x="1921" y="1182"/>
                    <a:pt x="1847" y="1037"/>
                  </a:cubicBezTo>
                  <a:lnTo>
                    <a:pt x="1847" y="1037"/>
                  </a:lnTo>
                  <a:cubicBezTo>
                    <a:pt x="1847" y="1038"/>
                    <a:pt x="1847" y="1038"/>
                    <a:pt x="1847" y="1038"/>
                  </a:cubicBezTo>
                  <a:cubicBezTo>
                    <a:pt x="1845" y="1038"/>
                    <a:pt x="1784" y="885"/>
                    <a:pt x="1662" y="723"/>
                  </a:cubicBezTo>
                  <a:cubicBezTo>
                    <a:pt x="1536" y="548"/>
                    <a:pt x="1320" y="355"/>
                    <a:pt x="1075" y="214"/>
                  </a:cubicBezTo>
                  <a:cubicBezTo>
                    <a:pt x="823" y="78"/>
                    <a:pt x="546" y="4"/>
                    <a:pt x="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754075" y="3709513"/>
              <a:ext cx="45625" cy="135400"/>
            </a:xfrm>
            <a:custGeom>
              <a:avLst/>
              <a:gdLst/>
              <a:ahLst/>
              <a:cxnLst/>
              <a:rect l="l" t="t" r="r" b="b"/>
              <a:pathLst>
                <a:path w="1825" h="5416" extrusionOk="0">
                  <a:moveTo>
                    <a:pt x="1100" y="0"/>
                  </a:moveTo>
                  <a:lnTo>
                    <a:pt x="1100" y="0"/>
                  </a:lnTo>
                  <a:cubicBezTo>
                    <a:pt x="988" y="63"/>
                    <a:pt x="889" y="179"/>
                    <a:pt x="845" y="309"/>
                  </a:cubicBezTo>
                  <a:cubicBezTo>
                    <a:pt x="792" y="437"/>
                    <a:pt x="767" y="572"/>
                    <a:pt x="748" y="707"/>
                  </a:cubicBezTo>
                  <a:cubicBezTo>
                    <a:pt x="728" y="980"/>
                    <a:pt x="756" y="1241"/>
                    <a:pt x="786" y="1503"/>
                  </a:cubicBezTo>
                  <a:cubicBezTo>
                    <a:pt x="848" y="1954"/>
                    <a:pt x="977" y="2381"/>
                    <a:pt x="1139" y="2803"/>
                  </a:cubicBezTo>
                  <a:lnTo>
                    <a:pt x="1139" y="2803"/>
                  </a:lnTo>
                  <a:lnTo>
                    <a:pt x="1017" y="2924"/>
                  </a:lnTo>
                  <a:cubicBezTo>
                    <a:pt x="927" y="3020"/>
                    <a:pt x="823" y="3101"/>
                    <a:pt x="746" y="3211"/>
                  </a:cubicBezTo>
                  <a:cubicBezTo>
                    <a:pt x="599" y="3434"/>
                    <a:pt x="418" y="3629"/>
                    <a:pt x="322" y="3886"/>
                  </a:cubicBezTo>
                  <a:cubicBezTo>
                    <a:pt x="270" y="4009"/>
                    <a:pt x="201" y="4123"/>
                    <a:pt x="169" y="4253"/>
                  </a:cubicBezTo>
                  <a:cubicBezTo>
                    <a:pt x="134" y="4383"/>
                    <a:pt x="83" y="4503"/>
                    <a:pt x="63" y="4636"/>
                  </a:cubicBezTo>
                  <a:cubicBezTo>
                    <a:pt x="34" y="4897"/>
                    <a:pt x="1" y="5162"/>
                    <a:pt x="72" y="5415"/>
                  </a:cubicBezTo>
                  <a:cubicBezTo>
                    <a:pt x="138" y="5166"/>
                    <a:pt x="226" y="4941"/>
                    <a:pt x="339" y="4729"/>
                  </a:cubicBezTo>
                  <a:cubicBezTo>
                    <a:pt x="450" y="4516"/>
                    <a:pt x="564" y="4310"/>
                    <a:pt x="718" y="4126"/>
                  </a:cubicBezTo>
                  <a:cubicBezTo>
                    <a:pt x="853" y="3936"/>
                    <a:pt x="1022" y="3769"/>
                    <a:pt x="1175" y="3592"/>
                  </a:cubicBezTo>
                  <a:cubicBezTo>
                    <a:pt x="1341" y="3427"/>
                    <a:pt x="1520" y="3272"/>
                    <a:pt x="1690" y="3111"/>
                  </a:cubicBezTo>
                  <a:lnTo>
                    <a:pt x="1705" y="3099"/>
                  </a:lnTo>
                  <a:cubicBezTo>
                    <a:pt x="1792" y="3013"/>
                    <a:pt x="1824" y="2877"/>
                    <a:pt x="1773" y="2757"/>
                  </a:cubicBezTo>
                  <a:cubicBezTo>
                    <a:pt x="1582" y="2314"/>
                    <a:pt x="1410" y="1849"/>
                    <a:pt x="1241" y="1392"/>
                  </a:cubicBezTo>
                  <a:cubicBezTo>
                    <a:pt x="1161" y="1163"/>
                    <a:pt x="1084" y="930"/>
                    <a:pt x="1047" y="697"/>
                  </a:cubicBezTo>
                  <a:cubicBezTo>
                    <a:pt x="996" y="464"/>
                    <a:pt x="964" y="224"/>
                    <a:pt x="1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7645975" y="3610663"/>
              <a:ext cx="78925" cy="31425"/>
            </a:xfrm>
            <a:custGeom>
              <a:avLst/>
              <a:gdLst/>
              <a:ahLst/>
              <a:cxnLst/>
              <a:rect l="l" t="t" r="r" b="b"/>
              <a:pathLst>
                <a:path w="3157" h="1257" extrusionOk="0">
                  <a:moveTo>
                    <a:pt x="3156" y="0"/>
                  </a:moveTo>
                  <a:lnTo>
                    <a:pt x="3156" y="0"/>
                  </a:lnTo>
                  <a:cubicBezTo>
                    <a:pt x="3156" y="1"/>
                    <a:pt x="2931" y="72"/>
                    <a:pt x="2650" y="215"/>
                  </a:cubicBezTo>
                  <a:cubicBezTo>
                    <a:pt x="2521" y="305"/>
                    <a:pt x="2335" y="344"/>
                    <a:pt x="2162" y="423"/>
                  </a:cubicBezTo>
                  <a:cubicBezTo>
                    <a:pt x="1990" y="507"/>
                    <a:pt x="1804" y="576"/>
                    <a:pt x="1609" y="633"/>
                  </a:cubicBezTo>
                  <a:cubicBezTo>
                    <a:pt x="1426" y="718"/>
                    <a:pt x="1227" y="747"/>
                    <a:pt x="1047" y="811"/>
                  </a:cubicBezTo>
                  <a:cubicBezTo>
                    <a:pt x="863" y="856"/>
                    <a:pt x="688" y="910"/>
                    <a:pt x="533" y="937"/>
                  </a:cubicBezTo>
                  <a:cubicBezTo>
                    <a:pt x="225" y="1004"/>
                    <a:pt x="0" y="1042"/>
                    <a:pt x="0" y="1042"/>
                  </a:cubicBezTo>
                  <a:cubicBezTo>
                    <a:pt x="0" y="1042"/>
                    <a:pt x="198" y="1165"/>
                    <a:pt x="538" y="1223"/>
                  </a:cubicBezTo>
                  <a:cubicBezTo>
                    <a:pt x="667" y="1237"/>
                    <a:pt x="816" y="1256"/>
                    <a:pt x="976" y="1256"/>
                  </a:cubicBezTo>
                  <a:cubicBezTo>
                    <a:pt x="1022" y="1256"/>
                    <a:pt x="1070" y="1255"/>
                    <a:pt x="1118" y="1251"/>
                  </a:cubicBezTo>
                  <a:cubicBezTo>
                    <a:pt x="1330" y="1225"/>
                    <a:pt x="1559" y="1199"/>
                    <a:pt x="1773" y="1113"/>
                  </a:cubicBezTo>
                  <a:cubicBezTo>
                    <a:pt x="1988" y="1037"/>
                    <a:pt x="2201" y="951"/>
                    <a:pt x="2373" y="818"/>
                  </a:cubicBezTo>
                  <a:cubicBezTo>
                    <a:pt x="2553" y="702"/>
                    <a:pt x="2707" y="578"/>
                    <a:pt x="2818" y="448"/>
                  </a:cubicBezTo>
                  <a:cubicBezTo>
                    <a:pt x="3044" y="193"/>
                    <a:pt x="3156" y="1"/>
                    <a:pt x="3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7678000" y="3626213"/>
              <a:ext cx="15400" cy="61750"/>
            </a:xfrm>
            <a:custGeom>
              <a:avLst/>
              <a:gdLst/>
              <a:ahLst/>
              <a:cxnLst/>
              <a:rect l="l" t="t" r="r" b="b"/>
              <a:pathLst>
                <a:path w="616" h="2470" extrusionOk="0">
                  <a:moveTo>
                    <a:pt x="362" y="1"/>
                  </a:moveTo>
                  <a:cubicBezTo>
                    <a:pt x="253" y="1"/>
                    <a:pt x="154" y="73"/>
                    <a:pt x="123" y="184"/>
                  </a:cubicBezTo>
                  <a:cubicBezTo>
                    <a:pt x="123" y="184"/>
                    <a:pt x="83" y="320"/>
                    <a:pt x="50" y="532"/>
                  </a:cubicBezTo>
                  <a:cubicBezTo>
                    <a:pt x="19" y="745"/>
                    <a:pt x="0" y="1032"/>
                    <a:pt x="9" y="1323"/>
                  </a:cubicBezTo>
                  <a:cubicBezTo>
                    <a:pt x="39" y="1615"/>
                    <a:pt x="49" y="1899"/>
                    <a:pt x="136" y="2125"/>
                  </a:cubicBezTo>
                  <a:cubicBezTo>
                    <a:pt x="210" y="2344"/>
                    <a:pt x="271" y="2470"/>
                    <a:pt x="271" y="2470"/>
                  </a:cubicBezTo>
                  <a:cubicBezTo>
                    <a:pt x="271" y="2470"/>
                    <a:pt x="315" y="2312"/>
                    <a:pt x="360" y="2107"/>
                  </a:cubicBezTo>
                  <a:cubicBezTo>
                    <a:pt x="391" y="1909"/>
                    <a:pt x="467" y="1627"/>
                    <a:pt x="516" y="1355"/>
                  </a:cubicBezTo>
                  <a:cubicBezTo>
                    <a:pt x="549" y="1081"/>
                    <a:pt x="604" y="804"/>
                    <a:pt x="606" y="595"/>
                  </a:cubicBezTo>
                  <a:cubicBezTo>
                    <a:pt x="615" y="383"/>
                    <a:pt x="610" y="239"/>
                    <a:pt x="610" y="239"/>
                  </a:cubicBezTo>
                  <a:cubicBezTo>
                    <a:pt x="605" y="136"/>
                    <a:pt x="533" y="37"/>
                    <a:pt x="428" y="10"/>
                  </a:cubicBezTo>
                  <a:cubicBezTo>
                    <a:pt x="406" y="4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449425" y="3343563"/>
              <a:ext cx="111300" cy="53000"/>
            </a:xfrm>
            <a:custGeom>
              <a:avLst/>
              <a:gdLst/>
              <a:ahLst/>
              <a:cxnLst/>
              <a:rect l="l" t="t" r="r" b="b"/>
              <a:pathLst>
                <a:path w="4452" h="2120" extrusionOk="0">
                  <a:moveTo>
                    <a:pt x="2095" y="1"/>
                  </a:moveTo>
                  <a:cubicBezTo>
                    <a:pt x="2079" y="1"/>
                    <a:pt x="2063" y="1"/>
                    <a:pt x="2047" y="1"/>
                  </a:cubicBezTo>
                  <a:cubicBezTo>
                    <a:pt x="1680" y="9"/>
                    <a:pt x="1309" y="138"/>
                    <a:pt x="1025" y="333"/>
                  </a:cubicBezTo>
                  <a:cubicBezTo>
                    <a:pt x="739" y="531"/>
                    <a:pt x="537" y="780"/>
                    <a:pt x="390" y="997"/>
                  </a:cubicBezTo>
                  <a:cubicBezTo>
                    <a:pt x="110" y="1442"/>
                    <a:pt x="31" y="1794"/>
                    <a:pt x="31" y="1794"/>
                  </a:cubicBezTo>
                  <a:lnTo>
                    <a:pt x="28" y="1807"/>
                  </a:lnTo>
                  <a:cubicBezTo>
                    <a:pt x="0" y="1933"/>
                    <a:pt x="70" y="2061"/>
                    <a:pt x="192" y="2105"/>
                  </a:cubicBezTo>
                  <a:cubicBezTo>
                    <a:pt x="221" y="2115"/>
                    <a:pt x="249" y="2120"/>
                    <a:pt x="278" y="2120"/>
                  </a:cubicBezTo>
                  <a:cubicBezTo>
                    <a:pt x="383" y="2120"/>
                    <a:pt x="481" y="2054"/>
                    <a:pt x="518" y="1949"/>
                  </a:cubicBezTo>
                  <a:cubicBezTo>
                    <a:pt x="518" y="1949"/>
                    <a:pt x="614" y="1676"/>
                    <a:pt x="865" y="1318"/>
                  </a:cubicBezTo>
                  <a:cubicBezTo>
                    <a:pt x="1106" y="967"/>
                    <a:pt x="1527" y="560"/>
                    <a:pt x="2081" y="516"/>
                  </a:cubicBezTo>
                  <a:cubicBezTo>
                    <a:pt x="2180" y="512"/>
                    <a:pt x="2266" y="504"/>
                    <a:pt x="2363" y="504"/>
                  </a:cubicBezTo>
                  <a:cubicBezTo>
                    <a:pt x="2408" y="504"/>
                    <a:pt x="2456" y="506"/>
                    <a:pt x="2508" y="511"/>
                  </a:cubicBezTo>
                  <a:cubicBezTo>
                    <a:pt x="2671" y="519"/>
                    <a:pt x="2801" y="534"/>
                    <a:pt x="2943" y="559"/>
                  </a:cubicBezTo>
                  <a:cubicBezTo>
                    <a:pt x="3082" y="582"/>
                    <a:pt x="3210" y="616"/>
                    <a:pt x="3336" y="653"/>
                  </a:cubicBezTo>
                  <a:cubicBezTo>
                    <a:pt x="3461" y="685"/>
                    <a:pt x="3581" y="756"/>
                    <a:pt x="3758" y="757"/>
                  </a:cubicBezTo>
                  <a:cubicBezTo>
                    <a:pt x="3930" y="742"/>
                    <a:pt x="4022" y="657"/>
                    <a:pt x="4100" y="594"/>
                  </a:cubicBezTo>
                  <a:cubicBezTo>
                    <a:pt x="4183" y="531"/>
                    <a:pt x="4240" y="468"/>
                    <a:pt x="4294" y="420"/>
                  </a:cubicBezTo>
                  <a:cubicBezTo>
                    <a:pt x="4394" y="322"/>
                    <a:pt x="4452" y="264"/>
                    <a:pt x="4452" y="264"/>
                  </a:cubicBezTo>
                  <a:lnTo>
                    <a:pt x="4452" y="264"/>
                  </a:lnTo>
                  <a:cubicBezTo>
                    <a:pt x="4452" y="264"/>
                    <a:pt x="4379" y="301"/>
                    <a:pt x="4254" y="365"/>
                  </a:cubicBezTo>
                  <a:cubicBezTo>
                    <a:pt x="4144" y="414"/>
                    <a:pt x="3942" y="528"/>
                    <a:pt x="3788" y="528"/>
                  </a:cubicBezTo>
                  <a:cubicBezTo>
                    <a:pt x="3780" y="528"/>
                    <a:pt x="3771" y="527"/>
                    <a:pt x="3763" y="527"/>
                  </a:cubicBezTo>
                  <a:cubicBezTo>
                    <a:pt x="3628" y="486"/>
                    <a:pt x="3341" y="253"/>
                    <a:pt x="3041" y="179"/>
                  </a:cubicBezTo>
                  <a:cubicBezTo>
                    <a:pt x="2894" y="130"/>
                    <a:pt x="2717" y="86"/>
                    <a:pt x="2570" y="56"/>
                  </a:cubicBezTo>
                  <a:cubicBezTo>
                    <a:pt x="2438" y="24"/>
                    <a:pt x="2256" y="1"/>
                    <a:pt x="2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7510150" y="3299338"/>
              <a:ext cx="34125" cy="57150"/>
            </a:xfrm>
            <a:custGeom>
              <a:avLst/>
              <a:gdLst/>
              <a:ahLst/>
              <a:cxnLst/>
              <a:rect l="l" t="t" r="r" b="b"/>
              <a:pathLst>
                <a:path w="1365" h="2286" extrusionOk="0">
                  <a:moveTo>
                    <a:pt x="1308" y="0"/>
                  </a:moveTo>
                  <a:cubicBezTo>
                    <a:pt x="1308" y="0"/>
                    <a:pt x="1246" y="132"/>
                    <a:pt x="1150" y="330"/>
                  </a:cubicBezTo>
                  <a:cubicBezTo>
                    <a:pt x="1035" y="513"/>
                    <a:pt x="895" y="744"/>
                    <a:pt x="719" y="961"/>
                  </a:cubicBezTo>
                  <a:cubicBezTo>
                    <a:pt x="560" y="1185"/>
                    <a:pt x="388" y="1402"/>
                    <a:pt x="265" y="1570"/>
                  </a:cubicBezTo>
                  <a:cubicBezTo>
                    <a:pt x="148" y="1738"/>
                    <a:pt x="69" y="1855"/>
                    <a:pt x="69" y="1855"/>
                  </a:cubicBezTo>
                  <a:cubicBezTo>
                    <a:pt x="0" y="1958"/>
                    <a:pt x="8" y="2106"/>
                    <a:pt x="96" y="2200"/>
                  </a:cubicBezTo>
                  <a:cubicBezTo>
                    <a:pt x="150" y="2257"/>
                    <a:pt x="223" y="2286"/>
                    <a:pt x="297" y="2286"/>
                  </a:cubicBezTo>
                  <a:cubicBezTo>
                    <a:pt x="366" y="2286"/>
                    <a:pt x="435" y="2260"/>
                    <a:pt x="488" y="2209"/>
                  </a:cubicBezTo>
                  <a:cubicBezTo>
                    <a:pt x="488" y="2209"/>
                    <a:pt x="600" y="2107"/>
                    <a:pt x="740" y="1926"/>
                  </a:cubicBezTo>
                  <a:cubicBezTo>
                    <a:pt x="883" y="1751"/>
                    <a:pt x="1033" y="1486"/>
                    <a:pt x="1161" y="1210"/>
                  </a:cubicBezTo>
                  <a:cubicBezTo>
                    <a:pt x="1221" y="1070"/>
                    <a:pt x="1259" y="915"/>
                    <a:pt x="1304" y="779"/>
                  </a:cubicBezTo>
                  <a:cubicBezTo>
                    <a:pt x="1342" y="639"/>
                    <a:pt x="1344" y="495"/>
                    <a:pt x="1360" y="383"/>
                  </a:cubicBezTo>
                  <a:cubicBezTo>
                    <a:pt x="1365" y="266"/>
                    <a:pt x="1333" y="164"/>
                    <a:pt x="1326" y="100"/>
                  </a:cubicBezTo>
                  <a:cubicBezTo>
                    <a:pt x="1316" y="37"/>
                    <a:pt x="1308" y="0"/>
                    <a:pt x="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451825" y="3136013"/>
              <a:ext cx="46850" cy="39575"/>
            </a:xfrm>
            <a:custGeom>
              <a:avLst/>
              <a:gdLst/>
              <a:ahLst/>
              <a:cxnLst/>
              <a:rect l="l" t="t" r="r" b="b"/>
              <a:pathLst>
                <a:path w="1874" h="1583" extrusionOk="0">
                  <a:moveTo>
                    <a:pt x="1410" y="0"/>
                  </a:moveTo>
                  <a:cubicBezTo>
                    <a:pt x="1288" y="0"/>
                    <a:pt x="1153" y="37"/>
                    <a:pt x="1009" y="87"/>
                  </a:cubicBezTo>
                  <a:cubicBezTo>
                    <a:pt x="937" y="121"/>
                    <a:pt x="843" y="131"/>
                    <a:pt x="778" y="190"/>
                  </a:cubicBezTo>
                  <a:lnTo>
                    <a:pt x="561" y="347"/>
                  </a:lnTo>
                  <a:cubicBezTo>
                    <a:pt x="282" y="573"/>
                    <a:pt x="122" y="903"/>
                    <a:pt x="66" y="1154"/>
                  </a:cubicBezTo>
                  <a:cubicBezTo>
                    <a:pt x="0" y="1406"/>
                    <a:pt x="43" y="1583"/>
                    <a:pt x="43" y="1583"/>
                  </a:cubicBezTo>
                  <a:cubicBezTo>
                    <a:pt x="43" y="1583"/>
                    <a:pt x="159" y="1449"/>
                    <a:pt x="318" y="1283"/>
                  </a:cubicBezTo>
                  <a:cubicBezTo>
                    <a:pt x="384" y="1189"/>
                    <a:pt x="501" y="1112"/>
                    <a:pt x="582" y="1007"/>
                  </a:cubicBezTo>
                  <a:cubicBezTo>
                    <a:pt x="694" y="930"/>
                    <a:pt x="771" y="807"/>
                    <a:pt x="891" y="734"/>
                  </a:cubicBezTo>
                  <a:cubicBezTo>
                    <a:pt x="996" y="646"/>
                    <a:pt x="1098" y="548"/>
                    <a:pt x="1214" y="486"/>
                  </a:cubicBezTo>
                  <a:cubicBezTo>
                    <a:pt x="1326" y="420"/>
                    <a:pt x="1418" y="308"/>
                    <a:pt x="1526" y="276"/>
                  </a:cubicBezTo>
                  <a:cubicBezTo>
                    <a:pt x="1725" y="171"/>
                    <a:pt x="1873" y="55"/>
                    <a:pt x="1873" y="55"/>
                  </a:cubicBezTo>
                  <a:cubicBezTo>
                    <a:pt x="1873" y="55"/>
                    <a:pt x="1712" y="6"/>
                    <a:pt x="1447" y="1"/>
                  </a:cubicBezTo>
                  <a:cubicBezTo>
                    <a:pt x="1435" y="1"/>
                    <a:pt x="1423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7451250" y="3699163"/>
              <a:ext cx="93625" cy="72025"/>
            </a:xfrm>
            <a:custGeom>
              <a:avLst/>
              <a:gdLst/>
              <a:ahLst/>
              <a:cxnLst/>
              <a:rect l="l" t="t" r="r" b="b"/>
              <a:pathLst>
                <a:path w="3745" h="2881" extrusionOk="0">
                  <a:moveTo>
                    <a:pt x="3744" y="0"/>
                  </a:moveTo>
                  <a:lnTo>
                    <a:pt x="3744" y="0"/>
                  </a:lnTo>
                  <a:cubicBezTo>
                    <a:pt x="3744" y="0"/>
                    <a:pt x="3586" y="251"/>
                    <a:pt x="3381" y="610"/>
                  </a:cubicBezTo>
                  <a:cubicBezTo>
                    <a:pt x="3307" y="806"/>
                    <a:pt x="3103" y="959"/>
                    <a:pt x="2940" y="1149"/>
                  </a:cubicBezTo>
                  <a:cubicBezTo>
                    <a:pt x="2852" y="1240"/>
                    <a:pt x="2775" y="1344"/>
                    <a:pt x="2652" y="1405"/>
                  </a:cubicBezTo>
                  <a:lnTo>
                    <a:pt x="2319" y="1620"/>
                  </a:lnTo>
                  <a:cubicBezTo>
                    <a:pt x="2109" y="1774"/>
                    <a:pt x="1848" y="1858"/>
                    <a:pt x="1629" y="1961"/>
                  </a:cubicBezTo>
                  <a:cubicBezTo>
                    <a:pt x="1388" y="2020"/>
                    <a:pt x="1174" y="2105"/>
                    <a:pt x="974" y="2122"/>
                  </a:cubicBezTo>
                  <a:cubicBezTo>
                    <a:pt x="586" y="2205"/>
                    <a:pt x="346" y="2202"/>
                    <a:pt x="330" y="2206"/>
                  </a:cubicBezTo>
                  <a:cubicBezTo>
                    <a:pt x="144" y="2213"/>
                    <a:pt x="1" y="2366"/>
                    <a:pt x="7" y="2549"/>
                  </a:cubicBezTo>
                  <a:cubicBezTo>
                    <a:pt x="12" y="2730"/>
                    <a:pt x="164" y="2872"/>
                    <a:pt x="342" y="2872"/>
                  </a:cubicBezTo>
                  <a:cubicBezTo>
                    <a:pt x="345" y="2872"/>
                    <a:pt x="349" y="2872"/>
                    <a:pt x="352" y="2871"/>
                  </a:cubicBezTo>
                  <a:cubicBezTo>
                    <a:pt x="333" y="2864"/>
                    <a:pt x="668" y="2881"/>
                    <a:pt x="1112" y="2762"/>
                  </a:cubicBezTo>
                  <a:cubicBezTo>
                    <a:pt x="1339" y="2720"/>
                    <a:pt x="1584" y="2602"/>
                    <a:pt x="1851" y="2505"/>
                  </a:cubicBezTo>
                  <a:cubicBezTo>
                    <a:pt x="2099" y="2362"/>
                    <a:pt x="2382" y="2236"/>
                    <a:pt x="2613" y="2035"/>
                  </a:cubicBezTo>
                  <a:lnTo>
                    <a:pt x="2940" y="1716"/>
                  </a:lnTo>
                  <a:cubicBezTo>
                    <a:pt x="3056" y="1623"/>
                    <a:pt x="3125" y="1489"/>
                    <a:pt x="3203" y="1369"/>
                  </a:cubicBezTo>
                  <a:cubicBezTo>
                    <a:pt x="3344" y="1123"/>
                    <a:pt x="3518" y="926"/>
                    <a:pt x="3558" y="701"/>
                  </a:cubicBezTo>
                  <a:cubicBezTo>
                    <a:pt x="3684" y="274"/>
                    <a:pt x="3744" y="0"/>
                    <a:pt x="3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7500850" y="3743188"/>
              <a:ext cx="40275" cy="25475"/>
            </a:xfrm>
            <a:custGeom>
              <a:avLst/>
              <a:gdLst/>
              <a:ahLst/>
              <a:cxnLst/>
              <a:rect l="l" t="t" r="r" b="b"/>
              <a:pathLst>
                <a:path w="1611" h="1019" extrusionOk="0">
                  <a:moveTo>
                    <a:pt x="409" y="0"/>
                  </a:moveTo>
                  <a:cubicBezTo>
                    <a:pt x="325" y="0"/>
                    <a:pt x="240" y="29"/>
                    <a:pt x="172" y="89"/>
                  </a:cubicBezTo>
                  <a:cubicBezTo>
                    <a:pt x="18" y="221"/>
                    <a:pt x="1" y="451"/>
                    <a:pt x="131" y="604"/>
                  </a:cubicBezTo>
                  <a:cubicBezTo>
                    <a:pt x="131" y="603"/>
                    <a:pt x="130" y="603"/>
                    <a:pt x="131" y="603"/>
                  </a:cubicBezTo>
                  <a:lnTo>
                    <a:pt x="131" y="603"/>
                  </a:lnTo>
                  <a:cubicBezTo>
                    <a:pt x="134" y="603"/>
                    <a:pt x="211" y="697"/>
                    <a:pt x="330" y="776"/>
                  </a:cubicBezTo>
                  <a:cubicBezTo>
                    <a:pt x="461" y="861"/>
                    <a:pt x="648" y="948"/>
                    <a:pt x="842" y="1001"/>
                  </a:cubicBezTo>
                  <a:cubicBezTo>
                    <a:pt x="919" y="1013"/>
                    <a:pt x="996" y="1018"/>
                    <a:pt x="1069" y="1018"/>
                  </a:cubicBezTo>
                  <a:cubicBezTo>
                    <a:pt x="1193" y="1018"/>
                    <a:pt x="1306" y="1004"/>
                    <a:pt x="1392" y="982"/>
                  </a:cubicBezTo>
                  <a:cubicBezTo>
                    <a:pt x="1534" y="931"/>
                    <a:pt x="1611" y="884"/>
                    <a:pt x="1611" y="884"/>
                  </a:cubicBezTo>
                  <a:cubicBezTo>
                    <a:pt x="1608" y="871"/>
                    <a:pt x="1252" y="766"/>
                    <a:pt x="1056" y="540"/>
                  </a:cubicBezTo>
                  <a:cubicBezTo>
                    <a:pt x="942" y="449"/>
                    <a:pt x="846" y="343"/>
                    <a:pt x="788" y="254"/>
                  </a:cubicBezTo>
                  <a:cubicBezTo>
                    <a:pt x="721" y="173"/>
                    <a:pt x="696" y="140"/>
                    <a:pt x="686" y="128"/>
                  </a:cubicBezTo>
                  <a:cubicBezTo>
                    <a:pt x="613" y="44"/>
                    <a:pt x="511" y="0"/>
                    <a:pt x="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4"/>
            <p:cNvSpPr/>
            <p:nvPr/>
          </p:nvSpPr>
          <p:spPr>
            <a:xfrm>
              <a:off x="7448675" y="3681038"/>
              <a:ext cx="65075" cy="25925"/>
            </a:xfrm>
            <a:custGeom>
              <a:avLst/>
              <a:gdLst/>
              <a:ahLst/>
              <a:cxnLst/>
              <a:rect l="l" t="t" r="r" b="b"/>
              <a:pathLst>
                <a:path w="2603" h="1037" extrusionOk="0">
                  <a:moveTo>
                    <a:pt x="2602" y="0"/>
                  </a:moveTo>
                  <a:cubicBezTo>
                    <a:pt x="2602" y="0"/>
                    <a:pt x="2451" y="50"/>
                    <a:pt x="2248" y="130"/>
                  </a:cubicBezTo>
                  <a:cubicBezTo>
                    <a:pt x="2152" y="182"/>
                    <a:pt x="2020" y="202"/>
                    <a:pt x="1892" y="237"/>
                  </a:cubicBezTo>
                  <a:cubicBezTo>
                    <a:pt x="1768" y="278"/>
                    <a:pt x="1624" y="288"/>
                    <a:pt x="1487" y="303"/>
                  </a:cubicBezTo>
                  <a:cubicBezTo>
                    <a:pt x="1329" y="333"/>
                    <a:pt x="1169" y="344"/>
                    <a:pt x="1024" y="344"/>
                  </a:cubicBezTo>
                  <a:cubicBezTo>
                    <a:pt x="923" y="344"/>
                    <a:pt x="830" y="339"/>
                    <a:pt x="750" y="331"/>
                  </a:cubicBezTo>
                  <a:cubicBezTo>
                    <a:pt x="548" y="319"/>
                    <a:pt x="453" y="303"/>
                    <a:pt x="436" y="300"/>
                  </a:cubicBezTo>
                  <a:cubicBezTo>
                    <a:pt x="421" y="298"/>
                    <a:pt x="405" y="297"/>
                    <a:pt x="390" y="297"/>
                  </a:cubicBezTo>
                  <a:cubicBezTo>
                    <a:pt x="209" y="297"/>
                    <a:pt x="51" y="431"/>
                    <a:pt x="27" y="615"/>
                  </a:cubicBezTo>
                  <a:cubicBezTo>
                    <a:pt x="0" y="816"/>
                    <a:pt x="141" y="1000"/>
                    <a:pt x="342" y="1026"/>
                  </a:cubicBezTo>
                  <a:cubicBezTo>
                    <a:pt x="340" y="1026"/>
                    <a:pt x="340" y="1026"/>
                    <a:pt x="342" y="1026"/>
                  </a:cubicBezTo>
                  <a:cubicBezTo>
                    <a:pt x="352" y="1026"/>
                    <a:pt x="437" y="1036"/>
                    <a:pt x="559" y="1036"/>
                  </a:cubicBezTo>
                  <a:cubicBezTo>
                    <a:pt x="620" y="1036"/>
                    <a:pt x="692" y="1033"/>
                    <a:pt x="767" y="1025"/>
                  </a:cubicBezTo>
                  <a:cubicBezTo>
                    <a:pt x="1016" y="993"/>
                    <a:pt x="1337" y="922"/>
                    <a:pt x="1634" y="791"/>
                  </a:cubicBezTo>
                  <a:cubicBezTo>
                    <a:pt x="1778" y="716"/>
                    <a:pt x="1920" y="642"/>
                    <a:pt x="2038" y="546"/>
                  </a:cubicBezTo>
                  <a:cubicBezTo>
                    <a:pt x="2157" y="455"/>
                    <a:pt x="2271" y="385"/>
                    <a:pt x="2350" y="293"/>
                  </a:cubicBezTo>
                  <a:cubicBezTo>
                    <a:pt x="2512" y="119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4"/>
            <p:cNvSpPr/>
            <p:nvPr/>
          </p:nvSpPr>
          <p:spPr>
            <a:xfrm>
              <a:off x="7454300" y="3451763"/>
              <a:ext cx="29225" cy="27425"/>
            </a:xfrm>
            <a:custGeom>
              <a:avLst/>
              <a:gdLst/>
              <a:ahLst/>
              <a:cxnLst/>
              <a:rect l="l" t="t" r="r" b="b"/>
              <a:pathLst>
                <a:path w="1169" h="1097" extrusionOk="0">
                  <a:moveTo>
                    <a:pt x="786" y="0"/>
                  </a:moveTo>
                  <a:cubicBezTo>
                    <a:pt x="722" y="0"/>
                    <a:pt x="651" y="11"/>
                    <a:pt x="576" y="23"/>
                  </a:cubicBezTo>
                  <a:cubicBezTo>
                    <a:pt x="451" y="47"/>
                    <a:pt x="354" y="138"/>
                    <a:pt x="250" y="212"/>
                  </a:cubicBezTo>
                  <a:cubicBezTo>
                    <a:pt x="80" y="398"/>
                    <a:pt x="5" y="632"/>
                    <a:pt x="7" y="804"/>
                  </a:cubicBezTo>
                  <a:cubicBezTo>
                    <a:pt x="1" y="980"/>
                    <a:pt x="59" y="1097"/>
                    <a:pt x="59" y="1097"/>
                  </a:cubicBezTo>
                  <a:cubicBezTo>
                    <a:pt x="76" y="1091"/>
                    <a:pt x="417" y="787"/>
                    <a:pt x="609" y="570"/>
                  </a:cubicBezTo>
                  <a:cubicBezTo>
                    <a:pt x="667" y="529"/>
                    <a:pt x="713" y="467"/>
                    <a:pt x="765" y="427"/>
                  </a:cubicBezTo>
                  <a:cubicBezTo>
                    <a:pt x="823" y="404"/>
                    <a:pt x="865" y="314"/>
                    <a:pt x="931" y="301"/>
                  </a:cubicBezTo>
                  <a:cubicBezTo>
                    <a:pt x="1048" y="245"/>
                    <a:pt x="1169" y="166"/>
                    <a:pt x="1169" y="166"/>
                  </a:cubicBezTo>
                  <a:cubicBezTo>
                    <a:pt x="1169" y="166"/>
                    <a:pt x="1086" y="80"/>
                    <a:pt x="903" y="16"/>
                  </a:cubicBezTo>
                  <a:cubicBezTo>
                    <a:pt x="868" y="5"/>
                    <a:pt x="829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4"/>
            <p:cNvSpPr/>
            <p:nvPr/>
          </p:nvSpPr>
          <p:spPr>
            <a:xfrm>
              <a:off x="7659150" y="3276963"/>
              <a:ext cx="107450" cy="50950"/>
            </a:xfrm>
            <a:custGeom>
              <a:avLst/>
              <a:gdLst/>
              <a:ahLst/>
              <a:cxnLst/>
              <a:rect l="l" t="t" r="r" b="b"/>
              <a:pathLst>
                <a:path w="4298" h="2038" extrusionOk="0">
                  <a:moveTo>
                    <a:pt x="3854" y="1"/>
                  </a:moveTo>
                  <a:cubicBezTo>
                    <a:pt x="3841" y="1"/>
                    <a:pt x="3828" y="2"/>
                    <a:pt x="3815" y="3"/>
                  </a:cubicBezTo>
                  <a:cubicBezTo>
                    <a:pt x="3807" y="3"/>
                    <a:pt x="3799" y="3"/>
                    <a:pt x="3791" y="3"/>
                  </a:cubicBezTo>
                  <a:cubicBezTo>
                    <a:pt x="3679" y="3"/>
                    <a:pt x="3549" y="44"/>
                    <a:pt x="3440" y="114"/>
                  </a:cubicBezTo>
                  <a:cubicBezTo>
                    <a:pt x="3196" y="264"/>
                    <a:pt x="2983" y="500"/>
                    <a:pt x="2795" y="744"/>
                  </a:cubicBezTo>
                  <a:cubicBezTo>
                    <a:pt x="2702" y="867"/>
                    <a:pt x="2602" y="985"/>
                    <a:pt x="2510" y="1086"/>
                  </a:cubicBezTo>
                  <a:cubicBezTo>
                    <a:pt x="2423" y="1195"/>
                    <a:pt x="2304" y="1240"/>
                    <a:pt x="2282" y="1240"/>
                  </a:cubicBezTo>
                  <a:cubicBezTo>
                    <a:pt x="2282" y="1240"/>
                    <a:pt x="2282" y="1240"/>
                    <a:pt x="2281" y="1240"/>
                  </a:cubicBezTo>
                  <a:lnTo>
                    <a:pt x="2281" y="1240"/>
                  </a:lnTo>
                  <a:cubicBezTo>
                    <a:pt x="2291" y="1248"/>
                    <a:pt x="2289" y="1252"/>
                    <a:pt x="2281" y="1252"/>
                  </a:cubicBezTo>
                  <a:cubicBezTo>
                    <a:pt x="2255" y="1252"/>
                    <a:pt x="2163" y="1220"/>
                    <a:pt x="2153" y="1220"/>
                  </a:cubicBezTo>
                  <a:cubicBezTo>
                    <a:pt x="2152" y="1220"/>
                    <a:pt x="2152" y="1220"/>
                    <a:pt x="2152" y="1221"/>
                  </a:cubicBezTo>
                  <a:lnTo>
                    <a:pt x="1899" y="1119"/>
                  </a:lnTo>
                  <a:cubicBezTo>
                    <a:pt x="1733" y="1050"/>
                    <a:pt x="1545" y="1028"/>
                    <a:pt x="1371" y="1016"/>
                  </a:cubicBezTo>
                  <a:cubicBezTo>
                    <a:pt x="1346" y="1014"/>
                    <a:pt x="1321" y="1013"/>
                    <a:pt x="1296" y="1013"/>
                  </a:cubicBezTo>
                  <a:cubicBezTo>
                    <a:pt x="1144" y="1013"/>
                    <a:pt x="997" y="1044"/>
                    <a:pt x="863" y="1091"/>
                  </a:cubicBezTo>
                  <a:cubicBezTo>
                    <a:pt x="712" y="1146"/>
                    <a:pt x="573" y="1221"/>
                    <a:pt x="467" y="1308"/>
                  </a:cubicBezTo>
                  <a:cubicBezTo>
                    <a:pt x="248" y="1475"/>
                    <a:pt x="137" y="1696"/>
                    <a:pt x="81" y="1819"/>
                  </a:cubicBezTo>
                  <a:cubicBezTo>
                    <a:pt x="25" y="1956"/>
                    <a:pt x="1" y="2038"/>
                    <a:pt x="1" y="2038"/>
                  </a:cubicBezTo>
                  <a:cubicBezTo>
                    <a:pt x="1" y="2038"/>
                    <a:pt x="65" y="1980"/>
                    <a:pt x="164" y="1870"/>
                  </a:cubicBezTo>
                  <a:cubicBezTo>
                    <a:pt x="264" y="1756"/>
                    <a:pt x="423" y="1647"/>
                    <a:pt x="621" y="1545"/>
                  </a:cubicBezTo>
                  <a:cubicBezTo>
                    <a:pt x="718" y="1494"/>
                    <a:pt x="836" y="1462"/>
                    <a:pt x="954" y="1446"/>
                  </a:cubicBezTo>
                  <a:cubicBezTo>
                    <a:pt x="996" y="1440"/>
                    <a:pt x="1039" y="1437"/>
                    <a:pt x="1083" y="1437"/>
                  </a:cubicBezTo>
                  <a:cubicBezTo>
                    <a:pt x="1163" y="1437"/>
                    <a:pt x="1246" y="1446"/>
                    <a:pt x="1332" y="1459"/>
                  </a:cubicBezTo>
                  <a:cubicBezTo>
                    <a:pt x="1461" y="1482"/>
                    <a:pt x="1595" y="1519"/>
                    <a:pt x="1727" y="1577"/>
                  </a:cubicBezTo>
                  <a:lnTo>
                    <a:pt x="1928" y="1665"/>
                  </a:lnTo>
                  <a:cubicBezTo>
                    <a:pt x="2089" y="1718"/>
                    <a:pt x="2064" y="1740"/>
                    <a:pt x="2276" y="1747"/>
                  </a:cubicBezTo>
                  <a:cubicBezTo>
                    <a:pt x="2585" y="1726"/>
                    <a:pt x="2751" y="1552"/>
                    <a:pt x="2871" y="1417"/>
                  </a:cubicBezTo>
                  <a:cubicBezTo>
                    <a:pt x="2998" y="1277"/>
                    <a:pt x="3079" y="1130"/>
                    <a:pt x="3163" y="1000"/>
                  </a:cubicBezTo>
                  <a:cubicBezTo>
                    <a:pt x="3326" y="736"/>
                    <a:pt x="3450" y="489"/>
                    <a:pt x="3608" y="345"/>
                  </a:cubicBezTo>
                  <a:cubicBezTo>
                    <a:pt x="3749" y="195"/>
                    <a:pt x="3912" y="157"/>
                    <a:pt x="4044" y="157"/>
                  </a:cubicBezTo>
                  <a:cubicBezTo>
                    <a:pt x="4178" y="157"/>
                    <a:pt x="4280" y="196"/>
                    <a:pt x="4295" y="196"/>
                  </a:cubicBezTo>
                  <a:cubicBezTo>
                    <a:pt x="4297" y="196"/>
                    <a:pt x="4297" y="196"/>
                    <a:pt x="4296" y="195"/>
                  </a:cubicBezTo>
                  <a:cubicBezTo>
                    <a:pt x="4296" y="195"/>
                    <a:pt x="4234" y="142"/>
                    <a:pt x="4099" y="61"/>
                  </a:cubicBezTo>
                  <a:cubicBezTo>
                    <a:pt x="4034" y="48"/>
                    <a:pt x="3953" y="1"/>
                    <a:pt x="3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4"/>
            <p:cNvSpPr/>
            <p:nvPr/>
          </p:nvSpPr>
          <p:spPr>
            <a:xfrm>
              <a:off x="7732050" y="3405313"/>
              <a:ext cx="104400" cy="136025"/>
            </a:xfrm>
            <a:custGeom>
              <a:avLst/>
              <a:gdLst/>
              <a:ahLst/>
              <a:cxnLst/>
              <a:rect l="l" t="t" r="r" b="b"/>
              <a:pathLst>
                <a:path w="4176" h="5441" extrusionOk="0">
                  <a:moveTo>
                    <a:pt x="1" y="0"/>
                  </a:moveTo>
                  <a:cubicBezTo>
                    <a:pt x="1" y="0"/>
                    <a:pt x="108" y="56"/>
                    <a:pt x="294" y="151"/>
                  </a:cubicBezTo>
                  <a:cubicBezTo>
                    <a:pt x="396" y="187"/>
                    <a:pt x="488" y="272"/>
                    <a:pt x="599" y="351"/>
                  </a:cubicBezTo>
                  <a:cubicBezTo>
                    <a:pt x="714" y="421"/>
                    <a:pt x="805" y="555"/>
                    <a:pt x="925" y="665"/>
                  </a:cubicBezTo>
                  <a:cubicBezTo>
                    <a:pt x="1018" y="799"/>
                    <a:pt x="1135" y="938"/>
                    <a:pt x="1194" y="1115"/>
                  </a:cubicBezTo>
                  <a:cubicBezTo>
                    <a:pt x="1273" y="1282"/>
                    <a:pt x="1311" y="1475"/>
                    <a:pt x="1348" y="1675"/>
                  </a:cubicBezTo>
                  <a:cubicBezTo>
                    <a:pt x="1373" y="1875"/>
                    <a:pt x="1385" y="2089"/>
                    <a:pt x="1369" y="2305"/>
                  </a:cubicBezTo>
                  <a:lnTo>
                    <a:pt x="1341" y="2632"/>
                  </a:lnTo>
                  <a:cubicBezTo>
                    <a:pt x="1341" y="2833"/>
                    <a:pt x="1307" y="2850"/>
                    <a:pt x="1355" y="3057"/>
                  </a:cubicBezTo>
                  <a:cubicBezTo>
                    <a:pt x="1443" y="3435"/>
                    <a:pt x="1709" y="3619"/>
                    <a:pt x="1931" y="3746"/>
                  </a:cubicBezTo>
                  <a:cubicBezTo>
                    <a:pt x="2160" y="3880"/>
                    <a:pt x="2389" y="3946"/>
                    <a:pt x="2601" y="4022"/>
                  </a:cubicBezTo>
                  <a:cubicBezTo>
                    <a:pt x="3021" y="4163"/>
                    <a:pt x="3408" y="4269"/>
                    <a:pt x="3660" y="4468"/>
                  </a:cubicBezTo>
                  <a:cubicBezTo>
                    <a:pt x="3784" y="4566"/>
                    <a:pt x="3884" y="4672"/>
                    <a:pt x="3946" y="4788"/>
                  </a:cubicBezTo>
                  <a:cubicBezTo>
                    <a:pt x="4023" y="4898"/>
                    <a:pt x="4028" y="5023"/>
                    <a:pt x="4065" y="5118"/>
                  </a:cubicBezTo>
                  <a:cubicBezTo>
                    <a:pt x="4081" y="5323"/>
                    <a:pt x="4090" y="5440"/>
                    <a:pt x="4090" y="5440"/>
                  </a:cubicBezTo>
                  <a:cubicBezTo>
                    <a:pt x="4090" y="5440"/>
                    <a:pt x="4120" y="5328"/>
                    <a:pt x="4163" y="5114"/>
                  </a:cubicBezTo>
                  <a:cubicBezTo>
                    <a:pt x="4151" y="5008"/>
                    <a:pt x="4176" y="4867"/>
                    <a:pt x="4120" y="4718"/>
                  </a:cubicBezTo>
                  <a:cubicBezTo>
                    <a:pt x="4083" y="4561"/>
                    <a:pt x="3991" y="4394"/>
                    <a:pt x="3851" y="4255"/>
                  </a:cubicBezTo>
                  <a:cubicBezTo>
                    <a:pt x="3572" y="3972"/>
                    <a:pt x="3167" y="3774"/>
                    <a:pt x="2759" y="3603"/>
                  </a:cubicBezTo>
                  <a:cubicBezTo>
                    <a:pt x="2556" y="3517"/>
                    <a:pt x="2351" y="3426"/>
                    <a:pt x="2179" y="3321"/>
                  </a:cubicBezTo>
                  <a:cubicBezTo>
                    <a:pt x="2000" y="3229"/>
                    <a:pt x="1867" y="3071"/>
                    <a:pt x="1855" y="2974"/>
                  </a:cubicBezTo>
                  <a:cubicBezTo>
                    <a:pt x="1816" y="2957"/>
                    <a:pt x="1844" y="2727"/>
                    <a:pt x="1834" y="2695"/>
                  </a:cubicBezTo>
                  <a:lnTo>
                    <a:pt x="1856" y="2320"/>
                  </a:lnTo>
                  <a:cubicBezTo>
                    <a:pt x="1873" y="2074"/>
                    <a:pt x="1830" y="1821"/>
                    <a:pt x="1785" y="1588"/>
                  </a:cubicBezTo>
                  <a:cubicBezTo>
                    <a:pt x="1730" y="1350"/>
                    <a:pt x="1643" y="1132"/>
                    <a:pt x="1520" y="943"/>
                  </a:cubicBezTo>
                  <a:cubicBezTo>
                    <a:pt x="1418" y="748"/>
                    <a:pt x="1259" y="597"/>
                    <a:pt x="1128" y="463"/>
                  </a:cubicBezTo>
                  <a:cubicBezTo>
                    <a:pt x="975" y="347"/>
                    <a:pt x="844" y="234"/>
                    <a:pt x="690" y="186"/>
                  </a:cubicBezTo>
                  <a:cubicBezTo>
                    <a:pt x="547" y="128"/>
                    <a:pt x="430" y="67"/>
                    <a:pt x="326" y="57"/>
                  </a:cubicBezTo>
                  <a:cubicBezTo>
                    <a:pt x="118" y="2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4"/>
            <p:cNvSpPr/>
            <p:nvPr/>
          </p:nvSpPr>
          <p:spPr>
            <a:xfrm>
              <a:off x="7498925" y="3468138"/>
              <a:ext cx="72675" cy="94100"/>
            </a:xfrm>
            <a:custGeom>
              <a:avLst/>
              <a:gdLst/>
              <a:ahLst/>
              <a:cxnLst/>
              <a:rect l="l" t="t" r="r" b="b"/>
              <a:pathLst>
                <a:path w="2907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1" y="49"/>
                    <a:pt x="198" y="119"/>
                  </a:cubicBezTo>
                  <a:cubicBezTo>
                    <a:pt x="331" y="191"/>
                    <a:pt x="465" y="322"/>
                    <a:pt x="609" y="491"/>
                  </a:cubicBezTo>
                  <a:cubicBezTo>
                    <a:pt x="669" y="584"/>
                    <a:pt x="742" y="678"/>
                    <a:pt x="776" y="797"/>
                  </a:cubicBezTo>
                  <a:cubicBezTo>
                    <a:pt x="826" y="913"/>
                    <a:pt x="843" y="1041"/>
                    <a:pt x="866" y="1173"/>
                  </a:cubicBezTo>
                  <a:cubicBezTo>
                    <a:pt x="881" y="1307"/>
                    <a:pt x="883" y="1447"/>
                    <a:pt x="872" y="1592"/>
                  </a:cubicBezTo>
                  <a:lnTo>
                    <a:pt x="853" y="1811"/>
                  </a:lnTo>
                  <a:cubicBezTo>
                    <a:pt x="853" y="1975"/>
                    <a:pt x="827" y="1955"/>
                    <a:pt x="863" y="2127"/>
                  </a:cubicBezTo>
                  <a:cubicBezTo>
                    <a:pt x="933" y="2431"/>
                    <a:pt x="1137" y="2563"/>
                    <a:pt x="1298" y="2655"/>
                  </a:cubicBezTo>
                  <a:cubicBezTo>
                    <a:pt x="1467" y="2754"/>
                    <a:pt x="1628" y="2796"/>
                    <a:pt x="1777" y="2846"/>
                  </a:cubicBezTo>
                  <a:cubicBezTo>
                    <a:pt x="2069" y="2940"/>
                    <a:pt x="2332" y="2999"/>
                    <a:pt x="2504" y="3123"/>
                  </a:cubicBezTo>
                  <a:cubicBezTo>
                    <a:pt x="2678" y="3239"/>
                    <a:pt x="2761" y="3405"/>
                    <a:pt x="2798" y="3540"/>
                  </a:cubicBezTo>
                  <a:cubicBezTo>
                    <a:pt x="2814" y="3677"/>
                    <a:pt x="2830" y="3763"/>
                    <a:pt x="2830" y="3763"/>
                  </a:cubicBezTo>
                  <a:cubicBezTo>
                    <a:pt x="2830" y="3763"/>
                    <a:pt x="2859" y="3688"/>
                    <a:pt x="2897" y="3536"/>
                  </a:cubicBezTo>
                  <a:cubicBezTo>
                    <a:pt x="2904" y="3394"/>
                    <a:pt x="2906" y="3124"/>
                    <a:pt x="2695" y="2910"/>
                  </a:cubicBezTo>
                  <a:cubicBezTo>
                    <a:pt x="2497" y="2702"/>
                    <a:pt x="2214" y="2548"/>
                    <a:pt x="1934" y="2428"/>
                  </a:cubicBezTo>
                  <a:cubicBezTo>
                    <a:pt x="1795" y="2367"/>
                    <a:pt x="1656" y="2300"/>
                    <a:pt x="1545" y="2232"/>
                  </a:cubicBezTo>
                  <a:cubicBezTo>
                    <a:pt x="1428" y="2175"/>
                    <a:pt x="1360" y="2071"/>
                    <a:pt x="1361" y="2045"/>
                  </a:cubicBezTo>
                  <a:lnTo>
                    <a:pt x="1361" y="2045"/>
                  </a:lnTo>
                  <a:cubicBezTo>
                    <a:pt x="1360" y="2046"/>
                    <a:pt x="1359" y="2047"/>
                    <a:pt x="1358" y="2047"/>
                  </a:cubicBezTo>
                  <a:cubicBezTo>
                    <a:pt x="1337" y="2047"/>
                    <a:pt x="1352" y="1876"/>
                    <a:pt x="1345" y="1876"/>
                  </a:cubicBezTo>
                  <a:lnTo>
                    <a:pt x="1345" y="1876"/>
                  </a:lnTo>
                  <a:cubicBezTo>
                    <a:pt x="1345" y="1876"/>
                    <a:pt x="1345" y="1876"/>
                    <a:pt x="1345" y="1876"/>
                  </a:cubicBezTo>
                  <a:lnTo>
                    <a:pt x="1360" y="1609"/>
                  </a:lnTo>
                  <a:cubicBezTo>
                    <a:pt x="1371" y="1433"/>
                    <a:pt x="1338" y="1252"/>
                    <a:pt x="1302" y="1085"/>
                  </a:cubicBezTo>
                  <a:cubicBezTo>
                    <a:pt x="1261" y="917"/>
                    <a:pt x="1192" y="762"/>
                    <a:pt x="1103" y="626"/>
                  </a:cubicBezTo>
                  <a:cubicBezTo>
                    <a:pt x="1025" y="489"/>
                    <a:pt x="907" y="382"/>
                    <a:pt x="811" y="290"/>
                  </a:cubicBezTo>
                  <a:cubicBezTo>
                    <a:pt x="602" y="117"/>
                    <a:pt x="366" y="53"/>
                    <a:pt x="229" y="26"/>
                  </a:cubicBezTo>
                  <a:cubicBezTo>
                    <a:pt x="86" y="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4"/>
            <p:cNvSpPr/>
            <p:nvPr/>
          </p:nvSpPr>
          <p:spPr>
            <a:xfrm>
              <a:off x="7520200" y="3891113"/>
              <a:ext cx="101675" cy="56650"/>
            </a:xfrm>
            <a:custGeom>
              <a:avLst/>
              <a:gdLst/>
              <a:ahLst/>
              <a:cxnLst/>
              <a:rect l="l" t="t" r="r" b="b"/>
              <a:pathLst>
                <a:path w="4067" h="2266" extrusionOk="0">
                  <a:moveTo>
                    <a:pt x="4067" y="1"/>
                  </a:moveTo>
                  <a:cubicBezTo>
                    <a:pt x="4067" y="1"/>
                    <a:pt x="4008" y="63"/>
                    <a:pt x="3916" y="170"/>
                  </a:cubicBezTo>
                  <a:cubicBezTo>
                    <a:pt x="3825" y="288"/>
                    <a:pt x="3678" y="404"/>
                    <a:pt x="3491" y="515"/>
                  </a:cubicBezTo>
                  <a:cubicBezTo>
                    <a:pt x="3400" y="573"/>
                    <a:pt x="3287" y="612"/>
                    <a:pt x="3174" y="637"/>
                  </a:cubicBezTo>
                  <a:cubicBezTo>
                    <a:pt x="3101" y="653"/>
                    <a:pt x="3027" y="659"/>
                    <a:pt x="2950" y="659"/>
                  </a:cubicBezTo>
                  <a:cubicBezTo>
                    <a:pt x="2903" y="659"/>
                    <a:pt x="2855" y="657"/>
                    <a:pt x="2806" y="653"/>
                  </a:cubicBezTo>
                  <a:cubicBezTo>
                    <a:pt x="2679" y="640"/>
                    <a:pt x="2546" y="613"/>
                    <a:pt x="2415" y="565"/>
                  </a:cubicBezTo>
                  <a:lnTo>
                    <a:pt x="2177" y="482"/>
                  </a:lnTo>
                  <a:cubicBezTo>
                    <a:pt x="2103" y="468"/>
                    <a:pt x="2067" y="438"/>
                    <a:pt x="1937" y="438"/>
                  </a:cubicBezTo>
                  <a:cubicBezTo>
                    <a:pt x="1916" y="438"/>
                    <a:pt x="1891" y="438"/>
                    <a:pt x="1863" y="440"/>
                  </a:cubicBezTo>
                  <a:cubicBezTo>
                    <a:pt x="1562" y="489"/>
                    <a:pt x="1416" y="671"/>
                    <a:pt x="1306" y="809"/>
                  </a:cubicBezTo>
                  <a:cubicBezTo>
                    <a:pt x="1192" y="955"/>
                    <a:pt x="1121" y="1102"/>
                    <a:pt x="1049" y="1236"/>
                  </a:cubicBezTo>
                  <a:cubicBezTo>
                    <a:pt x="907" y="1505"/>
                    <a:pt x="806" y="1755"/>
                    <a:pt x="661" y="1907"/>
                  </a:cubicBezTo>
                  <a:cubicBezTo>
                    <a:pt x="516" y="2087"/>
                    <a:pt x="332" y="2126"/>
                    <a:pt x="195" y="2126"/>
                  </a:cubicBezTo>
                  <a:cubicBezTo>
                    <a:pt x="95" y="2126"/>
                    <a:pt x="20" y="2105"/>
                    <a:pt x="4" y="2105"/>
                  </a:cubicBezTo>
                  <a:cubicBezTo>
                    <a:pt x="2" y="2105"/>
                    <a:pt x="1" y="2106"/>
                    <a:pt x="2" y="2107"/>
                  </a:cubicBezTo>
                  <a:cubicBezTo>
                    <a:pt x="2" y="2107"/>
                    <a:pt x="67" y="2154"/>
                    <a:pt x="205" y="2224"/>
                  </a:cubicBezTo>
                  <a:cubicBezTo>
                    <a:pt x="265" y="2233"/>
                    <a:pt x="338" y="2266"/>
                    <a:pt x="426" y="2266"/>
                  </a:cubicBezTo>
                  <a:cubicBezTo>
                    <a:pt x="446" y="2266"/>
                    <a:pt x="466" y="2264"/>
                    <a:pt x="488" y="2260"/>
                  </a:cubicBezTo>
                  <a:cubicBezTo>
                    <a:pt x="604" y="2258"/>
                    <a:pt x="738" y="2209"/>
                    <a:pt x="847" y="2125"/>
                  </a:cubicBezTo>
                  <a:cubicBezTo>
                    <a:pt x="1074" y="1961"/>
                    <a:pt x="1267" y="1718"/>
                    <a:pt x="1434" y="1468"/>
                  </a:cubicBezTo>
                  <a:cubicBezTo>
                    <a:pt x="1518" y="1341"/>
                    <a:pt x="1608" y="1219"/>
                    <a:pt x="1690" y="1114"/>
                  </a:cubicBezTo>
                  <a:cubicBezTo>
                    <a:pt x="1767" y="1004"/>
                    <a:pt x="1878" y="949"/>
                    <a:pt x="1900" y="949"/>
                  </a:cubicBezTo>
                  <a:cubicBezTo>
                    <a:pt x="1901" y="949"/>
                    <a:pt x="1901" y="949"/>
                    <a:pt x="1901" y="949"/>
                  </a:cubicBezTo>
                  <a:cubicBezTo>
                    <a:pt x="1893" y="941"/>
                    <a:pt x="1897" y="938"/>
                    <a:pt x="1909" y="938"/>
                  </a:cubicBezTo>
                  <a:cubicBezTo>
                    <a:pt x="1938" y="938"/>
                    <a:pt x="2011" y="955"/>
                    <a:pt x="2062" y="967"/>
                  </a:cubicBezTo>
                  <a:lnTo>
                    <a:pt x="2278" y="1036"/>
                  </a:lnTo>
                  <a:cubicBezTo>
                    <a:pt x="2446" y="1093"/>
                    <a:pt x="2631" y="1100"/>
                    <a:pt x="2803" y="1100"/>
                  </a:cubicBezTo>
                  <a:cubicBezTo>
                    <a:pt x="2979" y="1099"/>
                    <a:pt x="3147" y="1053"/>
                    <a:pt x="3294" y="987"/>
                  </a:cubicBezTo>
                  <a:cubicBezTo>
                    <a:pt x="3437" y="922"/>
                    <a:pt x="3568" y="839"/>
                    <a:pt x="3664" y="746"/>
                  </a:cubicBezTo>
                  <a:cubicBezTo>
                    <a:pt x="3864" y="568"/>
                    <a:pt x="3958" y="343"/>
                    <a:pt x="4004" y="219"/>
                  </a:cubicBezTo>
                  <a:cubicBezTo>
                    <a:pt x="4049" y="84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4"/>
            <p:cNvSpPr/>
            <p:nvPr/>
          </p:nvSpPr>
          <p:spPr>
            <a:xfrm>
              <a:off x="7008800" y="3040813"/>
              <a:ext cx="435550" cy="1033025"/>
            </a:xfrm>
            <a:custGeom>
              <a:avLst/>
              <a:gdLst/>
              <a:ahLst/>
              <a:cxnLst/>
              <a:rect l="l" t="t" r="r" b="b"/>
              <a:pathLst>
                <a:path w="17422" h="41321" extrusionOk="0">
                  <a:moveTo>
                    <a:pt x="14019" y="762"/>
                  </a:moveTo>
                  <a:cubicBezTo>
                    <a:pt x="15564" y="762"/>
                    <a:pt x="16170" y="1905"/>
                    <a:pt x="16344" y="2347"/>
                  </a:cubicBezTo>
                  <a:cubicBezTo>
                    <a:pt x="16362" y="3892"/>
                    <a:pt x="16650" y="30468"/>
                    <a:pt x="16344" y="35528"/>
                  </a:cubicBezTo>
                  <a:cubicBezTo>
                    <a:pt x="16064" y="40177"/>
                    <a:pt x="14844" y="40560"/>
                    <a:pt x="13512" y="40560"/>
                  </a:cubicBezTo>
                  <a:cubicBezTo>
                    <a:pt x="13153" y="40560"/>
                    <a:pt x="12734" y="40521"/>
                    <a:pt x="12193" y="40434"/>
                  </a:cubicBezTo>
                  <a:cubicBezTo>
                    <a:pt x="9288" y="39969"/>
                    <a:pt x="6453" y="38093"/>
                    <a:pt x="5367" y="36910"/>
                  </a:cubicBezTo>
                  <a:cubicBezTo>
                    <a:pt x="5009" y="36521"/>
                    <a:pt x="4629" y="36144"/>
                    <a:pt x="4265" y="35782"/>
                  </a:cubicBezTo>
                  <a:cubicBezTo>
                    <a:pt x="3466" y="34992"/>
                    <a:pt x="2713" y="34246"/>
                    <a:pt x="2519" y="33652"/>
                  </a:cubicBezTo>
                  <a:cubicBezTo>
                    <a:pt x="2294" y="32962"/>
                    <a:pt x="2561" y="32687"/>
                    <a:pt x="2563" y="32684"/>
                  </a:cubicBezTo>
                  <a:cubicBezTo>
                    <a:pt x="2689" y="32577"/>
                    <a:pt x="2732" y="32404"/>
                    <a:pt x="2670" y="32252"/>
                  </a:cubicBezTo>
                  <a:cubicBezTo>
                    <a:pt x="2658" y="32220"/>
                    <a:pt x="1415" y="29114"/>
                    <a:pt x="1110" y="27077"/>
                  </a:cubicBezTo>
                  <a:cubicBezTo>
                    <a:pt x="767" y="24803"/>
                    <a:pt x="903" y="22605"/>
                    <a:pt x="954" y="21986"/>
                  </a:cubicBezTo>
                  <a:cubicBezTo>
                    <a:pt x="973" y="21734"/>
                    <a:pt x="1023" y="21460"/>
                    <a:pt x="1078" y="21146"/>
                  </a:cubicBezTo>
                  <a:cubicBezTo>
                    <a:pt x="1234" y="20261"/>
                    <a:pt x="1447" y="19048"/>
                    <a:pt x="1269" y="17226"/>
                  </a:cubicBezTo>
                  <a:cubicBezTo>
                    <a:pt x="1051" y="15010"/>
                    <a:pt x="1964" y="13876"/>
                    <a:pt x="1972" y="13868"/>
                  </a:cubicBezTo>
                  <a:cubicBezTo>
                    <a:pt x="2029" y="13798"/>
                    <a:pt x="2061" y="13711"/>
                    <a:pt x="2061" y="13620"/>
                  </a:cubicBezTo>
                  <a:cubicBezTo>
                    <a:pt x="2061" y="11193"/>
                    <a:pt x="3790" y="8855"/>
                    <a:pt x="3806" y="8831"/>
                  </a:cubicBezTo>
                  <a:cubicBezTo>
                    <a:pt x="3842" y="8785"/>
                    <a:pt x="3866" y="8729"/>
                    <a:pt x="3876" y="8671"/>
                  </a:cubicBezTo>
                  <a:cubicBezTo>
                    <a:pt x="4219" y="6774"/>
                    <a:pt x="7783" y="3825"/>
                    <a:pt x="11163" y="1746"/>
                  </a:cubicBezTo>
                  <a:cubicBezTo>
                    <a:pt x="12226" y="1093"/>
                    <a:pt x="13187" y="762"/>
                    <a:pt x="14019" y="762"/>
                  </a:cubicBezTo>
                  <a:close/>
                  <a:moveTo>
                    <a:pt x="14021" y="1"/>
                  </a:moveTo>
                  <a:cubicBezTo>
                    <a:pt x="13046" y="1"/>
                    <a:pt x="11950" y="370"/>
                    <a:pt x="10767" y="1098"/>
                  </a:cubicBezTo>
                  <a:cubicBezTo>
                    <a:pt x="9595" y="1818"/>
                    <a:pt x="3778" y="5527"/>
                    <a:pt x="3146" y="8448"/>
                  </a:cubicBezTo>
                  <a:cubicBezTo>
                    <a:pt x="2840" y="8877"/>
                    <a:pt x="1355" y="11078"/>
                    <a:pt x="1303" y="13493"/>
                  </a:cubicBezTo>
                  <a:cubicBezTo>
                    <a:pt x="1039" y="13870"/>
                    <a:pt x="300" y="15141"/>
                    <a:pt x="512" y="17300"/>
                  </a:cubicBezTo>
                  <a:cubicBezTo>
                    <a:pt x="682" y="19019"/>
                    <a:pt x="485" y="20125"/>
                    <a:pt x="329" y="21013"/>
                  </a:cubicBezTo>
                  <a:cubicBezTo>
                    <a:pt x="268" y="21354"/>
                    <a:pt x="216" y="21652"/>
                    <a:pt x="194" y="21925"/>
                  </a:cubicBezTo>
                  <a:cubicBezTo>
                    <a:pt x="142" y="22565"/>
                    <a:pt x="0" y="24836"/>
                    <a:pt x="356" y="27191"/>
                  </a:cubicBezTo>
                  <a:cubicBezTo>
                    <a:pt x="631" y="29027"/>
                    <a:pt x="1592" y="31588"/>
                    <a:pt x="1881" y="32330"/>
                  </a:cubicBezTo>
                  <a:cubicBezTo>
                    <a:pt x="1693" y="32636"/>
                    <a:pt x="1559" y="33164"/>
                    <a:pt x="1794" y="33889"/>
                  </a:cubicBezTo>
                  <a:cubicBezTo>
                    <a:pt x="2046" y="34656"/>
                    <a:pt x="2826" y="35428"/>
                    <a:pt x="3728" y="36323"/>
                  </a:cubicBezTo>
                  <a:cubicBezTo>
                    <a:pt x="4085" y="36676"/>
                    <a:pt x="4456" y="37044"/>
                    <a:pt x="4805" y="37424"/>
                  </a:cubicBezTo>
                  <a:cubicBezTo>
                    <a:pt x="5964" y="38688"/>
                    <a:pt x="8985" y="40689"/>
                    <a:pt x="12072" y="41184"/>
                  </a:cubicBezTo>
                  <a:cubicBezTo>
                    <a:pt x="12654" y="41278"/>
                    <a:pt x="13112" y="41320"/>
                    <a:pt x="13512" y="41320"/>
                  </a:cubicBezTo>
                  <a:cubicBezTo>
                    <a:pt x="15846" y="41320"/>
                    <a:pt x="16855" y="39709"/>
                    <a:pt x="17106" y="35571"/>
                  </a:cubicBezTo>
                  <a:cubicBezTo>
                    <a:pt x="17421" y="30360"/>
                    <a:pt x="17110" y="2547"/>
                    <a:pt x="17107" y="2268"/>
                  </a:cubicBezTo>
                  <a:cubicBezTo>
                    <a:pt x="17106" y="2225"/>
                    <a:pt x="17100" y="2181"/>
                    <a:pt x="17084" y="2140"/>
                  </a:cubicBezTo>
                  <a:cubicBezTo>
                    <a:pt x="16704" y="1106"/>
                    <a:pt x="15701" y="1"/>
                    <a:pt x="140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7096325" y="3136438"/>
              <a:ext cx="253700" cy="119475"/>
            </a:xfrm>
            <a:custGeom>
              <a:avLst/>
              <a:gdLst/>
              <a:ahLst/>
              <a:cxnLst/>
              <a:rect l="l" t="t" r="r" b="b"/>
              <a:pathLst>
                <a:path w="10148" h="4779" extrusionOk="0">
                  <a:moveTo>
                    <a:pt x="10135" y="0"/>
                  </a:moveTo>
                  <a:lnTo>
                    <a:pt x="10135" y="0"/>
                  </a:lnTo>
                  <a:cubicBezTo>
                    <a:pt x="10072" y="349"/>
                    <a:pt x="9942" y="673"/>
                    <a:pt x="9811" y="990"/>
                  </a:cubicBezTo>
                  <a:cubicBezTo>
                    <a:pt x="9751" y="1149"/>
                    <a:pt x="9654" y="1304"/>
                    <a:pt x="9575" y="1460"/>
                  </a:cubicBezTo>
                  <a:cubicBezTo>
                    <a:pt x="9496" y="1612"/>
                    <a:pt x="9421" y="1789"/>
                    <a:pt x="9344" y="1921"/>
                  </a:cubicBezTo>
                  <a:cubicBezTo>
                    <a:pt x="9258" y="2060"/>
                    <a:pt x="9164" y="2197"/>
                    <a:pt x="9053" y="2272"/>
                  </a:cubicBezTo>
                  <a:cubicBezTo>
                    <a:pt x="8983" y="2320"/>
                    <a:pt x="8912" y="2341"/>
                    <a:pt x="8829" y="2341"/>
                  </a:cubicBezTo>
                  <a:cubicBezTo>
                    <a:pt x="8786" y="2341"/>
                    <a:pt x="8740" y="2336"/>
                    <a:pt x="8689" y="2325"/>
                  </a:cubicBezTo>
                  <a:cubicBezTo>
                    <a:pt x="8396" y="2255"/>
                    <a:pt x="8023" y="2109"/>
                    <a:pt x="7631" y="2100"/>
                  </a:cubicBezTo>
                  <a:cubicBezTo>
                    <a:pt x="7609" y="2099"/>
                    <a:pt x="7587" y="2099"/>
                    <a:pt x="7564" y="2099"/>
                  </a:cubicBezTo>
                  <a:cubicBezTo>
                    <a:pt x="7393" y="2099"/>
                    <a:pt x="7206" y="2120"/>
                    <a:pt x="7038" y="2158"/>
                  </a:cubicBezTo>
                  <a:cubicBezTo>
                    <a:pt x="6873" y="2193"/>
                    <a:pt x="6674" y="2277"/>
                    <a:pt x="6514" y="2350"/>
                  </a:cubicBezTo>
                  <a:cubicBezTo>
                    <a:pt x="6165" y="2486"/>
                    <a:pt x="5857" y="2686"/>
                    <a:pt x="5554" y="2887"/>
                  </a:cubicBezTo>
                  <a:cubicBezTo>
                    <a:pt x="4993" y="3284"/>
                    <a:pt x="4486" y="3734"/>
                    <a:pt x="4026" y="4244"/>
                  </a:cubicBezTo>
                  <a:lnTo>
                    <a:pt x="4026" y="4244"/>
                  </a:lnTo>
                  <a:cubicBezTo>
                    <a:pt x="3765" y="4208"/>
                    <a:pt x="3504" y="4166"/>
                    <a:pt x="3245" y="4166"/>
                  </a:cubicBezTo>
                  <a:cubicBezTo>
                    <a:pt x="3194" y="4166"/>
                    <a:pt x="3144" y="4168"/>
                    <a:pt x="3093" y="4171"/>
                  </a:cubicBezTo>
                  <a:cubicBezTo>
                    <a:pt x="3061" y="4170"/>
                    <a:pt x="3029" y="4170"/>
                    <a:pt x="2996" y="4170"/>
                  </a:cubicBezTo>
                  <a:cubicBezTo>
                    <a:pt x="2671" y="4170"/>
                    <a:pt x="2351" y="4212"/>
                    <a:pt x="2032" y="4243"/>
                  </a:cubicBezTo>
                  <a:cubicBezTo>
                    <a:pt x="1333" y="4344"/>
                    <a:pt x="651" y="4524"/>
                    <a:pt x="1" y="4779"/>
                  </a:cubicBezTo>
                  <a:cubicBezTo>
                    <a:pt x="686" y="4650"/>
                    <a:pt x="1375" y="4580"/>
                    <a:pt x="2058" y="4538"/>
                  </a:cubicBezTo>
                  <a:cubicBezTo>
                    <a:pt x="2218" y="4537"/>
                    <a:pt x="2378" y="4533"/>
                    <a:pt x="2537" y="4533"/>
                  </a:cubicBezTo>
                  <a:cubicBezTo>
                    <a:pt x="2719" y="4533"/>
                    <a:pt x="2899" y="4538"/>
                    <a:pt x="3078" y="4560"/>
                  </a:cubicBezTo>
                  <a:cubicBezTo>
                    <a:pt x="3418" y="4571"/>
                    <a:pt x="3740" y="4657"/>
                    <a:pt x="4067" y="4707"/>
                  </a:cubicBezTo>
                  <a:lnTo>
                    <a:pt x="4074" y="4709"/>
                  </a:lnTo>
                  <a:cubicBezTo>
                    <a:pt x="4086" y="4711"/>
                    <a:pt x="4097" y="4712"/>
                    <a:pt x="4109" y="4712"/>
                  </a:cubicBezTo>
                  <a:cubicBezTo>
                    <a:pt x="4174" y="4712"/>
                    <a:pt x="4239" y="4687"/>
                    <a:pt x="4289" y="4637"/>
                  </a:cubicBezTo>
                  <a:cubicBezTo>
                    <a:pt x="4764" y="4155"/>
                    <a:pt x="5283" y="3685"/>
                    <a:pt x="5844" y="3306"/>
                  </a:cubicBezTo>
                  <a:cubicBezTo>
                    <a:pt x="6122" y="3116"/>
                    <a:pt x="6408" y="2924"/>
                    <a:pt x="6713" y="2801"/>
                  </a:cubicBezTo>
                  <a:cubicBezTo>
                    <a:pt x="6874" y="2726"/>
                    <a:pt x="6997" y="2671"/>
                    <a:pt x="7175" y="2623"/>
                  </a:cubicBezTo>
                  <a:cubicBezTo>
                    <a:pt x="7326" y="2581"/>
                    <a:pt x="7463" y="2563"/>
                    <a:pt x="7625" y="2559"/>
                  </a:cubicBezTo>
                  <a:cubicBezTo>
                    <a:pt x="7637" y="2558"/>
                    <a:pt x="7649" y="2558"/>
                    <a:pt x="7661" y="2558"/>
                  </a:cubicBezTo>
                  <a:cubicBezTo>
                    <a:pt x="7964" y="2558"/>
                    <a:pt x="8255" y="2659"/>
                    <a:pt x="8636" y="2714"/>
                  </a:cubicBezTo>
                  <a:cubicBezTo>
                    <a:pt x="8673" y="2720"/>
                    <a:pt x="8713" y="2723"/>
                    <a:pt x="8755" y="2723"/>
                  </a:cubicBezTo>
                  <a:cubicBezTo>
                    <a:pt x="8929" y="2723"/>
                    <a:pt x="9131" y="2668"/>
                    <a:pt x="9267" y="2545"/>
                  </a:cubicBezTo>
                  <a:cubicBezTo>
                    <a:pt x="9437" y="2401"/>
                    <a:pt x="9524" y="2228"/>
                    <a:pt x="9607" y="2061"/>
                  </a:cubicBezTo>
                  <a:cubicBezTo>
                    <a:pt x="9753" y="1715"/>
                    <a:pt x="9872" y="1403"/>
                    <a:pt x="9974" y="1056"/>
                  </a:cubicBezTo>
                  <a:cubicBezTo>
                    <a:pt x="10061" y="706"/>
                    <a:pt x="10148" y="357"/>
                    <a:pt x="10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4"/>
            <p:cNvSpPr/>
            <p:nvPr/>
          </p:nvSpPr>
          <p:spPr>
            <a:xfrm>
              <a:off x="7194450" y="3243888"/>
              <a:ext cx="72175" cy="57600"/>
            </a:xfrm>
            <a:custGeom>
              <a:avLst/>
              <a:gdLst/>
              <a:ahLst/>
              <a:cxnLst/>
              <a:rect l="l" t="t" r="r" b="b"/>
              <a:pathLst>
                <a:path w="2887" h="2304" extrusionOk="0">
                  <a:moveTo>
                    <a:pt x="252" y="0"/>
                  </a:moveTo>
                  <a:lnTo>
                    <a:pt x="235" y="1"/>
                  </a:lnTo>
                  <a:cubicBezTo>
                    <a:pt x="231" y="1"/>
                    <a:pt x="228" y="1"/>
                    <a:pt x="224" y="1"/>
                  </a:cubicBezTo>
                  <a:cubicBezTo>
                    <a:pt x="154" y="1"/>
                    <a:pt x="85" y="41"/>
                    <a:pt x="50" y="108"/>
                  </a:cubicBezTo>
                  <a:cubicBezTo>
                    <a:pt x="1" y="205"/>
                    <a:pt x="38" y="326"/>
                    <a:pt x="135" y="376"/>
                  </a:cubicBezTo>
                  <a:cubicBezTo>
                    <a:pt x="135" y="376"/>
                    <a:pt x="322" y="472"/>
                    <a:pt x="602" y="616"/>
                  </a:cubicBezTo>
                  <a:cubicBezTo>
                    <a:pt x="746" y="676"/>
                    <a:pt x="893" y="790"/>
                    <a:pt x="1070" y="872"/>
                  </a:cubicBezTo>
                  <a:cubicBezTo>
                    <a:pt x="1233" y="977"/>
                    <a:pt x="1421" y="1073"/>
                    <a:pt x="1584" y="1199"/>
                  </a:cubicBezTo>
                  <a:cubicBezTo>
                    <a:pt x="1750" y="1323"/>
                    <a:pt x="1942" y="1421"/>
                    <a:pt x="2078" y="1563"/>
                  </a:cubicBezTo>
                  <a:cubicBezTo>
                    <a:pt x="2215" y="1699"/>
                    <a:pt x="2393" y="1791"/>
                    <a:pt x="2489" y="1918"/>
                  </a:cubicBezTo>
                  <a:cubicBezTo>
                    <a:pt x="2713" y="2146"/>
                    <a:pt x="2887" y="2303"/>
                    <a:pt x="2887" y="2303"/>
                  </a:cubicBezTo>
                  <a:cubicBezTo>
                    <a:pt x="2887" y="2303"/>
                    <a:pt x="2819" y="2094"/>
                    <a:pt x="2680" y="1777"/>
                  </a:cubicBezTo>
                  <a:cubicBezTo>
                    <a:pt x="2526" y="1469"/>
                    <a:pt x="2237" y="1102"/>
                    <a:pt x="1891" y="796"/>
                  </a:cubicBezTo>
                  <a:cubicBezTo>
                    <a:pt x="1534" y="504"/>
                    <a:pt x="1134" y="269"/>
                    <a:pt x="808" y="153"/>
                  </a:cubicBezTo>
                  <a:cubicBezTo>
                    <a:pt x="651" y="87"/>
                    <a:pt x="507" y="55"/>
                    <a:pt x="405" y="28"/>
                  </a:cubicBezTo>
                  <a:cubicBezTo>
                    <a:pt x="302" y="2"/>
                    <a:pt x="252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4"/>
            <p:cNvSpPr/>
            <p:nvPr/>
          </p:nvSpPr>
          <p:spPr>
            <a:xfrm>
              <a:off x="7055250" y="3301063"/>
              <a:ext cx="76250" cy="69800"/>
            </a:xfrm>
            <a:custGeom>
              <a:avLst/>
              <a:gdLst/>
              <a:ahLst/>
              <a:cxnLst/>
              <a:rect l="l" t="t" r="r" b="b"/>
              <a:pathLst>
                <a:path w="3050" h="2792" extrusionOk="0">
                  <a:moveTo>
                    <a:pt x="3050" y="0"/>
                  </a:moveTo>
                  <a:lnTo>
                    <a:pt x="3050" y="0"/>
                  </a:lnTo>
                  <a:cubicBezTo>
                    <a:pt x="2799" y="88"/>
                    <a:pt x="2562" y="195"/>
                    <a:pt x="2324" y="299"/>
                  </a:cubicBezTo>
                  <a:cubicBezTo>
                    <a:pt x="2094" y="428"/>
                    <a:pt x="1850" y="502"/>
                    <a:pt x="1614" y="586"/>
                  </a:cubicBezTo>
                  <a:cubicBezTo>
                    <a:pt x="1161" y="778"/>
                    <a:pt x="672" y="943"/>
                    <a:pt x="208" y="1116"/>
                  </a:cubicBezTo>
                  <a:lnTo>
                    <a:pt x="195" y="1121"/>
                  </a:lnTo>
                  <a:cubicBezTo>
                    <a:pt x="131" y="1144"/>
                    <a:pt x="79" y="1194"/>
                    <a:pt x="53" y="1260"/>
                  </a:cubicBezTo>
                  <a:cubicBezTo>
                    <a:pt x="0" y="1389"/>
                    <a:pt x="61" y="1533"/>
                    <a:pt x="189" y="1584"/>
                  </a:cubicBezTo>
                  <a:cubicBezTo>
                    <a:pt x="337" y="1643"/>
                    <a:pt x="504" y="1746"/>
                    <a:pt x="669" y="1824"/>
                  </a:cubicBezTo>
                  <a:cubicBezTo>
                    <a:pt x="827" y="1921"/>
                    <a:pt x="984" y="2024"/>
                    <a:pt x="1148" y="2120"/>
                  </a:cubicBezTo>
                  <a:cubicBezTo>
                    <a:pt x="1320" y="2206"/>
                    <a:pt x="1453" y="2345"/>
                    <a:pt x="1613" y="2455"/>
                  </a:cubicBezTo>
                  <a:cubicBezTo>
                    <a:pt x="1773" y="2566"/>
                    <a:pt x="1927" y="2686"/>
                    <a:pt x="2101" y="2792"/>
                  </a:cubicBezTo>
                  <a:cubicBezTo>
                    <a:pt x="2001" y="2622"/>
                    <a:pt x="1880" y="2466"/>
                    <a:pt x="1764" y="2300"/>
                  </a:cubicBezTo>
                  <a:cubicBezTo>
                    <a:pt x="1646" y="2138"/>
                    <a:pt x="1523" y="1979"/>
                    <a:pt x="1369" y="1848"/>
                  </a:cubicBezTo>
                  <a:cubicBezTo>
                    <a:pt x="1220" y="1713"/>
                    <a:pt x="1079" y="1565"/>
                    <a:pt x="912" y="1446"/>
                  </a:cubicBezTo>
                  <a:cubicBezTo>
                    <a:pt x="896" y="1436"/>
                    <a:pt x="879" y="1425"/>
                    <a:pt x="863" y="1414"/>
                  </a:cubicBezTo>
                  <a:lnTo>
                    <a:pt x="863" y="1414"/>
                  </a:lnTo>
                  <a:cubicBezTo>
                    <a:pt x="941" y="1383"/>
                    <a:pt x="1019" y="1351"/>
                    <a:pt x="1097" y="1318"/>
                  </a:cubicBezTo>
                  <a:cubicBezTo>
                    <a:pt x="1345" y="1232"/>
                    <a:pt x="1577" y="1087"/>
                    <a:pt x="1815" y="965"/>
                  </a:cubicBezTo>
                  <a:cubicBezTo>
                    <a:pt x="2044" y="826"/>
                    <a:pt x="2275" y="697"/>
                    <a:pt x="2469" y="527"/>
                  </a:cubicBezTo>
                  <a:cubicBezTo>
                    <a:pt x="2667" y="357"/>
                    <a:pt x="2865" y="189"/>
                    <a:pt x="3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4"/>
            <p:cNvSpPr/>
            <p:nvPr/>
          </p:nvSpPr>
          <p:spPr>
            <a:xfrm>
              <a:off x="7241850" y="3102863"/>
              <a:ext cx="107875" cy="74350"/>
            </a:xfrm>
            <a:custGeom>
              <a:avLst/>
              <a:gdLst/>
              <a:ahLst/>
              <a:cxnLst/>
              <a:rect l="l" t="t" r="r" b="b"/>
              <a:pathLst>
                <a:path w="4315" h="2974" extrusionOk="0">
                  <a:moveTo>
                    <a:pt x="3038" y="0"/>
                  </a:moveTo>
                  <a:cubicBezTo>
                    <a:pt x="2880" y="26"/>
                    <a:pt x="2717" y="70"/>
                    <a:pt x="2546" y="121"/>
                  </a:cubicBezTo>
                  <a:cubicBezTo>
                    <a:pt x="2186" y="190"/>
                    <a:pt x="1918" y="461"/>
                    <a:pt x="1593" y="641"/>
                  </a:cubicBezTo>
                  <a:cubicBezTo>
                    <a:pt x="1442" y="745"/>
                    <a:pt x="1337" y="896"/>
                    <a:pt x="1209" y="1019"/>
                  </a:cubicBezTo>
                  <a:cubicBezTo>
                    <a:pt x="1084" y="1146"/>
                    <a:pt x="973" y="1281"/>
                    <a:pt x="861" y="1406"/>
                  </a:cubicBezTo>
                  <a:cubicBezTo>
                    <a:pt x="619" y="1647"/>
                    <a:pt x="523" y="1957"/>
                    <a:pt x="378" y="2177"/>
                  </a:cubicBezTo>
                  <a:cubicBezTo>
                    <a:pt x="127" y="2647"/>
                    <a:pt x="0" y="2974"/>
                    <a:pt x="0" y="2974"/>
                  </a:cubicBezTo>
                  <a:cubicBezTo>
                    <a:pt x="0" y="2974"/>
                    <a:pt x="268" y="2730"/>
                    <a:pt x="610" y="2344"/>
                  </a:cubicBezTo>
                  <a:cubicBezTo>
                    <a:pt x="786" y="2157"/>
                    <a:pt x="951" y="1901"/>
                    <a:pt x="1197" y="1702"/>
                  </a:cubicBezTo>
                  <a:cubicBezTo>
                    <a:pt x="1310" y="1595"/>
                    <a:pt x="1435" y="1490"/>
                    <a:pt x="1549" y="1372"/>
                  </a:cubicBezTo>
                  <a:cubicBezTo>
                    <a:pt x="1670" y="1264"/>
                    <a:pt x="1774" y="1125"/>
                    <a:pt x="1910" y="1038"/>
                  </a:cubicBezTo>
                  <a:lnTo>
                    <a:pt x="2308" y="764"/>
                  </a:lnTo>
                  <a:cubicBezTo>
                    <a:pt x="2437" y="666"/>
                    <a:pt x="2564" y="575"/>
                    <a:pt x="2708" y="536"/>
                  </a:cubicBezTo>
                  <a:cubicBezTo>
                    <a:pt x="2847" y="486"/>
                    <a:pt x="2975" y="413"/>
                    <a:pt x="3104" y="362"/>
                  </a:cubicBezTo>
                  <a:cubicBezTo>
                    <a:pt x="3241" y="340"/>
                    <a:pt x="3369" y="317"/>
                    <a:pt x="3487" y="297"/>
                  </a:cubicBezTo>
                  <a:cubicBezTo>
                    <a:pt x="3528" y="287"/>
                    <a:pt x="3568" y="284"/>
                    <a:pt x="3607" y="284"/>
                  </a:cubicBezTo>
                  <a:cubicBezTo>
                    <a:pt x="3668" y="284"/>
                    <a:pt x="3727" y="292"/>
                    <a:pt x="3784" y="292"/>
                  </a:cubicBezTo>
                  <a:cubicBezTo>
                    <a:pt x="3796" y="292"/>
                    <a:pt x="3808" y="291"/>
                    <a:pt x="3820" y="291"/>
                  </a:cubicBezTo>
                  <a:cubicBezTo>
                    <a:pt x="3832" y="290"/>
                    <a:pt x="3844" y="290"/>
                    <a:pt x="3855" y="290"/>
                  </a:cubicBezTo>
                  <a:cubicBezTo>
                    <a:pt x="3944" y="290"/>
                    <a:pt x="4018" y="304"/>
                    <a:pt x="4081" y="321"/>
                  </a:cubicBezTo>
                  <a:cubicBezTo>
                    <a:pt x="4228" y="346"/>
                    <a:pt x="4315" y="381"/>
                    <a:pt x="4315" y="381"/>
                  </a:cubicBezTo>
                  <a:cubicBezTo>
                    <a:pt x="4315" y="381"/>
                    <a:pt x="4261" y="312"/>
                    <a:pt x="4123" y="233"/>
                  </a:cubicBezTo>
                  <a:cubicBezTo>
                    <a:pt x="4054" y="187"/>
                    <a:pt x="3968" y="139"/>
                    <a:pt x="3861" y="109"/>
                  </a:cubicBezTo>
                  <a:cubicBezTo>
                    <a:pt x="3762" y="82"/>
                    <a:pt x="3649" y="13"/>
                    <a:pt x="3519" y="13"/>
                  </a:cubicBezTo>
                  <a:cubicBezTo>
                    <a:pt x="3510" y="13"/>
                    <a:pt x="3502" y="13"/>
                    <a:pt x="3494" y="14"/>
                  </a:cubicBezTo>
                  <a:cubicBezTo>
                    <a:pt x="3353" y="10"/>
                    <a:pt x="3199" y="6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4"/>
            <p:cNvSpPr/>
            <p:nvPr/>
          </p:nvSpPr>
          <p:spPr>
            <a:xfrm>
              <a:off x="7377425" y="3268163"/>
              <a:ext cx="53700" cy="41800"/>
            </a:xfrm>
            <a:custGeom>
              <a:avLst/>
              <a:gdLst/>
              <a:ahLst/>
              <a:cxnLst/>
              <a:rect l="l" t="t" r="r" b="b"/>
              <a:pathLst>
                <a:path w="2148" h="1672" extrusionOk="0">
                  <a:moveTo>
                    <a:pt x="502" y="1"/>
                  </a:moveTo>
                  <a:cubicBezTo>
                    <a:pt x="491" y="1"/>
                    <a:pt x="479" y="1"/>
                    <a:pt x="468" y="2"/>
                  </a:cubicBezTo>
                  <a:cubicBezTo>
                    <a:pt x="177" y="12"/>
                    <a:pt x="0" y="64"/>
                    <a:pt x="0" y="64"/>
                  </a:cubicBezTo>
                  <a:cubicBezTo>
                    <a:pt x="0" y="64"/>
                    <a:pt x="171" y="177"/>
                    <a:pt x="396" y="279"/>
                  </a:cubicBezTo>
                  <a:cubicBezTo>
                    <a:pt x="516" y="307"/>
                    <a:pt x="621" y="435"/>
                    <a:pt x="753" y="498"/>
                  </a:cubicBezTo>
                  <a:cubicBezTo>
                    <a:pt x="887" y="560"/>
                    <a:pt x="998" y="685"/>
                    <a:pt x="1128" y="770"/>
                  </a:cubicBezTo>
                  <a:cubicBezTo>
                    <a:pt x="1256" y="863"/>
                    <a:pt x="1368" y="979"/>
                    <a:pt x="1490" y="1074"/>
                  </a:cubicBezTo>
                  <a:cubicBezTo>
                    <a:pt x="1593" y="1186"/>
                    <a:pt x="1725" y="1267"/>
                    <a:pt x="1806" y="1367"/>
                  </a:cubicBezTo>
                  <a:cubicBezTo>
                    <a:pt x="1999" y="1541"/>
                    <a:pt x="2140" y="1672"/>
                    <a:pt x="2140" y="1672"/>
                  </a:cubicBezTo>
                  <a:cubicBezTo>
                    <a:pt x="2140" y="1672"/>
                    <a:pt x="2148" y="1474"/>
                    <a:pt x="2043" y="1212"/>
                  </a:cubicBezTo>
                  <a:cubicBezTo>
                    <a:pt x="1950" y="946"/>
                    <a:pt x="1746" y="616"/>
                    <a:pt x="1444" y="374"/>
                  </a:cubicBezTo>
                  <a:cubicBezTo>
                    <a:pt x="1277" y="274"/>
                    <a:pt x="1134" y="137"/>
                    <a:pt x="951" y="98"/>
                  </a:cubicBezTo>
                  <a:cubicBezTo>
                    <a:pt x="788" y="52"/>
                    <a:pt x="640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4"/>
            <p:cNvSpPr/>
            <p:nvPr/>
          </p:nvSpPr>
          <p:spPr>
            <a:xfrm>
              <a:off x="7288425" y="3221238"/>
              <a:ext cx="95000" cy="47450"/>
            </a:xfrm>
            <a:custGeom>
              <a:avLst/>
              <a:gdLst/>
              <a:ahLst/>
              <a:cxnLst/>
              <a:rect l="l" t="t" r="r" b="b"/>
              <a:pathLst>
                <a:path w="3800" h="1898" extrusionOk="0">
                  <a:moveTo>
                    <a:pt x="3248" y="0"/>
                  </a:moveTo>
                  <a:cubicBezTo>
                    <a:pt x="3126" y="0"/>
                    <a:pt x="3007" y="24"/>
                    <a:pt x="2885" y="38"/>
                  </a:cubicBezTo>
                  <a:cubicBezTo>
                    <a:pt x="2583" y="94"/>
                    <a:pt x="2274" y="175"/>
                    <a:pt x="2002" y="331"/>
                  </a:cubicBezTo>
                  <a:cubicBezTo>
                    <a:pt x="1864" y="400"/>
                    <a:pt x="1721" y="471"/>
                    <a:pt x="1603" y="571"/>
                  </a:cubicBezTo>
                  <a:cubicBezTo>
                    <a:pt x="1478" y="663"/>
                    <a:pt x="1356" y="761"/>
                    <a:pt x="1238" y="860"/>
                  </a:cubicBezTo>
                  <a:cubicBezTo>
                    <a:pt x="1067" y="1015"/>
                    <a:pt x="920" y="1196"/>
                    <a:pt x="776" y="1376"/>
                  </a:cubicBezTo>
                  <a:lnTo>
                    <a:pt x="776" y="1376"/>
                  </a:lnTo>
                  <a:cubicBezTo>
                    <a:pt x="533" y="1129"/>
                    <a:pt x="283" y="886"/>
                    <a:pt x="0" y="670"/>
                  </a:cubicBezTo>
                  <a:lnTo>
                    <a:pt x="0" y="670"/>
                  </a:lnTo>
                  <a:cubicBezTo>
                    <a:pt x="173" y="1077"/>
                    <a:pt x="401" y="1444"/>
                    <a:pt x="629" y="1811"/>
                  </a:cubicBezTo>
                  <a:lnTo>
                    <a:pt x="643" y="1831"/>
                  </a:lnTo>
                  <a:cubicBezTo>
                    <a:pt x="680" y="1875"/>
                    <a:pt x="731" y="1897"/>
                    <a:pt x="783" y="1897"/>
                  </a:cubicBezTo>
                  <a:cubicBezTo>
                    <a:pt x="825" y="1897"/>
                    <a:pt x="866" y="1883"/>
                    <a:pt x="901" y="1855"/>
                  </a:cubicBezTo>
                  <a:lnTo>
                    <a:pt x="950" y="1814"/>
                  </a:lnTo>
                  <a:cubicBezTo>
                    <a:pt x="1061" y="1723"/>
                    <a:pt x="1158" y="1622"/>
                    <a:pt x="1261" y="1526"/>
                  </a:cubicBezTo>
                  <a:cubicBezTo>
                    <a:pt x="1369" y="1436"/>
                    <a:pt x="1449" y="1314"/>
                    <a:pt x="1566" y="1237"/>
                  </a:cubicBezTo>
                  <a:cubicBezTo>
                    <a:pt x="1678" y="1154"/>
                    <a:pt x="1788" y="1069"/>
                    <a:pt x="1894" y="978"/>
                  </a:cubicBezTo>
                  <a:cubicBezTo>
                    <a:pt x="1996" y="880"/>
                    <a:pt x="2123" y="824"/>
                    <a:pt x="2236" y="744"/>
                  </a:cubicBezTo>
                  <a:cubicBezTo>
                    <a:pt x="2352" y="668"/>
                    <a:pt x="2466" y="587"/>
                    <a:pt x="2594" y="530"/>
                  </a:cubicBezTo>
                  <a:cubicBezTo>
                    <a:pt x="2717" y="471"/>
                    <a:pt x="2835" y="385"/>
                    <a:pt x="2969" y="342"/>
                  </a:cubicBezTo>
                  <a:cubicBezTo>
                    <a:pt x="3235" y="242"/>
                    <a:pt x="3501" y="135"/>
                    <a:pt x="3800" y="79"/>
                  </a:cubicBezTo>
                  <a:cubicBezTo>
                    <a:pt x="3656" y="30"/>
                    <a:pt x="3499" y="15"/>
                    <a:pt x="3348" y="6"/>
                  </a:cubicBezTo>
                  <a:cubicBezTo>
                    <a:pt x="3314" y="2"/>
                    <a:pt x="3281" y="0"/>
                    <a:pt x="3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4"/>
            <p:cNvSpPr/>
            <p:nvPr/>
          </p:nvSpPr>
          <p:spPr>
            <a:xfrm>
              <a:off x="7279900" y="3257913"/>
              <a:ext cx="34550" cy="111275"/>
            </a:xfrm>
            <a:custGeom>
              <a:avLst/>
              <a:gdLst/>
              <a:ahLst/>
              <a:cxnLst/>
              <a:rect l="l" t="t" r="r" b="b"/>
              <a:pathLst>
                <a:path w="1382" h="4451" extrusionOk="0">
                  <a:moveTo>
                    <a:pt x="1119" y="1"/>
                  </a:moveTo>
                  <a:cubicBezTo>
                    <a:pt x="1039" y="1"/>
                    <a:pt x="960" y="41"/>
                    <a:pt x="917" y="115"/>
                  </a:cubicBezTo>
                  <a:cubicBezTo>
                    <a:pt x="917" y="115"/>
                    <a:pt x="768" y="355"/>
                    <a:pt x="598" y="743"/>
                  </a:cubicBezTo>
                  <a:cubicBezTo>
                    <a:pt x="419" y="1124"/>
                    <a:pt x="248" y="1662"/>
                    <a:pt x="124" y="2213"/>
                  </a:cubicBezTo>
                  <a:cubicBezTo>
                    <a:pt x="63" y="2490"/>
                    <a:pt x="53" y="2781"/>
                    <a:pt x="17" y="3041"/>
                  </a:cubicBezTo>
                  <a:cubicBezTo>
                    <a:pt x="1" y="3308"/>
                    <a:pt x="41" y="3563"/>
                    <a:pt x="49" y="3772"/>
                  </a:cubicBezTo>
                  <a:cubicBezTo>
                    <a:pt x="52" y="3878"/>
                    <a:pt x="101" y="3975"/>
                    <a:pt x="124" y="4058"/>
                  </a:cubicBezTo>
                  <a:cubicBezTo>
                    <a:pt x="153" y="4141"/>
                    <a:pt x="176" y="4212"/>
                    <a:pt x="196" y="4271"/>
                  </a:cubicBezTo>
                  <a:cubicBezTo>
                    <a:pt x="236" y="4385"/>
                    <a:pt x="259" y="4450"/>
                    <a:pt x="259" y="4450"/>
                  </a:cubicBezTo>
                  <a:cubicBezTo>
                    <a:pt x="259" y="4450"/>
                    <a:pt x="256" y="4160"/>
                    <a:pt x="276" y="3769"/>
                  </a:cubicBezTo>
                  <a:cubicBezTo>
                    <a:pt x="339" y="3369"/>
                    <a:pt x="439" y="2851"/>
                    <a:pt x="618" y="2344"/>
                  </a:cubicBezTo>
                  <a:cubicBezTo>
                    <a:pt x="699" y="2088"/>
                    <a:pt x="773" y="1832"/>
                    <a:pt x="870" y="1598"/>
                  </a:cubicBezTo>
                  <a:cubicBezTo>
                    <a:pt x="959" y="1362"/>
                    <a:pt x="1030" y="1138"/>
                    <a:pt x="1109" y="952"/>
                  </a:cubicBezTo>
                  <a:cubicBezTo>
                    <a:pt x="1249" y="573"/>
                    <a:pt x="1343" y="321"/>
                    <a:pt x="1343" y="321"/>
                  </a:cubicBezTo>
                  <a:cubicBezTo>
                    <a:pt x="1381" y="218"/>
                    <a:pt x="1341" y="96"/>
                    <a:pt x="1242" y="35"/>
                  </a:cubicBezTo>
                  <a:cubicBezTo>
                    <a:pt x="1203" y="12"/>
                    <a:pt x="1161" y="1"/>
                    <a:pt x="1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4"/>
            <p:cNvSpPr/>
            <p:nvPr/>
          </p:nvSpPr>
          <p:spPr>
            <a:xfrm>
              <a:off x="7106075" y="3358563"/>
              <a:ext cx="248550" cy="355925"/>
            </a:xfrm>
            <a:custGeom>
              <a:avLst/>
              <a:gdLst/>
              <a:ahLst/>
              <a:cxnLst/>
              <a:rect l="l" t="t" r="r" b="b"/>
              <a:pathLst>
                <a:path w="9942" h="14237" extrusionOk="0">
                  <a:moveTo>
                    <a:pt x="4712" y="1"/>
                  </a:moveTo>
                  <a:cubicBezTo>
                    <a:pt x="4674" y="1"/>
                    <a:pt x="4637" y="1"/>
                    <a:pt x="4599" y="1"/>
                  </a:cubicBezTo>
                  <a:cubicBezTo>
                    <a:pt x="6035" y="76"/>
                    <a:pt x="7509" y="534"/>
                    <a:pt x="8519" y="1526"/>
                  </a:cubicBezTo>
                  <a:lnTo>
                    <a:pt x="8532" y="1537"/>
                  </a:lnTo>
                  <a:cubicBezTo>
                    <a:pt x="9169" y="2084"/>
                    <a:pt x="9637" y="2922"/>
                    <a:pt x="9511" y="3732"/>
                  </a:cubicBezTo>
                  <a:cubicBezTo>
                    <a:pt x="9484" y="3923"/>
                    <a:pt x="9418" y="4148"/>
                    <a:pt x="9324" y="4254"/>
                  </a:cubicBezTo>
                  <a:cubicBezTo>
                    <a:pt x="9227" y="4378"/>
                    <a:pt x="9082" y="4436"/>
                    <a:pt x="8886" y="4453"/>
                  </a:cubicBezTo>
                  <a:cubicBezTo>
                    <a:pt x="8835" y="4457"/>
                    <a:pt x="8782" y="4458"/>
                    <a:pt x="8728" y="4458"/>
                  </a:cubicBezTo>
                  <a:cubicBezTo>
                    <a:pt x="8463" y="4458"/>
                    <a:pt x="8170" y="4420"/>
                    <a:pt x="7861" y="4420"/>
                  </a:cubicBezTo>
                  <a:cubicBezTo>
                    <a:pt x="7758" y="4420"/>
                    <a:pt x="7653" y="4425"/>
                    <a:pt x="7546" y="4436"/>
                  </a:cubicBezTo>
                  <a:cubicBezTo>
                    <a:pt x="7422" y="4447"/>
                    <a:pt x="7301" y="4471"/>
                    <a:pt x="7171" y="4507"/>
                  </a:cubicBezTo>
                  <a:cubicBezTo>
                    <a:pt x="7062" y="4544"/>
                    <a:pt x="6963" y="4565"/>
                    <a:pt x="6845" y="4615"/>
                  </a:cubicBezTo>
                  <a:cubicBezTo>
                    <a:pt x="6608" y="4703"/>
                    <a:pt x="6399" y="4815"/>
                    <a:pt x="6191" y="4948"/>
                  </a:cubicBezTo>
                  <a:cubicBezTo>
                    <a:pt x="5779" y="5215"/>
                    <a:pt x="5435" y="5619"/>
                    <a:pt x="5240" y="6087"/>
                  </a:cubicBezTo>
                  <a:cubicBezTo>
                    <a:pt x="4945" y="6816"/>
                    <a:pt x="5012" y="7576"/>
                    <a:pt x="5213" y="8264"/>
                  </a:cubicBezTo>
                  <a:lnTo>
                    <a:pt x="5213" y="8264"/>
                  </a:lnTo>
                  <a:cubicBezTo>
                    <a:pt x="5027" y="8199"/>
                    <a:pt x="4836" y="8149"/>
                    <a:pt x="4638" y="8110"/>
                  </a:cubicBezTo>
                  <a:cubicBezTo>
                    <a:pt x="4441" y="8073"/>
                    <a:pt x="4239" y="8054"/>
                    <a:pt x="4037" y="8054"/>
                  </a:cubicBezTo>
                  <a:cubicBezTo>
                    <a:pt x="3804" y="8054"/>
                    <a:pt x="3570" y="8079"/>
                    <a:pt x="3343" y="8132"/>
                  </a:cubicBezTo>
                  <a:cubicBezTo>
                    <a:pt x="3127" y="8168"/>
                    <a:pt x="2924" y="8255"/>
                    <a:pt x="2725" y="8335"/>
                  </a:cubicBezTo>
                  <a:cubicBezTo>
                    <a:pt x="2532" y="8435"/>
                    <a:pt x="2339" y="8531"/>
                    <a:pt x="2171" y="8662"/>
                  </a:cubicBezTo>
                  <a:cubicBezTo>
                    <a:pt x="1989" y="8778"/>
                    <a:pt x="1839" y="8927"/>
                    <a:pt x="1684" y="9071"/>
                  </a:cubicBezTo>
                  <a:cubicBezTo>
                    <a:pt x="1524" y="9210"/>
                    <a:pt x="1407" y="9385"/>
                    <a:pt x="1267" y="9540"/>
                  </a:cubicBezTo>
                  <a:cubicBezTo>
                    <a:pt x="1124" y="9713"/>
                    <a:pt x="1031" y="9873"/>
                    <a:pt x="910" y="10040"/>
                  </a:cubicBezTo>
                  <a:cubicBezTo>
                    <a:pt x="799" y="10213"/>
                    <a:pt x="698" y="10402"/>
                    <a:pt x="595" y="10582"/>
                  </a:cubicBezTo>
                  <a:cubicBezTo>
                    <a:pt x="420" y="10957"/>
                    <a:pt x="252" y="11340"/>
                    <a:pt x="173" y="11751"/>
                  </a:cubicBezTo>
                  <a:cubicBezTo>
                    <a:pt x="0" y="12563"/>
                    <a:pt x="54" y="13443"/>
                    <a:pt x="476" y="14186"/>
                  </a:cubicBezTo>
                  <a:cubicBezTo>
                    <a:pt x="494" y="14218"/>
                    <a:pt x="527" y="14236"/>
                    <a:pt x="561" y="14236"/>
                  </a:cubicBezTo>
                  <a:cubicBezTo>
                    <a:pt x="577" y="14236"/>
                    <a:pt x="592" y="14232"/>
                    <a:pt x="607" y="14224"/>
                  </a:cubicBezTo>
                  <a:cubicBezTo>
                    <a:pt x="658" y="14201"/>
                    <a:pt x="675" y="14141"/>
                    <a:pt x="650" y="14092"/>
                  </a:cubicBezTo>
                  <a:lnTo>
                    <a:pt x="644" y="14079"/>
                  </a:lnTo>
                  <a:cubicBezTo>
                    <a:pt x="294" y="13401"/>
                    <a:pt x="264" y="12563"/>
                    <a:pt x="457" y="11820"/>
                  </a:cubicBezTo>
                  <a:cubicBezTo>
                    <a:pt x="545" y="11441"/>
                    <a:pt x="718" y="11087"/>
                    <a:pt x="894" y="10741"/>
                  </a:cubicBezTo>
                  <a:cubicBezTo>
                    <a:pt x="997" y="10576"/>
                    <a:pt x="1091" y="10411"/>
                    <a:pt x="1204" y="10250"/>
                  </a:cubicBezTo>
                  <a:cubicBezTo>
                    <a:pt x="1324" y="10094"/>
                    <a:pt x="1444" y="9910"/>
                    <a:pt x="1566" y="9780"/>
                  </a:cubicBezTo>
                  <a:cubicBezTo>
                    <a:pt x="1700" y="9642"/>
                    <a:pt x="1816" y="9482"/>
                    <a:pt x="1965" y="9364"/>
                  </a:cubicBezTo>
                  <a:cubicBezTo>
                    <a:pt x="2109" y="9239"/>
                    <a:pt x="2249" y="9109"/>
                    <a:pt x="2414" y="9013"/>
                  </a:cubicBezTo>
                  <a:cubicBezTo>
                    <a:pt x="2565" y="8900"/>
                    <a:pt x="2737" y="8826"/>
                    <a:pt x="2906" y="8747"/>
                  </a:cubicBezTo>
                  <a:cubicBezTo>
                    <a:pt x="3081" y="8687"/>
                    <a:pt x="3254" y="8615"/>
                    <a:pt x="3439" y="8593"/>
                  </a:cubicBezTo>
                  <a:cubicBezTo>
                    <a:pt x="3599" y="8563"/>
                    <a:pt x="3763" y="8548"/>
                    <a:pt x="3926" y="8548"/>
                  </a:cubicBezTo>
                  <a:cubicBezTo>
                    <a:pt x="4131" y="8548"/>
                    <a:pt x="4337" y="8571"/>
                    <a:pt x="4538" y="8616"/>
                  </a:cubicBezTo>
                  <a:cubicBezTo>
                    <a:pt x="4894" y="8696"/>
                    <a:pt x="5265" y="8848"/>
                    <a:pt x="5550" y="9034"/>
                  </a:cubicBezTo>
                  <a:cubicBezTo>
                    <a:pt x="5596" y="9063"/>
                    <a:pt x="5650" y="9079"/>
                    <a:pt x="5706" y="9079"/>
                  </a:cubicBezTo>
                  <a:cubicBezTo>
                    <a:pt x="5734" y="9079"/>
                    <a:pt x="5763" y="9075"/>
                    <a:pt x="5791" y="9066"/>
                  </a:cubicBezTo>
                  <a:cubicBezTo>
                    <a:pt x="5940" y="9018"/>
                    <a:pt x="6023" y="8858"/>
                    <a:pt x="5975" y="8709"/>
                  </a:cubicBezTo>
                  <a:lnTo>
                    <a:pt x="5970" y="8699"/>
                  </a:lnTo>
                  <a:cubicBezTo>
                    <a:pt x="5715" y="7897"/>
                    <a:pt x="5526" y="7036"/>
                    <a:pt x="5812" y="6311"/>
                  </a:cubicBezTo>
                  <a:cubicBezTo>
                    <a:pt x="5950" y="5954"/>
                    <a:pt x="6186" y="5635"/>
                    <a:pt x="6514" y="5404"/>
                  </a:cubicBezTo>
                  <a:cubicBezTo>
                    <a:pt x="6674" y="5291"/>
                    <a:pt x="6856" y="5184"/>
                    <a:pt x="7035" y="5110"/>
                  </a:cubicBezTo>
                  <a:cubicBezTo>
                    <a:pt x="7119" y="5067"/>
                    <a:pt x="7236" y="5034"/>
                    <a:pt x="7338" y="4994"/>
                  </a:cubicBezTo>
                  <a:cubicBezTo>
                    <a:pt x="7420" y="4970"/>
                    <a:pt x="7518" y="4943"/>
                    <a:pt x="7614" y="4931"/>
                  </a:cubicBezTo>
                  <a:cubicBezTo>
                    <a:pt x="7752" y="4908"/>
                    <a:pt x="7895" y="4902"/>
                    <a:pt x="8044" y="4902"/>
                  </a:cubicBezTo>
                  <a:cubicBezTo>
                    <a:pt x="8193" y="4902"/>
                    <a:pt x="8348" y="4908"/>
                    <a:pt x="8509" y="4908"/>
                  </a:cubicBezTo>
                  <a:cubicBezTo>
                    <a:pt x="8647" y="4908"/>
                    <a:pt x="8791" y="4904"/>
                    <a:pt x="8940" y="4888"/>
                  </a:cubicBezTo>
                  <a:cubicBezTo>
                    <a:pt x="9185" y="4863"/>
                    <a:pt x="9489" y="4742"/>
                    <a:pt x="9654" y="4501"/>
                  </a:cubicBezTo>
                  <a:cubicBezTo>
                    <a:pt x="9829" y="4247"/>
                    <a:pt x="9860" y="4021"/>
                    <a:pt x="9890" y="3775"/>
                  </a:cubicBezTo>
                  <a:cubicBezTo>
                    <a:pt x="9941" y="3290"/>
                    <a:pt x="9813" y="2802"/>
                    <a:pt x="9588" y="2393"/>
                  </a:cubicBezTo>
                  <a:cubicBezTo>
                    <a:pt x="9358" y="1980"/>
                    <a:pt x="9052" y="1633"/>
                    <a:pt x="8682" y="1345"/>
                  </a:cubicBezTo>
                  <a:lnTo>
                    <a:pt x="8682" y="1345"/>
                  </a:lnTo>
                  <a:cubicBezTo>
                    <a:pt x="8129" y="845"/>
                    <a:pt x="7459" y="503"/>
                    <a:pt x="6759" y="299"/>
                  </a:cubicBezTo>
                  <a:cubicBezTo>
                    <a:pt x="6092" y="103"/>
                    <a:pt x="5401" y="1"/>
                    <a:pt x="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4"/>
            <p:cNvSpPr/>
            <p:nvPr/>
          </p:nvSpPr>
          <p:spPr>
            <a:xfrm>
              <a:off x="7126825" y="3517013"/>
              <a:ext cx="86750" cy="54875"/>
            </a:xfrm>
            <a:custGeom>
              <a:avLst/>
              <a:gdLst/>
              <a:ahLst/>
              <a:cxnLst/>
              <a:rect l="l" t="t" r="r" b="b"/>
              <a:pathLst>
                <a:path w="3470" h="2195" extrusionOk="0">
                  <a:moveTo>
                    <a:pt x="337" y="0"/>
                  </a:moveTo>
                  <a:cubicBezTo>
                    <a:pt x="224" y="0"/>
                    <a:pt x="116" y="66"/>
                    <a:pt x="67" y="176"/>
                  </a:cubicBezTo>
                  <a:cubicBezTo>
                    <a:pt x="0" y="324"/>
                    <a:pt x="68" y="498"/>
                    <a:pt x="217" y="566"/>
                  </a:cubicBezTo>
                  <a:lnTo>
                    <a:pt x="242" y="577"/>
                  </a:lnTo>
                  <a:cubicBezTo>
                    <a:pt x="242" y="577"/>
                    <a:pt x="427" y="661"/>
                    <a:pt x="708" y="786"/>
                  </a:cubicBezTo>
                  <a:cubicBezTo>
                    <a:pt x="982" y="918"/>
                    <a:pt x="1372" y="1057"/>
                    <a:pt x="1725" y="1263"/>
                  </a:cubicBezTo>
                  <a:cubicBezTo>
                    <a:pt x="2077" y="1467"/>
                    <a:pt x="2444" y="1658"/>
                    <a:pt x="2676" y="1837"/>
                  </a:cubicBezTo>
                  <a:cubicBezTo>
                    <a:pt x="2924" y="2000"/>
                    <a:pt x="3084" y="2141"/>
                    <a:pt x="3084" y="2141"/>
                  </a:cubicBezTo>
                  <a:cubicBezTo>
                    <a:pt x="3125" y="2177"/>
                    <a:pt x="3176" y="2195"/>
                    <a:pt x="3228" y="2195"/>
                  </a:cubicBezTo>
                  <a:cubicBezTo>
                    <a:pt x="3284" y="2195"/>
                    <a:pt x="3341" y="2173"/>
                    <a:pt x="3385" y="2129"/>
                  </a:cubicBezTo>
                  <a:cubicBezTo>
                    <a:pt x="3469" y="2043"/>
                    <a:pt x="3468" y="1906"/>
                    <a:pt x="3381" y="1821"/>
                  </a:cubicBezTo>
                  <a:lnTo>
                    <a:pt x="3373" y="1814"/>
                  </a:lnTo>
                  <a:cubicBezTo>
                    <a:pt x="3373" y="1814"/>
                    <a:pt x="3226" y="1672"/>
                    <a:pt x="2959" y="1475"/>
                  </a:cubicBezTo>
                  <a:cubicBezTo>
                    <a:pt x="2703" y="1262"/>
                    <a:pt x="2338" y="1051"/>
                    <a:pt x="1979" y="822"/>
                  </a:cubicBezTo>
                  <a:cubicBezTo>
                    <a:pt x="1619" y="589"/>
                    <a:pt x="1227" y="427"/>
                    <a:pt x="946" y="273"/>
                  </a:cubicBezTo>
                  <a:cubicBezTo>
                    <a:pt x="661" y="129"/>
                    <a:pt x="471" y="33"/>
                    <a:pt x="471" y="33"/>
                  </a:cubicBezTo>
                  <a:cubicBezTo>
                    <a:pt x="466" y="31"/>
                    <a:pt x="462" y="28"/>
                    <a:pt x="458" y="26"/>
                  </a:cubicBezTo>
                  <a:cubicBezTo>
                    <a:pt x="419" y="9"/>
                    <a:pt x="378" y="0"/>
                    <a:pt x="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4"/>
            <p:cNvSpPr/>
            <p:nvPr/>
          </p:nvSpPr>
          <p:spPr>
            <a:xfrm>
              <a:off x="7103450" y="3476263"/>
              <a:ext cx="68250" cy="105150"/>
            </a:xfrm>
            <a:custGeom>
              <a:avLst/>
              <a:gdLst/>
              <a:ahLst/>
              <a:cxnLst/>
              <a:rect l="l" t="t" r="r" b="b"/>
              <a:pathLst>
                <a:path w="2730" h="4206" extrusionOk="0">
                  <a:moveTo>
                    <a:pt x="2730" y="0"/>
                  </a:moveTo>
                  <a:cubicBezTo>
                    <a:pt x="2730" y="0"/>
                    <a:pt x="2422" y="127"/>
                    <a:pt x="2033" y="428"/>
                  </a:cubicBezTo>
                  <a:cubicBezTo>
                    <a:pt x="1634" y="716"/>
                    <a:pt x="1160" y="1180"/>
                    <a:pt x="779" y="1720"/>
                  </a:cubicBezTo>
                  <a:cubicBezTo>
                    <a:pt x="618" y="2010"/>
                    <a:pt x="418" y="2277"/>
                    <a:pt x="315" y="2575"/>
                  </a:cubicBezTo>
                  <a:cubicBezTo>
                    <a:pt x="255" y="2719"/>
                    <a:pt x="210" y="2864"/>
                    <a:pt x="167" y="3000"/>
                  </a:cubicBezTo>
                  <a:cubicBezTo>
                    <a:pt x="129" y="3136"/>
                    <a:pt x="70" y="3257"/>
                    <a:pt x="64" y="3385"/>
                  </a:cubicBezTo>
                  <a:cubicBezTo>
                    <a:pt x="1" y="3884"/>
                    <a:pt x="6" y="4205"/>
                    <a:pt x="6" y="4205"/>
                  </a:cubicBezTo>
                  <a:cubicBezTo>
                    <a:pt x="6" y="4205"/>
                    <a:pt x="165" y="3904"/>
                    <a:pt x="335" y="3473"/>
                  </a:cubicBezTo>
                  <a:cubicBezTo>
                    <a:pt x="416" y="3256"/>
                    <a:pt x="592" y="3031"/>
                    <a:pt x="714" y="2772"/>
                  </a:cubicBezTo>
                  <a:cubicBezTo>
                    <a:pt x="844" y="2517"/>
                    <a:pt x="1040" y="2270"/>
                    <a:pt x="1197" y="2007"/>
                  </a:cubicBezTo>
                  <a:cubicBezTo>
                    <a:pt x="1374" y="1754"/>
                    <a:pt x="1561" y="1505"/>
                    <a:pt x="1732" y="1268"/>
                  </a:cubicBezTo>
                  <a:cubicBezTo>
                    <a:pt x="1921" y="1046"/>
                    <a:pt x="2067" y="805"/>
                    <a:pt x="2228" y="631"/>
                  </a:cubicBezTo>
                  <a:cubicBezTo>
                    <a:pt x="2522" y="255"/>
                    <a:pt x="2730" y="0"/>
                    <a:pt x="2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4"/>
            <p:cNvSpPr/>
            <p:nvPr/>
          </p:nvSpPr>
          <p:spPr>
            <a:xfrm>
              <a:off x="7198575" y="3384613"/>
              <a:ext cx="82625" cy="80425"/>
            </a:xfrm>
            <a:custGeom>
              <a:avLst/>
              <a:gdLst/>
              <a:ahLst/>
              <a:cxnLst/>
              <a:rect l="l" t="t" r="r" b="b"/>
              <a:pathLst>
                <a:path w="3305" h="3217" extrusionOk="0">
                  <a:moveTo>
                    <a:pt x="3305" y="1"/>
                  </a:moveTo>
                  <a:cubicBezTo>
                    <a:pt x="3305" y="1"/>
                    <a:pt x="3005" y="27"/>
                    <a:pt x="2566" y="159"/>
                  </a:cubicBezTo>
                  <a:cubicBezTo>
                    <a:pt x="2139" y="303"/>
                    <a:pt x="1573" y="549"/>
                    <a:pt x="1070" y="938"/>
                  </a:cubicBezTo>
                  <a:cubicBezTo>
                    <a:pt x="831" y="1144"/>
                    <a:pt x="598" y="1372"/>
                    <a:pt x="425" y="1629"/>
                  </a:cubicBezTo>
                  <a:cubicBezTo>
                    <a:pt x="337" y="1755"/>
                    <a:pt x="253" y="1881"/>
                    <a:pt x="206" y="2018"/>
                  </a:cubicBezTo>
                  <a:cubicBezTo>
                    <a:pt x="156" y="2151"/>
                    <a:pt x="88" y="2271"/>
                    <a:pt x="76" y="2398"/>
                  </a:cubicBezTo>
                  <a:cubicBezTo>
                    <a:pt x="27" y="2644"/>
                    <a:pt x="0" y="2848"/>
                    <a:pt x="24" y="2994"/>
                  </a:cubicBezTo>
                  <a:cubicBezTo>
                    <a:pt x="72" y="3143"/>
                    <a:pt x="296" y="3217"/>
                    <a:pt x="296" y="3217"/>
                  </a:cubicBezTo>
                  <a:cubicBezTo>
                    <a:pt x="296" y="3217"/>
                    <a:pt x="531" y="3144"/>
                    <a:pt x="599" y="3035"/>
                  </a:cubicBezTo>
                  <a:cubicBezTo>
                    <a:pt x="626" y="2979"/>
                    <a:pt x="624" y="2908"/>
                    <a:pt x="640" y="2829"/>
                  </a:cubicBezTo>
                  <a:cubicBezTo>
                    <a:pt x="663" y="2754"/>
                    <a:pt x="691" y="2669"/>
                    <a:pt x="721" y="2576"/>
                  </a:cubicBezTo>
                  <a:cubicBezTo>
                    <a:pt x="775" y="2389"/>
                    <a:pt x="860" y="2182"/>
                    <a:pt x="972" y="1960"/>
                  </a:cubicBezTo>
                  <a:cubicBezTo>
                    <a:pt x="1075" y="1736"/>
                    <a:pt x="1240" y="1520"/>
                    <a:pt x="1419" y="1309"/>
                  </a:cubicBezTo>
                  <a:cubicBezTo>
                    <a:pt x="1787" y="892"/>
                    <a:pt x="2269" y="558"/>
                    <a:pt x="2650" y="344"/>
                  </a:cubicBezTo>
                  <a:cubicBezTo>
                    <a:pt x="3029" y="123"/>
                    <a:pt x="3305" y="1"/>
                    <a:pt x="3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4"/>
            <p:cNvSpPr/>
            <p:nvPr/>
          </p:nvSpPr>
          <p:spPr>
            <a:xfrm>
              <a:off x="7178550" y="3454363"/>
              <a:ext cx="53475" cy="32225"/>
            </a:xfrm>
            <a:custGeom>
              <a:avLst/>
              <a:gdLst/>
              <a:ahLst/>
              <a:cxnLst/>
              <a:rect l="l" t="t" r="r" b="b"/>
              <a:pathLst>
                <a:path w="2139" h="1289" extrusionOk="0">
                  <a:moveTo>
                    <a:pt x="1034" y="0"/>
                  </a:moveTo>
                  <a:cubicBezTo>
                    <a:pt x="839" y="0"/>
                    <a:pt x="647" y="68"/>
                    <a:pt x="519" y="168"/>
                  </a:cubicBezTo>
                  <a:cubicBezTo>
                    <a:pt x="347" y="290"/>
                    <a:pt x="246" y="446"/>
                    <a:pt x="166" y="571"/>
                  </a:cubicBezTo>
                  <a:cubicBezTo>
                    <a:pt x="17" y="834"/>
                    <a:pt x="0" y="1035"/>
                    <a:pt x="0" y="1035"/>
                  </a:cubicBezTo>
                  <a:cubicBezTo>
                    <a:pt x="0" y="1035"/>
                    <a:pt x="150" y="925"/>
                    <a:pt x="379" y="759"/>
                  </a:cubicBezTo>
                  <a:cubicBezTo>
                    <a:pt x="560" y="629"/>
                    <a:pt x="797" y="499"/>
                    <a:pt x="994" y="499"/>
                  </a:cubicBezTo>
                  <a:cubicBezTo>
                    <a:pt x="1031" y="499"/>
                    <a:pt x="1067" y="504"/>
                    <a:pt x="1100" y="514"/>
                  </a:cubicBezTo>
                  <a:cubicBezTo>
                    <a:pt x="1214" y="528"/>
                    <a:pt x="1335" y="604"/>
                    <a:pt x="1457" y="690"/>
                  </a:cubicBezTo>
                  <a:cubicBezTo>
                    <a:pt x="1572" y="781"/>
                    <a:pt x="1695" y="876"/>
                    <a:pt x="1788" y="972"/>
                  </a:cubicBezTo>
                  <a:cubicBezTo>
                    <a:pt x="1980" y="1159"/>
                    <a:pt x="2138" y="1288"/>
                    <a:pt x="2138" y="1288"/>
                  </a:cubicBezTo>
                  <a:cubicBezTo>
                    <a:pt x="2138" y="1288"/>
                    <a:pt x="2137" y="1239"/>
                    <a:pt x="2120" y="1155"/>
                  </a:cubicBezTo>
                  <a:cubicBezTo>
                    <a:pt x="2094" y="1075"/>
                    <a:pt x="2090" y="942"/>
                    <a:pt x="2025" y="812"/>
                  </a:cubicBezTo>
                  <a:cubicBezTo>
                    <a:pt x="1914" y="557"/>
                    <a:pt x="1713" y="134"/>
                    <a:pt x="1196" y="17"/>
                  </a:cubicBezTo>
                  <a:cubicBezTo>
                    <a:pt x="1143" y="6"/>
                    <a:pt x="1088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4"/>
            <p:cNvSpPr/>
            <p:nvPr/>
          </p:nvSpPr>
          <p:spPr>
            <a:xfrm>
              <a:off x="7112250" y="3370888"/>
              <a:ext cx="73225" cy="30025"/>
            </a:xfrm>
            <a:custGeom>
              <a:avLst/>
              <a:gdLst/>
              <a:ahLst/>
              <a:cxnLst/>
              <a:rect l="l" t="t" r="r" b="b"/>
              <a:pathLst>
                <a:path w="2929" h="1201" extrusionOk="0">
                  <a:moveTo>
                    <a:pt x="1801" y="0"/>
                  </a:moveTo>
                  <a:cubicBezTo>
                    <a:pt x="1627" y="0"/>
                    <a:pt x="1445" y="12"/>
                    <a:pt x="1274" y="74"/>
                  </a:cubicBezTo>
                  <a:lnTo>
                    <a:pt x="955" y="184"/>
                  </a:lnTo>
                  <a:cubicBezTo>
                    <a:pt x="860" y="238"/>
                    <a:pt x="773" y="304"/>
                    <a:pt x="687" y="362"/>
                  </a:cubicBezTo>
                  <a:cubicBezTo>
                    <a:pt x="508" y="473"/>
                    <a:pt x="376" y="611"/>
                    <a:pt x="283" y="746"/>
                  </a:cubicBezTo>
                  <a:cubicBezTo>
                    <a:pt x="87" y="1009"/>
                    <a:pt x="0" y="1201"/>
                    <a:pt x="0" y="1201"/>
                  </a:cubicBezTo>
                  <a:cubicBezTo>
                    <a:pt x="0" y="1201"/>
                    <a:pt x="213" y="1118"/>
                    <a:pt x="466" y="965"/>
                  </a:cubicBezTo>
                  <a:cubicBezTo>
                    <a:pt x="581" y="870"/>
                    <a:pt x="746" y="815"/>
                    <a:pt x="908" y="749"/>
                  </a:cubicBezTo>
                  <a:cubicBezTo>
                    <a:pt x="1066" y="666"/>
                    <a:pt x="1230" y="594"/>
                    <a:pt x="1411" y="560"/>
                  </a:cubicBezTo>
                  <a:cubicBezTo>
                    <a:pt x="1498" y="537"/>
                    <a:pt x="1580" y="489"/>
                    <a:pt x="1669" y="489"/>
                  </a:cubicBezTo>
                  <a:cubicBezTo>
                    <a:pt x="1670" y="489"/>
                    <a:pt x="1671" y="489"/>
                    <a:pt x="1672" y="489"/>
                  </a:cubicBezTo>
                  <a:cubicBezTo>
                    <a:pt x="1762" y="482"/>
                    <a:pt x="1847" y="461"/>
                    <a:pt x="1934" y="446"/>
                  </a:cubicBezTo>
                  <a:cubicBezTo>
                    <a:pt x="2079" y="432"/>
                    <a:pt x="2224" y="412"/>
                    <a:pt x="2354" y="412"/>
                  </a:cubicBezTo>
                  <a:cubicBezTo>
                    <a:pt x="2376" y="412"/>
                    <a:pt x="2397" y="413"/>
                    <a:pt x="2417" y="414"/>
                  </a:cubicBezTo>
                  <a:cubicBezTo>
                    <a:pt x="2466" y="418"/>
                    <a:pt x="2513" y="418"/>
                    <a:pt x="2557" y="418"/>
                  </a:cubicBezTo>
                  <a:cubicBezTo>
                    <a:pt x="2586" y="418"/>
                    <a:pt x="2615" y="418"/>
                    <a:pt x="2642" y="418"/>
                  </a:cubicBezTo>
                  <a:cubicBezTo>
                    <a:pt x="2695" y="418"/>
                    <a:pt x="2743" y="419"/>
                    <a:pt x="2782" y="427"/>
                  </a:cubicBezTo>
                  <a:cubicBezTo>
                    <a:pt x="2876" y="435"/>
                    <a:pt x="2929" y="438"/>
                    <a:pt x="2929" y="438"/>
                  </a:cubicBezTo>
                  <a:cubicBezTo>
                    <a:pt x="2929" y="438"/>
                    <a:pt x="2786" y="263"/>
                    <a:pt x="2480" y="136"/>
                  </a:cubicBezTo>
                  <a:cubicBezTo>
                    <a:pt x="2404" y="99"/>
                    <a:pt x="2317" y="83"/>
                    <a:pt x="2225" y="56"/>
                  </a:cubicBezTo>
                  <a:cubicBezTo>
                    <a:pt x="2142" y="41"/>
                    <a:pt x="2052" y="0"/>
                    <a:pt x="1957" y="0"/>
                  </a:cubicBezTo>
                  <a:cubicBezTo>
                    <a:pt x="1948" y="0"/>
                    <a:pt x="1938" y="1"/>
                    <a:pt x="1928" y="2"/>
                  </a:cubicBezTo>
                  <a:cubicBezTo>
                    <a:pt x="1887" y="1"/>
                    <a:pt x="1844" y="0"/>
                    <a:pt x="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4"/>
            <p:cNvSpPr/>
            <p:nvPr/>
          </p:nvSpPr>
          <p:spPr>
            <a:xfrm>
              <a:off x="7276425" y="3557488"/>
              <a:ext cx="116850" cy="107900"/>
            </a:xfrm>
            <a:custGeom>
              <a:avLst/>
              <a:gdLst/>
              <a:ahLst/>
              <a:cxnLst/>
              <a:rect l="l" t="t" r="r" b="b"/>
              <a:pathLst>
                <a:path w="4674" h="4316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153"/>
                    <a:pt x="88" y="305"/>
                    <a:pt x="139" y="459"/>
                  </a:cubicBezTo>
                  <a:cubicBezTo>
                    <a:pt x="197" y="607"/>
                    <a:pt x="219" y="779"/>
                    <a:pt x="313" y="912"/>
                  </a:cubicBezTo>
                  <a:lnTo>
                    <a:pt x="570" y="1330"/>
                  </a:lnTo>
                  <a:cubicBezTo>
                    <a:pt x="646" y="1479"/>
                    <a:pt x="774" y="1589"/>
                    <a:pt x="883" y="1717"/>
                  </a:cubicBezTo>
                  <a:cubicBezTo>
                    <a:pt x="999" y="1837"/>
                    <a:pt x="1115" y="1960"/>
                    <a:pt x="1260" y="2050"/>
                  </a:cubicBezTo>
                  <a:cubicBezTo>
                    <a:pt x="1399" y="2145"/>
                    <a:pt x="1530" y="2257"/>
                    <a:pt x="1688" y="2320"/>
                  </a:cubicBezTo>
                  <a:cubicBezTo>
                    <a:pt x="1843" y="2390"/>
                    <a:pt x="1994" y="2470"/>
                    <a:pt x="2161" y="2514"/>
                  </a:cubicBezTo>
                  <a:cubicBezTo>
                    <a:pt x="2281" y="2551"/>
                    <a:pt x="2396" y="2578"/>
                    <a:pt x="2524" y="2597"/>
                  </a:cubicBezTo>
                  <a:lnTo>
                    <a:pt x="2524" y="2597"/>
                  </a:lnTo>
                  <a:cubicBezTo>
                    <a:pt x="2606" y="2792"/>
                    <a:pt x="2697" y="2981"/>
                    <a:pt x="2834" y="3129"/>
                  </a:cubicBezTo>
                  <a:cubicBezTo>
                    <a:pt x="2977" y="3350"/>
                    <a:pt x="3187" y="3496"/>
                    <a:pt x="3374" y="3660"/>
                  </a:cubicBezTo>
                  <a:cubicBezTo>
                    <a:pt x="3768" y="3961"/>
                    <a:pt x="4210" y="4182"/>
                    <a:pt x="4674" y="4315"/>
                  </a:cubicBezTo>
                  <a:cubicBezTo>
                    <a:pt x="4288" y="4026"/>
                    <a:pt x="3926" y="3725"/>
                    <a:pt x="3606" y="3400"/>
                  </a:cubicBezTo>
                  <a:cubicBezTo>
                    <a:pt x="3463" y="3225"/>
                    <a:pt x="3305" y="3061"/>
                    <a:pt x="3199" y="2872"/>
                  </a:cubicBezTo>
                  <a:cubicBezTo>
                    <a:pt x="3146" y="2779"/>
                    <a:pt x="3069" y="2694"/>
                    <a:pt x="3045" y="2593"/>
                  </a:cubicBezTo>
                  <a:lnTo>
                    <a:pt x="2932" y="2306"/>
                  </a:lnTo>
                  <a:lnTo>
                    <a:pt x="2930" y="2298"/>
                  </a:lnTo>
                  <a:cubicBezTo>
                    <a:pt x="2892" y="2208"/>
                    <a:pt x="2809" y="2136"/>
                    <a:pt x="2706" y="2123"/>
                  </a:cubicBezTo>
                  <a:cubicBezTo>
                    <a:pt x="2590" y="2107"/>
                    <a:pt x="2437" y="2076"/>
                    <a:pt x="2306" y="2028"/>
                  </a:cubicBezTo>
                  <a:cubicBezTo>
                    <a:pt x="2166" y="1997"/>
                    <a:pt x="2036" y="1931"/>
                    <a:pt x="1905" y="1874"/>
                  </a:cubicBezTo>
                  <a:cubicBezTo>
                    <a:pt x="1767" y="1828"/>
                    <a:pt x="1655" y="1730"/>
                    <a:pt x="1526" y="1664"/>
                  </a:cubicBezTo>
                  <a:cubicBezTo>
                    <a:pt x="1392" y="1599"/>
                    <a:pt x="1283" y="1499"/>
                    <a:pt x="1173" y="1402"/>
                  </a:cubicBezTo>
                  <a:cubicBezTo>
                    <a:pt x="1062" y="1307"/>
                    <a:pt x="928" y="1231"/>
                    <a:pt x="839" y="1109"/>
                  </a:cubicBezTo>
                  <a:lnTo>
                    <a:pt x="540" y="767"/>
                  </a:lnTo>
                  <a:cubicBezTo>
                    <a:pt x="347" y="532"/>
                    <a:pt x="202" y="25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4"/>
            <p:cNvSpPr/>
            <p:nvPr/>
          </p:nvSpPr>
          <p:spPr>
            <a:xfrm>
              <a:off x="7282700" y="3561138"/>
              <a:ext cx="123200" cy="254450"/>
            </a:xfrm>
            <a:custGeom>
              <a:avLst/>
              <a:gdLst/>
              <a:ahLst/>
              <a:cxnLst/>
              <a:rect l="l" t="t" r="r" b="b"/>
              <a:pathLst>
                <a:path w="4928" h="10178" extrusionOk="0">
                  <a:moveTo>
                    <a:pt x="4928" y="1"/>
                  </a:moveTo>
                  <a:lnTo>
                    <a:pt x="4928" y="1"/>
                  </a:lnTo>
                  <a:cubicBezTo>
                    <a:pt x="4927" y="1"/>
                    <a:pt x="4713" y="21"/>
                    <a:pt x="4368" y="173"/>
                  </a:cubicBezTo>
                  <a:cubicBezTo>
                    <a:pt x="4026" y="322"/>
                    <a:pt x="3547" y="588"/>
                    <a:pt x="3076" y="1034"/>
                  </a:cubicBezTo>
                  <a:cubicBezTo>
                    <a:pt x="2600" y="1471"/>
                    <a:pt x="2103" y="2054"/>
                    <a:pt x="1698" y="2752"/>
                  </a:cubicBezTo>
                  <a:cubicBezTo>
                    <a:pt x="1290" y="3453"/>
                    <a:pt x="913" y="4193"/>
                    <a:pt x="574" y="4993"/>
                  </a:cubicBezTo>
                  <a:cubicBezTo>
                    <a:pt x="265" y="5786"/>
                    <a:pt x="1" y="6676"/>
                    <a:pt x="190" y="7536"/>
                  </a:cubicBezTo>
                  <a:cubicBezTo>
                    <a:pt x="277" y="7962"/>
                    <a:pt x="500" y="8335"/>
                    <a:pt x="752" y="8625"/>
                  </a:cubicBezTo>
                  <a:cubicBezTo>
                    <a:pt x="1017" y="8922"/>
                    <a:pt x="1298" y="9110"/>
                    <a:pt x="1537" y="9317"/>
                  </a:cubicBezTo>
                  <a:cubicBezTo>
                    <a:pt x="2062" y="9707"/>
                    <a:pt x="2546" y="9943"/>
                    <a:pt x="2899" y="10067"/>
                  </a:cubicBezTo>
                  <a:cubicBezTo>
                    <a:pt x="3190" y="10168"/>
                    <a:pt x="3389" y="10177"/>
                    <a:pt x="3452" y="10177"/>
                  </a:cubicBezTo>
                  <a:cubicBezTo>
                    <a:pt x="3466" y="10177"/>
                    <a:pt x="3473" y="10177"/>
                    <a:pt x="3473" y="10177"/>
                  </a:cubicBezTo>
                  <a:cubicBezTo>
                    <a:pt x="3473" y="10177"/>
                    <a:pt x="3260" y="10147"/>
                    <a:pt x="2935" y="9979"/>
                  </a:cubicBezTo>
                  <a:cubicBezTo>
                    <a:pt x="2608" y="9820"/>
                    <a:pt x="2183" y="9508"/>
                    <a:pt x="1722" y="9108"/>
                  </a:cubicBezTo>
                  <a:cubicBezTo>
                    <a:pt x="1500" y="8881"/>
                    <a:pt x="1228" y="8659"/>
                    <a:pt x="1029" y="8395"/>
                  </a:cubicBezTo>
                  <a:cubicBezTo>
                    <a:pt x="827" y="8127"/>
                    <a:pt x="684" y="7803"/>
                    <a:pt x="622" y="7453"/>
                  </a:cubicBezTo>
                  <a:cubicBezTo>
                    <a:pt x="496" y="6739"/>
                    <a:pt x="737" y="5938"/>
                    <a:pt x="1040" y="5182"/>
                  </a:cubicBezTo>
                  <a:cubicBezTo>
                    <a:pt x="1356" y="4429"/>
                    <a:pt x="1746" y="3665"/>
                    <a:pt x="2098" y="2982"/>
                  </a:cubicBezTo>
                  <a:cubicBezTo>
                    <a:pt x="2470" y="2305"/>
                    <a:pt x="2868" y="1701"/>
                    <a:pt x="3289" y="1247"/>
                  </a:cubicBezTo>
                  <a:cubicBezTo>
                    <a:pt x="3708" y="793"/>
                    <a:pt x="4103" y="455"/>
                    <a:pt x="4416" y="267"/>
                  </a:cubicBezTo>
                  <a:cubicBezTo>
                    <a:pt x="4725" y="70"/>
                    <a:pt x="4928" y="1"/>
                    <a:pt x="4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4"/>
            <p:cNvSpPr/>
            <p:nvPr/>
          </p:nvSpPr>
          <p:spPr>
            <a:xfrm>
              <a:off x="7227000" y="3663213"/>
              <a:ext cx="89075" cy="31450"/>
            </a:xfrm>
            <a:custGeom>
              <a:avLst/>
              <a:gdLst/>
              <a:ahLst/>
              <a:cxnLst/>
              <a:rect l="l" t="t" r="r" b="b"/>
              <a:pathLst>
                <a:path w="3563" h="1258" extrusionOk="0">
                  <a:moveTo>
                    <a:pt x="3563" y="1"/>
                  </a:moveTo>
                  <a:cubicBezTo>
                    <a:pt x="3562" y="1"/>
                    <a:pt x="3337" y="138"/>
                    <a:pt x="3008" y="311"/>
                  </a:cubicBezTo>
                  <a:cubicBezTo>
                    <a:pt x="2682" y="477"/>
                    <a:pt x="2244" y="679"/>
                    <a:pt x="1804" y="733"/>
                  </a:cubicBezTo>
                  <a:cubicBezTo>
                    <a:pt x="1699" y="754"/>
                    <a:pt x="1594" y="762"/>
                    <a:pt x="1490" y="762"/>
                  </a:cubicBezTo>
                  <a:cubicBezTo>
                    <a:pt x="1376" y="762"/>
                    <a:pt x="1263" y="752"/>
                    <a:pt x="1155" y="738"/>
                  </a:cubicBezTo>
                  <a:cubicBezTo>
                    <a:pt x="950" y="702"/>
                    <a:pt x="743" y="666"/>
                    <a:pt x="581" y="588"/>
                  </a:cubicBezTo>
                  <a:cubicBezTo>
                    <a:pt x="254" y="468"/>
                    <a:pt x="26" y="338"/>
                    <a:pt x="2" y="338"/>
                  </a:cubicBezTo>
                  <a:cubicBezTo>
                    <a:pt x="1" y="338"/>
                    <a:pt x="1" y="338"/>
                    <a:pt x="0" y="338"/>
                  </a:cubicBezTo>
                  <a:cubicBezTo>
                    <a:pt x="0" y="338"/>
                    <a:pt x="34" y="394"/>
                    <a:pt x="103" y="487"/>
                  </a:cubicBezTo>
                  <a:cubicBezTo>
                    <a:pt x="178" y="572"/>
                    <a:pt x="267" y="723"/>
                    <a:pt x="435" y="836"/>
                  </a:cubicBezTo>
                  <a:cubicBezTo>
                    <a:pt x="517" y="898"/>
                    <a:pt x="601" y="972"/>
                    <a:pt x="709" y="1022"/>
                  </a:cubicBezTo>
                  <a:cubicBezTo>
                    <a:pt x="816" y="1072"/>
                    <a:pt x="923" y="1151"/>
                    <a:pt x="1053" y="1173"/>
                  </a:cubicBezTo>
                  <a:cubicBezTo>
                    <a:pt x="1223" y="1229"/>
                    <a:pt x="1410" y="1257"/>
                    <a:pt x="1600" y="1257"/>
                  </a:cubicBezTo>
                  <a:cubicBezTo>
                    <a:pt x="1692" y="1257"/>
                    <a:pt x="1785" y="1251"/>
                    <a:pt x="1876" y="1237"/>
                  </a:cubicBezTo>
                  <a:cubicBezTo>
                    <a:pt x="2157" y="1193"/>
                    <a:pt x="2423" y="1098"/>
                    <a:pt x="2642" y="964"/>
                  </a:cubicBezTo>
                  <a:cubicBezTo>
                    <a:pt x="2870" y="842"/>
                    <a:pt x="3037" y="670"/>
                    <a:pt x="3182" y="538"/>
                  </a:cubicBezTo>
                  <a:cubicBezTo>
                    <a:pt x="3457" y="249"/>
                    <a:pt x="3562" y="1"/>
                    <a:pt x="3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4"/>
            <p:cNvSpPr/>
            <p:nvPr/>
          </p:nvSpPr>
          <p:spPr>
            <a:xfrm>
              <a:off x="7135975" y="3743438"/>
              <a:ext cx="295475" cy="219850"/>
            </a:xfrm>
            <a:custGeom>
              <a:avLst/>
              <a:gdLst/>
              <a:ahLst/>
              <a:cxnLst/>
              <a:rect l="l" t="t" r="r" b="b"/>
              <a:pathLst>
                <a:path w="11819" h="8794" extrusionOk="0">
                  <a:moveTo>
                    <a:pt x="182" y="0"/>
                  </a:moveTo>
                  <a:cubicBezTo>
                    <a:pt x="63" y="0"/>
                    <a:pt x="0" y="7"/>
                    <a:pt x="0" y="7"/>
                  </a:cubicBezTo>
                  <a:cubicBezTo>
                    <a:pt x="0" y="7"/>
                    <a:pt x="1" y="7"/>
                    <a:pt x="3" y="7"/>
                  </a:cubicBezTo>
                  <a:cubicBezTo>
                    <a:pt x="33" y="7"/>
                    <a:pt x="274" y="10"/>
                    <a:pt x="659" y="96"/>
                  </a:cubicBezTo>
                  <a:cubicBezTo>
                    <a:pt x="862" y="153"/>
                    <a:pt x="1098" y="247"/>
                    <a:pt x="1340" y="406"/>
                  </a:cubicBezTo>
                  <a:cubicBezTo>
                    <a:pt x="1577" y="573"/>
                    <a:pt x="1816" y="796"/>
                    <a:pt x="2054" y="1060"/>
                  </a:cubicBezTo>
                  <a:cubicBezTo>
                    <a:pt x="2283" y="1328"/>
                    <a:pt x="2511" y="1643"/>
                    <a:pt x="2732" y="2004"/>
                  </a:cubicBezTo>
                  <a:cubicBezTo>
                    <a:pt x="2948" y="2350"/>
                    <a:pt x="3159" y="2736"/>
                    <a:pt x="3390" y="3136"/>
                  </a:cubicBezTo>
                  <a:cubicBezTo>
                    <a:pt x="3612" y="3537"/>
                    <a:pt x="3889" y="3949"/>
                    <a:pt x="4266" y="4311"/>
                  </a:cubicBezTo>
                  <a:cubicBezTo>
                    <a:pt x="4675" y="4641"/>
                    <a:pt x="5168" y="4860"/>
                    <a:pt x="5676" y="4964"/>
                  </a:cubicBezTo>
                  <a:lnTo>
                    <a:pt x="6439" y="5069"/>
                  </a:lnTo>
                  <a:lnTo>
                    <a:pt x="7162" y="5084"/>
                  </a:lnTo>
                  <a:cubicBezTo>
                    <a:pt x="7682" y="5096"/>
                    <a:pt x="8075" y="5097"/>
                    <a:pt x="8500" y="5207"/>
                  </a:cubicBezTo>
                  <a:cubicBezTo>
                    <a:pt x="8904" y="5321"/>
                    <a:pt x="9279" y="5490"/>
                    <a:pt x="9583" y="5735"/>
                  </a:cubicBezTo>
                  <a:cubicBezTo>
                    <a:pt x="9898" y="5957"/>
                    <a:pt x="10141" y="6244"/>
                    <a:pt x="10351" y="6512"/>
                  </a:cubicBezTo>
                  <a:cubicBezTo>
                    <a:pt x="10753" y="7071"/>
                    <a:pt x="11001" y="7607"/>
                    <a:pt x="11139" y="7991"/>
                  </a:cubicBezTo>
                  <a:cubicBezTo>
                    <a:pt x="11280" y="8383"/>
                    <a:pt x="11324" y="8602"/>
                    <a:pt x="11324" y="8602"/>
                  </a:cubicBezTo>
                  <a:cubicBezTo>
                    <a:pt x="11345" y="8713"/>
                    <a:pt x="11443" y="8793"/>
                    <a:pt x="11558" y="8793"/>
                  </a:cubicBezTo>
                  <a:cubicBezTo>
                    <a:pt x="11572" y="8793"/>
                    <a:pt x="11587" y="8792"/>
                    <a:pt x="11602" y="8789"/>
                  </a:cubicBezTo>
                  <a:cubicBezTo>
                    <a:pt x="11732" y="8768"/>
                    <a:pt x="11818" y="8645"/>
                    <a:pt x="11799" y="8514"/>
                  </a:cubicBezTo>
                  <a:lnTo>
                    <a:pt x="11796" y="8504"/>
                  </a:lnTo>
                  <a:cubicBezTo>
                    <a:pt x="11796" y="8504"/>
                    <a:pt x="11753" y="8244"/>
                    <a:pt x="11619" y="7827"/>
                  </a:cubicBezTo>
                  <a:cubicBezTo>
                    <a:pt x="11476" y="7410"/>
                    <a:pt x="11256" y="6806"/>
                    <a:pt x="10794" y="6182"/>
                  </a:cubicBezTo>
                  <a:cubicBezTo>
                    <a:pt x="10555" y="5881"/>
                    <a:pt x="10277" y="5558"/>
                    <a:pt x="9906" y="5298"/>
                  </a:cubicBezTo>
                  <a:cubicBezTo>
                    <a:pt x="9553" y="5020"/>
                    <a:pt x="9106" y="4822"/>
                    <a:pt x="8635" y="4691"/>
                  </a:cubicBezTo>
                  <a:cubicBezTo>
                    <a:pt x="8172" y="4566"/>
                    <a:pt x="7616" y="4571"/>
                    <a:pt x="7178" y="4563"/>
                  </a:cubicBezTo>
                  <a:lnTo>
                    <a:pt x="6453" y="4554"/>
                  </a:lnTo>
                  <a:lnTo>
                    <a:pt x="5773" y="4465"/>
                  </a:lnTo>
                  <a:cubicBezTo>
                    <a:pt x="5322" y="4393"/>
                    <a:pt x="4899" y="4232"/>
                    <a:pt x="4545" y="3980"/>
                  </a:cubicBezTo>
                  <a:cubicBezTo>
                    <a:pt x="4213" y="3692"/>
                    <a:pt x="3934" y="3335"/>
                    <a:pt x="3694" y="2950"/>
                  </a:cubicBezTo>
                  <a:cubicBezTo>
                    <a:pt x="3445" y="2571"/>
                    <a:pt x="3214" y="2194"/>
                    <a:pt x="2968" y="1841"/>
                  </a:cubicBezTo>
                  <a:cubicBezTo>
                    <a:pt x="2731" y="1502"/>
                    <a:pt x="2479" y="1188"/>
                    <a:pt x="2217" y="912"/>
                  </a:cubicBezTo>
                  <a:cubicBezTo>
                    <a:pt x="1956" y="642"/>
                    <a:pt x="1682" y="434"/>
                    <a:pt x="1413" y="286"/>
                  </a:cubicBezTo>
                  <a:cubicBezTo>
                    <a:pt x="1141" y="143"/>
                    <a:pt x="887" y="71"/>
                    <a:pt x="673" y="32"/>
                  </a:cubicBezTo>
                  <a:cubicBezTo>
                    <a:pt x="462" y="6"/>
                    <a:pt x="297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4"/>
            <p:cNvSpPr/>
            <p:nvPr/>
          </p:nvSpPr>
          <p:spPr>
            <a:xfrm>
              <a:off x="7143600" y="3819613"/>
              <a:ext cx="206125" cy="179475"/>
            </a:xfrm>
            <a:custGeom>
              <a:avLst/>
              <a:gdLst/>
              <a:ahLst/>
              <a:cxnLst/>
              <a:rect l="l" t="t" r="r" b="b"/>
              <a:pathLst>
                <a:path w="8245" h="7179" extrusionOk="0">
                  <a:moveTo>
                    <a:pt x="1302" y="0"/>
                  </a:moveTo>
                  <a:cubicBezTo>
                    <a:pt x="1196" y="0"/>
                    <a:pt x="1073" y="17"/>
                    <a:pt x="944" y="70"/>
                  </a:cubicBezTo>
                  <a:cubicBezTo>
                    <a:pt x="464" y="250"/>
                    <a:pt x="106" y="848"/>
                    <a:pt x="42" y="1515"/>
                  </a:cubicBezTo>
                  <a:cubicBezTo>
                    <a:pt x="1" y="1853"/>
                    <a:pt x="5" y="2216"/>
                    <a:pt x="65" y="2584"/>
                  </a:cubicBezTo>
                  <a:cubicBezTo>
                    <a:pt x="84" y="2769"/>
                    <a:pt x="137" y="2963"/>
                    <a:pt x="178" y="3154"/>
                  </a:cubicBezTo>
                  <a:cubicBezTo>
                    <a:pt x="230" y="3326"/>
                    <a:pt x="273" y="3521"/>
                    <a:pt x="365" y="3713"/>
                  </a:cubicBezTo>
                  <a:cubicBezTo>
                    <a:pt x="447" y="3902"/>
                    <a:pt x="530" y="4092"/>
                    <a:pt x="616" y="4286"/>
                  </a:cubicBezTo>
                  <a:cubicBezTo>
                    <a:pt x="741" y="4468"/>
                    <a:pt x="877" y="4647"/>
                    <a:pt x="1013" y="4825"/>
                  </a:cubicBezTo>
                  <a:cubicBezTo>
                    <a:pt x="1181" y="4975"/>
                    <a:pt x="1373" y="5120"/>
                    <a:pt x="1565" y="5242"/>
                  </a:cubicBezTo>
                  <a:cubicBezTo>
                    <a:pt x="1779" y="5317"/>
                    <a:pt x="1990" y="5430"/>
                    <a:pt x="2205" y="5466"/>
                  </a:cubicBezTo>
                  <a:cubicBezTo>
                    <a:pt x="3075" y="5640"/>
                    <a:pt x="3876" y="5579"/>
                    <a:pt x="4644" y="5646"/>
                  </a:cubicBezTo>
                  <a:cubicBezTo>
                    <a:pt x="5400" y="5689"/>
                    <a:pt x="6108" y="5765"/>
                    <a:pt x="6670" y="5972"/>
                  </a:cubicBezTo>
                  <a:cubicBezTo>
                    <a:pt x="6815" y="6014"/>
                    <a:pt x="6947" y="6070"/>
                    <a:pt x="7064" y="6138"/>
                  </a:cubicBezTo>
                  <a:cubicBezTo>
                    <a:pt x="7187" y="6195"/>
                    <a:pt x="7301" y="6256"/>
                    <a:pt x="7396" y="6334"/>
                  </a:cubicBezTo>
                  <a:cubicBezTo>
                    <a:pt x="7601" y="6467"/>
                    <a:pt x="7747" y="6628"/>
                    <a:pt x="7871" y="6756"/>
                  </a:cubicBezTo>
                  <a:cubicBezTo>
                    <a:pt x="8109" y="7025"/>
                    <a:pt x="8245" y="7179"/>
                    <a:pt x="8245" y="7179"/>
                  </a:cubicBezTo>
                  <a:cubicBezTo>
                    <a:pt x="8245" y="7179"/>
                    <a:pt x="8128" y="7010"/>
                    <a:pt x="7921" y="6715"/>
                  </a:cubicBezTo>
                  <a:cubicBezTo>
                    <a:pt x="7811" y="6573"/>
                    <a:pt x="7679" y="6391"/>
                    <a:pt x="7480" y="6226"/>
                  </a:cubicBezTo>
                  <a:cubicBezTo>
                    <a:pt x="7294" y="6055"/>
                    <a:pt x="7046" y="5883"/>
                    <a:pt x="6753" y="5769"/>
                  </a:cubicBezTo>
                  <a:cubicBezTo>
                    <a:pt x="6173" y="5505"/>
                    <a:pt x="5447" y="5355"/>
                    <a:pt x="4675" y="5268"/>
                  </a:cubicBezTo>
                  <a:cubicBezTo>
                    <a:pt x="3918" y="5166"/>
                    <a:pt x="3060" y="5168"/>
                    <a:pt x="2326" y="4975"/>
                  </a:cubicBezTo>
                  <a:cubicBezTo>
                    <a:pt x="2136" y="4936"/>
                    <a:pt x="1986" y="4840"/>
                    <a:pt x="1814" y="4779"/>
                  </a:cubicBezTo>
                  <a:cubicBezTo>
                    <a:pt x="1670" y="4679"/>
                    <a:pt x="1536" y="4569"/>
                    <a:pt x="1405" y="4456"/>
                  </a:cubicBezTo>
                  <a:lnTo>
                    <a:pt x="1105" y="4019"/>
                  </a:lnTo>
                  <a:cubicBezTo>
                    <a:pt x="1035" y="3847"/>
                    <a:pt x="967" y="3677"/>
                    <a:pt x="901" y="3512"/>
                  </a:cubicBezTo>
                  <a:cubicBezTo>
                    <a:pt x="824" y="3356"/>
                    <a:pt x="796" y="3176"/>
                    <a:pt x="737" y="2994"/>
                  </a:cubicBezTo>
                  <a:cubicBezTo>
                    <a:pt x="703" y="2823"/>
                    <a:pt x="657" y="2668"/>
                    <a:pt x="641" y="2500"/>
                  </a:cubicBezTo>
                  <a:cubicBezTo>
                    <a:pt x="588" y="2174"/>
                    <a:pt x="588" y="1863"/>
                    <a:pt x="620" y="1590"/>
                  </a:cubicBezTo>
                  <a:cubicBezTo>
                    <a:pt x="678" y="1035"/>
                    <a:pt x="935" y="655"/>
                    <a:pt x="1150" y="582"/>
                  </a:cubicBezTo>
                  <a:cubicBezTo>
                    <a:pt x="1218" y="550"/>
                    <a:pt x="1279" y="540"/>
                    <a:pt x="1331" y="540"/>
                  </a:cubicBezTo>
                  <a:cubicBezTo>
                    <a:pt x="1424" y="540"/>
                    <a:pt x="1485" y="573"/>
                    <a:pt x="1497" y="573"/>
                  </a:cubicBezTo>
                  <a:cubicBezTo>
                    <a:pt x="1499" y="573"/>
                    <a:pt x="1500" y="573"/>
                    <a:pt x="1500" y="571"/>
                  </a:cubicBezTo>
                  <a:lnTo>
                    <a:pt x="1500" y="571"/>
                  </a:lnTo>
                  <a:cubicBezTo>
                    <a:pt x="1532" y="583"/>
                    <a:pt x="1564" y="589"/>
                    <a:pt x="1596" y="589"/>
                  </a:cubicBezTo>
                  <a:cubicBezTo>
                    <a:pt x="1703" y="589"/>
                    <a:pt x="1803" y="525"/>
                    <a:pt x="1844" y="420"/>
                  </a:cubicBezTo>
                  <a:cubicBezTo>
                    <a:pt x="1896" y="282"/>
                    <a:pt x="1830" y="128"/>
                    <a:pt x="1692" y="75"/>
                  </a:cubicBezTo>
                  <a:cubicBezTo>
                    <a:pt x="1692" y="75"/>
                    <a:pt x="1627" y="57"/>
                    <a:pt x="1504" y="20"/>
                  </a:cubicBezTo>
                  <a:cubicBezTo>
                    <a:pt x="1450" y="10"/>
                    <a:pt x="1381" y="0"/>
                    <a:pt x="1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4"/>
            <p:cNvSpPr/>
            <p:nvPr/>
          </p:nvSpPr>
          <p:spPr>
            <a:xfrm>
              <a:off x="7165600" y="3798613"/>
              <a:ext cx="28925" cy="63500"/>
            </a:xfrm>
            <a:custGeom>
              <a:avLst/>
              <a:gdLst/>
              <a:ahLst/>
              <a:cxnLst/>
              <a:rect l="l" t="t" r="r" b="b"/>
              <a:pathLst>
                <a:path w="1157" h="2540" extrusionOk="0">
                  <a:moveTo>
                    <a:pt x="13" y="0"/>
                  </a:moveTo>
                  <a:cubicBezTo>
                    <a:pt x="5" y="0"/>
                    <a:pt x="1" y="1"/>
                    <a:pt x="1" y="1"/>
                  </a:cubicBezTo>
                  <a:cubicBezTo>
                    <a:pt x="1" y="1"/>
                    <a:pt x="34" y="42"/>
                    <a:pt x="87" y="100"/>
                  </a:cubicBezTo>
                  <a:cubicBezTo>
                    <a:pt x="147" y="145"/>
                    <a:pt x="194" y="253"/>
                    <a:pt x="256" y="353"/>
                  </a:cubicBezTo>
                  <a:cubicBezTo>
                    <a:pt x="370" y="568"/>
                    <a:pt x="459" y="881"/>
                    <a:pt x="557" y="1202"/>
                  </a:cubicBezTo>
                  <a:cubicBezTo>
                    <a:pt x="652" y="1523"/>
                    <a:pt x="760" y="1858"/>
                    <a:pt x="850" y="2111"/>
                  </a:cubicBezTo>
                  <a:cubicBezTo>
                    <a:pt x="944" y="2365"/>
                    <a:pt x="1031" y="2540"/>
                    <a:pt x="1031" y="2540"/>
                  </a:cubicBezTo>
                  <a:cubicBezTo>
                    <a:pt x="1031" y="2540"/>
                    <a:pt x="1106" y="2356"/>
                    <a:pt x="1130" y="2078"/>
                  </a:cubicBezTo>
                  <a:cubicBezTo>
                    <a:pt x="1157" y="1800"/>
                    <a:pt x="1155" y="1422"/>
                    <a:pt x="1042" y="1058"/>
                  </a:cubicBezTo>
                  <a:cubicBezTo>
                    <a:pt x="980" y="877"/>
                    <a:pt x="915" y="696"/>
                    <a:pt x="810" y="540"/>
                  </a:cubicBezTo>
                  <a:cubicBezTo>
                    <a:pt x="718" y="381"/>
                    <a:pt x="584" y="256"/>
                    <a:pt x="466" y="161"/>
                  </a:cubicBezTo>
                  <a:cubicBezTo>
                    <a:pt x="348" y="69"/>
                    <a:pt x="219" y="24"/>
                    <a:pt x="134" y="12"/>
                  </a:cubicBezTo>
                  <a:cubicBezTo>
                    <a:pt x="73" y="2"/>
                    <a:pt x="32" y="0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4"/>
            <p:cNvSpPr/>
            <p:nvPr/>
          </p:nvSpPr>
          <p:spPr>
            <a:xfrm>
              <a:off x="7177575" y="3705563"/>
              <a:ext cx="91000" cy="72125"/>
            </a:xfrm>
            <a:custGeom>
              <a:avLst/>
              <a:gdLst/>
              <a:ahLst/>
              <a:cxnLst/>
              <a:rect l="l" t="t" r="r" b="b"/>
              <a:pathLst>
                <a:path w="3640" h="2885" extrusionOk="0">
                  <a:moveTo>
                    <a:pt x="1" y="0"/>
                  </a:moveTo>
                  <a:cubicBezTo>
                    <a:pt x="1" y="1"/>
                    <a:pt x="83" y="292"/>
                    <a:pt x="276" y="720"/>
                  </a:cubicBezTo>
                  <a:cubicBezTo>
                    <a:pt x="365" y="936"/>
                    <a:pt x="514" y="1164"/>
                    <a:pt x="697" y="1394"/>
                  </a:cubicBezTo>
                  <a:cubicBezTo>
                    <a:pt x="789" y="1507"/>
                    <a:pt x="874" y="1635"/>
                    <a:pt x="981" y="1746"/>
                  </a:cubicBezTo>
                  <a:lnTo>
                    <a:pt x="1336" y="2053"/>
                  </a:lnTo>
                  <a:cubicBezTo>
                    <a:pt x="1571" y="2265"/>
                    <a:pt x="1850" y="2415"/>
                    <a:pt x="2111" y="2552"/>
                  </a:cubicBezTo>
                  <a:cubicBezTo>
                    <a:pt x="2235" y="2632"/>
                    <a:pt x="2380" y="2660"/>
                    <a:pt x="2506" y="2707"/>
                  </a:cubicBezTo>
                  <a:cubicBezTo>
                    <a:pt x="2635" y="2745"/>
                    <a:pt x="2750" y="2795"/>
                    <a:pt x="2868" y="2815"/>
                  </a:cubicBezTo>
                  <a:cubicBezTo>
                    <a:pt x="3117" y="2871"/>
                    <a:pt x="3323" y="2884"/>
                    <a:pt x="3459" y="2884"/>
                  </a:cubicBezTo>
                  <a:cubicBezTo>
                    <a:pt x="3575" y="2884"/>
                    <a:pt x="3640" y="2875"/>
                    <a:pt x="3640" y="2875"/>
                  </a:cubicBezTo>
                  <a:cubicBezTo>
                    <a:pt x="3640" y="2875"/>
                    <a:pt x="3569" y="2843"/>
                    <a:pt x="3448" y="2789"/>
                  </a:cubicBezTo>
                  <a:cubicBezTo>
                    <a:pt x="3324" y="2746"/>
                    <a:pt x="3164" y="2640"/>
                    <a:pt x="2965" y="2549"/>
                  </a:cubicBezTo>
                  <a:cubicBezTo>
                    <a:pt x="2771" y="2446"/>
                    <a:pt x="2552" y="2311"/>
                    <a:pt x="2330" y="2163"/>
                  </a:cubicBezTo>
                  <a:cubicBezTo>
                    <a:pt x="2219" y="2087"/>
                    <a:pt x="2108" y="2003"/>
                    <a:pt x="1989" y="1927"/>
                  </a:cubicBezTo>
                  <a:cubicBezTo>
                    <a:pt x="1863" y="1858"/>
                    <a:pt x="1766" y="1751"/>
                    <a:pt x="1657" y="1660"/>
                  </a:cubicBezTo>
                  <a:cubicBezTo>
                    <a:pt x="1425" y="1490"/>
                    <a:pt x="1215" y="1298"/>
                    <a:pt x="1032" y="1096"/>
                  </a:cubicBezTo>
                  <a:cubicBezTo>
                    <a:pt x="938" y="999"/>
                    <a:pt x="838" y="910"/>
                    <a:pt x="745" y="827"/>
                  </a:cubicBezTo>
                  <a:cubicBezTo>
                    <a:pt x="646" y="747"/>
                    <a:pt x="588" y="641"/>
                    <a:pt x="515" y="558"/>
                  </a:cubicBezTo>
                  <a:cubicBezTo>
                    <a:pt x="233" y="21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4"/>
            <p:cNvSpPr/>
            <p:nvPr/>
          </p:nvSpPr>
          <p:spPr>
            <a:xfrm>
              <a:off x="7053875" y="3583213"/>
              <a:ext cx="48425" cy="52575"/>
            </a:xfrm>
            <a:custGeom>
              <a:avLst/>
              <a:gdLst/>
              <a:ahLst/>
              <a:cxnLst/>
              <a:rect l="l" t="t" r="r" b="b"/>
              <a:pathLst>
                <a:path w="1937" h="2103" extrusionOk="0">
                  <a:moveTo>
                    <a:pt x="1549" y="1"/>
                  </a:moveTo>
                  <a:cubicBezTo>
                    <a:pt x="1511" y="1"/>
                    <a:pt x="1470" y="2"/>
                    <a:pt x="1427" y="6"/>
                  </a:cubicBezTo>
                  <a:cubicBezTo>
                    <a:pt x="1347" y="8"/>
                    <a:pt x="1268" y="40"/>
                    <a:pt x="1180" y="58"/>
                  </a:cubicBezTo>
                  <a:cubicBezTo>
                    <a:pt x="1092" y="83"/>
                    <a:pt x="991" y="97"/>
                    <a:pt x="910" y="159"/>
                  </a:cubicBezTo>
                  <a:cubicBezTo>
                    <a:pt x="729" y="252"/>
                    <a:pt x="553" y="380"/>
                    <a:pt x="423" y="553"/>
                  </a:cubicBezTo>
                  <a:cubicBezTo>
                    <a:pt x="272" y="711"/>
                    <a:pt x="183" y="902"/>
                    <a:pt x="119" y="1088"/>
                  </a:cubicBezTo>
                  <a:cubicBezTo>
                    <a:pt x="33" y="1266"/>
                    <a:pt x="19" y="1448"/>
                    <a:pt x="14" y="1600"/>
                  </a:cubicBezTo>
                  <a:cubicBezTo>
                    <a:pt x="1" y="1906"/>
                    <a:pt x="37" y="2102"/>
                    <a:pt x="37" y="2102"/>
                  </a:cubicBezTo>
                  <a:cubicBezTo>
                    <a:pt x="37" y="2102"/>
                    <a:pt x="165" y="1927"/>
                    <a:pt x="289" y="1680"/>
                  </a:cubicBezTo>
                  <a:cubicBezTo>
                    <a:pt x="333" y="1548"/>
                    <a:pt x="424" y="1415"/>
                    <a:pt x="521" y="1284"/>
                  </a:cubicBezTo>
                  <a:cubicBezTo>
                    <a:pt x="564" y="1215"/>
                    <a:pt x="614" y="1148"/>
                    <a:pt x="651" y="1072"/>
                  </a:cubicBezTo>
                  <a:cubicBezTo>
                    <a:pt x="686" y="994"/>
                    <a:pt x="759" y="948"/>
                    <a:pt x="809" y="882"/>
                  </a:cubicBezTo>
                  <a:cubicBezTo>
                    <a:pt x="901" y="740"/>
                    <a:pt x="1029" y="641"/>
                    <a:pt x="1149" y="537"/>
                  </a:cubicBezTo>
                  <a:cubicBezTo>
                    <a:pt x="1266" y="433"/>
                    <a:pt x="1394" y="347"/>
                    <a:pt x="1510" y="281"/>
                  </a:cubicBezTo>
                  <a:cubicBezTo>
                    <a:pt x="1630" y="225"/>
                    <a:pt x="1731" y="150"/>
                    <a:pt x="1809" y="127"/>
                  </a:cubicBezTo>
                  <a:cubicBezTo>
                    <a:pt x="1891" y="90"/>
                    <a:pt x="1937" y="70"/>
                    <a:pt x="1937" y="70"/>
                  </a:cubicBezTo>
                  <a:cubicBezTo>
                    <a:pt x="1937" y="70"/>
                    <a:pt x="1794" y="1"/>
                    <a:pt x="1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4"/>
            <p:cNvSpPr/>
            <p:nvPr/>
          </p:nvSpPr>
          <p:spPr>
            <a:xfrm>
              <a:off x="7058575" y="3819313"/>
              <a:ext cx="48050" cy="36700"/>
            </a:xfrm>
            <a:custGeom>
              <a:avLst/>
              <a:gdLst/>
              <a:ahLst/>
              <a:cxnLst/>
              <a:rect l="l" t="t" r="r" b="b"/>
              <a:pathLst>
                <a:path w="1922" h="1468" extrusionOk="0">
                  <a:moveTo>
                    <a:pt x="1582" y="0"/>
                  </a:moveTo>
                  <a:cubicBezTo>
                    <a:pt x="1375" y="4"/>
                    <a:pt x="1100" y="79"/>
                    <a:pt x="845" y="214"/>
                  </a:cubicBezTo>
                  <a:cubicBezTo>
                    <a:pt x="602" y="357"/>
                    <a:pt x="385" y="549"/>
                    <a:pt x="260" y="724"/>
                  </a:cubicBezTo>
                  <a:cubicBezTo>
                    <a:pt x="138" y="885"/>
                    <a:pt x="79" y="1038"/>
                    <a:pt x="76" y="1038"/>
                  </a:cubicBezTo>
                  <a:cubicBezTo>
                    <a:pt x="76" y="1038"/>
                    <a:pt x="75" y="1038"/>
                    <a:pt x="76" y="1037"/>
                  </a:cubicBezTo>
                  <a:lnTo>
                    <a:pt x="76" y="1037"/>
                  </a:lnTo>
                  <a:cubicBezTo>
                    <a:pt x="1" y="1181"/>
                    <a:pt x="57" y="1361"/>
                    <a:pt x="199" y="1434"/>
                  </a:cubicBezTo>
                  <a:cubicBezTo>
                    <a:pt x="243" y="1457"/>
                    <a:pt x="290" y="1468"/>
                    <a:pt x="336" y="1468"/>
                  </a:cubicBezTo>
                  <a:cubicBezTo>
                    <a:pt x="443" y="1468"/>
                    <a:pt x="547" y="1410"/>
                    <a:pt x="600" y="1308"/>
                  </a:cubicBezTo>
                  <a:cubicBezTo>
                    <a:pt x="605" y="1296"/>
                    <a:pt x="653" y="1223"/>
                    <a:pt x="756" y="1089"/>
                  </a:cubicBezTo>
                  <a:cubicBezTo>
                    <a:pt x="855" y="957"/>
                    <a:pt x="985" y="775"/>
                    <a:pt x="1149" y="620"/>
                  </a:cubicBezTo>
                  <a:cubicBezTo>
                    <a:pt x="1230" y="541"/>
                    <a:pt x="1306" y="447"/>
                    <a:pt x="1399" y="389"/>
                  </a:cubicBezTo>
                  <a:cubicBezTo>
                    <a:pt x="1489" y="330"/>
                    <a:pt x="1562" y="236"/>
                    <a:pt x="1646" y="202"/>
                  </a:cubicBezTo>
                  <a:cubicBezTo>
                    <a:pt x="1804" y="105"/>
                    <a:pt x="1922" y="23"/>
                    <a:pt x="1922" y="23"/>
                  </a:cubicBezTo>
                  <a:cubicBezTo>
                    <a:pt x="1922" y="23"/>
                    <a:pt x="1794" y="6"/>
                    <a:pt x="1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4"/>
            <p:cNvSpPr/>
            <p:nvPr/>
          </p:nvSpPr>
          <p:spPr>
            <a:xfrm>
              <a:off x="7084950" y="3709488"/>
              <a:ext cx="45675" cy="135425"/>
            </a:xfrm>
            <a:custGeom>
              <a:avLst/>
              <a:gdLst/>
              <a:ahLst/>
              <a:cxnLst/>
              <a:rect l="l" t="t" r="r" b="b"/>
              <a:pathLst>
                <a:path w="1827" h="5417" extrusionOk="0">
                  <a:moveTo>
                    <a:pt x="723" y="0"/>
                  </a:moveTo>
                  <a:lnTo>
                    <a:pt x="723" y="0"/>
                  </a:lnTo>
                  <a:cubicBezTo>
                    <a:pt x="858" y="224"/>
                    <a:pt x="826" y="464"/>
                    <a:pt x="776" y="697"/>
                  </a:cubicBezTo>
                  <a:cubicBezTo>
                    <a:pt x="739" y="929"/>
                    <a:pt x="661" y="1163"/>
                    <a:pt x="581" y="1392"/>
                  </a:cubicBezTo>
                  <a:cubicBezTo>
                    <a:pt x="413" y="1848"/>
                    <a:pt x="241" y="2313"/>
                    <a:pt x="50" y="2757"/>
                  </a:cubicBezTo>
                  <a:cubicBezTo>
                    <a:pt x="1" y="2872"/>
                    <a:pt x="24" y="3009"/>
                    <a:pt x="119" y="3099"/>
                  </a:cubicBezTo>
                  <a:lnTo>
                    <a:pt x="132" y="3111"/>
                  </a:lnTo>
                  <a:cubicBezTo>
                    <a:pt x="302" y="3272"/>
                    <a:pt x="482" y="3427"/>
                    <a:pt x="648" y="3592"/>
                  </a:cubicBezTo>
                  <a:cubicBezTo>
                    <a:pt x="802" y="3767"/>
                    <a:pt x="969" y="3935"/>
                    <a:pt x="1104" y="4126"/>
                  </a:cubicBezTo>
                  <a:cubicBezTo>
                    <a:pt x="1258" y="4309"/>
                    <a:pt x="1373" y="4515"/>
                    <a:pt x="1483" y="4728"/>
                  </a:cubicBezTo>
                  <a:cubicBezTo>
                    <a:pt x="1599" y="4942"/>
                    <a:pt x="1688" y="5167"/>
                    <a:pt x="1754" y="5416"/>
                  </a:cubicBezTo>
                  <a:cubicBezTo>
                    <a:pt x="1827" y="5165"/>
                    <a:pt x="1793" y="4898"/>
                    <a:pt x="1760" y="4635"/>
                  </a:cubicBezTo>
                  <a:cubicBezTo>
                    <a:pt x="1741" y="4503"/>
                    <a:pt x="1690" y="4383"/>
                    <a:pt x="1654" y="4253"/>
                  </a:cubicBezTo>
                  <a:cubicBezTo>
                    <a:pt x="1621" y="4122"/>
                    <a:pt x="1552" y="4009"/>
                    <a:pt x="1501" y="3886"/>
                  </a:cubicBezTo>
                  <a:cubicBezTo>
                    <a:pt x="1406" y="3629"/>
                    <a:pt x="1224" y="3433"/>
                    <a:pt x="1076" y="3211"/>
                  </a:cubicBezTo>
                  <a:cubicBezTo>
                    <a:pt x="1000" y="3102"/>
                    <a:pt x="895" y="3021"/>
                    <a:pt x="805" y="2924"/>
                  </a:cubicBezTo>
                  <a:lnTo>
                    <a:pt x="683" y="2803"/>
                  </a:lnTo>
                  <a:lnTo>
                    <a:pt x="683" y="2803"/>
                  </a:lnTo>
                  <a:cubicBezTo>
                    <a:pt x="845" y="2381"/>
                    <a:pt x="975" y="1954"/>
                    <a:pt x="1038" y="1503"/>
                  </a:cubicBezTo>
                  <a:cubicBezTo>
                    <a:pt x="1066" y="1240"/>
                    <a:pt x="1096" y="978"/>
                    <a:pt x="1075" y="706"/>
                  </a:cubicBezTo>
                  <a:cubicBezTo>
                    <a:pt x="1055" y="572"/>
                    <a:pt x="1031" y="438"/>
                    <a:pt x="978" y="309"/>
                  </a:cubicBezTo>
                  <a:cubicBezTo>
                    <a:pt x="933" y="178"/>
                    <a:pt x="835" y="63"/>
                    <a:pt x="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4"/>
            <p:cNvSpPr/>
            <p:nvPr/>
          </p:nvSpPr>
          <p:spPr>
            <a:xfrm>
              <a:off x="7159775" y="3610638"/>
              <a:ext cx="78925" cy="31425"/>
            </a:xfrm>
            <a:custGeom>
              <a:avLst/>
              <a:gdLst/>
              <a:ahLst/>
              <a:cxnLst/>
              <a:rect l="l" t="t" r="r" b="b"/>
              <a:pathLst>
                <a:path w="3157" h="1257" extrusionOk="0">
                  <a:moveTo>
                    <a:pt x="1" y="0"/>
                  </a:moveTo>
                  <a:cubicBezTo>
                    <a:pt x="1" y="0"/>
                    <a:pt x="113" y="193"/>
                    <a:pt x="340" y="447"/>
                  </a:cubicBezTo>
                  <a:cubicBezTo>
                    <a:pt x="450" y="578"/>
                    <a:pt x="606" y="702"/>
                    <a:pt x="785" y="818"/>
                  </a:cubicBezTo>
                  <a:cubicBezTo>
                    <a:pt x="956" y="951"/>
                    <a:pt x="1169" y="1037"/>
                    <a:pt x="1385" y="1113"/>
                  </a:cubicBezTo>
                  <a:cubicBezTo>
                    <a:pt x="1597" y="1198"/>
                    <a:pt x="1829" y="1225"/>
                    <a:pt x="2039" y="1251"/>
                  </a:cubicBezTo>
                  <a:cubicBezTo>
                    <a:pt x="2088" y="1255"/>
                    <a:pt x="2136" y="1257"/>
                    <a:pt x="2184" y="1257"/>
                  </a:cubicBezTo>
                  <a:cubicBezTo>
                    <a:pt x="2343" y="1257"/>
                    <a:pt x="2491" y="1237"/>
                    <a:pt x="2620" y="1223"/>
                  </a:cubicBezTo>
                  <a:cubicBezTo>
                    <a:pt x="2958" y="1166"/>
                    <a:pt x="3156" y="1043"/>
                    <a:pt x="3156" y="1043"/>
                  </a:cubicBezTo>
                  <a:cubicBezTo>
                    <a:pt x="3156" y="1043"/>
                    <a:pt x="2931" y="1005"/>
                    <a:pt x="2625" y="937"/>
                  </a:cubicBezTo>
                  <a:cubicBezTo>
                    <a:pt x="2471" y="911"/>
                    <a:pt x="2294" y="856"/>
                    <a:pt x="2112" y="810"/>
                  </a:cubicBezTo>
                  <a:cubicBezTo>
                    <a:pt x="1931" y="746"/>
                    <a:pt x="1731" y="718"/>
                    <a:pt x="1548" y="633"/>
                  </a:cubicBezTo>
                  <a:cubicBezTo>
                    <a:pt x="1355" y="575"/>
                    <a:pt x="1167" y="505"/>
                    <a:pt x="996" y="423"/>
                  </a:cubicBezTo>
                  <a:cubicBezTo>
                    <a:pt x="822" y="344"/>
                    <a:pt x="636" y="305"/>
                    <a:pt x="507" y="215"/>
                  </a:cubicBezTo>
                  <a:cubicBezTo>
                    <a:pt x="227" y="7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4"/>
            <p:cNvSpPr/>
            <p:nvPr/>
          </p:nvSpPr>
          <p:spPr>
            <a:xfrm>
              <a:off x="7191250" y="3626188"/>
              <a:ext cx="15400" cy="61775"/>
            </a:xfrm>
            <a:custGeom>
              <a:avLst/>
              <a:gdLst/>
              <a:ahLst/>
              <a:cxnLst/>
              <a:rect l="l" t="t" r="r" b="b"/>
              <a:pathLst>
                <a:path w="616" h="2471" extrusionOk="0">
                  <a:moveTo>
                    <a:pt x="254" y="1"/>
                  </a:moveTo>
                  <a:cubicBezTo>
                    <a:pt x="120" y="1"/>
                    <a:pt x="11" y="107"/>
                    <a:pt x="6" y="240"/>
                  </a:cubicBezTo>
                  <a:cubicBezTo>
                    <a:pt x="6" y="240"/>
                    <a:pt x="1" y="384"/>
                    <a:pt x="10" y="595"/>
                  </a:cubicBezTo>
                  <a:cubicBezTo>
                    <a:pt x="12" y="805"/>
                    <a:pt x="67" y="1080"/>
                    <a:pt x="99" y="1356"/>
                  </a:cubicBezTo>
                  <a:cubicBezTo>
                    <a:pt x="149" y="1628"/>
                    <a:pt x="225" y="1910"/>
                    <a:pt x="256" y="2108"/>
                  </a:cubicBezTo>
                  <a:cubicBezTo>
                    <a:pt x="301" y="2314"/>
                    <a:pt x="344" y="2471"/>
                    <a:pt x="344" y="2471"/>
                  </a:cubicBezTo>
                  <a:cubicBezTo>
                    <a:pt x="344" y="2471"/>
                    <a:pt x="406" y="2344"/>
                    <a:pt x="480" y="2126"/>
                  </a:cubicBezTo>
                  <a:cubicBezTo>
                    <a:pt x="568" y="1899"/>
                    <a:pt x="577" y="1616"/>
                    <a:pt x="606" y="1324"/>
                  </a:cubicBezTo>
                  <a:cubicBezTo>
                    <a:pt x="616" y="1033"/>
                    <a:pt x="596" y="746"/>
                    <a:pt x="567" y="533"/>
                  </a:cubicBezTo>
                  <a:cubicBezTo>
                    <a:pt x="533" y="321"/>
                    <a:pt x="493" y="184"/>
                    <a:pt x="493" y="184"/>
                  </a:cubicBezTo>
                  <a:cubicBezTo>
                    <a:pt x="464" y="84"/>
                    <a:pt x="373" y="5"/>
                    <a:pt x="263" y="1"/>
                  </a:cubicBezTo>
                  <a:cubicBezTo>
                    <a:pt x="260" y="1"/>
                    <a:pt x="257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4"/>
            <p:cNvSpPr/>
            <p:nvPr/>
          </p:nvSpPr>
          <p:spPr>
            <a:xfrm>
              <a:off x="7323950" y="3343513"/>
              <a:ext cx="111425" cy="52950"/>
            </a:xfrm>
            <a:custGeom>
              <a:avLst/>
              <a:gdLst/>
              <a:ahLst/>
              <a:cxnLst/>
              <a:rect l="l" t="t" r="r" b="b"/>
              <a:pathLst>
                <a:path w="4457" h="2118" extrusionOk="0">
                  <a:moveTo>
                    <a:pt x="2375" y="1"/>
                  </a:moveTo>
                  <a:cubicBezTo>
                    <a:pt x="2208" y="1"/>
                    <a:pt x="2019" y="25"/>
                    <a:pt x="1883" y="57"/>
                  </a:cubicBezTo>
                  <a:cubicBezTo>
                    <a:pt x="1736" y="86"/>
                    <a:pt x="1560" y="128"/>
                    <a:pt x="1411" y="180"/>
                  </a:cubicBezTo>
                  <a:cubicBezTo>
                    <a:pt x="1110" y="254"/>
                    <a:pt x="823" y="486"/>
                    <a:pt x="689" y="528"/>
                  </a:cubicBezTo>
                  <a:cubicBezTo>
                    <a:pt x="681" y="528"/>
                    <a:pt x="672" y="529"/>
                    <a:pt x="662" y="529"/>
                  </a:cubicBezTo>
                  <a:cubicBezTo>
                    <a:pt x="508" y="529"/>
                    <a:pt x="308" y="415"/>
                    <a:pt x="198" y="366"/>
                  </a:cubicBezTo>
                  <a:cubicBezTo>
                    <a:pt x="73" y="302"/>
                    <a:pt x="1" y="265"/>
                    <a:pt x="1" y="265"/>
                  </a:cubicBezTo>
                  <a:lnTo>
                    <a:pt x="1" y="265"/>
                  </a:lnTo>
                  <a:cubicBezTo>
                    <a:pt x="1" y="265"/>
                    <a:pt x="58" y="321"/>
                    <a:pt x="159" y="421"/>
                  </a:cubicBezTo>
                  <a:cubicBezTo>
                    <a:pt x="212" y="469"/>
                    <a:pt x="272" y="531"/>
                    <a:pt x="352" y="595"/>
                  </a:cubicBezTo>
                  <a:cubicBezTo>
                    <a:pt x="431" y="657"/>
                    <a:pt x="523" y="742"/>
                    <a:pt x="695" y="758"/>
                  </a:cubicBezTo>
                  <a:cubicBezTo>
                    <a:pt x="871" y="757"/>
                    <a:pt x="991" y="685"/>
                    <a:pt x="1116" y="653"/>
                  </a:cubicBezTo>
                  <a:cubicBezTo>
                    <a:pt x="1242" y="618"/>
                    <a:pt x="1371" y="583"/>
                    <a:pt x="1509" y="560"/>
                  </a:cubicBezTo>
                  <a:cubicBezTo>
                    <a:pt x="1651" y="534"/>
                    <a:pt x="1781" y="519"/>
                    <a:pt x="1944" y="512"/>
                  </a:cubicBezTo>
                  <a:cubicBezTo>
                    <a:pt x="1997" y="507"/>
                    <a:pt x="2044" y="505"/>
                    <a:pt x="2089" y="505"/>
                  </a:cubicBezTo>
                  <a:cubicBezTo>
                    <a:pt x="2187" y="505"/>
                    <a:pt x="2272" y="513"/>
                    <a:pt x="2371" y="517"/>
                  </a:cubicBezTo>
                  <a:cubicBezTo>
                    <a:pt x="2925" y="561"/>
                    <a:pt x="3347" y="967"/>
                    <a:pt x="3587" y="1319"/>
                  </a:cubicBezTo>
                  <a:cubicBezTo>
                    <a:pt x="3838" y="1677"/>
                    <a:pt x="3934" y="1949"/>
                    <a:pt x="3934" y="1949"/>
                  </a:cubicBezTo>
                  <a:cubicBezTo>
                    <a:pt x="3970" y="2051"/>
                    <a:pt x="4066" y="2117"/>
                    <a:pt x="4172" y="2117"/>
                  </a:cubicBezTo>
                  <a:cubicBezTo>
                    <a:pt x="4191" y="2117"/>
                    <a:pt x="4212" y="2115"/>
                    <a:pt x="4232" y="2110"/>
                  </a:cubicBezTo>
                  <a:cubicBezTo>
                    <a:pt x="4369" y="2081"/>
                    <a:pt x="4456" y="1944"/>
                    <a:pt x="4424" y="1806"/>
                  </a:cubicBezTo>
                  <a:lnTo>
                    <a:pt x="4421" y="1794"/>
                  </a:lnTo>
                  <a:cubicBezTo>
                    <a:pt x="4421" y="1794"/>
                    <a:pt x="4341" y="1442"/>
                    <a:pt x="4061" y="997"/>
                  </a:cubicBezTo>
                  <a:cubicBezTo>
                    <a:pt x="3915" y="780"/>
                    <a:pt x="3712" y="530"/>
                    <a:pt x="3427" y="334"/>
                  </a:cubicBezTo>
                  <a:cubicBezTo>
                    <a:pt x="3143" y="139"/>
                    <a:pt x="2773" y="10"/>
                    <a:pt x="2406" y="1"/>
                  </a:cubicBezTo>
                  <a:cubicBezTo>
                    <a:pt x="2396" y="1"/>
                    <a:pt x="2386" y="1"/>
                    <a:pt x="2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4"/>
            <p:cNvSpPr/>
            <p:nvPr/>
          </p:nvSpPr>
          <p:spPr>
            <a:xfrm>
              <a:off x="7340375" y="3299338"/>
              <a:ext cx="34550" cy="57125"/>
            </a:xfrm>
            <a:custGeom>
              <a:avLst/>
              <a:gdLst/>
              <a:ahLst/>
              <a:cxnLst/>
              <a:rect l="l" t="t" r="r" b="b"/>
              <a:pathLst>
                <a:path w="1382" h="2285" extrusionOk="0">
                  <a:moveTo>
                    <a:pt x="57" y="0"/>
                  </a:moveTo>
                  <a:cubicBezTo>
                    <a:pt x="57" y="0"/>
                    <a:pt x="50" y="36"/>
                    <a:pt x="40" y="100"/>
                  </a:cubicBezTo>
                  <a:cubicBezTo>
                    <a:pt x="32" y="163"/>
                    <a:pt x="0" y="266"/>
                    <a:pt x="6" y="383"/>
                  </a:cubicBezTo>
                  <a:cubicBezTo>
                    <a:pt x="22" y="495"/>
                    <a:pt x="24" y="639"/>
                    <a:pt x="61" y="779"/>
                  </a:cubicBezTo>
                  <a:cubicBezTo>
                    <a:pt x="106" y="914"/>
                    <a:pt x="144" y="1069"/>
                    <a:pt x="205" y="1210"/>
                  </a:cubicBezTo>
                  <a:cubicBezTo>
                    <a:pt x="333" y="1487"/>
                    <a:pt x="483" y="1751"/>
                    <a:pt x="625" y="1926"/>
                  </a:cubicBezTo>
                  <a:cubicBezTo>
                    <a:pt x="766" y="2107"/>
                    <a:pt x="876" y="2209"/>
                    <a:pt x="876" y="2209"/>
                  </a:cubicBezTo>
                  <a:cubicBezTo>
                    <a:pt x="930" y="2258"/>
                    <a:pt x="1000" y="2285"/>
                    <a:pt x="1070" y="2285"/>
                  </a:cubicBezTo>
                  <a:cubicBezTo>
                    <a:pt x="1123" y="2285"/>
                    <a:pt x="1176" y="2270"/>
                    <a:pt x="1222" y="2238"/>
                  </a:cubicBezTo>
                  <a:cubicBezTo>
                    <a:pt x="1349" y="2152"/>
                    <a:pt x="1382" y="1980"/>
                    <a:pt x="1297" y="1854"/>
                  </a:cubicBezTo>
                  <a:cubicBezTo>
                    <a:pt x="1297" y="1854"/>
                    <a:pt x="1218" y="1738"/>
                    <a:pt x="1100" y="1570"/>
                  </a:cubicBezTo>
                  <a:cubicBezTo>
                    <a:pt x="977" y="1402"/>
                    <a:pt x="805" y="1185"/>
                    <a:pt x="646" y="961"/>
                  </a:cubicBezTo>
                  <a:cubicBezTo>
                    <a:pt x="470" y="743"/>
                    <a:pt x="329" y="513"/>
                    <a:pt x="216" y="330"/>
                  </a:cubicBezTo>
                  <a:cubicBezTo>
                    <a:pt x="121" y="132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4"/>
            <p:cNvSpPr/>
            <p:nvPr/>
          </p:nvSpPr>
          <p:spPr>
            <a:xfrm>
              <a:off x="7386000" y="3136013"/>
              <a:ext cx="46825" cy="39575"/>
            </a:xfrm>
            <a:custGeom>
              <a:avLst/>
              <a:gdLst/>
              <a:ahLst/>
              <a:cxnLst/>
              <a:rect l="l" t="t" r="r" b="b"/>
              <a:pathLst>
                <a:path w="1873" h="1583" extrusionOk="0">
                  <a:moveTo>
                    <a:pt x="463" y="0"/>
                  </a:moveTo>
                  <a:cubicBezTo>
                    <a:pt x="451" y="0"/>
                    <a:pt x="438" y="1"/>
                    <a:pt x="426" y="1"/>
                  </a:cubicBezTo>
                  <a:cubicBezTo>
                    <a:pt x="160" y="5"/>
                    <a:pt x="0" y="55"/>
                    <a:pt x="0" y="55"/>
                  </a:cubicBezTo>
                  <a:cubicBezTo>
                    <a:pt x="0" y="55"/>
                    <a:pt x="149" y="170"/>
                    <a:pt x="347" y="276"/>
                  </a:cubicBezTo>
                  <a:cubicBezTo>
                    <a:pt x="455" y="308"/>
                    <a:pt x="546" y="420"/>
                    <a:pt x="660" y="486"/>
                  </a:cubicBezTo>
                  <a:cubicBezTo>
                    <a:pt x="775" y="548"/>
                    <a:pt x="876" y="646"/>
                    <a:pt x="982" y="734"/>
                  </a:cubicBezTo>
                  <a:cubicBezTo>
                    <a:pt x="1103" y="807"/>
                    <a:pt x="1179" y="929"/>
                    <a:pt x="1291" y="1007"/>
                  </a:cubicBezTo>
                  <a:cubicBezTo>
                    <a:pt x="1372" y="1112"/>
                    <a:pt x="1491" y="1189"/>
                    <a:pt x="1555" y="1283"/>
                  </a:cubicBezTo>
                  <a:cubicBezTo>
                    <a:pt x="1714" y="1449"/>
                    <a:pt x="1830" y="1583"/>
                    <a:pt x="1830" y="1583"/>
                  </a:cubicBezTo>
                  <a:cubicBezTo>
                    <a:pt x="1830" y="1583"/>
                    <a:pt x="1873" y="1406"/>
                    <a:pt x="1808" y="1152"/>
                  </a:cubicBezTo>
                  <a:cubicBezTo>
                    <a:pt x="1750" y="902"/>
                    <a:pt x="1591" y="573"/>
                    <a:pt x="1310" y="346"/>
                  </a:cubicBezTo>
                  <a:lnTo>
                    <a:pt x="1096" y="190"/>
                  </a:lnTo>
                  <a:cubicBezTo>
                    <a:pt x="1030" y="131"/>
                    <a:pt x="937" y="121"/>
                    <a:pt x="864" y="87"/>
                  </a:cubicBezTo>
                  <a:cubicBezTo>
                    <a:pt x="721" y="37"/>
                    <a:pt x="585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4"/>
            <p:cNvSpPr/>
            <p:nvPr/>
          </p:nvSpPr>
          <p:spPr>
            <a:xfrm>
              <a:off x="7339800" y="3699213"/>
              <a:ext cx="93625" cy="72075"/>
            </a:xfrm>
            <a:custGeom>
              <a:avLst/>
              <a:gdLst/>
              <a:ahLst/>
              <a:cxnLst/>
              <a:rect l="l" t="t" r="r" b="b"/>
              <a:pathLst>
                <a:path w="3745" h="288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2" y="275"/>
                    <a:pt x="188" y="702"/>
                  </a:cubicBezTo>
                  <a:cubicBezTo>
                    <a:pt x="227" y="927"/>
                    <a:pt x="401" y="1125"/>
                    <a:pt x="542" y="1370"/>
                  </a:cubicBezTo>
                  <a:cubicBezTo>
                    <a:pt x="620" y="1489"/>
                    <a:pt x="690" y="1623"/>
                    <a:pt x="806" y="1717"/>
                  </a:cubicBezTo>
                  <a:lnTo>
                    <a:pt x="1133" y="2037"/>
                  </a:lnTo>
                  <a:cubicBezTo>
                    <a:pt x="1363" y="2236"/>
                    <a:pt x="1648" y="2362"/>
                    <a:pt x="1895" y="2506"/>
                  </a:cubicBezTo>
                  <a:cubicBezTo>
                    <a:pt x="2162" y="2604"/>
                    <a:pt x="2408" y="2721"/>
                    <a:pt x="2633" y="2764"/>
                  </a:cubicBezTo>
                  <a:cubicBezTo>
                    <a:pt x="3076" y="2882"/>
                    <a:pt x="3412" y="2865"/>
                    <a:pt x="3393" y="2872"/>
                  </a:cubicBezTo>
                  <a:cubicBezTo>
                    <a:pt x="3396" y="2872"/>
                    <a:pt x="3400" y="2872"/>
                    <a:pt x="3403" y="2872"/>
                  </a:cubicBezTo>
                  <a:cubicBezTo>
                    <a:pt x="3583" y="2872"/>
                    <a:pt x="3733" y="2729"/>
                    <a:pt x="3738" y="2551"/>
                  </a:cubicBezTo>
                  <a:cubicBezTo>
                    <a:pt x="3744" y="2365"/>
                    <a:pt x="3600" y="2214"/>
                    <a:pt x="3417" y="2207"/>
                  </a:cubicBezTo>
                  <a:cubicBezTo>
                    <a:pt x="3401" y="2203"/>
                    <a:pt x="3159" y="2205"/>
                    <a:pt x="2772" y="2123"/>
                  </a:cubicBezTo>
                  <a:cubicBezTo>
                    <a:pt x="2573" y="2106"/>
                    <a:pt x="2358" y="2022"/>
                    <a:pt x="2116" y="1962"/>
                  </a:cubicBezTo>
                  <a:cubicBezTo>
                    <a:pt x="1897" y="1858"/>
                    <a:pt x="1637" y="1775"/>
                    <a:pt x="1426" y="1621"/>
                  </a:cubicBezTo>
                  <a:lnTo>
                    <a:pt x="1094" y="1407"/>
                  </a:lnTo>
                  <a:cubicBezTo>
                    <a:pt x="971" y="1344"/>
                    <a:pt x="893" y="1241"/>
                    <a:pt x="806" y="1150"/>
                  </a:cubicBezTo>
                  <a:cubicBezTo>
                    <a:pt x="644" y="960"/>
                    <a:pt x="439" y="806"/>
                    <a:pt x="364" y="611"/>
                  </a:cubicBezTo>
                  <a:cubicBezTo>
                    <a:pt x="160" y="2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4"/>
            <p:cNvSpPr/>
            <p:nvPr/>
          </p:nvSpPr>
          <p:spPr>
            <a:xfrm>
              <a:off x="7343525" y="3743188"/>
              <a:ext cx="40325" cy="25475"/>
            </a:xfrm>
            <a:custGeom>
              <a:avLst/>
              <a:gdLst/>
              <a:ahLst/>
              <a:cxnLst/>
              <a:rect l="l" t="t" r="r" b="b"/>
              <a:pathLst>
                <a:path w="1613" h="1019" extrusionOk="0">
                  <a:moveTo>
                    <a:pt x="1203" y="0"/>
                  </a:moveTo>
                  <a:cubicBezTo>
                    <a:pt x="1100" y="0"/>
                    <a:pt x="998" y="43"/>
                    <a:pt x="925" y="128"/>
                  </a:cubicBezTo>
                  <a:cubicBezTo>
                    <a:pt x="915" y="141"/>
                    <a:pt x="891" y="174"/>
                    <a:pt x="824" y="254"/>
                  </a:cubicBezTo>
                  <a:cubicBezTo>
                    <a:pt x="765" y="343"/>
                    <a:pt x="669" y="449"/>
                    <a:pt x="555" y="540"/>
                  </a:cubicBezTo>
                  <a:cubicBezTo>
                    <a:pt x="359" y="766"/>
                    <a:pt x="5" y="870"/>
                    <a:pt x="0" y="884"/>
                  </a:cubicBezTo>
                  <a:cubicBezTo>
                    <a:pt x="0" y="884"/>
                    <a:pt x="77" y="931"/>
                    <a:pt x="219" y="982"/>
                  </a:cubicBezTo>
                  <a:cubicBezTo>
                    <a:pt x="306" y="1004"/>
                    <a:pt x="420" y="1018"/>
                    <a:pt x="543" y="1018"/>
                  </a:cubicBezTo>
                  <a:cubicBezTo>
                    <a:pt x="616" y="1018"/>
                    <a:pt x="692" y="1013"/>
                    <a:pt x="769" y="1001"/>
                  </a:cubicBezTo>
                  <a:cubicBezTo>
                    <a:pt x="963" y="948"/>
                    <a:pt x="1150" y="861"/>
                    <a:pt x="1282" y="776"/>
                  </a:cubicBezTo>
                  <a:cubicBezTo>
                    <a:pt x="1402" y="697"/>
                    <a:pt x="1480" y="603"/>
                    <a:pt x="1482" y="603"/>
                  </a:cubicBezTo>
                  <a:lnTo>
                    <a:pt x="1482" y="603"/>
                  </a:lnTo>
                  <a:cubicBezTo>
                    <a:pt x="1482" y="603"/>
                    <a:pt x="1482" y="603"/>
                    <a:pt x="1481" y="604"/>
                  </a:cubicBezTo>
                  <a:cubicBezTo>
                    <a:pt x="1613" y="451"/>
                    <a:pt x="1596" y="221"/>
                    <a:pt x="1441" y="87"/>
                  </a:cubicBezTo>
                  <a:cubicBezTo>
                    <a:pt x="1372" y="2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4"/>
            <p:cNvSpPr/>
            <p:nvPr/>
          </p:nvSpPr>
          <p:spPr>
            <a:xfrm>
              <a:off x="7370925" y="3681038"/>
              <a:ext cx="65050" cy="25925"/>
            </a:xfrm>
            <a:custGeom>
              <a:avLst/>
              <a:gdLst/>
              <a:ahLst/>
              <a:cxnLst/>
              <a:rect l="l" t="t" r="r" b="b"/>
              <a:pathLst>
                <a:path w="2602" h="1037" extrusionOk="0">
                  <a:moveTo>
                    <a:pt x="1" y="0"/>
                  </a:moveTo>
                  <a:cubicBezTo>
                    <a:pt x="1" y="0"/>
                    <a:pt x="92" y="119"/>
                    <a:pt x="254" y="293"/>
                  </a:cubicBezTo>
                  <a:cubicBezTo>
                    <a:pt x="332" y="383"/>
                    <a:pt x="447" y="455"/>
                    <a:pt x="566" y="546"/>
                  </a:cubicBezTo>
                  <a:cubicBezTo>
                    <a:pt x="684" y="642"/>
                    <a:pt x="826" y="716"/>
                    <a:pt x="970" y="791"/>
                  </a:cubicBezTo>
                  <a:cubicBezTo>
                    <a:pt x="1266" y="922"/>
                    <a:pt x="1588" y="993"/>
                    <a:pt x="1836" y="1025"/>
                  </a:cubicBezTo>
                  <a:cubicBezTo>
                    <a:pt x="1912" y="1033"/>
                    <a:pt x="1983" y="1036"/>
                    <a:pt x="2045" y="1036"/>
                  </a:cubicBezTo>
                  <a:cubicBezTo>
                    <a:pt x="2167" y="1036"/>
                    <a:pt x="2252" y="1026"/>
                    <a:pt x="2262" y="1026"/>
                  </a:cubicBezTo>
                  <a:cubicBezTo>
                    <a:pt x="2264" y="1026"/>
                    <a:pt x="2264" y="1026"/>
                    <a:pt x="2262" y="1026"/>
                  </a:cubicBezTo>
                  <a:cubicBezTo>
                    <a:pt x="2462" y="1000"/>
                    <a:pt x="2602" y="816"/>
                    <a:pt x="2578" y="615"/>
                  </a:cubicBezTo>
                  <a:cubicBezTo>
                    <a:pt x="2554" y="431"/>
                    <a:pt x="2395" y="297"/>
                    <a:pt x="2213" y="297"/>
                  </a:cubicBezTo>
                  <a:cubicBezTo>
                    <a:pt x="2198" y="297"/>
                    <a:pt x="2183" y="298"/>
                    <a:pt x="2167" y="300"/>
                  </a:cubicBezTo>
                  <a:cubicBezTo>
                    <a:pt x="2150" y="303"/>
                    <a:pt x="2055" y="319"/>
                    <a:pt x="1853" y="331"/>
                  </a:cubicBezTo>
                  <a:cubicBezTo>
                    <a:pt x="1775" y="338"/>
                    <a:pt x="1683" y="343"/>
                    <a:pt x="1585" y="343"/>
                  </a:cubicBezTo>
                  <a:cubicBezTo>
                    <a:pt x="1439" y="343"/>
                    <a:pt x="1277" y="333"/>
                    <a:pt x="1117" y="303"/>
                  </a:cubicBezTo>
                  <a:cubicBezTo>
                    <a:pt x="980" y="288"/>
                    <a:pt x="836" y="278"/>
                    <a:pt x="711" y="237"/>
                  </a:cubicBezTo>
                  <a:cubicBezTo>
                    <a:pt x="582" y="203"/>
                    <a:pt x="453" y="182"/>
                    <a:pt x="356" y="130"/>
                  </a:cubicBezTo>
                  <a:cubicBezTo>
                    <a:pt x="154" y="5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4"/>
            <p:cNvSpPr/>
            <p:nvPr/>
          </p:nvSpPr>
          <p:spPr>
            <a:xfrm>
              <a:off x="7401200" y="3451738"/>
              <a:ext cx="29200" cy="27450"/>
            </a:xfrm>
            <a:custGeom>
              <a:avLst/>
              <a:gdLst/>
              <a:ahLst/>
              <a:cxnLst/>
              <a:rect l="l" t="t" r="r" b="b"/>
              <a:pathLst>
                <a:path w="1168" h="1098" extrusionOk="0">
                  <a:moveTo>
                    <a:pt x="385" y="1"/>
                  </a:moveTo>
                  <a:cubicBezTo>
                    <a:pt x="342" y="1"/>
                    <a:pt x="302" y="5"/>
                    <a:pt x="267" y="17"/>
                  </a:cubicBezTo>
                  <a:cubicBezTo>
                    <a:pt x="82" y="81"/>
                    <a:pt x="1" y="167"/>
                    <a:pt x="1" y="167"/>
                  </a:cubicBezTo>
                  <a:cubicBezTo>
                    <a:pt x="1" y="167"/>
                    <a:pt x="120" y="247"/>
                    <a:pt x="237" y="301"/>
                  </a:cubicBezTo>
                  <a:cubicBezTo>
                    <a:pt x="301" y="315"/>
                    <a:pt x="346" y="404"/>
                    <a:pt x="402" y="428"/>
                  </a:cubicBezTo>
                  <a:cubicBezTo>
                    <a:pt x="456" y="468"/>
                    <a:pt x="503" y="530"/>
                    <a:pt x="559" y="571"/>
                  </a:cubicBezTo>
                  <a:cubicBezTo>
                    <a:pt x="751" y="786"/>
                    <a:pt x="1091" y="1092"/>
                    <a:pt x="1109" y="1098"/>
                  </a:cubicBezTo>
                  <a:cubicBezTo>
                    <a:pt x="1109" y="1098"/>
                    <a:pt x="1168" y="982"/>
                    <a:pt x="1161" y="805"/>
                  </a:cubicBezTo>
                  <a:cubicBezTo>
                    <a:pt x="1165" y="632"/>
                    <a:pt x="1090" y="399"/>
                    <a:pt x="919" y="213"/>
                  </a:cubicBezTo>
                  <a:cubicBezTo>
                    <a:pt x="814" y="140"/>
                    <a:pt x="716" y="48"/>
                    <a:pt x="593" y="23"/>
                  </a:cubicBezTo>
                  <a:cubicBezTo>
                    <a:pt x="520" y="11"/>
                    <a:pt x="449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4"/>
            <p:cNvSpPr/>
            <p:nvPr/>
          </p:nvSpPr>
          <p:spPr>
            <a:xfrm>
              <a:off x="7118175" y="3277088"/>
              <a:ext cx="107375" cy="50825"/>
            </a:xfrm>
            <a:custGeom>
              <a:avLst/>
              <a:gdLst/>
              <a:ahLst/>
              <a:cxnLst/>
              <a:rect l="l" t="t" r="r" b="b"/>
              <a:pathLst>
                <a:path w="4295" h="2033" extrusionOk="0">
                  <a:moveTo>
                    <a:pt x="448" y="1"/>
                  </a:moveTo>
                  <a:cubicBezTo>
                    <a:pt x="346" y="1"/>
                    <a:pt x="264" y="47"/>
                    <a:pt x="199" y="60"/>
                  </a:cubicBezTo>
                  <a:cubicBezTo>
                    <a:pt x="63" y="141"/>
                    <a:pt x="1" y="194"/>
                    <a:pt x="1" y="194"/>
                  </a:cubicBezTo>
                  <a:cubicBezTo>
                    <a:pt x="0" y="195"/>
                    <a:pt x="1" y="196"/>
                    <a:pt x="3" y="196"/>
                  </a:cubicBezTo>
                  <a:cubicBezTo>
                    <a:pt x="18" y="196"/>
                    <a:pt x="120" y="157"/>
                    <a:pt x="254" y="157"/>
                  </a:cubicBezTo>
                  <a:cubicBezTo>
                    <a:pt x="386" y="157"/>
                    <a:pt x="549" y="195"/>
                    <a:pt x="690" y="344"/>
                  </a:cubicBezTo>
                  <a:cubicBezTo>
                    <a:pt x="850" y="489"/>
                    <a:pt x="971" y="735"/>
                    <a:pt x="1134" y="999"/>
                  </a:cubicBezTo>
                  <a:cubicBezTo>
                    <a:pt x="1216" y="1129"/>
                    <a:pt x="1300" y="1278"/>
                    <a:pt x="1425" y="1416"/>
                  </a:cubicBezTo>
                  <a:cubicBezTo>
                    <a:pt x="1544" y="1551"/>
                    <a:pt x="1711" y="1725"/>
                    <a:pt x="2020" y="1746"/>
                  </a:cubicBezTo>
                  <a:cubicBezTo>
                    <a:pt x="2234" y="1739"/>
                    <a:pt x="2207" y="1718"/>
                    <a:pt x="2369" y="1664"/>
                  </a:cubicBezTo>
                  <a:lnTo>
                    <a:pt x="2569" y="1577"/>
                  </a:lnTo>
                  <a:cubicBezTo>
                    <a:pt x="2701" y="1518"/>
                    <a:pt x="2834" y="1480"/>
                    <a:pt x="2964" y="1458"/>
                  </a:cubicBezTo>
                  <a:cubicBezTo>
                    <a:pt x="3050" y="1446"/>
                    <a:pt x="3132" y="1437"/>
                    <a:pt x="3213" y="1437"/>
                  </a:cubicBezTo>
                  <a:cubicBezTo>
                    <a:pt x="3256" y="1437"/>
                    <a:pt x="3299" y="1439"/>
                    <a:pt x="3341" y="1445"/>
                  </a:cubicBezTo>
                  <a:cubicBezTo>
                    <a:pt x="3461" y="1461"/>
                    <a:pt x="3576" y="1493"/>
                    <a:pt x="3674" y="1545"/>
                  </a:cubicBezTo>
                  <a:cubicBezTo>
                    <a:pt x="3873" y="1646"/>
                    <a:pt x="4030" y="1755"/>
                    <a:pt x="4130" y="1869"/>
                  </a:cubicBezTo>
                  <a:cubicBezTo>
                    <a:pt x="4231" y="1976"/>
                    <a:pt x="4295" y="2033"/>
                    <a:pt x="4295" y="2033"/>
                  </a:cubicBezTo>
                  <a:cubicBezTo>
                    <a:pt x="4295" y="2033"/>
                    <a:pt x="4268" y="1951"/>
                    <a:pt x="4216" y="1818"/>
                  </a:cubicBezTo>
                  <a:cubicBezTo>
                    <a:pt x="4157" y="1694"/>
                    <a:pt x="4046" y="1474"/>
                    <a:pt x="3829" y="1306"/>
                  </a:cubicBezTo>
                  <a:cubicBezTo>
                    <a:pt x="3723" y="1220"/>
                    <a:pt x="3585" y="1145"/>
                    <a:pt x="3432" y="1091"/>
                  </a:cubicBezTo>
                  <a:cubicBezTo>
                    <a:pt x="3300" y="1043"/>
                    <a:pt x="3156" y="1012"/>
                    <a:pt x="3004" y="1012"/>
                  </a:cubicBezTo>
                  <a:cubicBezTo>
                    <a:pt x="2978" y="1012"/>
                    <a:pt x="2951" y="1013"/>
                    <a:pt x="2925" y="1015"/>
                  </a:cubicBezTo>
                  <a:cubicBezTo>
                    <a:pt x="2752" y="1028"/>
                    <a:pt x="2564" y="1049"/>
                    <a:pt x="2398" y="1119"/>
                  </a:cubicBezTo>
                  <a:lnTo>
                    <a:pt x="2145" y="1220"/>
                  </a:lnTo>
                  <a:cubicBezTo>
                    <a:pt x="2146" y="1220"/>
                    <a:pt x="2145" y="1219"/>
                    <a:pt x="2145" y="1219"/>
                  </a:cubicBezTo>
                  <a:cubicBezTo>
                    <a:pt x="2135" y="1219"/>
                    <a:pt x="2043" y="1251"/>
                    <a:pt x="2016" y="1251"/>
                  </a:cubicBezTo>
                  <a:cubicBezTo>
                    <a:pt x="2008" y="1251"/>
                    <a:pt x="2006" y="1248"/>
                    <a:pt x="2016" y="1239"/>
                  </a:cubicBezTo>
                  <a:lnTo>
                    <a:pt x="2016" y="1239"/>
                  </a:lnTo>
                  <a:cubicBezTo>
                    <a:pt x="2016" y="1239"/>
                    <a:pt x="2016" y="1239"/>
                    <a:pt x="2015" y="1239"/>
                  </a:cubicBezTo>
                  <a:cubicBezTo>
                    <a:pt x="1992" y="1239"/>
                    <a:pt x="1873" y="1193"/>
                    <a:pt x="1788" y="1085"/>
                  </a:cubicBezTo>
                  <a:cubicBezTo>
                    <a:pt x="1696" y="984"/>
                    <a:pt x="1595" y="867"/>
                    <a:pt x="1502" y="744"/>
                  </a:cubicBezTo>
                  <a:cubicBezTo>
                    <a:pt x="1315" y="500"/>
                    <a:pt x="1101" y="264"/>
                    <a:pt x="858" y="114"/>
                  </a:cubicBezTo>
                  <a:cubicBezTo>
                    <a:pt x="749" y="42"/>
                    <a:pt x="622" y="2"/>
                    <a:pt x="511" y="2"/>
                  </a:cubicBezTo>
                  <a:cubicBezTo>
                    <a:pt x="501" y="2"/>
                    <a:pt x="492" y="2"/>
                    <a:pt x="483" y="3"/>
                  </a:cubicBezTo>
                  <a:cubicBezTo>
                    <a:pt x="471" y="1"/>
                    <a:pt x="459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4"/>
            <p:cNvSpPr/>
            <p:nvPr/>
          </p:nvSpPr>
          <p:spPr>
            <a:xfrm>
              <a:off x="7048200" y="3405313"/>
              <a:ext cx="104450" cy="136000"/>
            </a:xfrm>
            <a:custGeom>
              <a:avLst/>
              <a:gdLst/>
              <a:ahLst/>
              <a:cxnLst/>
              <a:rect l="l" t="t" r="r" b="b"/>
              <a:pathLst>
                <a:path w="4178" h="5440" extrusionOk="0">
                  <a:moveTo>
                    <a:pt x="4178" y="0"/>
                  </a:moveTo>
                  <a:cubicBezTo>
                    <a:pt x="4178" y="0"/>
                    <a:pt x="4059" y="20"/>
                    <a:pt x="3851" y="56"/>
                  </a:cubicBezTo>
                  <a:cubicBezTo>
                    <a:pt x="3747" y="66"/>
                    <a:pt x="3630" y="127"/>
                    <a:pt x="3486" y="185"/>
                  </a:cubicBezTo>
                  <a:cubicBezTo>
                    <a:pt x="3333" y="234"/>
                    <a:pt x="3203" y="346"/>
                    <a:pt x="3048" y="462"/>
                  </a:cubicBezTo>
                  <a:cubicBezTo>
                    <a:pt x="2917" y="596"/>
                    <a:pt x="2759" y="746"/>
                    <a:pt x="2655" y="942"/>
                  </a:cubicBezTo>
                  <a:cubicBezTo>
                    <a:pt x="2533" y="1131"/>
                    <a:pt x="2446" y="1349"/>
                    <a:pt x="2391" y="1586"/>
                  </a:cubicBezTo>
                  <a:cubicBezTo>
                    <a:pt x="2346" y="1820"/>
                    <a:pt x="2303" y="2072"/>
                    <a:pt x="2320" y="2319"/>
                  </a:cubicBezTo>
                  <a:lnTo>
                    <a:pt x="2342" y="2694"/>
                  </a:lnTo>
                  <a:cubicBezTo>
                    <a:pt x="2332" y="2726"/>
                    <a:pt x="2359" y="2957"/>
                    <a:pt x="2321" y="2973"/>
                  </a:cubicBezTo>
                  <a:cubicBezTo>
                    <a:pt x="2307" y="3070"/>
                    <a:pt x="2177" y="3228"/>
                    <a:pt x="1997" y="3320"/>
                  </a:cubicBezTo>
                  <a:cubicBezTo>
                    <a:pt x="1825" y="3424"/>
                    <a:pt x="1620" y="3516"/>
                    <a:pt x="1417" y="3602"/>
                  </a:cubicBezTo>
                  <a:cubicBezTo>
                    <a:pt x="1010" y="3773"/>
                    <a:pt x="606" y="3971"/>
                    <a:pt x="325" y="4254"/>
                  </a:cubicBezTo>
                  <a:cubicBezTo>
                    <a:pt x="186" y="4393"/>
                    <a:pt x="93" y="4559"/>
                    <a:pt x="56" y="4716"/>
                  </a:cubicBezTo>
                  <a:cubicBezTo>
                    <a:pt x="0" y="4866"/>
                    <a:pt x="25" y="5007"/>
                    <a:pt x="13" y="5113"/>
                  </a:cubicBezTo>
                  <a:cubicBezTo>
                    <a:pt x="56" y="5327"/>
                    <a:pt x="86" y="5439"/>
                    <a:pt x="86" y="5439"/>
                  </a:cubicBezTo>
                  <a:cubicBezTo>
                    <a:pt x="86" y="5439"/>
                    <a:pt x="96" y="5322"/>
                    <a:pt x="113" y="5117"/>
                  </a:cubicBezTo>
                  <a:cubicBezTo>
                    <a:pt x="149" y="5022"/>
                    <a:pt x="154" y="4898"/>
                    <a:pt x="232" y="4787"/>
                  </a:cubicBezTo>
                  <a:cubicBezTo>
                    <a:pt x="293" y="4671"/>
                    <a:pt x="393" y="4565"/>
                    <a:pt x="517" y="4467"/>
                  </a:cubicBezTo>
                  <a:cubicBezTo>
                    <a:pt x="769" y="4268"/>
                    <a:pt x="1155" y="4162"/>
                    <a:pt x="1577" y="4020"/>
                  </a:cubicBezTo>
                  <a:cubicBezTo>
                    <a:pt x="1787" y="3944"/>
                    <a:pt x="2016" y="3879"/>
                    <a:pt x="2246" y="3745"/>
                  </a:cubicBezTo>
                  <a:cubicBezTo>
                    <a:pt x="2469" y="3618"/>
                    <a:pt x="2736" y="3433"/>
                    <a:pt x="2823" y="3056"/>
                  </a:cubicBezTo>
                  <a:cubicBezTo>
                    <a:pt x="2870" y="2849"/>
                    <a:pt x="2835" y="2832"/>
                    <a:pt x="2838" y="2631"/>
                  </a:cubicBezTo>
                  <a:lnTo>
                    <a:pt x="2809" y="2304"/>
                  </a:lnTo>
                  <a:cubicBezTo>
                    <a:pt x="2792" y="2088"/>
                    <a:pt x="2803" y="1874"/>
                    <a:pt x="2829" y="1674"/>
                  </a:cubicBezTo>
                  <a:cubicBezTo>
                    <a:pt x="2866" y="1476"/>
                    <a:pt x="2904" y="1284"/>
                    <a:pt x="2983" y="1114"/>
                  </a:cubicBezTo>
                  <a:cubicBezTo>
                    <a:pt x="3043" y="937"/>
                    <a:pt x="3158" y="798"/>
                    <a:pt x="3252" y="664"/>
                  </a:cubicBezTo>
                  <a:cubicBezTo>
                    <a:pt x="3373" y="554"/>
                    <a:pt x="3463" y="420"/>
                    <a:pt x="3580" y="350"/>
                  </a:cubicBezTo>
                  <a:cubicBezTo>
                    <a:pt x="3690" y="271"/>
                    <a:pt x="3783" y="186"/>
                    <a:pt x="3884" y="150"/>
                  </a:cubicBezTo>
                  <a:cubicBezTo>
                    <a:pt x="4071" y="56"/>
                    <a:pt x="4178" y="0"/>
                    <a:pt x="4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4"/>
            <p:cNvSpPr/>
            <p:nvPr/>
          </p:nvSpPr>
          <p:spPr>
            <a:xfrm>
              <a:off x="7313075" y="3468138"/>
              <a:ext cx="72650" cy="94100"/>
            </a:xfrm>
            <a:custGeom>
              <a:avLst/>
              <a:gdLst/>
              <a:ahLst/>
              <a:cxnLst/>
              <a:rect l="l" t="t" r="r" b="b"/>
              <a:pathLst>
                <a:path w="2906" h="3764" extrusionOk="0">
                  <a:moveTo>
                    <a:pt x="2905" y="1"/>
                  </a:moveTo>
                  <a:lnTo>
                    <a:pt x="2905" y="1"/>
                  </a:lnTo>
                  <a:cubicBezTo>
                    <a:pt x="2905" y="1"/>
                    <a:pt x="2820" y="6"/>
                    <a:pt x="2678" y="26"/>
                  </a:cubicBezTo>
                  <a:cubicBezTo>
                    <a:pt x="2542" y="53"/>
                    <a:pt x="2307" y="117"/>
                    <a:pt x="2096" y="290"/>
                  </a:cubicBezTo>
                  <a:cubicBezTo>
                    <a:pt x="2000" y="382"/>
                    <a:pt x="1883" y="489"/>
                    <a:pt x="1806" y="626"/>
                  </a:cubicBezTo>
                  <a:cubicBezTo>
                    <a:pt x="1715" y="761"/>
                    <a:pt x="1646" y="916"/>
                    <a:pt x="1605" y="1085"/>
                  </a:cubicBezTo>
                  <a:cubicBezTo>
                    <a:pt x="1571" y="1252"/>
                    <a:pt x="1536" y="1433"/>
                    <a:pt x="1547" y="1609"/>
                  </a:cubicBezTo>
                  <a:lnTo>
                    <a:pt x="1562" y="1876"/>
                  </a:lnTo>
                  <a:cubicBezTo>
                    <a:pt x="1562" y="1876"/>
                    <a:pt x="1562" y="1876"/>
                    <a:pt x="1562" y="1876"/>
                  </a:cubicBezTo>
                  <a:lnTo>
                    <a:pt x="1562" y="1876"/>
                  </a:lnTo>
                  <a:cubicBezTo>
                    <a:pt x="1555" y="1876"/>
                    <a:pt x="1570" y="2047"/>
                    <a:pt x="1549" y="2047"/>
                  </a:cubicBezTo>
                  <a:cubicBezTo>
                    <a:pt x="1548" y="2047"/>
                    <a:pt x="1547" y="2046"/>
                    <a:pt x="1546" y="2045"/>
                  </a:cubicBezTo>
                  <a:lnTo>
                    <a:pt x="1546" y="2045"/>
                  </a:lnTo>
                  <a:cubicBezTo>
                    <a:pt x="1547" y="2069"/>
                    <a:pt x="1480" y="2174"/>
                    <a:pt x="1362" y="2232"/>
                  </a:cubicBezTo>
                  <a:cubicBezTo>
                    <a:pt x="1251" y="2298"/>
                    <a:pt x="1113" y="2367"/>
                    <a:pt x="974" y="2427"/>
                  </a:cubicBezTo>
                  <a:cubicBezTo>
                    <a:pt x="693" y="2550"/>
                    <a:pt x="410" y="2702"/>
                    <a:pt x="212" y="2910"/>
                  </a:cubicBezTo>
                  <a:cubicBezTo>
                    <a:pt x="1" y="3124"/>
                    <a:pt x="3" y="3395"/>
                    <a:pt x="12" y="3536"/>
                  </a:cubicBezTo>
                  <a:cubicBezTo>
                    <a:pt x="47" y="3687"/>
                    <a:pt x="77" y="3763"/>
                    <a:pt x="77" y="3763"/>
                  </a:cubicBezTo>
                  <a:cubicBezTo>
                    <a:pt x="77" y="3763"/>
                    <a:pt x="93" y="3676"/>
                    <a:pt x="109" y="3540"/>
                  </a:cubicBezTo>
                  <a:cubicBezTo>
                    <a:pt x="146" y="3403"/>
                    <a:pt x="231" y="3239"/>
                    <a:pt x="404" y="3123"/>
                  </a:cubicBezTo>
                  <a:cubicBezTo>
                    <a:pt x="574" y="2998"/>
                    <a:pt x="839" y="2939"/>
                    <a:pt x="1131" y="2846"/>
                  </a:cubicBezTo>
                  <a:cubicBezTo>
                    <a:pt x="1278" y="2795"/>
                    <a:pt x="1439" y="2754"/>
                    <a:pt x="1608" y="2655"/>
                  </a:cubicBezTo>
                  <a:cubicBezTo>
                    <a:pt x="1769" y="2563"/>
                    <a:pt x="1972" y="2430"/>
                    <a:pt x="2044" y="2127"/>
                  </a:cubicBezTo>
                  <a:cubicBezTo>
                    <a:pt x="2079" y="1955"/>
                    <a:pt x="2055" y="1976"/>
                    <a:pt x="2053" y="1811"/>
                  </a:cubicBezTo>
                  <a:lnTo>
                    <a:pt x="2033" y="1592"/>
                  </a:lnTo>
                  <a:cubicBezTo>
                    <a:pt x="2023" y="1447"/>
                    <a:pt x="2025" y="1305"/>
                    <a:pt x="2040" y="1172"/>
                  </a:cubicBezTo>
                  <a:cubicBezTo>
                    <a:pt x="2063" y="1041"/>
                    <a:pt x="2080" y="913"/>
                    <a:pt x="2130" y="797"/>
                  </a:cubicBezTo>
                  <a:cubicBezTo>
                    <a:pt x="2164" y="678"/>
                    <a:pt x="2237" y="583"/>
                    <a:pt x="2297" y="491"/>
                  </a:cubicBezTo>
                  <a:cubicBezTo>
                    <a:pt x="2440" y="322"/>
                    <a:pt x="2574" y="190"/>
                    <a:pt x="2707" y="119"/>
                  </a:cubicBezTo>
                  <a:cubicBezTo>
                    <a:pt x="2835" y="49"/>
                    <a:pt x="2905" y="1"/>
                    <a:pt x="2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4"/>
            <p:cNvSpPr/>
            <p:nvPr/>
          </p:nvSpPr>
          <p:spPr>
            <a:xfrm>
              <a:off x="7262800" y="3891113"/>
              <a:ext cx="101650" cy="56725"/>
            </a:xfrm>
            <a:custGeom>
              <a:avLst/>
              <a:gdLst/>
              <a:ahLst/>
              <a:cxnLst/>
              <a:rect l="l" t="t" r="r" b="b"/>
              <a:pathLst>
                <a:path w="4066" h="2269" extrusionOk="0">
                  <a:moveTo>
                    <a:pt x="0" y="1"/>
                  </a:moveTo>
                  <a:cubicBezTo>
                    <a:pt x="0" y="1"/>
                    <a:pt x="20" y="84"/>
                    <a:pt x="61" y="223"/>
                  </a:cubicBezTo>
                  <a:cubicBezTo>
                    <a:pt x="108" y="345"/>
                    <a:pt x="202" y="570"/>
                    <a:pt x="402" y="748"/>
                  </a:cubicBezTo>
                  <a:cubicBezTo>
                    <a:pt x="498" y="842"/>
                    <a:pt x="629" y="923"/>
                    <a:pt x="771" y="989"/>
                  </a:cubicBezTo>
                  <a:cubicBezTo>
                    <a:pt x="921" y="1057"/>
                    <a:pt x="1086" y="1101"/>
                    <a:pt x="1262" y="1104"/>
                  </a:cubicBezTo>
                  <a:cubicBezTo>
                    <a:pt x="1435" y="1104"/>
                    <a:pt x="1620" y="1095"/>
                    <a:pt x="1788" y="1039"/>
                  </a:cubicBezTo>
                  <a:lnTo>
                    <a:pt x="2005" y="970"/>
                  </a:lnTo>
                  <a:cubicBezTo>
                    <a:pt x="2055" y="957"/>
                    <a:pt x="2128" y="940"/>
                    <a:pt x="2157" y="940"/>
                  </a:cubicBezTo>
                  <a:cubicBezTo>
                    <a:pt x="2169" y="940"/>
                    <a:pt x="2174" y="943"/>
                    <a:pt x="2165" y="951"/>
                  </a:cubicBezTo>
                  <a:cubicBezTo>
                    <a:pt x="2165" y="951"/>
                    <a:pt x="2165" y="951"/>
                    <a:pt x="2165" y="951"/>
                  </a:cubicBezTo>
                  <a:cubicBezTo>
                    <a:pt x="2186" y="951"/>
                    <a:pt x="2299" y="1005"/>
                    <a:pt x="2376" y="1116"/>
                  </a:cubicBezTo>
                  <a:cubicBezTo>
                    <a:pt x="2458" y="1222"/>
                    <a:pt x="2548" y="1344"/>
                    <a:pt x="2632" y="1470"/>
                  </a:cubicBezTo>
                  <a:cubicBezTo>
                    <a:pt x="2799" y="1720"/>
                    <a:pt x="2992" y="1963"/>
                    <a:pt x="3220" y="2129"/>
                  </a:cubicBezTo>
                  <a:cubicBezTo>
                    <a:pt x="3329" y="2211"/>
                    <a:pt x="3462" y="2260"/>
                    <a:pt x="3578" y="2263"/>
                  </a:cubicBezTo>
                  <a:cubicBezTo>
                    <a:pt x="3599" y="2267"/>
                    <a:pt x="3619" y="2269"/>
                    <a:pt x="3639" y="2269"/>
                  </a:cubicBezTo>
                  <a:cubicBezTo>
                    <a:pt x="3727" y="2269"/>
                    <a:pt x="3801" y="2235"/>
                    <a:pt x="3861" y="2227"/>
                  </a:cubicBezTo>
                  <a:cubicBezTo>
                    <a:pt x="3999" y="2157"/>
                    <a:pt x="4064" y="2109"/>
                    <a:pt x="4064" y="2109"/>
                  </a:cubicBezTo>
                  <a:cubicBezTo>
                    <a:pt x="4065" y="2108"/>
                    <a:pt x="4065" y="2107"/>
                    <a:pt x="4062" y="2107"/>
                  </a:cubicBezTo>
                  <a:cubicBezTo>
                    <a:pt x="4048" y="2107"/>
                    <a:pt x="3972" y="2129"/>
                    <a:pt x="3870" y="2129"/>
                  </a:cubicBezTo>
                  <a:cubicBezTo>
                    <a:pt x="3734" y="2129"/>
                    <a:pt x="3550" y="2090"/>
                    <a:pt x="3405" y="1910"/>
                  </a:cubicBezTo>
                  <a:cubicBezTo>
                    <a:pt x="3259" y="1757"/>
                    <a:pt x="3158" y="1507"/>
                    <a:pt x="3017" y="1239"/>
                  </a:cubicBezTo>
                  <a:cubicBezTo>
                    <a:pt x="2943" y="1106"/>
                    <a:pt x="2874" y="957"/>
                    <a:pt x="2760" y="812"/>
                  </a:cubicBezTo>
                  <a:cubicBezTo>
                    <a:pt x="2651" y="673"/>
                    <a:pt x="2504" y="492"/>
                    <a:pt x="2202" y="444"/>
                  </a:cubicBezTo>
                  <a:cubicBezTo>
                    <a:pt x="2173" y="441"/>
                    <a:pt x="2148" y="440"/>
                    <a:pt x="2125" y="440"/>
                  </a:cubicBezTo>
                  <a:cubicBezTo>
                    <a:pt x="1998" y="440"/>
                    <a:pt x="1963" y="472"/>
                    <a:pt x="1889" y="485"/>
                  </a:cubicBezTo>
                  <a:lnTo>
                    <a:pt x="1651" y="568"/>
                  </a:lnTo>
                  <a:cubicBezTo>
                    <a:pt x="1521" y="616"/>
                    <a:pt x="1387" y="642"/>
                    <a:pt x="1260" y="656"/>
                  </a:cubicBezTo>
                  <a:cubicBezTo>
                    <a:pt x="1211" y="660"/>
                    <a:pt x="1163" y="662"/>
                    <a:pt x="1116" y="662"/>
                  </a:cubicBezTo>
                  <a:cubicBezTo>
                    <a:pt x="1039" y="662"/>
                    <a:pt x="965" y="656"/>
                    <a:pt x="892" y="640"/>
                  </a:cubicBezTo>
                  <a:cubicBezTo>
                    <a:pt x="778" y="615"/>
                    <a:pt x="664" y="576"/>
                    <a:pt x="574" y="518"/>
                  </a:cubicBezTo>
                  <a:cubicBezTo>
                    <a:pt x="387" y="406"/>
                    <a:pt x="241" y="290"/>
                    <a:pt x="150" y="172"/>
                  </a:cubicBezTo>
                  <a:cubicBezTo>
                    <a:pt x="59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54"/>
          <p:cNvSpPr/>
          <p:nvPr/>
        </p:nvSpPr>
        <p:spPr>
          <a:xfrm rot="-1658401">
            <a:off x="3085404" y="4305838"/>
            <a:ext cx="121574" cy="121574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54"/>
          <p:cNvSpPr/>
          <p:nvPr/>
        </p:nvSpPr>
        <p:spPr>
          <a:xfrm>
            <a:off x="4890525" y="48962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4" name="Google Shape;1614;p54"/>
          <p:cNvCxnSpPr>
            <a:stCxn id="1612" idx="5"/>
            <a:endCxn id="1613" idx="1"/>
          </p:cNvCxnSpPr>
          <p:nvPr/>
        </p:nvCxnSpPr>
        <p:spPr>
          <a:xfrm>
            <a:off x="3204209" y="4384762"/>
            <a:ext cx="1696200" cy="52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86;p36">
            <a:extLst>
              <a:ext uri="{FF2B5EF4-FFF2-40B4-BE49-F238E27FC236}">
                <a16:creationId xmlns:a16="http://schemas.microsoft.com/office/drawing/2014/main" id="{3E02E856-BE9A-CC32-BD95-8976F4D84F2C}"/>
              </a:ext>
            </a:extLst>
          </p:cNvPr>
          <p:cNvSpPr/>
          <p:nvPr/>
        </p:nvSpPr>
        <p:spPr>
          <a:xfrm>
            <a:off x="1475132" y="1014763"/>
            <a:ext cx="1305900" cy="1305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387;p36">
            <a:extLst>
              <a:ext uri="{FF2B5EF4-FFF2-40B4-BE49-F238E27FC236}">
                <a16:creationId xmlns:a16="http://schemas.microsoft.com/office/drawing/2014/main" id="{C4E40230-27C3-1E43-DDBF-18E016EA8D9E}"/>
              </a:ext>
            </a:extLst>
          </p:cNvPr>
          <p:cNvSpPr txBox="1">
            <a:spLocks/>
          </p:cNvSpPr>
          <p:nvPr/>
        </p:nvSpPr>
        <p:spPr>
          <a:xfrm>
            <a:off x="1713202" y="1251073"/>
            <a:ext cx="775555" cy="791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tx1"/>
                </a:solidFill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7" name="Google Shape;389;p36">
            <a:extLst>
              <a:ext uri="{FF2B5EF4-FFF2-40B4-BE49-F238E27FC236}">
                <a16:creationId xmlns:a16="http://schemas.microsoft.com/office/drawing/2014/main" id="{DE029E64-89B7-6C12-5BB5-613B7E3FA565}"/>
              </a:ext>
            </a:extLst>
          </p:cNvPr>
          <p:cNvSpPr/>
          <p:nvPr/>
        </p:nvSpPr>
        <p:spPr>
          <a:xfrm rot="-1106097">
            <a:off x="2472928" y="913573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640341" y="944136"/>
            <a:ext cx="8059589" cy="3848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developing an automated system for early detection of brain tumors in MRI images, with an emphasis on timely intervention for improved patient outcomes. The methodology follows a systematic approach: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input image to grayscale.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Gaussian filter for noise reduction and edge enhancement.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Otsu's thresholding to create a binary image.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morphological closing for improved segmentation.</a:t>
            </a:r>
          </a:p>
          <a:p>
            <a:pPr marL="457200" lvl="1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relevant parameters (area, perimeter, extent, axis lengths, solidity) from labeled image regions.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extracted features in one-dimensional arrays.</a:t>
            </a:r>
          </a:p>
          <a:p>
            <a:pPr marL="457200" lvl="1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44069" y="1455573"/>
            <a:ext cx="380538" cy="373228"/>
            <a:chOff x="733536" y="2116670"/>
            <a:chExt cx="380538" cy="373228"/>
          </a:xfrm>
        </p:grpSpPr>
        <p:sp>
          <p:nvSpPr>
            <p:cNvPr id="427" name="Google Shape;427;p38"/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82299" y="2149917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8101350" y="1616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9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673665" y="736661"/>
            <a:ext cx="6692399" cy="312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  Tumor Detection: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extracted features to identify the presence of tumors.</a:t>
            </a:r>
          </a:p>
          <a:p>
            <a:pPr marL="139700" indent="0" algn="l"/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AutoNum type="arabicPeriod" startAt="4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median filtering for noise reduction.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Canny edge detection.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masks for tumor and non-tumor regions.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contours on identified tumor regions using a yellow mask.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Overlay highlighted tumor regions on the original image.</a:t>
            </a:r>
          </a:p>
          <a:p>
            <a:pPr marL="457200" lvl="1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44069" y="1455573"/>
            <a:ext cx="380538" cy="373228"/>
            <a:chOff x="733536" y="2116670"/>
            <a:chExt cx="380538" cy="373228"/>
          </a:xfrm>
        </p:grpSpPr>
        <p:sp>
          <p:nvSpPr>
            <p:cNvPr id="427" name="Google Shape;427;p38"/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82299" y="2149917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8101350" y="1616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0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3651"/>
          <a:stretch/>
        </p:blipFill>
        <p:spPr>
          <a:xfrm>
            <a:off x="0" y="0"/>
            <a:ext cx="3557999" cy="5143501"/>
          </a:xfrm>
          <a:prstGeom prst="rect">
            <a:avLst/>
          </a:prstGeom>
        </p:spPr>
      </p:pic>
      <p:pic>
        <p:nvPicPr>
          <p:cNvPr id="716" name="Google Shape;716;p49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6580" b="33707"/>
          <a:stretch/>
        </p:blipFill>
        <p:spPr>
          <a:xfrm>
            <a:off x="3690375" y="2972925"/>
            <a:ext cx="5453701" cy="2170500"/>
          </a:xfrm>
          <a:prstGeom prst="rect">
            <a:avLst/>
          </a:prstGeom>
        </p:spPr>
      </p:pic>
      <p:sp>
        <p:nvSpPr>
          <p:cNvPr id="717" name="Google Shape;717;p49"/>
          <p:cNvSpPr txBox="1">
            <a:spLocks noGrp="1"/>
          </p:cNvSpPr>
          <p:nvPr>
            <p:ph type="title"/>
          </p:nvPr>
        </p:nvSpPr>
        <p:spPr>
          <a:xfrm>
            <a:off x="4341541" y="540000"/>
            <a:ext cx="3776197" cy="1772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" name="Google Shape;386;p36">
            <a:extLst>
              <a:ext uri="{FF2B5EF4-FFF2-40B4-BE49-F238E27FC236}">
                <a16:creationId xmlns:a16="http://schemas.microsoft.com/office/drawing/2014/main" id="{58AFA783-5C1A-7FAB-EBFE-2987C2B1AFAF}"/>
              </a:ext>
            </a:extLst>
          </p:cNvPr>
          <p:cNvSpPr/>
          <p:nvPr/>
        </p:nvSpPr>
        <p:spPr>
          <a:xfrm>
            <a:off x="4461062" y="977131"/>
            <a:ext cx="728798" cy="824676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387;p36">
            <a:extLst>
              <a:ext uri="{FF2B5EF4-FFF2-40B4-BE49-F238E27FC236}">
                <a16:creationId xmlns:a16="http://schemas.microsoft.com/office/drawing/2014/main" id="{2515F741-E0DC-9C2E-57DF-FA5BE40BC495}"/>
              </a:ext>
            </a:extLst>
          </p:cNvPr>
          <p:cNvSpPr txBox="1">
            <a:spLocks/>
          </p:cNvSpPr>
          <p:nvPr/>
        </p:nvSpPr>
        <p:spPr>
          <a:xfrm>
            <a:off x="4505666" y="1083995"/>
            <a:ext cx="620636" cy="610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chemeClr val="tx1"/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8" name="Google Shape;389;p36">
            <a:extLst>
              <a:ext uri="{FF2B5EF4-FFF2-40B4-BE49-F238E27FC236}">
                <a16:creationId xmlns:a16="http://schemas.microsoft.com/office/drawing/2014/main" id="{20D6375A-6F11-A001-A663-6F9EE15EDF67}"/>
              </a:ext>
            </a:extLst>
          </p:cNvPr>
          <p:cNvSpPr/>
          <p:nvPr/>
        </p:nvSpPr>
        <p:spPr>
          <a:xfrm rot="-1106097">
            <a:off x="4991019" y="633598"/>
            <a:ext cx="53902" cy="51981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673664" y="245328"/>
            <a:ext cx="8358823" cy="137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Final Display: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the original image.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median filtered image.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edge detection results.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 the image with highlighted tumors.</a:t>
            </a:r>
          </a:p>
          <a:p>
            <a:pPr marL="457200" lvl="1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44069" y="1455573"/>
            <a:ext cx="380538" cy="373228"/>
            <a:chOff x="733536" y="2116670"/>
            <a:chExt cx="380538" cy="373228"/>
          </a:xfrm>
        </p:grpSpPr>
        <p:sp>
          <p:nvSpPr>
            <p:cNvPr id="427" name="Google Shape;427;p38"/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782299" y="2149917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/>
          <p:nvPr/>
        </p:nvSpPr>
        <p:spPr>
          <a:xfrm>
            <a:off x="7133650" y="1104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8101350" y="16163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6720225" y="444522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>
            <a:off x="2706850" y="4378025"/>
            <a:ext cx="67200" cy="672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B3E2F-D63D-E025-9F61-C578B0CB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90" y="1828801"/>
            <a:ext cx="5255941" cy="1560357"/>
          </a:xfrm>
          <a:prstGeom prst="rect">
            <a:avLst/>
          </a:prstGeom>
        </p:spPr>
      </p:pic>
      <p:sp>
        <p:nvSpPr>
          <p:cNvPr id="4" name="Google Shape;416;p38">
            <a:extLst>
              <a:ext uri="{FF2B5EF4-FFF2-40B4-BE49-F238E27FC236}">
                <a16:creationId xmlns:a16="http://schemas.microsoft.com/office/drawing/2014/main" id="{AA892AE6-1E72-8E48-C3A0-0C94F276768E}"/>
              </a:ext>
            </a:extLst>
          </p:cNvPr>
          <p:cNvSpPr txBox="1">
            <a:spLocks/>
          </p:cNvSpPr>
          <p:nvPr/>
        </p:nvSpPr>
        <p:spPr>
          <a:xfrm>
            <a:off x="444069" y="2080346"/>
            <a:ext cx="2974905" cy="87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Fig(1): If there is a tumor detected</a:t>
            </a:r>
          </a:p>
          <a:p>
            <a:pPr marL="457200" lvl="1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077D1-9003-7378-E20A-0A04B2E73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990" y="3465321"/>
            <a:ext cx="5332262" cy="1432851"/>
          </a:xfrm>
          <a:prstGeom prst="rect">
            <a:avLst/>
          </a:prstGeom>
        </p:spPr>
      </p:pic>
      <p:sp>
        <p:nvSpPr>
          <p:cNvPr id="7" name="Google Shape;416;p38">
            <a:extLst>
              <a:ext uri="{FF2B5EF4-FFF2-40B4-BE49-F238E27FC236}">
                <a16:creationId xmlns:a16="http://schemas.microsoft.com/office/drawing/2014/main" id="{2EBF4454-1581-985D-C3EA-851EE74FA88D}"/>
              </a:ext>
            </a:extLst>
          </p:cNvPr>
          <p:cNvSpPr txBox="1">
            <a:spLocks/>
          </p:cNvSpPr>
          <p:nvPr/>
        </p:nvSpPr>
        <p:spPr>
          <a:xfrm>
            <a:off x="444068" y="3553522"/>
            <a:ext cx="2974905" cy="115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970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Fig(2): If there is no tumor detected</a:t>
            </a:r>
          </a:p>
          <a:p>
            <a:pPr marL="457200" lvl="1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14325"/>
      </p:ext>
    </p:extLst>
  </p:cSld>
  <p:clrMapOvr>
    <a:masterClrMapping/>
  </p:clrMapOvr>
</p:sld>
</file>

<file path=ppt/theme/theme1.xml><?xml version="1.0" encoding="utf-8"?>
<a:theme xmlns:a="http://schemas.openxmlformats.org/drawingml/2006/main" name="Brain Tumor Disease by Slidesgo">
  <a:themeElements>
    <a:clrScheme name="Simple Light">
      <a:dk1>
        <a:srgbClr val="FFFFFF"/>
      </a:dk1>
      <a:lt1>
        <a:srgbClr val="170C25"/>
      </a:lt1>
      <a:dk2>
        <a:srgbClr val="1F0065"/>
      </a:dk2>
      <a:lt2>
        <a:srgbClr val="0201BD"/>
      </a:lt2>
      <a:accent1>
        <a:srgbClr val="007FCA"/>
      </a:accent1>
      <a:accent2>
        <a:srgbClr val="00DBF6"/>
      </a:accent2>
      <a:accent3>
        <a:srgbClr val="00FFFD"/>
      </a:accent3>
      <a:accent4>
        <a:srgbClr val="51E0FF"/>
      </a:accent4>
      <a:accent5>
        <a:srgbClr val="DE002B"/>
      </a:accent5>
      <a:accent6>
        <a:srgbClr val="FF275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329</Words>
  <Application>Microsoft Office PowerPoint</Application>
  <PresentationFormat>On-screen Show (16:9)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</vt:lpstr>
      <vt:lpstr>Wingdings</vt:lpstr>
      <vt:lpstr>Raleway</vt:lpstr>
      <vt:lpstr>Tahoma</vt:lpstr>
      <vt:lpstr>Arial</vt:lpstr>
      <vt:lpstr>Times New Roman</vt:lpstr>
      <vt:lpstr>Brain Tumor Disease by Slidesgo</vt:lpstr>
      <vt:lpstr>Brain Tumor Detection</vt:lpstr>
      <vt:lpstr>Introduction </vt:lpstr>
      <vt:lpstr>Introduction </vt:lpstr>
      <vt:lpstr>PowerPoint Presentation</vt:lpstr>
      <vt:lpstr>Methodology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</dc:title>
  <dc:creator>Youmna tarek</dc:creator>
  <cp:lastModifiedBy>youmna tarek mahmoud</cp:lastModifiedBy>
  <cp:revision>2</cp:revision>
  <dcterms:modified xsi:type="dcterms:W3CDTF">2023-12-26T10:46:14Z</dcterms:modified>
</cp:coreProperties>
</file>