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36312475" cy="360172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08" userDrawn="1">
          <p15:clr>
            <a:srgbClr val="A4A3A4"/>
          </p15:clr>
        </p15:guide>
        <p15:guide id="2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-17118" y="-36438"/>
      </p:cViewPr>
      <p:guideLst>
        <p:guide orient="horz" pos="11308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0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3303" y="1143000"/>
            <a:ext cx="31113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9150" y="5894615"/>
            <a:ext cx="27234899" cy="12539600"/>
          </a:xfrm>
        </p:spPr>
        <p:txBody>
          <a:bodyPr anchor="b"/>
          <a:lstStyle>
            <a:lvl1pPr algn="ctr"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9150" y="18917789"/>
            <a:ext cx="27234899" cy="8696010"/>
          </a:xfrm>
        </p:spPr>
        <p:txBody>
          <a:bodyPr/>
          <a:lstStyle>
            <a:lvl1pPr marL="0" indent="0" algn="ctr">
              <a:buNone/>
              <a:defRPr sz="9530"/>
            </a:lvl1pPr>
            <a:lvl2pPr marL="1815465" indent="0" algn="ctr">
              <a:buNone/>
              <a:defRPr sz="7945"/>
            </a:lvl2pPr>
            <a:lvl3pPr marL="3631565" indent="0" algn="ctr">
              <a:buNone/>
              <a:defRPr sz="7150"/>
            </a:lvl3pPr>
            <a:lvl4pPr marL="5447030" indent="0" algn="ctr">
              <a:buNone/>
              <a:defRPr sz="6355"/>
            </a:lvl4pPr>
            <a:lvl5pPr marL="7262495" indent="0" algn="ctr">
              <a:buNone/>
              <a:defRPr sz="6355"/>
            </a:lvl5pPr>
            <a:lvl6pPr marL="9078595" indent="0" algn="ctr">
              <a:buNone/>
              <a:defRPr sz="6355"/>
            </a:lvl6pPr>
            <a:lvl7pPr marL="10894060" indent="0" algn="ctr">
              <a:buNone/>
              <a:defRPr sz="6355"/>
            </a:lvl7pPr>
            <a:lvl8pPr marL="12709525" indent="0" algn="ctr">
              <a:buNone/>
              <a:defRPr sz="6355"/>
            </a:lvl8pPr>
            <a:lvl9pPr marL="14524990" indent="0" algn="ctr">
              <a:buNone/>
              <a:defRPr sz="635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986633" y="1917625"/>
            <a:ext cx="7830034" cy="30523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96532" y="1917625"/>
            <a:ext cx="23036186" cy="30523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619" y="8979490"/>
            <a:ext cx="31320134" cy="14982484"/>
          </a:xfrm>
        </p:spPr>
        <p:txBody>
          <a:bodyPr anchor="b"/>
          <a:lstStyle>
            <a:lvl1pPr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7619" y="24103714"/>
            <a:ext cx="31320134" cy="7878935"/>
          </a:xfrm>
        </p:spPr>
        <p:txBody>
          <a:bodyPr/>
          <a:lstStyle>
            <a:lvl1pPr marL="0" indent="0">
              <a:buNone/>
              <a:defRPr sz="9530">
                <a:solidFill>
                  <a:schemeClr val="tx1">
                    <a:tint val="75000"/>
                  </a:schemeClr>
                </a:solidFill>
              </a:defRPr>
            </a:lvl1pPr>
            <a:lvl2pPr marL="181546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2pPr>
            <a:lvl3pPr marL="3631565" indent="0">
              <a:buNone/>
              <a:defRPr sz="7150">
                <a:solidFill>
                  <a:schemeClr val="tx1">
                    <a:tint val="75000"/>
                  </a:schemeClr>
                </a:solidFill>
              </a:defRPr>
            </a:lvl3pPr>
            <a:lvl4pPr marL="544703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4pPr>
            <a:lvl5pPr marL="72624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5pPr>
            <a:lvl6pPr marL="90785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6pPr>
            <a:lvl7pPr marL="1089406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7pPr>
            <a:lvl8pPr marL="1270952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8pPr>
            <a:lvl9pPr marL="1452499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96532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83557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1917625"/>
            <a:ext cx="31320134" cy="69618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1262" y="8829415"/>
            <a:ext cx="15362184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1262" y="13156575"/>
            <a:ext cx="15362184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383557" y="8829415"/>
            <a:ext cx="15437839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383557" y="13156575"/>
            <a:ext cx="15437839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>
              <a:defRPr sz="12710"/>
            </a:lvl1pPr>
            <a:lvl2pPr>
              <a:defRPr sz="11120"/>
            </a:lvl2pPr>
            <a:lvl3pPr>
              <a:defRPr sz="9530"/>
            </a:lvl3pPr>
            <a:lvl4pPr>
              <a:defRPr sz="7945"/>
            </a:lvl4pPr>
            <a:lvl5pPr>
              <a:defRPr sz="7945"/>
            </a:lvl5pPr>
            <a:lvl6pPr>
              <a:defRPr sz="7945"/>
            </a:lvl6pPr>
            <a:lvl7pPr>
              <a:defRPr sz="7945"/>
            </a:lvl7pPr>
            <a:lvl8pPr>
              <a:defRPr sz="7945"/>
            </a:lvl8pPr>
            <a:lvl9pPr>
              <a:defRPr sz="7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 marL="0" indent="0">
              <a:buNone/>
              <a:defRPr sz="12710"/>
            </a:lvl1pPr>
            <a:lvl2pPr marL="1815465" indent="0">
              <a:buNone/>
              <a:defRPr sz="11120"/>
            </a:lvl2pPr>
            <a:lvl3pPr marL="3631565" indent="0">
              <a:buNone/>
              <a:defRPr sz="9530"/>
            </a:lvl3pPr>
            <a:lvl4pPr marL="5447030" indent="0">
              <a:buNone/>
              <a:defRPr sz="7945"/>
            </a:lvl4pPr>
            <a:lvl5pPr marL="7262495" indent="0">
              <a:buNone/>
              <a:defRPr sz="7945"/>
            </a:lvl5pPr>
            <a:lvl6pPr marL="9078595" indent="0">
              <a:buNone/>
              <a:defRPr sz="7945"/>
            </a:lvl6pPr>
            <a:lvl7pPr marL="10894060" indent="0">
              <a:buNone/>
              <a:defRPr sz="7945"/>
            </a:lvl7pPr>
            <a:lvl8pPr marL="12709525" indent="0">
              <a:buNone/>
              <a:defRPr sz="7945"/>
            </a:lvl8pPr>
            <a:lvl9pPr marL="14524990" indent="0">
              <a:buNone/>
              <a:defRPr sz="79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96532" y="1917625"/>
            <a:ext cx="31320134" cy="696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532" y="9588125"/>
            <a:ext cx="31320134" cy="2285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96532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28747" y="33383349"/>
            <a:ext cx="12255705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646197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31565" rtl="0" eaLnBrk="1" latinLnBrk="0" hangingPunct="1">
        <a:lnSpc>
          <a:spcPct val="90000"/>
        </a:lnSpc>
        <a:spcBef>
          <a:spcPct val="0"/>
        </a:spcBef>
        <a:buNone/>
        <a:defRPr sz="17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8050" indent="-908050" algn="l" defTabSz="3631565" rtl="0" eaLnBrk="1" latinLnBrk="0" hangingPunct="1">
        <a:lnSpc>
          <a:spcPct val="90000"/>
        </a:lnSpc>
        <a:spcBef>
          <a:spcPct val="796000"/>
        </a:spcBef>
        <a:buFont typeface="Arial" panose="020B0604020202020204" pitchFamily="34" charset="0"/>
        <a:buChar char="•"/>
        <a:defRPr sz="1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2351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9530" kern="1200">
          <a:solidFill>
            <a:schemeClr val="tx1"/>
          </a:solidFill>
          <a:latin typeface="+mn-lt"/>
          <a:ea typeface="+mn-ea"/>
          <a:cs typeface="+mn-cs"/>
        </a:defRPr>
      </a:lvl2pPr>
      <a:lvl3pPr marL="45389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3550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817054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98601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18014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36175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304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1pPr>
      <a:lvl2pPr marL="18154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2pPr>
      <a:lvl3pPr marL="36315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3pPr>
      <a:lvl4pPr marL="544703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72624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0785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089406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270952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452499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80.xml"/><Relationship Id="rId98" Type="http://schemas.openxmlformats.org/officeDocument/2006/relationships/tags" Target="../tags/tag79.xml"/><Relationship Id="rId97" Type="http://schemas.openxmlformats.org/officeDocument/2006/relationships/tags" Target="../tags/tag78.xml"/><Relationship Id="rId96" Type="http://schemas.openxmlformats.org/officeDocument/2006/relationships/tags" Target="../tags/tag77.xml"/><Relationship Id="rId95" Type="http://schemas.openxmlformats.org/officeDocument/2006/relationships/tags" Target="../tags/tag76.xml"/><Relationship Id="rId94" Type="http://schemas.openxmlformats.org/officeDocument/2006/relationships/tags" Target="../tags/tag75.xml"/><Relationship Id="rId93" Type="http://schemas.openxmlformats.org/officeDocument/2006/relationships/tags" Target="../tags/tag74.xml"/><Relationship Id="rId92" Type="http://schemas.openxmlformats.org/officeDocument/2006/relationships/tags" Target="../tags/tag73.xml"/><Relationship Id="rId91" Type="http://schemas.openxmlformats.org/officeDocument/2006/relationships/tags" Target="../tags/tag72.xml"/><Relationship Id="rId90" Type="http://schemas.openxmlformats.org/officeDocument/2006/relationships/tags" Target="../tags/tag71.xml"/><Relationship Id="rId9" Type="http://schemas.openxmlformats.org/officeDocument/2006/relationships/oleObject" Target="../embeddings/oleObject5.bin"/><Relationship Id="rId89" Type="http://schemas.openxmlformats.org/officeDocument/2006/relationships/tags" Target="../tags/tag70.xml"/><Relationship Id="rId88" Type="http://schemas.openxmlformats.org/officeDocument/2006/relationships/tags" Target="../tags/tag69.xml"/><Relationship Id="rId87" Type="http://schemas.openxmlformats.org/officeDocument/2006/relationships/tags" Target="../tags/tag68.xml"/><Relationship Id="rId86" Type="http://schemas.openxmlformats.org/officeDocument/2006/relationships/tags" Target="../tags/tag67.xml"/><Relationship Id="rId85" Type="http://schemas.openxmlformats.org/officeDocument/2006/relationships/tags" Target="../tags/tag66.xml"/><Relationship Id="rId84" Type="http://schemas.openxmlformats.org/officeDocument/2006/relationships/tags" Target="../tags/tag65.xml"/><Relationship Id="rId83" Type="http://schemas.openxmlformats.org/officeDocument/2006/relationships/tags" Target="../tags/tag64.xml"/><Relationship Id="rId82" Type="http://schemas.openxmlformats.org/officeDocument/2006/relationships/tags" Target="../tags/tag63.xml"/><Relationship Id="rId81" Type="http://schemas.openxmlformats.org/officeDocument/2006/relationships/tags" Target="../tags/tag62.xml"/><Relationship Id="rId80" Type="http://schemas.openxmlformats.org/officeDocument/2006/relationships/tags" Target="../tags/tag61.xml"/><Relationship Id="rId8" Type="http://schemas.openxmlformats.org/officeDocument/2006/relationships/oleObject" Target="../embeddings/oleObject4.bin"/><Relationship Id="rId79" Type="http://schemas.openxmlformats.org/officeDocument/2006/relationships/tags" Target="../tags/tag60.xml"/><Relationship Id="rId78" Type="http://schemas.openxmlformats.org/officeDocument/2006/relationships/tags" Target="../tags/tag59.xml"/><Relationship Id="rId77" Type="http://schemas.openxmlformats.org/officeDocument/2006/relationships/tags" Target="../tags/tag58.xml"/><Relationship Id="rId76" Type="http://schemas.openxmlformats.org/officeDocument/2006/relationships/tags" Target="../tags/tag57.xml"/><Relationship Id="rId75" Type="http://schemas.openxmlformats.org/officeDocument/2006/relationships/tags" Target="../tags/tag56.xml"/><Relationship Id="rId74" Type="http://schemas.openxmlformats.org/officeDocument/2006/relationships/tags" Target="../tags/tag55.xml"/><Relationship Id="rId73" Type="http://schemas.openxmlformats.org/officeDocument/2006/relationships/tags" Target="../tags/tag54.xml"/><Relationship Id="rId72" Type="http://schemas.openxmlformats.org/officeDocument/2006/relationships/tags" Target="../tags/tag53.xml"/><Relationship Id="rId71" Type="http://schemas.openxmlformats.org/officeDocument/2006/relationships/tags" Target="../tags/tag52.xml"/><Relationship Id="rId70" Type="http://schemas.openxmlformats.org/officeDocument/2006/relationships/tags" Target="../tags/tag51.xml"/><Relationship Id="rId7" Type="http://schemas.openxmlformats.org/officeDocument/2006/relationships/image" Target="../media/image4.wmf"/><Relationship Id="rId69" Type="http://schemas.openxmlformats.org/officeDocument/2006/relationships/tags" Target="../tags/tag50.xml"/><Relationship Id="rId68" Type="http://schemas.openxmlformats.org/officeDocument/2006/relationships/tags" Target="../tags/tag49.xml"/><Relationship Id="rId67" Type="http://schemas.openxmlformats.org/officeDocument/2006/relationships/tags" Target="../tags/tag48.xml"/><Relationship Id="rId66" Type="http://schemas.openxmlformats.org/officeDocument/2006/relationships/tags" Target="../tags/tag47.xml"/><Relationship Id="rId65" Type="http://schemas.openxmlformats.org/officeDocument/2006/relationships/tags" Target="../tags/tag46.xml"/><Relationship Id="rId64" Type="http://schemas.openxmlformats.org/officeDocument/2006/relationships/tags" Target="../tags/tag45.xml"/><Relationship Id="rId63" Type="http://schemas.openxmlformats.org/officeDocument/2006/relationships/tags" Target="../tags/tag44.xml"/><Relationship Id="rId62" Type="http://schemas.openxmlformats.org/officeDocument/2006/relationships/tags" Target="../tags/tag43.xml"/><Relationship Id="rId61" Type="http://schemas.openxmlformats.org/officeDocument/2006/relationships/tags" Target="../tags/tag42.xml"/><Relationship Id="rId60" Type="http://schemas.openxmlformats.org/officeDocument/2006/relationships/tags" Target="../tags/tag41.xml"/><Relationship Id="rId6" Type="http://schemas.openxmlformats.org/officeDocument/2006/relationships/oleObject" Target="../embeddings/oleObject3.bin"/><Relationship Id="rId59" Type="http://schemas.openxmlformats.org/officeDocument/2006/relationships/tags" Target="../tags/tag40.xml"/><Relationship Id="rId58" Type="http://schemas.openxmlformats.org/officeDocument/2006/relationships/tags" Target="../tags/tag39.xml"/><Relationship Id="rId57" Type="http://schemas.openxmlformats.org/officeDocument/2006/relationships/tags" Target="../tags/tag38.xml"/><Relationship Id="rId56" Type="http://schemas.openxmlformats.org/officeDocument/2006/relationships/tags" Target="../tags/tag37.xml"/><Relationship Id="rId55" Type="http://schemas.openxmlformats.org/officeDocument/2006/relationships/tags" Target="../tags/tag36.xml"/><Relationship Id="rId54" Type="http://schemas.openxmlformats.org/officeDocument/2006/relationships/tags" Target="../tags/tag35.xml"/><Relationship Id="rId53" Type="http://schemas.openxmlformats.org/officeDocument/2006/relationships/tags" Target="../tags/tag34.xml"/><Relationship Id="rId52" Type="http://schemas.openxmlformats.org/officeDocument/2006/relationships/tags" Target="../tags/tag33.xml"/><Relationship Id="rId51" Type="http://schemas.openxmlformats.org/officeDocument/2006/relationships/tags" Target="../tags/tag32.xml"/><Relationship Id="rId50" Type="http://schemas.openxmlformats.org/officeDocument/2006/relationships/tags" Target="../tags/tag31.xml"/><Relationship Id="rId5" Type="http://schemas.openxmlformats.org/officeDocument/2006/relationships/oleObject" Target="../embeddings/oleObject2.bin"/><Relationship Id="rId49" Type="http://schemas.openxmlformats.org/officeDocument/2006/relationships/tags" Target="../tags/tag30.xml"/><Relationship Id="rId48" Type="http://schemas.openxmlformats.org/officeDocument/2006/relationships/tags" Target="../tags/tag29.xml"/><Relationship Id="rId47" Type="http://schemas.openxmlformats.org/officeDocument/2006/relationships/tags" Target="../tags/tag28.xml"/><Relationship Id="rId46" Type="http://schemas.openxmlformats.org/officeDocument/2006/relationships/tags" Target="../tags/tag27.xml"/><Relationship Id="rId45" Type="http://schemas.openxmlformats.org/officeDocument/2006/relationships/tags" Target="../tags/tag26.xml"/><Relationship Id="rId44" Type="http://schemas.openxmlformats.org/officeDocument/2006/relationships/tags" Target="../tags/tag25.xml"/><Relationship Id="rId43" Type="http://schemas.openxmlformats.org/officeDocument/2006/relationships/image" Target="../media/image9.png"/><Relationship Id="rId42" Type="http://schemas.openxmlformats.org/officeDocument/2006/relationships/image" Target="../media/image8.png"/><Relationship Id="rId41" Type="http://schemas.openxmlformats.org/officeDocument/2006/relationships/tags" Target="../tags/tag24.xml"/><Relationship Id="rId40" Type="http://schemas.openxmlformats.org/officeDocument/2006/relationships/tags" Target="../tags/tag23.xml"/><Relationship Id="rId4" Type="http://schemas.openxmlformats.org/officeDocument/2006/relationships/image" Target="../media/image3.wmf"/><Relationship Id="rId39" Type="http://schemas.openxmlformats.org/officeDocument/2006/relationships/tags" Target="../tags/tag22.xml"/><Relationship Id="rId38" Type="http://schemas.openxmlformats.org/officeDocument/2006/relationships/tags" Target="../tags/tag21.xml"/><Relationship Id="rId37" Type="http://schemas.openxmlformats.org/officeDocument/2006/relationships/tags" Target="../tags/tag20.xml"/><Relationship Id="rId36" Type="http://schemas.openxmlformats.org/officeDocument/2006/relationships/tags" Target="../tags/tag19.xml"/><Relationship Id="rId35" Type="http://schemas.openxmlformats.org/officeDocument/2006/relationships/tags" Target="../tags/tag18.xml"/><Relationship Id="rId34" Type="http://schemas.openxmlformats.org/officeDocument/2006/relationships/tags" Target="../tags/tag17.xml"/><Relationship Id="rId33" Type="http://schemas.openxmlformats.org/officeDocument/2006/relationships/tags" Target="../tags/tag16.xml"/><Relationship Id="rId32" Type="http://schemas.openxmlformats.org/officeDocument/2006/relationships/tags" Target="../tags/tag15.xml"/><Relationship Id="rId31" Type="http://schemas.openxmlformats.org/officeDocument/2006/relationships/tags" Target="../tags/tag14.xml"/><Relationship Id="rId30" Type="http://schemas.openxmlformats.org/officeDocument/2006/relationships/tags" Target="../tags/tag13.xml"/><Relationship Id="rId3" Type="http://schemas.openxmlformats.org/officeDocument/2006/relationships/oleObject" Target="../embeddings/oleObject1.bin"/><Relationship Id="rId29" Type="http://schemas.openxmlformats.org/officeDocument/2006/relationships/tags" Target="../tags/tag12.xml"/><Relationship Id="rId28" Type="http://schemas.openxmlformats.org/officeDocument/2006/relationships/tags" Target="../tags/tag11.xml"/><Relationship Id="rId27" Type="http://schemas.openxmlformats.org/officeDocument/2006/relationships/tags" Target="../tags/tag10.xml"/><Relationship Id="rId26" Type="http://schemas.openxmlformats.org/officeDocument/2006/relationships/tags" Target="../tags/tag9.xml"/><Relationship Id="rId25" Type="http://schemas.openxmlformats.org/officeDocument/2006/relationships/tags" Target="../tags/tag8.xml"/><Relationship Id="rId24" Type="http://schemas.openxmlformats.org/officeDocument/2006/relationships/tags" Target="../tags/tag7.xml"/><Relationship Id="rId23" Type="http://schemas.openxmlformats.org/officeDocument/2006/relationships/tags" Target="../tags/tag6.xml"/><Relationship Id="rId22" Type="http://schemas.openxmlformats.org/officeDocument/2006/relationships/tags" Target="../tags/tag5.xml"/><Relationship Id="rId21" Type="http://schemas.openxmlformats.org/officeDocument/2006/relationships/tags" Target="../tags/tag4.xml"/><Relationship Id="rId20" Type="http://schemas.openxmlformats.org/officeDocument/2006/relationships/tags" Target="../tags/tag3.xml"/><Relationship Id="rId2" Type="http://schemas.openxmlformats.org/officeDocument/2006/relationships/image" Target="../media/image2.png"/><Relationship Id="rId19" Type="http://schemas.openxmlformats.org/officeDocument/2006/relationships/tags" Target="../tags/tag2.xml"/><Relationship Id="rId18" Type="http://schemas.openxmlformats.org/officeDocument/2006/relationships/tags" Target="../tags/tag1.xml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136" Type="http://schemas.openxmlformats.org/officeDocument/2006/relationships/notesSlide" Target="../notesSlides/notesSlide1.xml"/><Relationship Id="rId135" Type="http://schemas.openxmlformats.org/officeDocument/2006/relationships/vmlDrawing" Target="../drawings/vmlDrawing1.vml"/><Relationship Id="rId134" Type="http://schemas.openxmlformats.org/officeDocument/2006/relationships/slideLayout" Target="../slideLayouts/slideLayout1.xml"/><Relationship Id="rId133" Type="http://schemas.openxmlformats.org/officeDocument/2006/relationships/oleObject" Target="../embeddings/oleObject14.bin"/><Relationship Id="rId132" Type="http://schemas.openxmlformats.org/officeDocument/2006/relationships/oleObject" Target="../embeddings/oleObject13.bin"/><Relationship Id="rId131" Type="http://schemas.openxmlformats.org/officeDocument/2006/relationships/image" Target="../media/image12.wmf"/><Relationship Id="rId130" Type="http://schemas.openxmlformats.org/officeDocument/2006/relationships/oleObject" Target="../embeddings/oleObject12.bin"/><Relationship Id="rId13" Type="http://schemas.openxmlformats.org/officeDocument/2006/relationships/oleObject" Target="../embeddings/oleObject8.bin"/><Relationship Id="rId129" Type="http://schemas.openxmlformats.org/officeDocument/2006/relationships/image" Target="../media/image11.wmf"/><Relationship Id="rId128" Type="http://schemas.openxmlformats.org/officeDocument/2006/relationships/oleObject" Target="../embeddings/oleObject11.bin"/><Relationship Id="rId127" Type="http://schemas.openxmlformats.org/officeDocument/2006/relationships/image" Target="../media/image10.png"/><Relationship Id="rId126" Type="http://schemas.openxmlformats.org/officeDocument/2006/relationships/tags" Target="../tags/tag107.xml"/><Relationship Id="rId125" Type="http://schemas.openxmlformats.org/officeDocument/2006/relationships/tags" Target="../tags/tag106.xml"/><Relationship Id="rId124" Type="http://schemas.openxmlformats.org/officeDocument/2006/relationships/tags" Target="../tags/tag105.xml"/><Relationship Id="rId123" Type="http://schemas.openxmlformats.org/officeDocument/2006/relationships/tags" Target="../tags/tag104.xml"/><Relationship Id="rId122" Type="http://schemas.openxmlformats.org/officeDocument/2006/relationships/tags" Target="../tags/tag103.xml"/><Relationship Id="rId121" Type="http://schemas.openxmlformats.org/officeDocument/2006/relationships/tags" Target="../tags/tag102.xml"/><Relationship Id="rId120" Type="http://schemas.openxmlformats.org/officeDocument/2006/relationships/tags" Target="../tags/tag101.xml"/><Relationship Id="rId12" Type="http://schemas.openxmlformats.org/officeDocument/2006/relationships/image" Target="../media/image5.wmf"/><Relationship Id="rId119" Type="http://schemas.openxmlformats.org/officeDocument/2006/relationships/tags" Target="../tags/tag100.xml"/><Relationship Id="rId118" Type="http://schemas.openxmlformats.org/officeDocument/2006/relationships/tags" Target="../tags/tag99.xml"/><Relationship Id="rId117" Type="http://schemas.openxmlformats.org/officeDocument/2006/relationships/tags" Target="../tags/tag98.xml"/><Relationship Id="rId116" Type="http://schemas.openxmlformats.org/officeDocument/2006/relationships/tags" Target="../tags/tag97.xml"/><Relationship Id="rId115" Type="http://schemas.openxmlformats.org/officeDocument/2006/relationships/tags" Target="../tags/tag96.xml"/><Relationship Id="rId114" Type="http://schemas.openxmlformats.org/officeDocument/2006/relationships/tags" Target="../tags/tag95.xml"/><Relationship Id="rId113" Type="http://schemas.openxmlformats.org/officeDocument/2006/relationships/tags" Target="../tags/tag94.xml"/><Relationship Id="rId112" Type="http://schemas.openxmlformats.org/officeDocument/2006/relationships/tags" Target="../tags/tag93.xml"/><Relationship Id="rId111" Type="http://schemas.openxmlformats.org/officeDocument/2006/relationships/tags" Target="../tags/tag92.xml"/><Relationship Id="rId110" Type="http://schemas.openxmlformats.org/officeDocument/2006/relationships/tags" Target="../tags/tag91.xml"/><Relationship Id="rId11" Type="http://schemas.openxmlformats.org/officeDocument/2006/relationships/oleObject" Target="../embeddings/oleObject7.bin"/><Relationship Id="rId109" Type="http://schemas.openxmlformats.org/officeDocument/2006/relationships/tags" Target="../tags/tag90.xml"/><Relationship Id="rId108" Type="http://schemas.openxmlformats.org/officeDocument/2006/relationships/tags" Target="../tags/tag89.xml"/><Relationship Id="rId107" Type="http://schemas.openxmlformats.org/officeDocument/2006/relationships/tags" Target="../tags/tag88.xml"/><Relationship Id="rId106" Type="http://schemas.openxmlformats.org/officeDocument/2006/relationships/tags" Target="../tags/tag87.xml"/><Relationship Id="rId105" Type="http://schemas.openxmlformats.org/officeDocument/2006/relationships/tags" Target="../tags/tag86.xml"/><Relationship Id="rId104" Type="http://schemas.openxmlformats.org/officeDocument/2006/relationships/tags" Target="../tags/tag85.xml"/><Relationship Id="rId103" Type="http://schemas.openxmlformats.org/officeDocument/2006/relationships/tags" Target="../tags/tag84.xml"/><Relationship Id="rId102" Type="http://schemas.openxmlformats.org/officeDocument/2006/relationships/tags" Target="../tags/tag83.xml"/><Relationship Id="rId101" Type="http://schemas.openxmlformats.org/officeDocument/2006/relationships/tags" Target="../tags/tag82.xml"/><Relationship Id="rId100" Type="http://schemas.openxmlformats.org/officeDocument/2006/relationships/tags" Target="../tags/tag81.xml"/><Relationship Id="rId10" Type="http://schemas.openxmlformats.org/officeDocument/2006/relationships/oleObject" Target="../embeddings/oleObject6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右箭头 1013"/>
          <p:cNvSpPr/>
          <p:nvPr/>
        </p:nvSpPr>
        <p:spPr>
          <a:xfrm flipH="1">
            <a:off x="24155400" y="29975175"/>
            <a:ext cx="474980" cy="30353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7" name="矩形 1626"/>
          <p:cNvSpPr/>
          <p:nvPr/>
        </p:nvSpPr>
        <p:spPr>
          <a:xfrm rot="5400000">
            <a:off x="29697045" y="6129655"/>
            <a:ext cx="7433310" cy="4016375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9050" cmpd="sng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6" name="图片 775" descr="noisy (1)"/>
          <p:cNvPicPr/>
          <p:nvPr/>
        </p:nvPicPr>
        <p:blipFill>
          <a:blip r:embed="rId1"/>
          <a:srcRect l="12535" t="12269" r="25521" b="12315"/>
          <a:stretch>
            <a:fillRect/>
          </a:stretch>
        </p:blipFill>
        <p:spPr>
          <a:xfrm>
            <a:off x="13651230" y="5476240"/>
            <a:ext cx="2828925" cy="1323975"/>
          </a:xfrm>
          <a:prstGeom prst="rect">
            <a:avLst/>
          </a:prstGeom>
        </p:spPr>
      </p:pic>
      <p:pic>
        <p:nvPicPr>
          <p:cNvPr id="779" name="图片 778" descr="denoised (1)"/>
          <p:cNvPicPr>
            <a:picLocks noChangeAspect="1"/>
          </p:cNvPicPr>
          <p:nvPr/>
        </p:nvPicPr>
        <p:blipFill>
          <a:blip r:embed="rId2"/>
          <a:srcRect l="12479" t="12106" r="25354" b="12384"/>
          <a:stretch>
            <a:fillRect/>
          </a:stretch>
        </p:blipFill>
        <p:spPr>
          <a:xfrm>
            <a:off x="17508855" y="5476240"/>
            <a:ext cx="2827020" cy="1323975"/>
          </a:xfrm>
          <a:prstGeom prst="rect">
            <a:avLst/>
          </a:prstGeom>
        </p:spPr>
      </p:pic>
      <p:grpSp>
        <p:nvGrpSpPr>
          <p:cNvPr id="780" name="组合 779"/>
          <p:cNvGrpSpPr/>
          <p:nvPr/>
        </p:nvGrpSpPr>
        <p:grpSpPr>
          <a:xfrm>
            <a:off x="21489670" y="3470275"/>
            <a:ext cx="1226820" cy="1214120"/>
            <a:chOff x="25468" y="36083"/>
            <a:chExt cx="1932" cy="1912"/>
          </a:xfrm>
        </p:grpSpPr>
        <p:grpSp>
          <p:nvGrpSpPr>
            <p:cNvPr id="781" name="组合 780"/>
            <p:cNvGrpSpPr/>
            <p:nvPr/>
          </p:nvGrpSpPr>
          <p:grpSpPr>
            <a:xfrm>
              <a:off x="26160" y="36083"/>
              <a:ext cx="1241" cy="1315"/>
              <a:chOff x="29602" y="32193"/>
              <a:chExt cx="2519" cy="2668"/>
            </a:xfrm>
          </p:grpSpPr>
          <p:grpSp>
            <p:nvGrpSpPr>
              <p:cNvPr id="782" name="组合 781"/>
              <p:cNvGrpSpPr/>
              <p:nvPr/>
            </p:nvGrpSpPr>
            <p:grpSpPr>
              <a:xfrm>
                <a:off x="29851" y="32193"/>
                <a:ext cx="2270" cy="2668"/>
                <a:chOff x="29851" y="32193"/>
                <a:chExt cx="2270" cy="2668"/>
              </a:xfrm>
            </p:grpSpPr>
            <p:sp>
              <p:nvSpPr>
                <p:cNvPr id="783" name="立方体 782"/>
                <p:cNvSpPr/>
                <p:nvPr/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4" name="立方体 783"/>
                <p:cNvSpPr/>
                <p:nvPr/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5" name="立方体 784"/>
                <p:cNvSpPr/>
                <p:nvPr/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6" name="立方体 785"/>
                <p:cNvSpPr/>
                <p:nvPr/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7" name="立方体 786"/>
                <p:cNvSpPr/>
                <p:nvPr/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8" name="立方体 787"/>
                <p:cNvSpPr/>
                <p:nvPr/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89" name="直接连接符 788"/>
                <p:cNvCxnSpPr/>
                <p:nvPr/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0" name="直接连接符 789"/>
                <p:cNvCxnSpPr/>
                <p:nvPr/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1" name="直接连接符 790"/>
                <p:cNvCxnSpPr/>
                <p:nvPr/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2" name="直接连接符 791"/>
                <p:cNvCxnSpPr/>
                <p:nvPr/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793" name="椭圆 792"/>
                <p:cNvSpPr/>
                <p:nvPr/>
              </p:nvSpPr>
              <p:spPr>
                <a:xfrm>
                  <a:off x="30511" y="32304"/>
                  <a:ext cx="1467" cy="148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4" name="椭圆 793"/>
                <p:cNvSpPr/>
                <p:nvPr/>
              </p:nvSpPr>
              <p:spPr>
                <a:xfrm>
                  <a:off x="30070" y="33375"/>
                  <a:ext cx="1467" cy="1487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5" name="椭圆 794"/>
              <p:cNvSpPr/>
              <p:nvPr/>
            </p:nvSpPr>
            <p:spPr>
              <a:xfrm>
                <a:off x="29602" y="32304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6" name="棱台 795"/>
            <p:cNvSpPr/>
            <p:nvPr/>
          </p:nvSpPr>
          <p:spPr>
            <a:xfrm>
              <a:off x="26963" y="36366"/>
              <a:ext cx="150" cy="150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棱台 796"/>
            <p:cNvSpPr/>
            <p:nvPr/>
          </p:nvSpPr>
          <p:spPr>
            <a:xfrm>
              <a:off x="26659" y="36977"/>
              <a:ext cx="150" cy="150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棱台 797"/>
            <p:cNvSpPr/>
            <p:nvPr/>
          </p:nvSpPr>
          <p:spPr>
            <a:xfrm>
              <a:off x="26356" y="36366"/>
              <a:ext cx="150" cy="150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9" name="直接连接符 798"/>
            <p:cNvCxnSpPr/>
            <p:nvPr/>
          </p:nvCxnSpPr>
          <p:spPr>
            <a:xfrm flipH="1">
              <a:off x="26382" y="370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0" name="直接连接符 799"/>
            <p:cNvCxnSpPr/>
            <p:nvPr/>
          </p:nvCxnSpPr>
          <p:spPr>
            <a:xfrm flipH="1">
              <a:off x="26382" y="36723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1" name="直接连接符 800"/>
            <p:cNvCxnSpPr/>
            <p:nvPr/>
          </p:nvCxnSpPr>
          <p:spPr>
            <a:xfrm flipH="1">
              <a:off x="26391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2" name="直接连接符 801"/>
            <p:cNvCxnSpPr/>
            <p:nvPr/>
          </p:nvCxnSpPr>
          <p:spPr>
            <a:xfrm flipH="1">
              <a:off x="26094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3" name="直接连接符 802"/>
            <p:cNvCxnSpPr/>
            <p:nvPr/>
          </p:nvCxnSpPr>
          <p:spPr>
            <a:xfrm flipH="1">
              <a:off x="25790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804" name="组合 803"/>
            <p:cNvGrpSpPr/>
            <p:nvPr/>
          </p:nvGrpSpPr>
          <p:grpSpPr>
            <a:xfrm>
              <a:off x="25468" y="36723"/>
              <a:ext cx="1296" cy="1272"/>
              <a:chOff x="29491" y="32193"/>
              <a:chExt cx="2630" cy="2582"/>
            </a:xfrm>
          </p:grpSpPr>
          <p:sp>
            <p:nvSpPr>
              <p:cNvPr id="805" name="立方体 804"/>
              <p:cNvSpPr/>
              <p:nvPr/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6" name="立方体 805"/>
              <p:cNvSpPr/>
              <p:nvPr/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7" name="立方体 806"/>
              <p:cNvSpPr/>
              <p:nvPr/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8" name="立方体 807"/>
              <p:cNvSpPr/>
              <p:nvPr/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9" name="立方体 808"/>
              <p:cNvSpPr/>
              <p:nvPr/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0" name="立方体 809"/>
              <p:cNvSpPr/>
              <p:nvPr/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1" name="直接连接符 810"/>
              <p:cNvCxnSpPr/>
              <p:nvPr/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2" name="直接连接符 811"/>
              <p:cNvCxnSpPr/>
              <p:nvPr/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3" name="直接连接符 812"/>
              <p:cNvCxnSpPr/>
              <p:nvPr/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4" name="直接连接符 813"/>
              <p:cNvCxnSpPr/>
              <p:nvPr/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15" name="椭圆 814"/>
              <p:cNvSpPr/>
              <p:nvPr/>
            </p:nvSpPr>
            <p:spPr>
              <a:xfrm>
                <a:off x="30511" y="32304"/>
                <a:ext cx="1467" cy="14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6" name="椭圆 815"/>
              <p:cNvSpPr/>
              <p:nvPr/>
            </p:nvSpPr>
            <p:spPr>
              <a:xfrm>
                <a:off x="30070" y="33288"/>
                <a:ext cx="1467" cy="148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7" name="椭圆 816"/>
              <p:cNvSpPr/>
              <p:nvPr/>
            </p:nvSpPr>
            <p:spPr>
              <a:xfrm>
                <a:off x="29491" y="32261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8" name="棱台 817"/>
            <p:cNvSpPr/>
            <p:nvPr/>
          </p:nvSpPr>
          <p:spPr>
            <a:xfrm>
              <a:off x="25718" y="37013"/>
              <a:ext cx="150" cy="150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" name="棱台 818"/>
            <p:cNvSpPr/>
            <p:nvPr/>
          </p:nvSpPr>
          <p:spPr>
            <a:xfrm>
              <a:off x="26318" y="37015"/>
              <a:ext cx="150" cy="150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棱台 819"/>
            <p:cNvSpPr/>
            <p:nvPr/>
          </p:nvSpPr>
          <p:spPr>
            <a:xfrm>
              <a:off x="26034" y="37609"/>
              <a:ext cx="150" cy="150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8" name="组合 857"/>
          <p:cNvGrpSpPr/>
          <p:nvPr/>
        </p:nvGrpSpPr>
        <p:grpSpPr>
          <a:xfrm rot="16200000">
            <a:off x="11866290" y="5526804"/>
            <a:ext cx="1323975" cy="1229360"/>
            <a:chOff x="8575" y="619"/>
            <a:chExt cx="2544" cy="2156"/>
          </a:xfrm>
        </p:grpSpPr>
        <p:grpSp>
          <p:nvGrpSpPr>
            <p:cNvPr id="859" name="组合 858"/>
            <p:cNvGrpSpPr/>
            <p:nvPr/>
          </p:nvGrpSpPr>
          <p:grpSpPr>
            <a:xfrm>
              <a:off x="8879" y="905"/>
              <a:ext cx="2240" cy="1870"/>
              <a:chOff x="6820" y="965"/>
              <a:chExt cx="2240" cy="1870"/>
            </a:xfrm>
          </p:grpSpPr>
          <p:sp>
            <p:nvSpPr>
              <p:cNvPr id="860" name="圆角矩形 859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圆角矩形 860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Conv5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5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62" name="圆角矩形 861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863" name="直接箭头连接符 862"/>
              <p:cNvCxnSpPr>
                <a:stCxn id="861" idx="2"/>
                <a:endCxn id="862" idx="0"/>
              </p:cNvCxnSpPr>
              <p:nvPr/>
            </p:nvCxnSpPr>
            <p:spPr>
              <a:xfrm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64" name="组合 863"/>
            <p:cNvGrpSpPr/>
            <p:nvPr/>
          </p:nvGrpSpPr>
          <p:grpSpPr>
            <a:xfrm>
              <a:off x="8575" y="619"/>
              <a:ext cx="2240" cy="1870"/>
              <a:chOff x="6820" y="965"/>
              <a:chExt cx="2240" cy="1870"/>
            </a:xfrm>
          </p:grpSpPr>
          <p:sp>
            <p:nvSpPr>
              <p:cNvPr id="865" name="圆角矩形 864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圆角矩形 865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67" name="圆角矩形 866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Conv5</a:t>
                </a: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×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5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868" name="直接箭头连接符 867"/>
              <p:cNvCxnSpPr>
                <a:stCxn id="866" idx="2"/>
                <a:endCxn id="867" idx="0"/>
              </p:cNvCxnSpPr>
              <p:nvPr/>
            </p:nvCxnSpPr>
            <p:spPr>
              <a:xfrm flipV="1"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9" name="直接连接符 868"/>
          <p:cNvCxnSpPr/>
          <p:nvPr/>
        </p:nvCxnSpPr>
        <p:spPr>
          <a:xfrm flipH="1">
            <a:off x="11379835" y="3210560"/>
            <a:ext cx="5715" cy="5835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07" name="组合 906"/>
          <p:cNvGrpSpPr/>
          <p:nvPr/>
        </p:nvGrpSpPr>
        <p:grpSpPr>
          <a:xfrm>
            <a:off x="11279505" y="7000240"/>
            <a:ext cx="10313035" cy="2133600"/>
            <a:chOff x="18558" y="16961"/>
            <a:chExt cx="16241" cy="3360"/>
          </a:xfrm>
        </p:grpSpPr>
        <p:cxnSp>
          <p:nvCxnSpPr>
            <p:cNvPr id="891" name="直接箭头连接符 890"/>
            <p:cNvCxnSpPr/>
            <p:nvPr/>
          </p:nvCxnSpPr>
          <p:spPr>
            <a:xfrm>
              <a:off x="33349" y="18886"/>
              <a:ext cx="14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06" name="组合 905"/>
            <p:cNvGrpSpPr/>
            <p:nvPr/>
          </p:nvGrpSpPr>
          <p:grpSpPr>
            <a:xfrm>
              <a:off x="18558" y="16961"/>
              <a:ext cx="15252" cy="3360"/>
              <a:chOff x="17754" y="11075"/>
              <a:chExt cx="15252" cy="3360"/>
            </a:xfrm>
          </p:grpSpPr>
          <p:sp>
            <p:nvSpPr>
              <p:cNvPr id="904" name="矩形 903"/>
              <p:cNvSpPr/>
              <p:nvPr/>
            </p:nvSpPr>
            <p:spPr>
              <a:xfrm>
                <a:off x="17754" y="11075"/>
                <a:ext cx="15252" cy="33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0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3" name="组合 592"/>
              <p:cNvGrpSpPr/>
              <p:nvPr/>
            </p:nvGrpSpPr>
            <p:grpSpPr>
              <a:xfrm>
                <a:off x="24701" y="12793"/>
                <a:ext cx="434" cy="434"/>
                <a:chOff x="13693" y="7925"/>
                <a:chExt cx="434" cy="434"/>
              </a:xfrm>
            </p:grpSpPr>
            <p:sp>
              <p:nvSpPr>
                <p:cNvPr id="594" name="椭圆 593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5" name="直接连接符 594"/>
                <p:cNvCxnSpPr>
                  <a:stCxn id="594" idx="2"/>
                  <a:endCxn id="594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直接连接符 595"/>
                <p:cNvCxnSpPr>
                  <a:endCxn id="594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7" name="组合 596"/>
              <p:cNvGrpSpPr/>
              <p:nvPr/>
            </p:nvGrpSpPr>
            <p:grpSpPr>
              <a:xfrm rot="16200000">
                <a:off x="18398" y="11420"/>
                <a:ext cx="2435" cy="2687"/>
                <a:chOff x="31779" y="23401"/>
                <a:chExt cx="2446" cy="3131"/>
              </a:xfrm>
            </p:grpSpPr>
            <p:grpSp>
              <p:nvGrpSpPr>
                <p:cNvPr id="598" name="组合 597"/>
                <p:cNvGrpSpPr/>
                <p:nvPr/>
              </p:nvGrpSpPr>
              <p:grpSpPr>
                <a:xfrm>
                  <a:off x="32281" y="23778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599" name="圆角矩形 598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0" name="圆角矩形 599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1" name="圆角矩形 600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Depthwise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Convolution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2" name="圆角矩形 601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603" name="直接箭头连接符 602"/>
                  <p:cNvCxnSpPr>
                    <a:stCxn id="600" idx="2"/>
                    <a:endCxn id="601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箭头连接符 603"/>
                  <p:cNvCxnSpPr>
                    <a:stCxn id="601" idx="2"/>
                    <a:endCxn id="602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5" name="组合 604"/>
                <p:cNvGrpSpPr/>
                <p:nvPr/>
              </p:nvGrpSpPr>
              <p:grpSpPr>
                <a:xfrm>
                  <a:off x="31779" y="23401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606" name="圆角矩形 605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7" name="圆角矩形 606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8" name="圆角矩形 607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Depthwise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Convolution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9" name="圆角矩形 608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610" name="直接箭头连接符 609"/>
                  <p:cNvCxnSpPr>
                    <a:stCxn id="607" idx="2"/>
                    <a:endCxn id="608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箭头连接符 610"/>
                  <p:cNvCxnSpPr>
                    <a:stCxn id="608" idx="2"/>
                    <a:endCxn id="609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8" name="组合 747"/>
              <p:cNvGrpSpPr/>
              <p:nvPr/>
            </p:nvGrpSpPr>
            <p:grpSpPr>
              <a:xfrm rot="16200000">
                <a:off x="26363" y="11531"/>
                <a:ext cx="2450" cy="2713"/>
                <a:chOff x="32217" y="30015"/>
                <a:chExt cx="2462" cy="3161"/>
              </a:xfrm>
            </p:grpSpPr>
            <p:grpSp>
              <p:nvGrpSpPr>
                <p:cNvPr id="749" name="组合 748"/>
                <p:cNvGrpSpPr/>
                <p:nvPr/>
              </p:nvGrpSpPr>
              <p:grpSpPr>
                <a:xfrm>
                  <a:off x="32735" y="30422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750" name="圆角矩形 749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1" name="圆角矩形 750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2" name="圆角矩形 751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/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MLP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3" name="圆角矩形 752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754" name="直接箭头连接符 753"/>
                  <p:cNvCxnSpPr>
                    <a:stCxn id="751" idx="2"/>
                    <a:endCxn id="752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箭头连接符 754"/>
                  <p:cNvCxnSpPr>
                    <a:stCxn id="752" idx="2"/>
                    <a:endCxn id="753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6" name="组合 755"/>
                <p:cNvGrpSpPr/>
                <p:nvPr/>
              </p:nvGrpSpPr>
              <p:grpSpPr>
                <a:xfrm>
                  <a:off x="32217" y="30015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757" name="圆角矩形 756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8" name="圆角矩形 757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9" name="圆角矩形 758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MLP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60" name="圆角矩形 759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761" name="直接箭头连接符 760"/>
                  <p:cNvCxnSpPr>
                    <a:stCxn id="758" idx="2"/>
                    <a:endCxn id="759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直接箭头连接符 761"/>
                  <p:cNvCxnSpPr>
                    <a:stCxn id="759" idx="2"/>
                    <a:endCxn id="760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762"/>
              <p:cNvGrpSpPr/>
              <p:nvPr/>
            </p:nvGrpSpPr>
            <p:grpSpPr>
              <a:xfrm>
                <a:off x="31281" y="12693"/>
                <a:ext cx="1255" cy="785"/>
                <a:chOff x="31808" y="33864"/>
                <a:chExt cx="1255" cy="785"/>
              </a:xfrm>
            </p:grpSpPr>
            <p:grpSp>
              <p:nvGrpSpPr>
                <p:cNvPr id="764" name="组合 763"/>
                <p:cNvGrpSpPr/>
                <p:nvPr/>
              </p:nvGrpSpPr>
              <p:grpSpPr>
                <a:xfrm>
                  <a:off x="32025" y="34045"/>
                  <a:ext cx="1038" cy="604"/>
                  <a:chOff x="30736" y="34046"/>
                  <a:chExt cx="1038" cy="604"/>
                </a:xfrm>
              </p:grpSpPr>
              <p:sp>
                <p:nvSpPr>
                  <p:cNvPr id="765" name="流程图: 可选过程 764"/>
                  <p:cNvSpPr/>
                  <p:nvPr/>
                </p:nvSpPr>
                <p:spPr>
                  <a:xfrm>
                    <a:off x="30736" y="34046"/>
                    <a:ext cx="1038" cy="604"/>
                  </a:xfrm>
                  <a:prstGeom prst="flowChartAlternateProcess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766" name="对象 765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03" y="34085"/>
                  <a:ext cx="716" cy="5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" name="" r:id="rId3" imgW="241300" imgH="177165" progId="Equation.KSEE3">
                          <p:embed/>
                        </p:oleObj>
                      </mc:Choice>
                      <mc:Fallback>
                        <p:oleObj name="" r:id="rId3" imgW="241300" imgH="177165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903" y="34085"/>
                                <a:ext cx="716" cy="52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768" name="组合 767"/>
                <p:cNvGrpSpPr/>
                <p:nvPr/>
              </p:nvGrpSpPr>
              <p:grpSpPr>
                <a:xfrm>
                  <a:off x="31808" y="33864"/>
                  <a:ext cx="1038" cy="604"/>
                  <a:chOff x="30736" y="34046"/>
                  <a:chExt cx="1038" cy="604"/>
                </a:xfrm>
              </p:grpSpPr>
              <p:sp>
                <p:nvSpPr>
                  <p:cNvPr id="769" name="流程图: 可选过程 768"/>
                  <p:cNvSpPr/>
                  <p:nvPr/>
                </p:nvSpPr>
                <p:spPr>
                  <a:xfrm>
                    <a:off x="30736" y="34046"/>
                    <a:ext cx="1038" cy="604"/>
                  </a:xfrm>
                  <a:prstGeom prst="flowChartAlternateProcess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770" name="对象 769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03" y="34085"/>
                  <a:ext cx="716" cy="5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" name="" r:id="rId5" imgW="241300" imgH="177165" progId="Equation.KSEE3">
                          <p:embed/>
                        </p:oleObj>
                      </mc:Choice>
                      <mc:Fallback>
                        <p:oleObj name="" r:id="rId5" imgW="241300" imgH="177165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903" y="34085"/>
                                <a:ext cx="716" cy="52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772" name="组合 771"/>
              <p:cNvGrpSpPr/>
              <p:nvPr/>
            </p:nvGrpSpPr>
            <p:grpSpPr>
              <a:xfrm>
                <a:off x="30044" y="12798"/>
                <a:ext cx="434" cy="434"/>
                <a:chOff x="13693" y="7925"/>
                <a:chExt cx="434" cy="434"/>
              </a:xfrm>
            </p:grpSpPr>
            <p:sp>
              <p:nvSpPr>
                <p:cNvPr id="773" name="椭圆 772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4" name="直接连接符 773"/>
                <p:cNvCxnSpPr>
                  <a:stCxn id="773" idx="2"/>
                  <a:endCxn id="773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连接符 774"/>
                <p:cNvCxnSpPr>
                  <a:endCxn id="773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1" name="直接箭头连接符 880"/>
              <p:cNvCxnSpPr/>
              <p:nvPr/>
            </p:nvCxnSpPr>
            <p:spPr>
              <a:xfrm>
                <a:off x="17917" y="13009"/>
                <a:ext cx="3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83" name="直接箭头连接符 882"/>
              <p:cNvCxnSpPr/>
              <p:nvPr/>
            </p:nvCxnSpPr>
            <p:spPr>
              <a:xfrm>
                <a:off x="20959" y="13005"/>
                <a:ext cx="5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86" name="直接箭头连接符 885"/>
              <p:cNvCxnSpPr/>
              <p:nvPr/>
            </p:nvCxnSpPr>
            <p:spPr>
              <a:xfrm>
                <a:off x="23884" y="13019"/>
                <a:ext cx="81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0" name="直接箭头连接符 889"/>
              <p:cNvCxnSpPr/>
              <p:nvPr/>
            </p:nvCxnSpPr>
            <p:spPr>
              <a:xfrm>
                <a:off x="30495" y="13000"/>
                <a:ext cx="7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2" name="直接箭头连接符 891"/>
              <p:cNvCxnSpPr/>
              <p:nvPr/>
            </p:nvCxnSpPr>
            <p:spPr>
              <a:xfrm>
                <a:off x="28947" y="13019"/>
                <a:ext cx="10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3" name="直接箭头连接符 892"/>
              <p:cNvCxnSpPr/>
              <p:nvPr/>
            </p:nvCxnSpPr>
            <p:spPr>
              <a:xfrm>
                <a:off x="25135" y="13013"/>
                <a:ext cx="10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4" name="直接连接符 893"/>
              <p:cNvCxnSpPr/>
              <p:nvPr/>
            </p:nvCxnSpPr>
            <p:spPr>
              <a:xfrm flipV="1">
                <a:off x="17917" y="14242"/>
                <a:ext cx="6997" cy="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5" name="直接箭头连接符 894"/>
              <p:cNvCxnSpPr/>
              <p:nvPr/>
            </p:nvCxnSpPr>
            <p:spPr>
              <a:xfrm flipH="1" flipV="1">
                <a:off x="24920" y="13228"/>
                <a:ext cx="1" cy="10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6" name="直接连接符 895"/>
              <p:cNvCxnSpPr/>
              <p:nvPr/>
            </p:nvCxnSpPr>
            <p:spPr>
              <a:xfrm flipV="1">
                <a:off x="25524" y="14233"/>
                <a:ext cx="4740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7" name="直接连接符 896"/>
              <p:cNvCxnSpPr/>
              <p:nvPr/>
            </p:nvCxnSpPr>
            <p:spPr>
              <a:xfrm flipV="1">
                <a:off x="25514" y="13032"/>
                <a:ext cx="4" cy="1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8" name="直接箭头连接符 897"/>
              <p:cNvCxnSpPr/>
              <p:nvPr/>
            </p:nvCxnSpPr>
            <p:spPr>
              <a:xfrm flipV="1">
                <a:off x="30261" y="13239"/>
                <a:ext cx="0" cy="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901" name="组合 900"/>
              <p:cNvGrpSpPr/>
              <p:nvPr/>
            </p:nvGrpSpPr>
            <p:grpSpPr>
              <a:xfrm>
                <a:off x="21433" y="12090"/>
                <a:ext cx="2488" cy="1937"/>
                <a:chOff x="21433" y="12090"/>
                <a:chExt cx="2488" cy="1937"/>
              </a:xfrm>
            </p:grpSpPr>
            <p:grpSp>
              <p:nvGrpSpPr>
                <p:cNvPr id="613" name="组合 612"/>
                <p:cNvGrpSpPr/>
                <p:nvPr/>
              </p:nvGrpSpPr>
              <p:grpSpPr>
                <a:xfrm>
                  <a:off x="21670" y="12090"/>
                  <a:ext cx="2109" cy="1489"/>
                  <a:chOff x="33464" y="27613"/>
                  <a:chExt cx="2109" cy="1489"/>
                </a:xfrm>
              </p:grpSpPr>
              <p:grpSp>
                <p:nvGrpSpPr>
                  <p:cNvPr id="614" name="组合 613"/>
                  <p:cNvGrpSpPr/>
                  <p:nvPr/>
                </p:nvGrpSpPr>
                <p:grpSpPr>
                  <a:xfrm>
                    <a:off x="33464" y="27616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15" name="组合 614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16" name="立方体 61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7" name="立方体 61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8" name="立方体 61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9" name="立方体 61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0" name="立方体 61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1" name="立方体 62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22" name="直接连接符 621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3" name="直接连接符 622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4" name="直接连接符 623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5" name="直接连接符 624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6" name="直接连接符 625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7" name="直接连接符 626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8" name="直接连接符 627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29" name="组合 628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30" name="立方体 62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1" name="立方体 63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2" name="立方体 63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" name="立方体 63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4" name="立方体 63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5" name="立方体 63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36" name="组合 635"/>
                  <p:cNvGrpSpPr/>
                  <p:nvPr/>
                </p:nvGrpSpPr>
                <p:grpSpPr>
                  <a:xfrm>
                    <a:off x="33715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37" name="组合 636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38" name="立方体 637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9" name="立方体 638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0" name="立方体 639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1" name="立方体 640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2" name="立方体 641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3" name="立方体 642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44" name="直接连接符 643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5" name="直接连接符 644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6" name="直接连接符 645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7" name="直接连接符 646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8" name="直接连接符 647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9" name="直接连接符 648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0" name="直接连接符 649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51" name="组合 650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52" name="立方体 651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3" name="立方体 652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4" name="立方体 653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5" name="立方体 654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6" name="立方体 655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7" name="立方体 656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58" name="组合 657"/>
                  <p:cNvGrpSpPr/>
                  <p:nvPr/>
                </p:nvGrpSpPr>
                <p:grpSpPr>
                  <a:xfrm>
                    <a:off x="33954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59" name="组合 658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60" name="立方体 65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1" name="立方体 66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2" name="立方体 66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3" name="立方体 66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4" name="立方体 66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5" name="立方体 66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66" name="直接连接符 665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直接连接符 666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直接连接符 667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9" name="直接连接符 668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0" name="直接连接符 669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直接连接符 670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2" name="直接连接符 671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73" name="组合 672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74" name="立方体 673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5" name="立方体 674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6" name="立方体 675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7" name="立方体 676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8" name="立方体 677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9" name="立方体 678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80" name="组合 679"/>
                  <p:cNvGrpSpPr/>
                  <p:nvPr/>
                </p:nvGrpSpPr>
                <p:grpSpPr>
                  <a:xfrm>
                    <a:off x="34205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81" name="组合 680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82" name="立方体 681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3" name="立方体 682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4" name="立方体 683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5" name="立方体 684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6" name="立方体 685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7" name="立方体 686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88" name="直接连接符 687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直接连接符 688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直接连接符 689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直接连接符 690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2" name="直接连接符 691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直接连接符 692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4" name="直接连接符 693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95" name="组合 694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96" name="立方体 69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7" name="立方体 69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8" name="立方体 69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9" name="立方体 69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0" name="立方体 69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1" name="立方体 70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02" name="组合 701"/>
                  <p:cNvGrpSpPr/>
                  <p:nvPr/>
                </p:nvGrpSpPr>
                <p:grpSpPr>
                  <a:xfrm>
                    <a:off x="34444" y="27614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703" name="组合 702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04" name="立方体 703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5" name="立方体 704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6" name="立方体 705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7" name="立方体 706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8" name="立方体 707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9" name="立方体 708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710" name="直接连接符 709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1" name="直接连接符 710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2" name="直接连接符 711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3" name="直接连接符 712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4" name="直接连接符 713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5" name="直接连接符 714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6" name="直接连接符 715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17" name="组合 716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18" name="立方体 717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9" name="立方体 718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0" name="立方体 719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1" name="立方体 720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2" name="立方体 721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3" name="立方体 722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24" name="组合 723"/>
                  <p:cNvGrpSpPr/>
                  <p:nvPr/>
                </p:nvGrpSpPr>
                <p:grpSpPr>
                  <a:xfrm>
                    <a:off x="34695" y="27613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725" name="组合 724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26" name="立方体 72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7" name="立方体 72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8" name="立方体 72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9" name="立方体 72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0" name="立方体 72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1" name="立方体 73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732" name="直接连接符 731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3" name="直接连接符 732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4" name="直接连接符 733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5" name="直接连接符 734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6" name="直接连接符 735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7" name="直接连接符 736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直接连接符 737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39" name="组合 738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40" name="立方体 73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1" name="立方体 74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2" name="立方体 74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3" name="立方体 74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4" name="立方体 74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5" name="立方体 74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899" name="文本框 898"/>
                <p:cNvSpPr txBox="1"/>
                <p:nvPr/>
              </p:nvSpPr>
              <p:spPr>
                <a:xfrm>
                  <a:off x="21433" y="13544"/>
                  <a:ext cx="2488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>
                      <a:latin typeface="Times New Roman" panose="02020603050405020304" charset="0"/>
                      <a:cs typeface="Times New Roman" panose="02020603050405020304" charset="0"/>
                    </a:rPr>
                    <a:t>Feature Interaction</a:t>
                  </a:r>
                  <a:endParaRPr lang="zh-CN" altLang="en-US" sz="1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479" name="组合 478"/>
          <p:cNvGrpSpPr/>
          <p:nvPr/>
        </p:nvGrpSpPr>
        <p:grpSpPr>
          <a:xfrm>
            <a:off x="14367510" y="2007235"/>
            <a:ext cx="2869565" cy="1727200"/>
            <a:chOff x="9452" y="24398"/>
            <a:chExt cx="5156" cy="3103"/>
          </a:xfrm>
        </p:grpSpPr>
        <p:grpSp>
          <p:nvGrpSpPr>
            <p:cNvPr id="478" name="组合 477"/>
            <p:cNvGrpSpPr/>
            <p:nvPr/>
          </p:nvGrpSpPr>
          <p:grpSpPr>
            <a:xfrm>
              <a:off x="10156" y="24897"/>
              <a:ext cx="4452" cy="2604"/>
              <a:chOff x="8408" y="25592"/>
              <a:chExt cx="4452" cy="2604"/>
            </a:xfrm>
          </p:grpSpPr>
          <p:sp>
            <p:nvSpPr>
              <p:cNvPr id="372" name="圆角矩形 371"/>
              <p:cNvSpPr/>
              <p:nvPr/>
            </p:nvSpPr>
            <p:spPr>
              <a:xfrm>
                <a:off x="8408" y="25592"/>
                <a:ext cx="4452" cy="26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8734" y="26144"/>
                <a:ext cx="54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14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8734" y="26575"/>
                <a:ext cx="54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endParaRPr lang="en-US" altLang="zh-CN" sz="14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8734" y="27006"/>
                <a:ext cx="54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4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8734" y="27437"/>
                <a:ext cx="54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endParaRPr lang="en-US" altLang="zh-CN" sz="14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0314" y="26144"/>
                <a:ext cx="1399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11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N1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10314" y="26575"/>
                <a:ext cx="140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12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N2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10314" y="27006"/>
                <a:ext cx="1400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10314" y="27437"/>
                <a:ext cx="1402" cy="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1K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NK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81" name="流程图: 可选过程 380"/>
              <p:cNvSpPr/>
              <p:nvPr/>
            </p:nvSpPr>
            <p:spPr>
              <a:xfrm>
                <a:off x="9563" y="26576"/>
                <a:ext cx="462" cy="863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82" name="直接连接符 381"/>
              <p:cNvCxnSpPr/>
              <p:nvPr/>
            </p:nvCxnSpPr>
            <p:spPr>
              <a:xfrm>
                <a:off x="9274" y="26322"/>
                <a:ext cx="288" cy="67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/>
            </p:nvCxnSpPr>
            <p:spPr>
              <a:xfrm>
                <a:off x="9274" y="26753"/>
                <a:ext cx="288" cy="24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 flipV="1">
                <a:off x="9278" y="26984"/>
                <a:ext cx="284" cy="21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/>
            </p:nvCxnSpPr>
            <p:spPr>
              <a:xfrm flipV="1">
                <a:off x="9274" y="26992"/>
                <a:ext cx="288" cy="62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>
                <a:endCxn id="377" idx="1"/>
              </p:cNvCxnSpPr>
              <p:nvPr/>
            </p:nvCxnSpPr>
            <p:spPr>
              <a:xfrm flipV="1">
                <a:off x="10025" y="26323"/>
                <a:ext cx="289" cy="68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>
                <a:endCxn id="378" idx="1"/>
              </p:cNvCxnSpPr>
              <p:nvPr/>
            </p:nvCxnSpPr>
            <p:spPr>
              <a:xfrm flipV="1">
                <a:off x="10034" y="26754"/>
                <a:ext cx="280" cy="25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>
                <a:endCxn id="379" idx="1"/>
              </p:cNvCxnSpPr>
              <p:nvPr/>
            </p:nvCxnSpPr>
            <p:spPr>
              <a:xfrm>
                <a:off x="10025" y="27007"/>
                <a:ext cx="289" cy="17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/>
            </p:nvCxnSpPr>
            <p:spPr>
              <a:xfrm>
                <a:off x="10034" y="27006"/>
                <a:ext cx="289" cy="68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90" name="文本框 389"/>
              <p:cNvSpPr txBox="1"/>
              <p:nvPr/>
            </p:nvSpPr>
            <p:spPr>
              <a:xfrm>
                <a:off x="8630" y="27723"/>
                <a:ext cx="991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Key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0464" y="27723"/>
                <a:ext cx="991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Value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9334" y="25592"/>
                <a:ext cx="2556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Codebook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72" name="直接连接符 471"/>
              <p:cNvCxnSpPr/>
              <p:nvPr/>
            </p:nvCxnSpPr>
            <p:spPr>
              <a:xfrm>
                <a:off x="11719" y="26334"/>
                <a:ext cx="288" cy="67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3" name="直接连接符 472"/>
              <p:cNvCxnSpPr/>
              <p:nvPr/>
            </p:nvCxnSpPr>
            <p:spPr>
              <a:xfrm>
                <a:off x="11719" y="26764"/>
                <a:ext cx="288" cy="24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4" name="直接连接符 473"/>
              <p:cNvCxnSpPr/>
              <p:nvPr/>
            </p:nvCxnSpPr>
            <p:spPr>
              <a:xfrm flipV="1">
                <a:off x="11723" y="26996"/>
                <a:ext cx="284" cy="21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5" name="直接连接符 474"/>
              <p:cNvCxnSpPr/>
              <p:nvPr/>
            </p:nvCxnSpPr>
            <p:spPr>
              <a:xfrm flipV="1">
                <a:off x="11719" y="27003"/>
                <a:ext cx="288" cy="62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69" name="流程图: 可选过程 468"/>
              <p:cNvSpPr/>
              <p:nvPr/>
            </p:nvSpPr>
            <p:spPr>
              <a:xfrm>
                <a:off x="12007" y="26734"/>
                <a:ext cx="600" cy="518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470" name="对象 46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2069" y="26811"/>
              <a:ext cx="541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" r:id="rId6" imgW="266700" imgH="203200" progId="Equation.KSEE3">
                      <p:embed/>
                    </p:oleObj>
                  </mc:Choice>
                  <mc:Fallback>
                    <p:oleObj name="" r:id="rId6" imgW="266700" imgH="203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2069" y="26811"/>
                            <a:ext cx="541" cy="3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6" name="组合 475"/>
            <p:cNvGrpSpPr/>
            <p:nvPr/>
          </p:nvGrpSpPr>
          <p:grpSpPr>
            <a:xfrm>
              <a:off x="9452" y="24398"/>
              <a:ext cx="4451" cy="2605"/>
              <a:chOff x="8408" y="28491"/>
              <a:chExt cx="4451" cy="2605"/>
            </a:xfrm>
          </p:grpSpPr>
          <p:sp>
            <p:nvSpPr>
              <p:cNvPr id="394" name="圆角矩形 393"/>
              <p:cNvSpPr/>
              <p:nvPr/>
            </p:nvSpPr>
            <p:spPr>
              <a:xfrm>
                <a:off x="8408" y="28491"/>
                <a:ext cx="4451" cy="26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8665" y="29043"/>
                <a:ext cx="609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8665" y="29475"/>
                <a:ext cx="609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8665" y="29905"/>
                <a:ext cx="609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14" name="矩形 413"/>
              <p:cNvSpPr/>
              <p:nvPr/>
            </p:nvSpPr>
            <p:spPr>
              <a:xfrm>
                <a:off x="8665" y="30336"/>
                <a:ext cx="609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10314" y="29043"/>
                <a:ext cx="1399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11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N1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10314" y="29474"/>
                <a:ext cx="1400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12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10314" y="29905"/>
                <a:ext cx="1402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10314" y="30336"/>
                <a:ext cx="1402" cy="3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1K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NK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7" name="流程图: 可选过程 426"/>
              <p:cNvSpPr/>
              <p:nvPr/>
            </p:nvSpPr>
            <p:spPr>
              <a:xfrm>
                <a:off x="9563" y="29475"/>
                <a:ext cx="462" cy="863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28" name="直接连接符 427"/>
              <p:cNvCxnSpPr/>
              <p:nvPr/>
            </p:nvCxnSpPr>
            <p:spPr>
              <a:xfrm>
                <a:off x="9274" y="29221"/>
                <a:ext cx="288" cy="67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/>
            </p:nvCxnSpPr>
            <p:spPr>
              <a:xfrm>
                <a:off x="9274" y="29652"/>
                <a:ext cx="288" cy="24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2" name="直接连接符 431"/>
              <p:cNvCxnSpPr/>
              <p:nvPr/>
            </p:nvCxnSpPr>
            <p:spPr>
              <a:xfrm flipV="1">
                <a:off x="9278" y="29883"/>
                <a:ext cx="284" cy="21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/>
              <p:nvPr/>
            </p:nvCxnSpPr>
            <p:spPr>
              <a:xfrm flipV="1">
                <a:off x="9274" y="29891"/>
                <a:ext cx="288" cy="62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>
                <a:endCxn id="419" idx="1"/>
              </p:cNvCxnSpPr>
              <p:nvPr/>
            </p:nvCxnSpPr>
            <p:spPr>
              <a:xfrm flipV="1">
                <a:off x="10025" y="29222"/>
                <a:ext cx="289" cy="68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>
                <a:endCxn id="420" idx="1"/>
              </p:cNvCxnSpPr>
              <p:nvPr/>
            </p:nvCxnSpPr>
            <p:spPr>
              <a:xfrm flipV="1">
                <a:off x="10034" y="29653"/>
                <a:ext cx="280" cy="25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>
                <a:endCxn id="422" idx="1"/>
              </p:cNvCxnSpPr>
              <p:nvPr/>
            </p:nvCxnSpPr>
            <p:spPr>
              <a:xfrm>
                <a:off x="10025" y="29906"/>
                <a:ext cx="289" cy="17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/>
            </p:nvCxnSpPr>
            <p:spPr>
              <a:xfrm>
                <a:off x="10034" y="29905"/>
                <a:ext cx="289" cy="68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41" name="文本框 440"/>
              <p:cNvSpPr txBox="1"/>
              <p:nvPr/>
            </p:nvSpPr>
            <p:spPr>
              <a:xfrm>
                <a:off x="8630" y="30622"/>
                <a:ext cx="991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Key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42" name="文本框 441"/>
              <p:cNvSpPr txBox="1"/>
              <p:nvPr/>
            </p:nvSpPr>
            <p:spPr>
              <a:xfrm>
                <a:off x="10464" y="30622"/>
                <a:ext cx="991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Value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43" name="文本框 442"/>
              <p:cNvSpPr txBox="1"/>
              <p:nvPr/>
            </p:nvSpPr>
            <p:spPr>
              <a:xfrm>
                <a:off x="9334" y="28491"/>
                <a:ext cx="2556" cy="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local attention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64" name="直接连接符 463"/>
              <p:cNvCxnSpPr/>
              <p:nvPr/>
            </p:nvCxnSpPr>
            <p:spPr>
              <a:xfrm>
                <a:off x="11712" y="29245"/>
                <a:ext cx="288" cy="67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5" name="直接连接符 464"/>
              <p:cNvCxnSpPr/>
              <p:nvPr/>
            </p:nvCxnSpPr>
            <p:spPr>
              <a:xfrm>
                <a:off x="11712" y="29675"/>
                <a:ext cx="288" cy="24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6" name="直接连接符 465"/>
              <p:cNvCxnSpPr/>
              <p:nvPr/>
            </p:nvCxnSpPr>
            <p:spPr>
              <a:xfrm flipV="1">
                <a:off x="11717" y="29907"/>
                <a:ext cx="284" cy="21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7" name="直接连接符 466"/>
              <p:cNvCxnSpPr/>
              <p:nvPr/>
            </p:nvCxnSpPr>
            <p:spPr>
              <a:xfrm flipV="1">
                <a:off x="11712" y="29914"/>
                <a:ext cx="288" cy="62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449" name="组合 448"/>
              <p:cNvGrpSpPr/>
              <p:nvPr/>
            </p:nvGrpSpPr>
            <p:grpSpPr>
              <a:xfrm>
                <a:off x="12001" y="29632"/>
                <a:ext cx="602" cy="518"/>
                <a:chOff x="6474" y="4642"/>
                <a:chExt cx="560" cy="458"/>
              </a:xfrm>
            </p:grpSpPr>
            <p:sp>
              <p:nvSpPr>
                <p:cNvPr id="450" name="流程图: 可选过程 449"/>
                <p:cNvSpPr/>
                <p:nvPr/>
              </p:nvSpPr>
              <p:spPr>
                <a:xfrm>
                  <a:off x="6474" y="4642"/>
                  <a:ext cx="558" cy="458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451" name="对象 450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6531" y="4710"/>
                <a:ext cx="503" cy="3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" name="" r:id="rId8" imgW="266700" imgH="203200" progId="Equation.KSEE3">
                        <p:embed/>
                      </p:oleObj>
                    </mc:Choice>
                    <mc:Fallback>
                      <p:oleObj name="" r:id="rId8" imgW="266700" imgH="2032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31" y="4710"/>
                              <a:ext cx="503" cy="31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36" name="组合 535"/>
          <p:cNvGrpSpPr/>
          <p:nvPr/>
        </p:nvGrpSpPr>
        <p:grpSpPr>
          <a:xfrm rot="16200000">
            <a:off x="12054840" y="1712595"/>
            <a:ext cx="1613535" cy="2315210"/>
            <a:chOff x="3714" y="1161"/>
            <a:chExt cx="2725" cy="3909"/>
          </a:xfrm>
        </p:grpSpPr>
        <p:grpSp>
          <p:nvGrpSpPr>
            <p:cNvPr id="537" name="组合 536"/>
            <p:cNvGrpSpPr/>
            <p:nvPr/>
          </p:nvGrpSpPr>
          <p:grpSpPr>
            <a:xfrm>
              <a:off x="4195" y="1456"/>
              <a:ext cx="2244" cy="3614"/>
              <a:chOff x="1725" y="2911"/>
              <a:chExt cx="3360" cy="5331"/>
            </a:xfrm>
          </p:grpSpPr>
          <p:sp>
            <p:nvSpPr>
              <p:cNvPr id="538" name="圆角矩形 537"/>
              <p:cNvSpPr/>
              <p:nvPr/>
            </p:nvSpPr>
            <p:spPr>
              <a:xfrm>
                <a:off x="1725" y="2911"/>
                <a:ext cx="3360" cy="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流程图: 可选过程 538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Reduction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40" name="流程图: 可选过程 539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41" name="流程图: 可选过程 540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42" name="流程图: 可选过程 541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Expansion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543" name="直接箭头连接符 542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44" name="直接箭头连接符 543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45" name="直接箭头连接符 544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46" name="直接箭头连接符 545"/>
              <p:cNvCxnSpPr/>
              <p:nvPr/>
            </p:nvCxnSpPr>
            <p:spPr>
              <a:xfrm>
                <a:off x="3405" y="6970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547" name="流程图: 可选过程 546"/>
              <p:cNvSpPr/>
              <p:nvPr/>
            </p:nvSpPr>
            <p:spPr>
              <a:xfrm>
                <a:off x="1986" y="7405"/>
                <a:ext cx="2836" cy="58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548" name="组合 547"/>
            <p:cNvGrpSpPr/>
            <p:nvPr/>
          </p:nvGrpSpPr>
          <p:grpSpPr>
            <a:xfrm>
              <a:off x="3714" y="1161"/>
              <a:ext cx="2244" cy="3614"/>
              <a:chOff x="1725" y="2911"/>
              <a:chExt cx="3360" cy="5331"/>
            </a:xfrm>
          </p:grpSpPr>
          <p:sp>
            <p:nvSpPr>
              <p:cNvPr id="549" name="圆角矩形 548"/>
              <p:cNvSpPr/>
              <p:nvPr/>
            </p:nvSpPr>
            <p:spPr>
              <a:xfrm>
                <a:off x="1725" y="2911"/>
                <a:ext cx="3360" cy="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流程图: 可选过程 549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Reduction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51" name="流程图: 可选过程 550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52" name="流程图: 可选过程 551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53" name="流程图: 可选过程 552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Expansion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554" name="直接箭头连接符 553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6" name="直接箭头连接符 555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7" name="直接箭头连接符 556"/>
              <p:cNvCxnSpPr/>
              <p:nvPr/>
            </p:nvCxnSpPr>
            <p:spPr>
              <a:xfrm>
                <a:off x="3405" y="6970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558" name="流程图: 可选过程 557"/>
              <p:cNvSpPr/>
              <p:nvPr/>
            </p:nvSpPr>
            <p:spPr>
              <a:xfrm>
                <a:off x="1986" y="7405"/>
                <a:ext cx="2836" cy="58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559" name="组合 558"/>
          <p:cNvGrpSpPr/>
          <p:nvPr/>
        </p:nvGrpSpPr>
        <p:grpSpPr>
          <a:xfrm>
            <a:off x="17585055" y="2795270"/>
            <a:ext cx="795655" cy="550545"/>
            <a:chOff x="24704" y="31331"/>
            <a:chExt cx="1253" cy="867"/>
          </a:xfrm>
        </p:grpSpPr>
        <p:sp>
          <p:nvSpPr>
            <p:cNvPr id="560" name="流程图: 可选过程 559"/>
            <p:cNvSpPr/>
            <p:nvPr/>
          </p:nvSpPr>
          <p:spPr>
            <a:xfrm>
              <a:off x="24919" y="31544"/>
              <a:ext cx="1038" cy="654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FC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1" name="流程图: 可选过程 560"/>
            <p:cNvSpPr/>
            <p:nvPr/>
          </p:nvSpPr>
          <p:spPr>
            <a:xfrm>
              <a:off x="24704" y="31331"/>
              <a:ext cx="1038" cy="644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FC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89" name="组合 588"/>
          <p:cNvGrpSpPr/>
          <p:nvPr/>
        </p:nvGrpSpPr>
        <p:grpSpPr>
          <a:xfrm>
            <a:off x="19882485" y="2861310"/>
            <a:ext cx="275590" cy="275590"/>
            <a:chOff x="14318" y="6196"/>
            <a:chExt cx="434" cy="434"/>
          </a:xfrm>
        </p:grpSpPr>
        <p:sp>
          <p:nvSpPr>
            <p:cNvPr id="590" name="椭圆 589"/>
            <p:cNvSpPr/>
            <p:nvPr/>
          </p:nvSpPr>
          <p:spPr>
            <a:xfrm>
              <a:off x="14318" y="6196"/>
              <a:ext cx="435" cy="4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91" name="直接连接符 590"/>
            <p:cNvCxnSpPr/>
            <p:nvPr/>
          </p:nvCxnSpPr>
          <p:spPr>
            <a:xfrm>
              <a:off x="14382" y="6260"/>
              <a:ext cx="307" cy="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 flipH="1">
              <a:off x="14382" y="6256"/>
              <a:ext cx="307" cy="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54" name="组合 853"/>
          <p:cNvGrpSpPr/>
          <p:nvPr/>
        </p:nvGrpSpPr>
        <p:grpSpPr>
          <a:xfrm>
            <a:off x="20504785" y="2868930"/>
            <a:ext cx="275590" cy="275590"/>
            <a:chOff x="13693" y="7925"/>
            <a:chExt cx="434" cy="434"/>
          </a:xfrm>
        </p:grpSpPr>
        <p:sp>
          <p:nvSpPr>
            <p:cNvPr id="855" name="椭圆 854"/>
            <p:cNvSpPr/>
            <p:nvPr/>
          </p:nvSpPr>
          <p:spPr>
            <a:xfrm>
              <a:off x="13693" y="7925"/>
              <a:ext cx="435" cy="4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856" name="直接连接符 855"/>
            <p:cNvCxnSpPr>
              <a:stCxn id="855" idx="2"/>
              <a:endCxn id="855" idx="6"/>
            </p:cNvCxnSpPr>
            <p:nvPr/>
          </p:nvCxnSpPr>
          <p:spPr>
            <a:xfrm>
              <a:off x="13693" y="8143"/>
              <a:ext cx="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7" name="直接连接符 856"/>
            <p:cNvCxnSpPr>
              <a:endCxn id="855" idx="4"/>
            </p:cNvCxnSpPr>
            <p:nvPr/>
          </p:nvCxnSpPr>
          <p:spPr>
            <a:xfrm>
              <a:off x="13911" y="7925"/>
              <a:ext cx="0" cy="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870" name="直接连接符 869"/>
          <p:cNvCxnSpPr/>
          <p:nvPr/>
        </p:nvCxnSpPr>
        <p:spPr>
          <a:xfrm flipV="1">
            <a:off x="11480165" y="1888490"/>
            <a:ext cx="9370060" cy="196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1" name="直接箭头连接符 870"/>
          <p:cNvCxnSpPr/>
          <p:nvPr/>
        </p:nvCxnSpPr>
        <p:spPr>
          <a:xfrm>
            <a:off x="11482070" y="3013075"/>
            <a:ext cx="222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2" name="直接箭头连接符 871"/>
          <p:cNvCxnSpPr/>
          <p:nvPr/>
        </p:nvCxnSpPr>
        <p:spPr>
          <a:xfrm>
            <a:off x="17237075" y="3009900"/>
            <a:ext cx="3422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3" name="直接箭头连接符 872"/>
          <p:cNvCxnSpPr/>
          <p:nvPr/>
        </p:nvCxnSpPr>
        <p:spPr>
          <a:xfrm>
            <a:off x="14019530" y="3013075"/>
            <a:ext cx="3422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4" name="直接箭头连接符 873"/>
          <p:cNvCxnSpPr/>
          <p:nvPr/>
        </p:nvCxnSpPr>
        <p:spPr>
          <a:xfrm>
            <a:off x="18380710" y="3009900"/>
            <a:ext cx="3422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5" name="直接箭头连接符 874"/>
          <p:cNvCxnSpPr/>
          <p:nvPr/>
        </p:nvCxnSpPr>
        <p:spPr>
          <a:xfrm>
            <a:off x="19524980" y="3009900"/>
            <a:ext cx="3422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6" name="直接箭头连接符 875"/>
          <p:cNvCxnSpPr/>
          <p:nvPr/>
        </p:nvCxnSpPr>
        <p:spPr>
          <a:xfrm>
            <a:off x="20019645" y="1863725"/>
            <a:ext cx="0" cy="99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7" name="直接箭头连接符 876"/>
          <p:cNvCxnSpPr/>
          <p:nvPr/>
        </p:nvCxnSpPr>
        <p:spPr>
          <a:xfrm>
            <a:off x="20162520" y="3009900"/>
            <a:ext cx="3422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8" name="直接箭头连接符 877"/>
          <p:cNvCxnSpPr/>
          <p:nvPr/>
        </p:nvCxnSpPr>
        <p:spPr>
          <a:xfrm>
            <a:off x="20634325" y="1863725"/>
            <a:ext cx="0" cy="99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0" name="直接箭头连接符 879"/>
          <p:cNvCxnSpPr/>
          <p:nvPr/>
        </p:nvCxnSpPr>
        <p:spPr>
          <a:xfrm>
            <a:off x="20781010" y="3007360"/>
            <a:ext cx="6978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08" name="矩形 1107"/>
          <p:cNvSpPr/>
          <p:nvPr/>
        </p:nvSpPr>
        <p:spPr>
          <a:xfrm rot="5400000">
            <a:off x="22689185" y="6155690"/>
            <a:ext cx="7433945" cy="396367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9050" cmpd="sng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7" name="组合 1266"/>
          <p:cNvGrpSpPr/>
          <p:nvPr/>
        </p:nvGrpSpPr>
        <p:grpSpPr>
          <a:xfrm>
            <a:off x="31663005" y="7539355"/>
            <a:ext cx="1843405" cy="1449705"/>
            <a:chOff x="37106" y="30499"/>
            <a:chExt cx="2903" cy="2283"/>
          </a:xfrm>
        </p:grpSpPr>
        <p:sp>
          <p:nvSpPr>
            <p:cNvPr id="1140" name="圆角矩形 1139"/>
            <p:cNvSpPr/>
            <p:nvPr/>
          </p:nvSpPr>
          <p:spPr>
            <a:xfrm>
              <a:off x="37106" y="30499"/>
              <a:ext cx="2903" cy="2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1" name="矩形 1140"/>
            <p:cNvSpPr/>
            <p:nvPr/>
          </p:nvSpPr>
          <p:spPr>
            <a:xfrm>
              <a:off x="37236" y="30983"/>
              <a:ext cx="534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12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2" name="矩形 1141"/>
            <p:cNvSpPr/>
            <p:nvPr/>
          </p:nvSpPr>
          <p:spPr>
            <a:xfrm>
              <a:off x="37236" y="31361"/>
              <a:ext cx="534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2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3" name="矩形 1142"/>
            <p:cNvSpPr/>
            <p:nvPr/>
          </p:nvSpPr>
          <p:spPr>
            <a:xfrm>
              <a:off x="37236" y="31738"/>
              <a:ext cx="534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...</a:t>
              </a:r>
              <a:endParaRPr lang="en-US" altLang="zh-CN" sz="12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4" name="矩形 1143"/>
            <p:cNvSpPr/>
            <p:nvPr/>
          </p:nvSpPr>
          <p:spPr>
            <a:xfrm>
              <a:off x="37236" y="32116"/>
              <a:ext cx="534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endParaRPr lang="en-US" altLang="zh-CN" sz="12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5" name="矩形 1144"/>
            <p:cNvSpPr/>
            <p:nvPr/>
          </p:nvSpPr>
          <p:spPr>
            <a:xfrm>
              <a:off x="38681" y="30983"/>
              <a:ext cx="1226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11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,...,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N1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6" name="矩形 1145"/>
            <p:cNvSpPr/>
            <p:nvPr/>
          </p:nvSpPr>
          <p:spPr>
            <a:xfrm>
              <a:off x="38681" y="31360"/>
              <a:ext cx="1227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12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,...,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</a:t>
              </a:r>
              <a:r>
                <a:rPr lang="en-US" altLang="zh-CN" sz="14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7" name="矩形 1146"/>
            <p:cNvSpPr/>
            <p:nvPr/>
          </p:nvSpPr>
          <p:spPr>
            <a:xfrm>
              <a:off x="38681" y="31738"/>
              <a:ext cx="1229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...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8" name="矩形 1147"/>
            <p:cNvSpPr/>
            <p:nvPr/>
          </p:nvSpPr>
          <p:spPr>
            <a:xfrm>
              <a:off x="38681" y="32116"/>
              <a:ext cx="1229" cy="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1K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,...,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</a:t>
              </a:r>
              <a:r>
                <a: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NK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9" name="流程图: 可选过程 1148"/>
            <p:cNvSpPr/>
            <p:nvPr/>
          </p:nvSpPr>
          <p:spPr>
            <a:xfrm>
              <a:off x="38023" y="31361"/>
              <a:ext cx="405" cy="75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150" name="直接连接符 1149"/>
            <p:cNvCxnSpPr/>
            <p:nvPr/>
          </p:nvCxnSpPr>
          <p:spPr>
            <a:xfrm>
              <a:off x="37770" y="31139"/>
              <a:ext cx="252" cy="595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1" name="直接连接符 1150"/>
            <p:cNvCxnSpPr/>
            <p:nvPr/>
          </p:nvCxnSpPr>
          <p:spPr>
            <a:xfrm>
              <a:off x="37770" y="31516"/>
              <a:ext cx="252" cy="215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2" name="直接连接符 1151"/>
            <p:cNvCxnSpPr/>
            <p:nvPr/>
          </p:nvCxnSpPr>
          <p:spPr>
            <a:xfrm flipV="1">
              <a:off x="37773" y="31719"/>
              <a:ext cx="249" cy="19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3" name="直接连接符 1152"/>
            <p:cNvCxnSpPr/>
            <p:nvPr/>
          </p:nvCxnSpPr>
          <p:spPr>
            <a:xfrm flipV="1">
              <a:off x="37770" y="31726"/>
              <a:ext cx="252" cy="54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4" name="直接连接符 1153"/>
            <p:cNvCxnSpPr>
              <a:endCxn id="1145" idx="1"/>
            </p:cNvCxnSpPr>
            <p:nvPr/>
          </p:nvCxnSpPr>
          <p:spPr>
            <a:xfrm flipV="1">
              <a:off x="38428" y="31140"/>
              <a:ext cx="253" cy="60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5" name="直接连接符 1154"/>
            <p:cNvCxnSpPr>
              <a:endCxn id="1146" idx="1"/>
            </p:cNvCxnSpPr>
            <p:nvPr/>
          </p:nvCxnSpPr>
          <p:spPr>
            <a:xfrm flipV="1">
              <a:off x="38436" y="31517"/>
              <a:ext cx="245" cy="22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6" name="直接连接符 1155"/>
            <p:cNvCxnSpPr>
              <a:endCxn id="1147" idx="1"/>
            </p:cNvCxnSpPr>
            <p:nvPr/>
          </p:nvCxnSpPr>
          <p:spPr>
            <a:xfrm>
              <a:off x="38428" y="31739"/>
              <a:ext cx="253" cy="15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7" name="直接连接符 1156"/>
            <p:cNvCxnSpPr/>
            <p:nvPr/>
          </p:nvCxnSpPr>
          <p:spPr>
            <a:xfrm>
              <a:off x="38436" y="31738"/>
              <a:ext cx="253" cy="60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58" name="文本框 1157"/>
            <p:cNvSpPr txBox="1"/>
            <p:nvPr/>
          </p:nvSpPr>
          <p:spPr>
            <a:xfrm>
              <a:off x="37206" y="32367"/>
              <a:ext cx="869" cy="2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Key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59" name="文本框 1158"/>
            <p:cNvSpPr txBox="1"/>
            <p:nvPr/>
          </p:nvSpPr>
          <p:spPr>
            <a:xfrm>
              <a:off x="38813" y="32367"/>
              <a:ext cx="869" cy="2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Value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60" name="文本框 1159"/>
            <p:cNvSpPr txBox="1"/>
            <p:nvPr/>
          </p:nvSpPr>
          <p:spPr>
            <a:xfrm>
              <a:off x="37547" y="30499"/>
              <a:ext cx="2240" cy="2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local attention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169" name="组合 1168"/>
          <p:cNvGrpSpPr/>
          <p:nvPr/>
        </p:nvGrpSpPr>
        <p:grpSpPr>
          <a:xfrm>
            <a:off x="31839535" y="4900930"/>
            <a:ext cx="1613535" cy="2315210"/>
            <a:chOff x="3714" y="1161"/>
            <a:chExt cx="2725" cy="3909"/>
          </a:xfrm>
        </p:grpSpPr>
        <p:grpSp>
          <p:nvGrpSpPr>
            <p:cNvPr id="1170" name="组合 1169"/>
            <p:cNvGrpSpPr/>
            <p:nvPr/>
          </p:nvGrpSpPr>
          <p:grpSpPr>
            <a:xfrm>
              <a:off x="4195" y="1456"/>
              <a:ext cx="2244" cy="3614"/>
              <a:chOff x="1725" y="2911"/>
              <a:chExt cx="3360" cy="5331"/>
            </a:xfrm>
          </p:grpSpPr>
          <p:sp>
            <p:nvSpPr>
              <p:cNvPr id="1171" name="圆角矩形 1170"/>
              <p:cNvSpPr/>
              <p:nvPr/>
            </p:nvSpPr>
            <p:spPr>
              <a:xfrm>
                <a:off x="1725" y="2911"/>
                <a:ext cx="3360" cy="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流程图: 可选过程 1171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Reduction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73" name="流程图: 可选过程 1172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74" name="流程图: 可选过程 1173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75" name="流程图: 可选过程 1174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Expansion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176" name="直接箭头连接符 1175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77" name="直接箭头连接符 1176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78" name="直接箭头连接符 1177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79" name="直接箭头连接符 1178"/>
              <p:cNvCxnSpPr/>
              <p:nvPr/>
            </p:nvCxnSpPr>
            <p:spPr>
              <a:xfrm>
                <a:off x="3405" y="6970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80" name="流程图: 可选过程 1179"/>
              <p:cNvSpPr/>
              <p:nvPr/>
            </p:nvSpPr>
            <p:spPr>
              <a:xfrm>
                <a:off x="1986" y="7405"/>
                <a:ext cx="2836" cy="58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181" name="组合 1180"/>
            <p:cNvGrpSpPr/>
            <p:nvPr/>
          </p:nvGrpSpPr>
          <p:grpSpPr>
            <a:xfrm>
              <a:off x="3714" y="1161"/>
              <a:ext cx="2244" cy="3614"/>
              <a:chOff x="1725" y="2911"/>
              <a:chExt cx="3360" cy="5331"/>
            </a:xfrm>
          </p:grpSpPr>
          <p:sp>
            <p:nvSpPr>
              <p:cNvPr id="1182" name="圆角矩形 1181"/>
              <p:cNvSpPr/>
              <p:nvPr/>
            </p:nvSpPr>
            <p:spPr>
              <a:xfrm>
                <a:off x="1725" y="2911"/>
                <a:ext cx="3360" cy="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3" name="流程图: 可选过程 1182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Reduction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84" name="流程图: 可选过程 1183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85" name="流程图: 可选过程 1184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86" name="流程图: 可选过程 1185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Expansion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187" name="直接箭头连接符 1186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88" name="直接箭头连接符 1187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89" name="直接箭头连接符 1188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90" name="直接箭头连接符 1189"/>
              <p:cNvCxnSpPr/>
              <p:nvPr/>
            </p:nvCxnSpPr>
            <p:spPr>
              <a:xfrm>
                <a:off x="3405" y="6970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91" name="流程图: 可选过程 1190"/>
              <p:cNvSpPr/>
              <p:nvPr/>
            </p:nvSpPr>
            <p:spPr>
              <a:xfrm>
                <a:off x="1986" y="7405"/>
                <a:ext cx="2836" cy="58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1213" name="组合 1212"/>
          <p:cNvGrpSpPr/>
          <p:nvPr/>
        </p:nvGrpSpPr>
        <p:grpSpPr>
          <a:xfrm>
            <a:off x="33881060" y="7160895"/>
            <a:ext cx="1064895" cy="1440815"/>
            <a:chOff x="29645" y="5977"/>
            <a:chExt cx="1677" cy="2269"/>
          </a:xfrm>
        </p:grpSpPr>
        <p:grpSp>
          <p:nvGrpSpPr>
            <p:cNvPr id="1214" name="组合 1213"/>
            <p:cNvGrpSpPr/>
            <p:nvPr/>
          </p:nvGrpSpPr>
          <p:grpSpPr>
            <a:xfrm>
              <a:off x="30049" y="5977"/>
              <a:ext cx="878" cy="1486"/>
              <a:chOff x="11454" y="5794"/>
              <a:chExt cx="878" cy="1486"/>
            </a:xfrm>
          </p:grpSpPr>
          <p:grpSp>
            <p:nvGrpSpPr>
              <p:cNvPr id="1215" name="组合 1214"/>
              <p:cNvGrpSpPr/>
              <p:nvPr/>
            </p:nvGrpSpPr>
            <p:grpSpPr>
              <a:xfrm>
                <a:off x="11454" y="6396"/>
                <a:ext cx="878" cy="884"/>
                <a:chOff x="9139" y="4125"/>
                <a:chExt cx="878" cy="884"/>
              </a:xfrm>
            </p:grpSpPr>
            <p:sp>
              <p:nvSpPr>
                <p:cNvPr id="1216" name="立方体 1215"/>
                <p:cNvSpPr/>
                <p:nvPr/>
              </p:nvSpPr>
              <p:spPr>
                <a:xfrm>
                  <a:off x="9627" y="4125"/>
                  <a:ext cx="391" cy="392"/>
                </a:xfrm>
                <a:prstGeom prst="cube">
                  <a:avLst>
                    <a:gd name="adj" fmla="val 31698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7" name="立方体 1216"/>
                <p:cNvSpPr/>
                <p:nvPr/>
              </p:nvSpPr>
              <p:spPr>
                <a:xfrm>
                  <a:off x="9530" y="4225"/>
                  <a:ext cx="391" cy="392"/>
                </a:xfrm>
                <a:prstGeom prst="cube">
                  <a:avLst>
                    <a:gd name="adj" fmla="val 3042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8" name="立方体 1217"/>
                <p:cNvSpPr/>
                <p:nvPr/>
              </p:nvSpPr>
              <p:spPr>
                <a:xfrm>
                  <a:off x="9436" y="4320"/>
                  <a:ext cx="391" cy="392"/>
                </a:xfrm>
                <a:prstGeom prst="cube">
                  <a:avLst>
                    <a:gd name="adj" fmla="val 30676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9" name="立方体 1218"/>
                <p:cNvSpPr/>
                <p:nvPr/>
              </p:nvSpPr>
              <p:spPr>
                <a:xfrm>
                  <a:off x="9339" y="4420"/>
                  <a:ext cx="391" cy="392"/>
                </a:xfrm>
                <a:prstGeom prst="cube">
                  <a:avLst>
                    <a:gd name="adj" fmla="val 29909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0" name="立方体 1219"/>
                <p:cNvSpPr/>
                <p:nvPr/>
              </p:nvSpPr>
              <p:spPr>
                <a:xfrm>
                  <a:off x="9236" y="451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1" name="立方体 1220"/>
                <p:cNvSpPr/>
                <p:nvPr/>
              </p:nvSpPr>
              <p:spPr>
                <a:xfrm>
                  <a:off x="9139" y="461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22" name="直接连接符 1221"/>
              <p:cNvCxnSpPr/>
              <p:nvPr/>
            </p:nvCxnSpPr>
            <p:spPr>
              <a:xfrm flipH="1">
                <a:off x="11653" y="6524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3" name="直接连接符 1222"/>
              <p:cNvCxnSpPr/>
              <p:nvPr/>
            </p:nvCxnSpPr>
            <p:spPr>
              <a:xfrm flipH="1">
                <a:off x="11652" y="6524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4" name="直接连接符 1223"/>
              <p:cNvCxnSpPr/>
              <p:nvPr/>
            </p:nvCxnSpPr>
            <p:spPr>
              <a:xfrm flipH="1">
                <a:off x="11750" y="6396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5" name="直接连接符 1224"/>
              <p:cNvCxnSpPr/>
              <p:nvPr/>
            </p:nvCxnSpPr>
            <p:spPr>
              <a:xfrm flipH="1">
                <a:off x="11849" y="6305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6" name="直接连接符 1225"/>
              <p:cNvCxnSpPr/>
              <p:nvPr/>
            </p:nvCxnSpPr>
            <p:spPr>
              <a:xfrm flipH="1">
                <a:off x="11942" y="6196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7" name="直接连接符 1226"/>
              <p:cNvCxnSpPr/>
              <p:nvPr/>
            </p:nvCxnSpPr>
            <p:spPr>
              <a:xfrm flipH="1">
                <a:off x="12044" y="6101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8" name="直接连接符 1227"/>
              <p:cNvCxnSpPr/>
              <p:nvPr/>
            </p:nvCxnSpPr>
            <p:spPr>
              <a:xfrm flipH="1">
                <a:off x="12142" y="6032"/>
                <a:ext cx="1" cy="4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229" name="组合 1228"/>
              <p:cNvGrpSpPr/>
              <p:nvPr/>
            </p:nvGrpSpPr>
            <p:grpSpPr>
              <a:xfrm>
                <a:off x="11454" y="5794"/>
                <a:ext cx="878" cy="884"/>
                <a:chOff x="9139" y="4125"/>
                <a:chExt cx="878" cy="884"/>
              </a:xfrm>
            </p:grpSpPr>
            <p:sp>
              <p:nvSpPr>
                <p:cNvPr id="1230" name="立方体 1229"/>
                <p:cNvSpPr/>
                <p:nvPr/>
              </p:nvSpPr>
              <p:spPr>
                <a:xfrm>
                  <a:off x="9627" y="4125"/>
                  <a:ext cx="391" cy="392"/>
                </a:xfrm>
                <a:prstGeom prst="cube">
                  <a:avLst>
                    <a:gd name="adj" fmla="val 3169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1" name="立方体 1230"/>
                <p:cNvSpPr/>
                <p:nvPr/>
              </p:nvSpPr>
              <p:spPr>
                <a:xfrm>
                  <a:off x="9530" y="4225"/>
                  <a:ext cx="391" cy="392"/>
                </a:xfrm>
                <a:prstGeom prst="cube">
                  <a:avLst>
                    <a:gd name="adj" fmla="val 3042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2" name="立方体 1231"/>
                <p:cNvSpPr/>
                <p:nvPr/>
              </p:nvSpPr>
              <p:spPr>
                <a:xfrm>
                  <a:off x="9436" y="4320"/>
                  <a:ext cx="391" cy="392"/>
                </a:xfrm>
                <a:prstGeom prst="cube">
                  <a:avLst>
                    <a:gd name="adj" fmla="val 30676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3" name="立方体 1232"/>
                <p:cNvSpPr/>
                <p:nvPr/>
              </p:nvSpPr>
              <p:spPr>
                <a:xfrm>
                  <a:off x="9339" y="4420"/>
                  <a:ext cx="391" cy="392"/>
                </a:xfrm>
                <a:prstGeom prst="cube">
                  <a:avLst>
                    <a:gd name="adj" fmla="val 29909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4" name="立方体 1233"/>
                <p:cNvSpPr/>
                <p:nvPr/>
              </p:nvSpPr>
              <p:spPr>
                <a:xfrm>
                  <a:off x="9236" y="451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5" name="立方体 1234"/>
                <p:cNvSpPr/>
                <p:nvPr/>
              </p:nvSpPr>
              <p:spPr>
                <a:xfrm>
                  <a:off x="9139" y="461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36" name="文本框 1235"/>
            <p:cNvSpPr txBox="1"/>
            <p:nvPr/>
          </p:nvSpPr>
          <p:spPr>
            <a:xfrm>
              <a:off x="29645" y="7424"/>
              <a:ext cx="167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  </a:t>
              </a:r>
              <a:r>
                <a:rPr lang="zh-CN" altLang="en-US" sz="1400">
                  <a:latin typeface="Times New Roman" panose="02020603050405020304" charset="0"/>
                  <a:cs typeface="Times New Roman" panose="02020603050405020304" charset="0"/>
                </a:rPr>
                <a:t>Feature </a:t>
              </a:r>
              <a:endParaRPr lang="zh-CN" altLang="en-US" sz="14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cs typeface="Times New Roman" panose="02020603050405020304" charset="0"/>
                </a:rPr>
                <a:t>Interaction</a:t>
              </a:r>
              <a:endParaRPr lang="zh-CN" altLang="en-US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273" name="组合 1272"/>
          <p:cNvGrpSpPr/>
          <p:nvPr/>
        </p:nvGrpSpPr>
        <p:grpSpPr>
          <a:xfrm>
            <a:off x="33707070" y="4916805"/>
            <a:ext cx="1613140" cy="1904458"/>
            <a:chOff x="3714" y="1161"/>
            <a:chExt cx="2724" cy="3215"/>
          </a:xfrm>
        </p:grpSpPr>
        <p:grpSp>
          <p:nvGrpSpPr>
            <p:cNvPr id="1274" name="组合 1273"/>
            <p:cNvGrpSpPr/>
            <p:nvPr/>
          </p:nvGrpSpPr>
          <p:grpSpPr>
            <a:xfrm>
              <a:off x="4195" y="1456"/>
              <a:ext cx="2243" cy="2920"/>
              <a:chOff x="1725" y="2911"/>
              <a:chExt cx="3359" cy="4308"/>
            </a:xfrm>
          </p:grpSpPr>
          <p:sp>
            <p:nvSpPr>
              <p:cNvPr id="1275" name="圆角矩形 1274"/>
              <p:cNvSpPr/>
              <p:nvPr/>
            </p:nvSpPr>
            <p:spPr>
              <a:xfrm>
                <a:off x="1725" y="2911"/>
                <a:ext cx="3359" cy="43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6" name="流程图: 可选过程 1275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Reduction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77" name="流程图: 可选过程 1276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78" name="流程图: 可选过程 1277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 3x3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79" name="流程图: 可选过程 1278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Expansion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280" name="直接箭头连接符 1279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81" name="直接箭头连接符 1280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82" name="直接箭头连接符 1281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285" name="组合 1284"/>
            <p:cNvGrpSpPr/>
            <p:nvPr/>
          </p:nvGrpSpPr>
          <p:grpSpPr>
            <a:xfrm>
              <a:off x="3714" y="1161"/>
              <a:ext cx="2243" cy="2920"/>
              <a:chOff x="1725" y="2911"/>
              <a:chExt cx="3359" cy="4308"/>
            </a:xfrm>
          </p:grpSpPr>
          <p:sp>
            <p:nvSpPr>
              <p:cNvPr id="1286" name="圆角矩形 1285"/>
              <p:cNvSpPr/>
              <p:nvPr/>
            </p:nvSpPr>
            <p:spPr>
              <a:xfrm>
                <a:off x="1725" y="2911"/>
                <a:ext cx="3359" cy="43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=</a:t>
                </a:r>
                <a:endParaRPr lang="en-US" altLang="zh-CN"/>
              </a:p>
            </p:txBody>
          </p:sp>
          <p:sp>
            <p:nvSpPr>
              <p:cNvPr id="1287" name="流程图: 可选过程 1286"/>
              <p:cNvSpPr/>
              <p:nvPr/>
            </p:nvSpPr>
            <p:spPr>
              <a:xfrm>
                <a:off x="1986" y="3183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BatchNorm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88" name="流程图: 可选过程 1287"/>
              <p:cNvSpPr/>
              <p:nvPr/>
            </p:nvSpPr>
            <p:spPr>
              <a:xfrm>
                <a:off x="1987" y="6386"/>
                <a:ext cx="2836" cy="58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FC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89" name="流程图: 可选过程 1288"/>
              <p:cNvSpPr/>
              <p:nvPr/>
            </p:nvSpPr>
            <p:spPr>
              <a:xfrm>
                <a:off x="1986" y="4238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90" name="流程图: 可选过程 1289"/>
              <p:cNvSpPr/>
              <p:nvPr/>
            </p:nvSpPr>
            <p:spPr>
              <a:xfrm>
                <a:off x="1987" y="5307"/>
                <a:ext cx="2836" cy="6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Mean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291" name="直接箭头连接符 1290"/>
              <p:cNvCxnSpPr/>
              <p:nvPr/>
            </p:nvCxnSpPr>
            <p:spPr>
              <a:xfrm>
                <a:off x="3404" y="3802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92" name="直接箭头连接符 1291"/>
              <p:cNvCxnSpPr/>
              <p:nvPr/>
            </p:nvCxnSpPr>
            <p:spPr>
              <a:xfrm>
                <a:off x="3404" y="4857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93" name="直接箭头连接符 1292"/>
              <p:cNvCxnSpPr/>
              <p:nvPr/>
            </p:nvCxnSpPr>
            <p:spPr>
              <a:xfrm>
                <a:off x="3404" y="5926"/>
                <a:ext cx="0" cy="43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50" name="组合 1949"/>
          <p:cNvGrpSpPr/>
          <p:nvPr/>
        </p:nvGrpSpPr>
        <p:grpSpPr>
          <a:xfrm>
            <a:off x="34236660" y="8986520"/>
            <a:ext cx="275590" cy="275590"/>
            <a:chOff x="41227" y="35209"/>
            <a:chExt cx="434" cy="434"/>
          </a:xfrm>
        </p:grpSpPr>
        <p:sp>
          <p:nvSpPr>
            <p:cNvPr id="1322" name="椭圆 1321"/>
            <p:cNvSpPr/>
            <p:nvPr/>
          </p:nvSpPr>
          <p:spPr>
            <a:xfrm>
              <a:off x="41227" y="35209"/>
              <a:ext cx="435" cy="4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323" name="直接连接符 1322"/>
            <p:cNvCxnSpPr/>
            <p:nvPr/>
          </p:nvCxnSpPr>
          <p:spPr>
            <a:xfrm>
              <a:off x="41291" y="35273"/>
              <a:ext cx="307" cy="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24" name="直接连接符 1323"/>
            <p:cNvCxnSpPr/>
            <p:nvPr/>
          </p:nvCxnSpPr>
          <p:spPr>
            <a:xfrm flipH="1">
              <a:off x="41291" y="35269"/>
              <a:ext cx="307" cy="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325" name="组合 1324"/>
          <p:cNvGrpSpPr/>
          <p:nvPr/>
        </p:nvGrpSpPr>
        <p:grpSpPr>
          <a:xfrm>
            <a:off x="34232215" y="9701530"/>
            <a:ext cx="275590" cy="275590"/>
            <a:chOff x="13693" y="7925"/>
            <a:chExt cx="434" cy="434"/>
          </a:xfrm>
        </p:grpSpPr>
        <p:sp>
          <p:nvSpPr>
            <p:cNvPr id="1326" name="椭圆 1325"/>
            <p:cNvSpPr/>
            <p:nvPr/>
          </p:nvSpPr>
          <p:spPr>
            <a:xfrm>
              <a:off x="13693" y="7925"/>
              <a:ext cx="435" cy="4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327" name="直接连接符 1326"/>
            <p:cNvCxnSpPr>
              <a:stCxn id="1326" idx="2"/>
              <a:endCxn id="1326" idx="6"/>
            </p:cNvCxnSpPr>
            <p:nvPr/>
          </p:nvCxnSpPr>
          <p:spPr>
            <a:xfrm>
              <a:off x="13693" y="8143"/>
              <a:ext cx="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28" name="直接连接符 1327"/>
            <p:cNvCxnSpPr>
              <a:endCxn id="1326" idx="4"/>
            </p:cNvCxnSpPr>
            <p:nvPr/>
          </p:nvCxnSpPr>
          <p:spPr>
            <a:xfrm>
              <a:off x="13911" y="7925"/>
              <a:ext cx="0" cy="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1329" name="图片 1328" descr="noisy (1)"/>
          <p:cNvPicPr/>
          <p:nvPr/>
        </p:nvPicPr>
        <p:blipFill>
          <a:blip r:embed="rId1"/>
          <a:srcRect l="12535" t="12269" r="25521" b="12315"/>
          <a:stretch>
            <a:fillRect/>
          </a:stretch>
        </p:blipFill>
        <p:spPr>
          <a:xfrm>
            <a:off x="28585795" y="6739255"/>
            <a:ext cx="2649855" cy="1240155"/>
          </a:xfrm>
          <a:prstGeom prst="rect">
            <a:avLst/>
          </a:prstGeom>
        </p:spPr>
      </p:pic>
      <p:cxnSp>
        <p:nvCxnSpPr>
          <p:cNvPr id="1334" name="直接连接符 1333"/>
          <p:cNvCxnSpPr/>
          <p:nvPr/>
        </p:nvCxnSpPr>
        <p:spPr>
          <a:xfrm flipV="1">
            <a:off x="29852620" y="4595495"/>
            <a:ext cx="0" cy="538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5" name="直接连接符 1334"/>
          <p:cNvCxnSpPr/>
          <p:nvPr/>
        </p:nvCxnSpPr>
        <p:spPr>
          <a:xfrm flipH="1">
            <a:off x="27092910" y="4586605"/>
            <a:ext cx="5405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7" name="直接箭头连接符 1336"/>
          <p:cNvCxnSpPr/>
          <p:nvPr/>
        </p:nvCxnSpPr>
        <p:spPr>
          <a:xfrm>
            <a:off x="34368740" y="8566150"/>
            <a:ext cx="1905" cy="432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8" name="直接连接符 1337"/>
          <p:cNvCxnSpPr/>
          <p:nvPr/>
        </p:nvCxnSpPr>
        <p:spPr>
          <a:xfrm flipH="1" flipV="1">
            <a:off x="33568640" y="4582160"/>
            <a:ext cx="7620" cy="3710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9" name="直接箭头连接符 1338"/>
          <p:cNvCxnSpPr/>
          <p:nvPr/>
        </p:nvCxnSpPr>
        <p:spPr>
          <a:xfrm flipV="1">
            <a:off x="31562040" y="9119235"/>
            <a:ext cx="2665095" cy="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0" name="直接箭头连接符 1339"/>
          <p:cNvCxnSpPr/>
          <p:nvPr/>
        </p:nvCxnSpPr>
        <p:spPr>
          <a:xfrm>
            <a:off x="32507555" y="4579620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1" name="直接连接符 1340"/>
          <p:cNvCxnSpPr/>
          <p:nvPr/>
        </p:nvCxnSpPr>
        <p:spPr>
          <a:xfrm flipH="1" flipV="1">
            <a:off x="33506410" y="8284845"/>
            <a:ext cx="69850" cy="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2" name="直接连接符 1341"/>
          <p:cNvCxnSpPr/>
          <p:nvPr/>
        </p:nvCxnSpPr>
        <p:spPr>
          <a:xfrm flipH="1">
            <a:off x="33568640" y="4595495"/>
            <a:ext cx="800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3" name="直接箭头连接符 1342"/>
          <p:cNvCxnSpPr/>
          <p:nvPr/>
        </p:nvCxnSpPr>
        <p:spPr>
          <a:xfrm>
            <a:off x="34371280" y="4595495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4" name="直接箭头连接符 1343"/>
          <p:cNvCxnSpPr/>
          <p:nvPr/>
        </p:nvCxnSpPr>
        <p:spPr>
          <a:xfrm>
            <a:off x="32507555" y="7205345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5" name="直接箭头连接符 1344"/>
          <p:cNvCxnSpPr/>
          <p:nvPr/>
        </p:nvCxnSpPr>
        <p:spPr>
          <a:xfrm>
            <a:off x="34371280" y="6837680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6" name="直接连接符 1345"/>
          <p:cNvCxnSpPr/>
          <p:nvPr/>
        </p:nvCxnSpPr>
        <p:spPr>
          <a:xfrm flipV="1">
            <a:off x="31557595" y="4586605"/>
            <a:ext cx="0" cy="4547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7" name="直接箭头连接符 1346"/>
          <p:cNvCxnSpPr/>
          <p:nvPr/>
        </p:nvCxnSpPr>
        <p:spPr>
          <a:xfrm rot="16200000">
            <a:off x="34031555" y="9622790"/>
            <a:ext cx="1905" cy="432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8" name="直接箭头连接符 1347"/>
          <p:cNvCxnSpPr/>
          <p:nvPr/>
        </p:nvCxnSpPr>
        <p:spPr>
          <a:xfrm>
            <a:off x="34366200" y="9269095"/>
            <a:ext cx="1905" cy="432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9" name="直接连接符 1348"/>
          <p:cNvCxnSpPr/>
          <p:nvPr/>
        </p:nvCxnSpPr>
        <p:spPr>
          <a:xfrm flipV="1">
            <a:off x="33816290" y="9128125"/>
            <a:ext cx="0" cy="719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52" name="组合 1351"/>
          <p:cNvGrpSpPr/>
          <p:nvPr/>
        </p:nvGrpSpPr>
        <p:grpSpPr>
          <a:xfrm>
            <a:off x="32226968" y="9380220"/>
            <a:ext cx="1456607" cy="1482725"/>
            <a:chOff x="29620" y="32193"/>
            <a:chExt cx="2501" cy="2544"/>
          </a:xfrm>
        </p:grpSpPr>
        <p:sp>
          <p:nvSpPr>
            <p:cNvPr id="1353" name="立方体 1352"/>
            <p:cNvSpPr/>
            <p:nvPr/>
          </p:nvSpPr>
          <p:spPr>
            <a:xfrm>
              <a:off x="30213" y="32193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4" name="立方体 1353"/>
            <p:cNvSpPr/>
            <p:nvPr/>
          </p:nvSpPr>
          <p:spPr>
            <a:xfrm>
              <a:off x="30142" y="32261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5" name="立方体 1354"/>
            <p:cNvSpPr/>
            <p:nvPr/>
          </p:nvSpPr>
          <p:spPr>
            <a:xfrm>
              <a:off x="30070" y="3233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6" name="立方体 1355"/>
            <p:cNvSpPr/>
            <p:nvPr/>
          </p:nvSpPr>
          <p:spPr>
            <a:xfrm>
              <a:off x="29999" y="3240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7" name="立方体 1356"/>
            <p:cNvSpPr/>
            <p:nvPr/>
          </p:nvSpPr>
          <p:spPr>
            <a:xfrm>
              <a:off x="29922" y="3247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8" name="立方体 1357"/>
            <p:cNvSpPr/>
            <p:nvPr/>
          </p:nvSpPr>
          <p:spPr>
            <a:xfrm>
              <a:off x="29851" y="3254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3" name="椭圆 1362"/>
            <p:cNvSpPr/>
            <p:nvPr/>
          </p:nvSpPr>
          <p:spPr>
            <a:xfrm>
              <a:off x="30511" y="32358"/>
              <a:ext cx="1467" cy="148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4" name="椭圆 1363"/>
            <p:cNvSpPr/>
            <p:nvPr/>
          </p:nvSpPr>
          <p:spPr>
            <a:xfrm>
              <a:off x="30007" y="33250"/>
              <a:ext cx="1467" cy="14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0" name="直接连接符 1359"/>
            <p:cNvCxnSpPr/>
            <p:nvPr/>
          </p:nvCxnSpPr>
          <p:spPr>
            <a:xfrm flipV="1">
              <a:off x="29860" y="33828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96" name="椭圆 1995"/>
            <p:cNvSpPr/>
            <p:nvPr/>
          </p:nvSpPr>
          <p:spPr>
            <a:xfrm>
              <a:off x="29620" y="32335"/>
              <a:ext cx="1467" cy="148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1" name="直接连接符 1360"/>
            <p:cNvCxnSpPr/>
            <p:nvPr/>
          </p:nvCxnSpPr>
          <p:spPr>
            <a:xfrm rot="16200000" flipV="1">
              <a:off x="29568" y="3353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62" name="直接连接符 1361"/>
            <p:cNvCxnSpPr/>
            <p:nvPr/>
          </p:nvCxnSpPr>
          <p:spPr>
            <a:xfrm flipH="1" flipV="1">
              <a:off x="31100" y="32610"/>
              <a:ext cx="11" cy="18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9" name="直接连接符 1358"/>
            <p:cNvCxnSpPr/>
            <p:nvPr/>
          </p:nvCxnSpPr>
          <p:spPr>
            <a:xfrm flipV="1">
              <a:off x="29860" y="3321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366" name="棱台 1365"/>
          <p:cNvSpPr/>
          <p:nvPr/>
        </p:nvSpPr>
        <p:spPr>
          <a:xfrm>
            <a:off x="33157795" y="9714230"/>
            <a:ext cx="177165" cy="177165"/>
          </a:xfrm>
          <a:prstGeom prst="bevel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7" name="棱台 1366"/>
          <p:cNvSpPr/>
          <p:nvPr/>
        </p:nvSpPr>
        <p:spPr>
          <a:xfrm>
            <a:off x="32798385" y="10436860"/>
            <a:ext cx="177165" cy="177165"/>
          </a:xfrm>
          <a:prstGeom prst="bevel">
            <a:avLst/>
          </a:prstGeom>
          <a:solidFill>
            <a:schemeClr val="accent5">
              <a:lumMod val="75000"/>
            </a:schemeClr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8" name="棱台 1367"/>
          <p:cNvSpPr/>
          <p:nvPr/>
        </p:nvSpPr>
        <p:spPr>
          <a:xfrm>
            <a:off x="32440245" y="9714230"/>
            <a:ext cx="177165" cy="177165"/>
          </a:xfrm>
          <a:prstGeom prst="bevel">
            <a:avLst/>
          </a:prstGeom>
          <a:solidFill>
            <a:schemeClr val="accent3"/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9" name="直接连接符 1368"/>
          <p:cNvCxnSpPr/>
          <p:nvPr/>
        </p:nvCxnSpPr>
        <p:spPr>
          <a:xfrm flipH="1">
            <a:off x="32470725" y="10507980"/>
            <a:ext cx="751840" cy="775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0" name="直接连接符 1369"/>
          <p:cNvCxnSpPr/>
          <p:nvPr/>
        </p:nvCxnSpPr>
        <p:spPr>
          <a:xfrm flipH="1">
            <a:off x="32470725" y="10136505"/>
            <a:ext cx="751840" cy="775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1" name="直接连接符 1370"/>
          <p:cNvCxnSpPr/>
          <p:nvPr/>
        </p:nvCxnSpPr>
        <p:spPr>
          <a:xfrm flipH="1">
            <a:off x="32481520" y="9798050"/>
            <a:ext cx="751840" cy="775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2" name="直接连接符 1371"/>
          <p:cNvCxnSpPr/>
          <p:nvPr/>
        </p:nvCxnSpPr>
        <p:spPr>
          <a:xfrm flipH="1">
            <a:off x="32130365" y="9798050"/>
            <a:ext cx="751840" cy="775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3" name="直接连接符 1372"/>
          <p:cNvCxnSpPr/>
          <p:nvPr/>
        </p:nvCxnSpPr>
        <p:spPr>
          <a:xfrm flipH="1">
            <a:off x="31770955" y="9798050"/>
            <a:ext cx="751840" cy="7759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74" name="组合 1373"/>
          <p:cNvGrpSpPr/>
          <p:nvPr/>
        </p:nvGrpSpPr>
        <p:grpSpPr>
          <a:xfrm>
            <a:off x="31446470" y="10136505"/>
            <a:ext cx="1476375" cy="1510030"/>
            <a:chOff x="29588" y="32193"/>
            <a:chExt cx="2533" cy="2592"/>
          </a:xfrm>
        </p:grpSpPr>
        <p:sp>
          <p:nvSpPr>
            <p:cNvPr id="1375" name="立方体 1374"/>
            <p:cNvSpPr/>
            <p:nvPr/>
          </p:nvSpPr>
          <p:spPr>
            <a:xfrm>
              <a:off x="30213" y="32193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6" name="立方体 1375"/>
            <p:cNvSpPr/>
            <p:nvPr/>
          </p:nvSpPr>
          <p:spPr>
            <a:xfrm>
              <a:off x="30142" y="32261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7" name="立方体 1376"/>
            <p:cNvSpPr/>
            <p:nvPr/>
          </p:nvSpPr>
          <p:spPr>
            <a:xfrm>
              <a:off x="30070" y="3233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8" name="立方体 1377"/>
            <p:cNvSpPr/>
            <p:nvPr/>
          </p:nvSpPr>
          <p:spPr>
            <a:xfrm>
              <a:off x="29999" y="3240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9" name="立方体 1378"/>
            <p:cNvSpPr/>
            <p:nvPr/>
          </p:nvSpPr>
          <p:spPr>
            <a:xfrm>
              <a:off x="29922" y="3247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0" name="立方体 1379"/>
            <p:cNvSpPr/>
            <p:nvPr/>
          </p:nvSpPr>
          <p:spPr>
            <a:xfrm>
              <a:off x="29851" y="3254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5" name="椭圆 1384"/>
            <p:cNvSpPr/>
            <p:nvPr/>
          </p:nvSpPr>
          <p:spPr>
            <a:xfrm>
              <a:off x="30585" y="32291"/>
              <a:ext cx="1467" cy="148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6" name="椭圆 1385"/>
            <p:cNvSpPr/>
            <p:nvPr/>
          </p:nvSpPr>
          <p:spPr>
            <a:xfrm>
              <a:off x="29999" y="33298"/>
              <a:ext cx="1467" cy="14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7" name="椭圆 1386"/>
            <p:cNvSpPr/>
            <p:nvPr/>
          </p:nvSpPr>
          <p:spPr>
            <a:xfrm>
              <a:off x="29588" y="32336"/>
              <a:ext cx="1467" cy="148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81" name="直接连接符 1380"/>
            <p:cNvCxnSpPr/>
            <p:nvPr/>
          </p:nvCxnSpPr>
          <p:spPr>
            <a:xfrm flipV="1">
              <a:off x="29860" y="3321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82" name="直接连接符 1381"/>
            <p:cNvCxnSpPr/>
            <p:nvPr/>
          </p:nvCxnSpPr>
          <p:spPr>
            <a:xfrm flipV="1">
              <a:off x="29860" y="33828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83" name="直接连接符 1382"/>
            <p:cNvCxnSpPr/>
            <p:nvPr/>
          </p:nvCxnSpPr>
          <p:spPr>
            <a:xfrm rot="16200000" flipV="1">
              <a:off x="29568" y="3353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84" name="直接连接符 1383"/>
            <p:cNvCxnSpPr/>
            <p:nvPr/>
          </p:nvCxnSpPr>
          <p:spPr>
            <a:xfrm flipH="1" flipV="1">
              <a:off x="31100" y="32610"/>
              <a:ext cx="11" cy="18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388" name="棱台 1387"/>
          <p:cNvSpPr/>
          <p:nvPr/>
        </p:nvSpPr>
        <p:spPr>
          <a:xfrm>
            <a:off x="31685865" y="10479405"/>
            <a:ext cx="177165" cy="177165"/>
          </a:xfrm>
          <a:prstGeom prst="bevel">
            <a:avLst/>
          </a:prstGeom>
          <a:solidFill>
            <a:schemeClr val="accent3"/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9" name="棱台 1388"/>
          <p:cNvSpPr/>
          <p:nvPr/>
        </p:nvSpPr>
        <p:spPr>
          <a:xfrm>
            <a:off x="32395160" y="10481945"/>
            <a:ext cx="177165" cy="177165"/>
          </a:xfrm>
          <a:prstGeom prst="bevel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0" name="棱台 1389"/>
          <p:cNvSpPr/>
          <p:nvPr/>
        </p:nvSpPr>
        <p:spPr>
          <a:xfrm>
            <a:off x="32059245" y="11184255"/>
            <a:ext cx="177165" cy="177165"/>
          </a:xfrm>
          <a:prstGeom prst="bevel">
            <a:avLst/>
          </a:prstGeom>
          <a:solidFill>
            <a:schemeClr val="accent5">
              <a:lumMod val="75000"/>
            </a:schemeClr>
          </a:solidFill>
          <a:ln w="12700" cmpd="sng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1" name="直接连接符 1390"/>
          <p:cNvCxnSpPr/>
          <p:nvPr/>
        </p:nvCxnSpPr>
        <p:spPr>
          <a:xfrm flipV="1">
            <a:off x="34370645" y="9977755"/>
            <a:ext cx="0" cy="4076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92" name="直接箭头连接符 1391"/>
          <p:cNvCxnSpPr/>
          <p:nvPr/>
        </p:nvCxnSpPr>
        <p:spPr>
          <a:xfrm flipH="1" flipV="1">
            <a:off x="33787080" y="10379710"/>
            <a:ext cx="589915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93" name="组合 1392"/>
          <p:cNvGrpSpPr/>
          <p:nvPr/>
        </p:nvGrpSpPr>
        <p:grpSpPr>
          <a:xfrm>
            <a:off x="26478230" y="4892675"/>
            <a:ext cx="1546225" cy="1706245"/>
            <a:chOff x="31779" y="23401"/>
            <a:chExt cx="2446" cy="3131"/>
          </a:xfrm>
        </p:grpSpPr>
        <p:grpSp>
          <p:nvGrpSpPr>
            <p:cNvPr id="1394" name="组合 1393"/>
            <p:cNvGrpSpPr/>
            <p:nvPr/>
          </p:nvGrpSpPr>
          <p:grpSpPr>
            <a:xfrm>
              <a:off x="32281" y="23778"/>
              <a:ext cx="1944" cy="2754"/>
              <a:chOff x="31779" y="23401"/>
              <a:chExt cx="1944" cy="2754"/>
            </a:xfrm>
          </p:grpSpPr>
          <p:sp>
            <p:nvSpPr>
              <p:cNvPr id="1395" name="圆角矩形 1394"/>
              <p:cNvSpPr/>
              <p:nvPr/>
            </p:nvSpPr>
            <p:spPr>
              <a:xfrm>
                <a:off x="31779" y="23401"/>
                <a:ext cx="1945" cy="27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6" name="圆角矩形 1395"/>
              <p:cNvSpPr/>
              <p:nvPr/>
            </p:nvSpPr>
            <p:spPr>
              <a:xfrm>
                <a:off x="31896" y="23616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GroupNorm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97" name="圆角矩形 1396"/>
              <p:cNvSpPr/>
              <p:nvPr/>
            </p:nvSpPr>
            <p:spPr>
              <a:xfrm>
                <a:off x="31896" y="24493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Depthwise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Convolution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98" name="圆角矩形 1397"/>
              <p:cNvSpPr/>
              <p:nvPr/>
            </p:nvSpPr>
            <p:spPr>
              <a:xfrm>
                <a:off x="31896" y="25355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Scaling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399" name="直接箭头连接符 1398"/>
              <p:cNvCxnSpPr>
                <a:stCxn id="1396" idx="2"/>
                <a:endCxn id="1397" idx="0"/>
              </p:cNvCxnSpPr>
              <p:nvPr/>
            </p:nvCxnSpPr>
            <p:spPr>
              <a:xfrm>
                <a:off x="32751" y="24210"/>
                <a:ext cx="0" cy="283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00" name="直接箭头连接符 1399"/>
              <p:cNvCxnSpPr>
                <a:stCxn id="1397" idx="2"/>
                <a:endCxn id="1398" idx="0"/>
              </p:cNvCxnSpPr>
              <p:nvPr/>
            </p:nvCxnSpPr>
            <p:spPr>
              <a:xfrm>
                <a:off x="32751" y="25087"/>
                <a:ext cx="0" cy="268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401" name="组合 1400"/>
            <p:cNvGrpSpPr/>
            <p:nvPr/>
          </p:nvGrpSpPr>
          <p:grpSpPr>
            <a:xfrm>
              <a:off x="31779" y="23401"/>
              <a:ext cx="1944" cy="2754"/>
              <a:chOff x="31779" y="23401"/>
              <a:chExt cx="1944" cy="2754"/>
            </a:xfrm>
          </p:grpSpPr>
          <p:sp>
            <p:nvSpPr>
              <p:cNvPr id="1402" name="圆角矩形 1401"/>
              <p:cNvSpPr/>
              <p:nvPr/>
            </p:nvSpPr>
            <p:spPr>
              <a:xfrm>
                <a:off x="31779" y="23401"/>
                <a:ext cx="1945" cy="27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3" name="圆角矩形 1402"/>
              <p:cNvSpPr/>
              <p:nvPr/>
            </p:nvSpPr>
            <p:spPr>
              <a:xfrm>
                <a:off x="31896" y="23616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GroupNorm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04" name="圆角矩形 1403"/>
              <p:cNvSpPr/>
              <p:nvPr/>
            </p:nvSpPr>
            <p:spPr>
              <a:xfrm>
                <a:off x="31896" y="24493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Depthwise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Convolution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05" name="圆角矩形 1404"/>
              <p:cNvSpPr/>
              <p:nvPr/>
            </p:nvSpPr>
            <p:spPr>
              <a:xfrm>
                <a:off x="31896" y="25355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Scaling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406" name="直接箭头连接符 1405"/>
              <p:cNvCxnSpPr>
                <a:stCxn id="1403" idx="2"/>
                <a:endCxn id="1404" idx="0"/>
              </p:cNvCxnSpPr>
              <p:nvPr/>
            </p:nvCxnSpPr>
            <p:spPr>
              <a:xfrm>
                <a:off x="32751" y="24210"/>
                <a:ext cx="0" cy="2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07" name="直接箭头连接符 1406"/>
              <p:cNvCxnSpPr>
                <a:stCxn id="1404" idx="2"/>
                <a:endCxn id="1405" idx="0"/>
              </p:cNvCxnSpPr>
              <p:nvPr/>
            </p:nvCxnSpPr>
            <p:spPr>
              <a:xfrm>
                <a:off x="32751" y="25087"/>
                <a:ext cx="0" cy="2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43" name="直接箭头连接符 1542"/>
          <p:cNvCxnSpPr/>
          <p:nvPr/>
        </p:nvCxnSpPr>
        <p:spPr>
          <a:xfrm>
            <a:off x="27092910" y="4579620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44" name="组合 1543"/>
          <p:cNvGrpSpPr/>
          <p:nvPr/>
        </p:nvGrpSpPr>
        <p:grpSpPr>
          <a:xfrm>
            <a:off x="26966545" y="8892540"/>
            <a:ext cx="275590" cy="275590"/>
            <a:chOff x="13693" y="7925"/>
            <a:chExt cx="434" cy="434"/>
          </a:xfrm>
        </p:grpSpPr>
        <p:sp>
          <p:nvSpPr>
            <p:cNvPr id="1545" name="椭圆 1544"/>
            <p:cNvSpPr/>
            <p:nvPr/>
          </p:nvSpPr>
          <p:spPr>
            <a:xfrm>
              <a:off x="13693" y="7925"/>
              <a:ext cx="435" cy="4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546" name="直接连接符 1545"/>
            <p:cNvCxnSpPr>
              <a:stCxn id="1545" idx="2"/>
              <a:endCxn id="1545" idx="6"/>
            </p:cNvCxnSpPr>
            <p:nvPr/>
          </p:nvCxnSpPr>
          <p:spPr>
            <a:xfrm>
              <a:off x="13693" y="8143"/>
              <a:ext cx="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47" name="直接连接符 1546"/>
            <p:cNvCxnSpPr>
              <a:endCxn id="1545" idx="4"/>
            </p:cNvCxnSpPr>
            <p:nvPr/>
          </p:nvCxnSpPr>
          <p:spPr>
            <a:xfrm>
              <a:off x="13911" y="7925"/>
              <a:ext cx="0" cy="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548" name="直接箭头连接符 1547"/>
          <p:cNvCxnSpPr/>
          <p:nvPr/>
        </p:nvCxnSpPr>
        <p:spPr>
          <a:xfrm>
            <a:off x="27092910" y="6598920"/>
            <a:ext cx="0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49" name="直接连接符 1548"/>
          <p:cNvCxnSpPr/>
          <p:nvPr/>
        </p:nvCxnSpPr>
        <p:spPr>
          <a:xfrm flipV="1">
            <a:off x="28175585" y="4579620"/>
            <a:ext cx="0" cy="446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0" name="直接箭头连接符 1549"/>
          <p:cNvCxnSpPr/>
          <p:nvPr/>
        </p:nvCxnSpPr>
        <p:spPr>
          <a:xfrm>
            <a:off x="27104975" y="8463915"/>
            <a:ext cx="0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1" name="直接箭头连接符 1550"/>
          <p:cNvCxnSpPr/>
          <p:nvPr/>
        </p:nvCxnSpPr>
        <p:spPr>
          <a:xfrm flipH="1">
            <a:off x="27242453" y="9030653"/>
            <a:ext cx="933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53" name="组合 1552"/>
          <p:cNvGrpSpPr/>
          <p:nvPr/>
        </p:nvGrpSpPr>
        <p:grpSpPr>
          <a:xfrm>
            <a:off x="24537670" y="5098415"/>
            <a:ext cx="1555750" cy="1722755"/>
            <a:chOff x="32217" y="30015"/>
            <a:chExt cx="2462" cy="3161"/>
          </a:xfrm>
        </p:grpSpPr>
        <p:grpSp>
          <p:nvGrpSpPr>
            <p:cNvPr id="1554" name="组合 1553"/>
            <p:cNvGrpSpPr/>
            <p:nvPr/>
          </p:nvGrpSpPr>
          <p:grpSpPr>
            <a:xfrm>
              <a:off x="32735" y="30422"/>
              <a:ext cx="1944" cy="2754"/>
              <a:chOff x="31779" y="23401"/>
              <a:chExt cx="1944" cy="2754"/>
            </a:xfrm>
          </p:grpSpPr>
          <p:sp>
            <p:nvSpPr>
              <p:cNvPr id="1555" name="圆角矩形 1554"/>
              <p:cNvSpPr/>
              <p:nvPr/>
            </p:nvSpPr>
            <p:spPr>
              <a:xfrm>
                <a:off x="31779" y="23401"/>
                <a:ext cx="1945" cy="27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6" name="圆角矩形 1555"/>
              <p:cNvSpPr/>
              <p:nvPr/>
            </p:nvSpPr>
            <p:spPr>
              <a:xfrm>
                <a:off x="31896" y="23616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GroupNorm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57" name="圆角矩形 1556"/>
              <p:cNvSpPr/>
              <p:nvPr/>
            </p:nvSpPr>
            <p:spPr>
              <a:xfrm>
                <a:off x="31896" y="24493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MLP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58" name="圆角矩形 1557"/>
              <p:cNvSpPr/>
              <p:nvPr/>
            </p:nvSpPr>
            <p:spPr>
              <a:xfrm>
                <a:off x="31896" y="25355"/>
                <a:ext cx="1709" cy="5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Scaling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559" name="直接箭头连接符 1558"/>
              <p:cNvCxnSpPr>
                <a:stCxn id="1556" idx="2"/>
                <a:endCxn id="1557" idx="0"/>
              </p:cNvCxnSpPr>
              <p:nvPr/>
            </p:nvCxnSpPr>
            <p:spPr>
              <a:xfrm>
                <a:off x="32751" y="24210"/>
                <a:ext cx="0" cy="283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60" name="直接箭头连接符 1559"/>
              <p:cNvCxnSpPr>
                <a:stCxn id="1557" idx="2"/>
                <a:endCxn id="1558" idx="0"/>
              </p:cNvCxnSpPr>
              <p:nvPr/>
            </p:nvCxnSpPr>
            <p:spPr>
              <a:xfrm>
                <a:off x="32751" y="25087"/>
                <a:ext cx="0" cy="268"/>
              </a:xfrm>
              <a:prstGeom prst="straightConnector1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561" name="组合 1560"/>
            <p:cNvGrpSpPr/>
            <p:nvPr/>
          </p:nvGrpSpPr>
          <p:grpSpPr>
            <a:xfrm>
              <a:off x="32217" y="30015"/>
              <a:ext cx="1944" cy="2754"/>
              <a:chOff x="31779" y="23401"/>
              <a:chExt cx="1944" cy="2754"/>
            </a:xfrm>
          </p:grpSpPr>
          <p:sp>
            <p:nvSpPr>
              <p:cNvPr id="1562" name="圆角矩形 1561"/>
              <p:cNvSpPr/>
              <p:nvPr/>
            </p:nvSpPr>
            <p:spPr>
              <a:xfrm>
                <a:off x="31779" y="23401"/>
                <a:ext cx="1945" cy="27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3" name="圆角矩形 1562"/>
              <p:cNvSpPr/>
              <p:nvPr/>
            </p:nvSpPr>
            <p:spPr>
              <a:xfrm>
                <a:off x="31896" y="23616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GroupNorm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64" name="圆角矩形 1563"/>
              <p:cNvSpPr/>
              <p:nvPr/>
            </p:nvSpPr>
            <p:spPr>
              <a:xfrm>
                <a:off x="31896" y="24493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MLP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65" name="圆角矩形 1564"/>
              <p:cNvSpPr/>
              <p:nvPr/>
            </p:nvSpPr>
            <p:spPr>
              <a:xfrm>
                <a:off x="31896" y="25355"/>
                <a:ext cx="1709" cy="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Scaling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566" name="直接箭头连接符 1565"/>
              <p:cNvCxnSpPr>
                <a:stCxn id="1563" idx="2"/>
                <a:endCxn id="1564" idx="0"/>
              </p:cNvCxnSpPr>
              <p:nvPr/>
            </p:nvCxnSpPr>
            <p:spPr>
              <a:xfrm>
                <a:off x="32751" y="24210"/>
                <a:ext cx="0" cy="2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67" name="直接箭头连接符 1566"/>
              <p:cNvCxnSpPr>
                <a:stCxn id="1564" idx="2"/>
                <a:endCxn id="1565" idx="0"/>
              </p:cNvCxnSpPr>
              <p:nvPr/>
            </p:nvCxnSpPr>
            <p:spPr>
              <a:xfrm>
                <a:off x="32751" y="25087"/>
                <a:ext cx="0" cy="2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8" name="直接连接符 1567"/>
          <p:cNvCxnSpPr/>
          <p:nvPr/>
        </p:nvCxnSpPr>
        <p:spPr>
          <a:xfrm flipV="1">
            <a:off x="26301700" y="4579620"/>
            <a:ext cx="0" cy="4445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0" name="直接连接符 1569"/>
          <p:cNvCxnSpPr/>
          <p:nvPr/>
        </p:nvCxnSpPr>
        <p:spPr>
          <a:xfrm flipH="1">
            <a:off x="26301065" y="9030970"/>
            <a:ext cx="694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1" name="直接连接符 1570"/>
          <p:cNvCxnSpPr/>
          <p:nvPr/>
        </p:nvCxnSpPr>
        <p:spPr>
          <a:xfrm flipH="1">
            <a:off x="25167590" y="4579620"/>
            <a:ext cx="11334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73" name="组合 1572"/>
          <p:cNvGrpSpPr/>
          <p:nvPr/>
        </p:nvGrpSpPr>
        <p:grpSpPr>
          <a:xfrm>
            <a:off x="25017730" y="7395845"/>
            <a:ext cx="275590" cy="275590"/>
            <a:chOff x="13693" y="7925"/>
            <a:chExt cx="434" cy="434"/>
          </a:xfrm>
        </p:grpSpPr>
        <p:sp>
          <p:nvSpPr>
            <p:cNvPr id="1574" name="椭圆 1573"/>
            <p:cNvSpPr/>
            <p:nvPr/>
          </p:nvSpPr>
          <p:spPr>
            <a:xfrm>
              <a:off x="13693" y="7925"/>
              <a:ext cx="435" cy="4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575" name="直接连接符 1574"/>
            <p:cNvCxnSpPr>
              <a:stCxn id="1574" idx="2"/>
              <a:endCxn id="1574" idx="6"/>
            </p:cNvCxnSpPr>
            <p:nvPr/>
          </p:nvCxnSpPr>
          <p:spPr>
            <a:xfrm>
              <a:off x="13693" y="8143"/>
              <a:ext cx="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76" name="直接连接符 1575"/>
            <p:cNvCxnSpPr>
              <a:endCxn id="1574" idx="4"/>
            </p:cNvCxnSpPr>
            <p:nvPr/>
          </p:nvCxnSpPr>
          <p:spPr>
            <a:xfrm>
              <a:off x="13911" y="7925"/>
              <a:ext cx="0" cy="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578" name="直接箭头连接符 1577"/>
          <p:cNvCxnSpPr/>
          <p:nvPr/>
        </p:nvCxnSpPr>
        <p:spPr>
          <a:xfrm flipH="1">
            <a:off x="25291098" y="7533958"/>
            <a:ext cx="1009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910" name="组合 1909"/>
          <p:cNvGrpSpPr/>
          <p:nvPr/>
        </p:nvGrpSpPr>
        <p:grpSpPr>
          <a:xfrm>
            <a:off x="24836120" y="8348345"/>
            <a:ext cx="796925" cy="498475"/>
            <a:chOff x="26423" y="34204"/>
            <a:chExt cx="1255" cy="785"/>
          </a:xfrm>
        </p:grpSpPr>
        <p:grpSp>
          <p:nvGrpSpPr>
            <p:cNvPr id="1580" name="组合 1579"/>
            <p:cNvGrpSpPr/>
            <p:nvPr/>
          </p:nvGrpSpPr>
          <p:grpSpPr>
            <a:xfrm>
              <a:off x="26640" y="34385"/>
              <a:ext cx="1038" cy="604"/>
              <a:chOff x="30736" y="34046"/>
              <a:chExt cx="1038" cy="604"/>
            </a:xfrm>
          </p:grpSpPr>
          <p:sp>
            <p:nvSpPr>
              <p:cNvPr id="1581" name="流程图: 可选过程 1580"/>
              <p:cNvSpPr/>
              <p:nvPr/>
            </p:nvSpPr>
            <p:spPr>
              <a:xfrm>
                <a:off x="30736" y="34046"/>
                <a:ext cx="1038" cy="60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582" name="对象 1581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0903" y="34085"/>
              <a:ext cx="716" cy="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" r:id="rId9" imgW="241300" imgH="177165" progId="Equation.KSEE3">
                      <p:embed/>
                    </p:oleObj>
                  </mc:Choice>
                  <mc:Fallback>
                    <p:oleObj name="" r:id="rId9" imgW="2413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0903" y="34085"/>
                            <a:ext cx="716" cy="5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84" name="组合 1583"/>
            <p:cNvGrpSpPr/>
            <p:nvPr/>
          </p:nvGrpSpPr>
          <p:grpSpPr>
            <a:xfrm>
              <a:off x="26423" y="34204"/>
              <a:ext cx="1038" cy="604"/>
              <a:chOff x="30736" y="34046"/>
              <a:chExt cx="1038" cy="604"/>
            </a:xfrm>
          </p:grpSpPr>
          <p:sp>
            <p:nvSpPr>
              <p:cNvPr id="1585" name="流程图: 可选过程 1584"/>
              <p:cNvSpPr/>
              <p:nvPr/>
            </p:nvSpPr>
            <p:spPr>
              <a:xfrm>
                <a:off x="30736" y="34046"/>
                <a:ext cx="1038" cy="60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586" name="对象 1585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0903" y="34085"/>
              <a:ext cx="716" cy="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10" imgW="241300" imgH="177165" progId="Equation.KSEE3">
                      <p:embed/>
                    </p:oleObj>
                  </mc:Choice>
                  <mc:Fallback>
                    <p:oleObj name="" r:id="rId10" imgW="2413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0903" y="34085"/>
                            <a:ext cx="716" cy="5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1588" name="直接箭头连接符 1587"/>
          <p:cNvCxnSpPr/>
          <p:nvPr/>
        </p:nvCxnSpPr>
        <p:spPr>
          <a:xfrm>
            <a:off x="25151715" y="7694930"/>
            <a:ext cx="0" cy="6299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89" name="直接箭头连接符 1588"/>
          <p:cNvCxnSpPr/>
          <p:nvPr/>
        </p:nvCxnSpPr>
        <p:spPr>
          <a:xfrm>
            <a:off x="25152350" y="6837680"/>
            <a:ext cx="0" cy="565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91" name="直接箭头连接符 1590"/>
          <p:cNvCxnSpPr/>
          <p:nvPr/>
        </p:nvCxnSpPr>
        <p:spPr>
          <a:xfrm>
            <a:off x="25161240" y="4579620"/>
            <a:ext cx="0" cy="565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645" name="组合 1644"/>
          <p:cNvGrpSpPr/>
          <p:nvPr/>
        </p:nvGrpSpPr>
        <p:grpSpPr>
          <a:xfrm>
            <a:off x="26374725" y="7197090"/>
            <a:ext cx="1579880" cy="1229360"/>
            <a:chOff x="28846" y="32391"/>
            <a:chExt cx="2488" cy="1936"/>
          </a:xfrm>
        </p:grpSpPr>
        <p:grpSp>
          <p:nvGrpSpPr>
            <p:cNvPr id="1409" name="组合 1408"/>
            <p:cNvGrpSpPr/>
            <p:nvPr/>
          </p:nvGrpSpPr>
          <p:grpSpPr>
            <a:xfrm>
              <a:off x="29083" y="32391"/>
              <a:ext cx="2109" cy="1489"/>
              <a:chOff x="33464" y="27613"/>
              <a:chExt cx="2109" cy="1489"/>
            </a:xfrm>
          </p:grpSpPr>
          <p:grpSp>
            <p:nvGrpSpPr>
              <p:cNvPr id="1410" name="组合 1409"/>
              <p:cNvGrpSpPr/>
              <p:nvPr/>
            </p:nvGrpSpPr>
            <p:grpSpPr>
              <a:xfrm>
                <a:off x="33464" y="27616"/>
                <a:ext cx="878" cy="1486"/>
                <a:chOff x="11454" y="5794"/>
                <a:chExt cx="878" cy="1486"/>
              </a:xfrm>
            </p:grpSpPr>
            <p:grpSp>
              <p:nvGrpSpPr>
                <p:cNvPr id="1411" name="组合 1410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412" name="立方体 1411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3" name="立方体 1412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4" name="立方体 1413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5" name="立方体 1414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6" name="立方体 1415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7" name="立方体 1416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418" name="直接连接符 1417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直接连接符 1418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直接连接符 1419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直接连接符 1420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22" name="直接连接符 1421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直接连接符 1422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24" name="直接连接符 1423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425" name="组合 1424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426" name="立方体 1425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7" name="立方体 1426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8" name="立方体 1427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9" name="立方体 1428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0" name="立方体 1429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1" name="立方体 1430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32" name="组合 1431"/>
              <p:cNvGrpSpPr/>
              <p:nvPr/>
            </p:nvGrpSpPr>
            <p:grpSpPr>
              <a:xfrm>
                <a:off x="33715" y="27615"/>
                <a:ext cx="878" cy="1486"/>
                <a:chOff x="11454" y="5794"/>
                <a:chExt cx="878" cy="1486"/>
              </a:xfrm>
            </p:grpSpPr>
            <p:grpSp>
              <p:nvGrpSpPr>
                <p:cNvPr id="1433" name="组合 1432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434" name="立方体 1433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5" name="立方体 1434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6" name="立方体 1435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7" name="立方体 1436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8" name="立方体 1437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9" name="立方体 1438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440" name="直接连接符 1439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1" name="直接连接符 1440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2" name="直接连接符 1441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3" name="直接连接符 1442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4" name="直接连接符 1443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5" name="直接连接符 1444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46" name="直接连接符 1445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447" name="组合 1446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448" name="立方体 1447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9" name="立方体 1448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0" name="立方体 1449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1" name="立方体 1450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2" name="立方体 1451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3" name="立方体 1452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54" name="组合 1453"/>
              <p:cNvGrpSpPr/>
              <p:nvPr/>
            </p:nvGrpSpPr>
            <p:grpSpPr>
              <a:xfrm>
                <a:off x="33954" y="27615"/>
                <a:ext cx="878" cy="1486"/>
                <a:chOff x="11454" y="5794"/>
                <a:chExt cx="878" cy="1486"/>
              </a:xfrm>
            </p:grpSpPr>
            <p:grpSp>
              <p:nvGrpSpPr>
                <p:cNvPr id="1455" name="组合 1454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456" name="立方体 1455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7" name="立方体 1456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8" name="立方体 1457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9" name="立方体 1458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0" name="立方体 1459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1" name="立方体 1460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462" name="直接连接符 1461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3" name="直接连接符 1462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4" name="直接连接符 1463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直接连接符 1464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直接连接符 1465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7" name="直接连接符 1466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68" name="直接连接符 1467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469" name="组合 1468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470" name="立方体 1469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1" name="立方体 1470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2" name="立方体 1471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3" name="立方体 1472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4" name="立方体 1473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5" name="立方体 1474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76" name="组合 1475"/>
              <p:cNvGrpSpPr/>
              <p:nvPr/>
            </p:nvGrpSpPr>
            <p:grpSpPr>
              <a:xfrm>
                <a:off x="34205" y="27615"/>
                <a:ext cx="878" cy="1486"/>
                <a:chOff x="11454" y="5794"/>
                <a:chExt cx="878" cy="1486"/>
              </a:xfrm>
            </p:grpSpPr>
            <p:grpSp>
              <p:nvGrpSpPr>
                <p:cNvPr id="1477" name="组合 1476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478" name="立方体 1477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9" name="立方体 1478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0" name="立方体 1479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1" name="立方体 1480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2" name="立方体 1481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3" name="立方体 1482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484" name="直接连接符 1483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直接连接符 1484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86" name="直接连接符 1485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直接连接符 1486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88" name="直接连接符 1487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直接连接符 1488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90" name="直接连接符 1489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491" name="组合 1490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492" name="立方体 1491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3" name="立方体 1492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4" name="立方体 1493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5" name="立方体 1494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6" name="立方体 1495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7" name="立方体 1496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98" name="组合 1497"/>
              <p:cNvGrpSpPr/>
              <p:nvPr/>
            </p:nvGrpSpPr>
            <p:grpSpPr>
              <a:xfrm>
                <a:off x="34444" y="27614"/>
                <a:ext cx="878" cy="1486"/>
                <a:chOff x="11454" y="5794"/>
                <a:chExt cx="878" cy="1486"/>
              </a:xfrm>
            </p:grpSpPr>
            <p:grpSp>
              <p:nvGrpSpPr>
                <p:cNvPr id="1499" name="组合 1498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500" name="立方体 1499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1" name="立方体 1500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2" name="立方体 1501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3" name="立方体 1502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4" name="立方体 1503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5" name="立方体 1504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506" name="直接连接符 1505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07" name="直接连接符 1506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08" name="直接连接符 1507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09" name="直接连接符 1508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10" name="直接连接符 1509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11" name="直接连接符 1510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12" name="直接连接符 1511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513" name="组合 1512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514" name="立方体 1513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5" name="立方体 1514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6" name="立方体 1515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7" name="立方体 1516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8" name="立方体 1517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9" name="立方体 1518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520" name="组合 1519"/>
              <p:cNvGrpSpPr/>
              <p:nvPr/>
            </p:nvGrpSpPr>
            <p:grpSpPr>
              <a:xfrm>
                <a:off x="34695" y="27613"/>
                <a:ext cx="878" cy="1486"/>
                <a:chOff x="11454" y="5794"/>
                <a:chExt cx="878" cy="1486"/>
              </a:xfrm>
            </p:grpSpPr>
            <p:grpSp>
              <p:nvGrpSpPr>
                <p:cNvPr id="1521" name="组合 1520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522" name="立方体 1521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3" name="立方体 1522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4" name="立方体 1523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5" name="立方体 1524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6" name="立方体 1525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7" name="立方体 1526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528" name="直接连接符 1527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直接连接符 1528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直接连接符 1529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31" name="直接连接符 1530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32" name="直接连接符 1531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直接连接符 1532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34" name="直接连接符 1533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535" name="组合 1534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536" name="立方体 1535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7" name="立方体 1536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8" name="立方体 1537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9" name="立方体 1538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0" name="立方体 1539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1" name="立方体 1540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542" name="文本框 1541"/>
            <p:cNvSpPr txBox="1"/>
            <p:nvPr/>
          </p:nvSpPr>
          <p:spPr>
            <a:xfrm>
              <a:off x="28846" y="33845"/>
              <a:ext cx="24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latin typeface="Times New Roman" panose="02020603050405020304" charset="0"/>
                  <a:cs typeface="Times New Roman" panose="02020603050405020304" charset="0"/>
                </a:rPr>
                <a:t>Feature Interaction</a:t>
              </a:r>
              <a:endParaRPr lang="zh-CN" altLang="en-US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641" name="文本框 1640"/>
          <p:cNvSpPr txBox="1"/>
          <p:nvPr/>
        </p:nvSpPr>
        <p:spPr>
          <a:xfrm>
            <a:off x="26374725" y="11283950"/>
            <a:ext cx="2098040" cy="621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            GlobalScope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Dependencies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Interaction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25" name="直接连接符 1624"/>
          <p:cNvCxnSpPr/>
          <p:nvPr/>
        </p:nvCxnSpPr>
        <p:spPr>
          <a:xfrm flipV="1">
            <a:off x="25161240" y="8858250"/>
            <a:ext cx="0" cy="1137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629" name="图片 1628" descr="denoised (1)"/>
          <p:cNvPicPr>
            <a:picLocks noChangeAspect="1"/>
          </p:cNvPicPr>
          <p:nvPr/>
        </p:nvPicPr>
        <p:blipFill>
          <a:blip r:embed="rId2"/>
          <a:srcRect l="12479" t="12106" r="25354" b="12384"/>
          <a:stretch>
            <a:fillRect/>
          </a:stretch>
        </p:blipFill>
        <p:spPr>
          <a:xfrm>
            <a:off x="28585795" y="8707120"/>
            <a:ext cx="2647950" cy="1240155"/>
          </a:xfrm>
          <a:prstGeom prst="rect">
            <a:avLst/>
          </a:prstGeom>
        </p:spPr>
      </p:pic>
      <p:grpSp>
        <p:nvGrpSpPr>
          <p:cNvPr id="1630" name="组合 1629"/>
          <p:cNvGrpSpPr/>
          <p:nvPr/>
        </p:nvGrpSpPr>
        <p:grpSpPr>
          <a:xfrm>
            <a:off x="29276720" y="5119134"/>
            <a:ext cx="1323975" cy="1229360"/>
            <a:chOff x="8575" y="619"/>
            <a:chExt cx="2544" cy="2156"/>
          </a:xfrm>
        </p:grpSpPr>
        <p:grpSp>
          <p:nvGrpSpPr>
            <p:cNvPr id="1631" name="组合 1630"/>
            <p:cNvGrpSpPr/>
            <p:nvPr/>
          </p:nvGrpSpPr>
          <p:grpSpPr>
            <a:xfrm>
              <a:off x="8879" y="905"/>
              <a:ext cx="2240" cy="1870"/>
              <a:chOff x="6820" y="965"/>
              <a:chExt cx="2240" cy="1870"/>
            </a:xfrm>
          </p:grpSpPr>
          <p:sp>
            <p:nvSpPr>
              <p:cNvPr id="1632" name="圆角矩形 1631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圆角矩形 1632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Conv5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5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34" name="圆角矩形 1633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35" name="直接箭头连接符 1634"/>
              <p:cNvCxnSpPr>
                <a:stCxn id="1633" idx="2"/>
                <a:endCxn id="1634" idx="0"/>
              </p:cNvCxnSpPr>
              <p:nvPr/>
            </p:nvCxnSpPr>
            <p:spPr>
              <a:xfrm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636" name="组合 1635"/>
            <p:cNvGrpSpPr/>
            <p:nvPr/>
          </p:nvGrpSpPr>
          <p:grpSpPr>
            <a:xfrm>
              <a:off x="8575" y="619"/>
              <a:ext cx="2240" cy="1870"/>
              <a:chOff x="6820" y="965"/>
              <a:chExt cx="2240" cy="1870"/>
            </a:xfrm>
          </p:grpSpPr>
          <p:sp>
            <p:nvSpPr>
              <p:cNvPr id="1637" name="圆角矩形 1636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圆角矩形 1637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39" name="圆角矩形 1638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Conv5</a:t>
                </a: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×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5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40" name="直接箭头连接符 1639"/>
              <p:cNvCxnSpPr>
                <a:stCxn id="1638" idx="2"/>
                <a:endCxn id="1639" idx="0"/>
              </p:cNvCxnSpPr>
              <p:nvPr/>
            </p:nvCxnSpPr>
            <p:spPr>
              <a:xfrm flipV="1"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1681" name="文本框 1680"/>
          <p:cNvSpPr txBox="1"/>
          <p:nvPr/>
        </p:nvSpPr>
        <p:spPr>
          <a:xfrm>
            <a:off x="31478220" y="11461750"/>
            <a:ext cx="2098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Local corner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Interaction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83" name="文本框 1682"/>
          <p:cNvSpPr txBox="1"/>
          <p:nvPr/>
        </p:nvSpPr>
        <p:spPr>
          <a:xfrm>
            <a:off x="24424005" y="11250295"/>
            <a:ext cx="2098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Complex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GlobalScope MLP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85" name="直接箭头连接符 1684"/>
          <p:cNvCxnSpPr/>
          <p:nvPr/>
        </p:nvCxnSpPr>
        <p:spPr>
          <a:xfrm flipV="1">
            <a:off x="29852620" y="6348730"/>
            <a:ext cx="0" cy="412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686" name="组合 1685"/>
          <p:cNvGrpSpPr/>
          <p:nvPr/>
        </p:nvGrpSpPr>
        <p:grpSpPr>
          <a:xfrm>
            <a:off x="29292595" y="10394714"/>
            <a:ext cx="1323975" cy="1229360"/>
            <a:chOff x="8575" y="619"/>
            <a:chExt cx="2544" cy="2156"/>
          </a:xfrm>
        </p:grpSpPr>
        <p:grpSp>
          <p:nvGrpSpPr>
            <p:cNvPr id="1687" name="组合 1686"/>
            <p:cNvGrpSpPr/>
            <p:nvPr/>
          </p:nvGrpSpPr>
          <p:grpSpPr>
            <a:xfrm>
              <a:off x="8879" y="905"/>
              <a:ext cx="2240" cy="1870"/>
              <a:chOff x="6820" y="965"/>
              <a:chExt cx="2240" cy="1870"/>
            </a:xfrm>
          </p:grpSpPr>
          <p:sp>
            <p:nvSpPr>
              <p:cNvPr id="1688" name="圆角矩形 1687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圆角矩形 1688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Conv5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5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90" name="圆角矩形 1689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91" name="直接箭头连接符 1690"/>
              <p:cNvCxnSpPr>
                <a:stCxn id="1689" idx="2"/>
                <a:endCxn id="1690" idx="0"/>
              </p:cNvCxnSpPr>
              <p:nvPr/>
            </p:nvCxnSpPr>
            <p:spPr>
              <a:xfrm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692" name="组合 1691"/>
            <p:cNvGrpSpPr/>
            <p:nvPr/>
          </p:nvGrpSpPr>
          <p:grpSpPr>
            <a:xfrm>
              <a:off x="8575" y="619"/>
              <a:ext cx="2240" cy="1870"/>
              <a:chOff x="6820" y="965"/>
              <a:chExt cx="2240" cy="1870"/>
            </a:xfrm>
          </p:grpSpPr>
          <p:sp>
            <p:nvSpPr>
              <p:cNvPr id="1693" name="圆角矩形 1692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圆角矩形 1693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Conv1</a:t>
                </a: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×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1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95" name="圆角矩形 1694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Concat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96" name="直接箭头连接符 1695"/>
              <p:cNvCxnSpPr>
                <a:stCxn id="1694" idx="2"/>
                <a:endCxn id="1695" idx="0"/>
              </p:cNvCxnSpPr>
              <p:nvPr/>
            </p:nvCxnSpPr>
            <p:spPr>
              <a:xfrm flipV="1"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98" name="直接箭头连接符 1697"/>
          <p:cNvCxnSpPr/>
          <p:nvPr/>
        </p:nvCxnSpPr>
        <p:spPr>
          <a:xfrm flipH="1">
            <a:off x="30612715" y="10935335"/>
            <a:ext cx="9867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1" name="直接箭头连接符 1700"/>
          <p:cNvCxnSpPr/>
          <p:nvPr/>
        </p:nvCxnSpPr>
        <p:spPr>
          <a:xfrm flipV="1">
            <a:off x="28252420" y="10928985"/>
            <a:ext cx="1040130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2" name="直接箭头连接符 1701"/>
          <p:cNvCxnSpPr/>
          <p:nvPr/>
        </p:nvCxnSpPr>
        <p:spPr>
          <a:xfrm flipV="1">
            <a:off x="29852620" y="9958705"/>
            <a:ext cx="0" cy="412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73" name="组合 972"/>
          <p:cNvGrpSpPr/>
          <p:nvPr/>
        </p:nvGrpSpPr>
        <p:grpSpPr>
          <a:xfrm>
            <a:off x="24424005" y="11950065"/>
            <a:ext cx="10996930" cy="928370"/>
            <a:chOff x="19843" y="28446"/>
            <a:chExt cx="17318" cy="1462"/>
          </a:xfrm>
        </p:grpSpPr>
        <p:sp>
          <p:nvSpPr>
            <p:cNvPr id="1904" name="矩形 1903"/>
            <p:cNvSpPr/>
            <p:nvPr/>
          </p:nvSpPr>
          <p:spPr>
            <a:xfrm>
              <a:off x="19843" y="28446"/>
              <a:ext cx="17318" cy="14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2" name="组合 1911"/>
            <p:cNvGrpSpPr/>
            <p:nvPr/>
          </p:nvGrpSpPr>
          <p:grpSpPr>
            <a:xfrm>
              <a:off x="23512" y="29211"/>
              <a:ext cx="4966" cy="580"/>
              <a:chOff x="26182" y="40053"/>
              <a:chExt cx="4966" cy="580"/>
            </a:xfrm>
          </p:grpSpPr>
          <p:grpSp>
            <p:nvGrpSpPr>
              <p:cNvPr id="1906" name="组合 1905"/>
              <p:cNvGrpSpPr/>
              <p:nvPr/>
            </p:nvGrpSpPr>
            <p:grpSpPr>
              <a:xfrm>
                <a:off x="26182" y="40120"/>
                <a:ext cx="857" cy="513"/>
                <a:chOff x="30736" y="34046"/>
                <a:chExt cx="1205" cy="722"/>
              </a:xfrm>
            </p:grpSpPr>
            <p:sp>
              <p:nvSpPr>
                <p:cNvPr id="1985" name="流程图: 可选过程 1984"/>
                <p:cNvSpPr/>
                <p:nvPr/>
              </p:nvSpPr>
              <p:spPr>
                <a:xfrm>
                  <a:off x="30903" y="34164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07" name="流程图: 可选过程 1906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908" name="对象 1907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03" y="34086"/>
                <a:ext cx="716" cy="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" name="" r:id="rId11" imgW="241300" imgH="177165" progId="Equation.KSEE3">
                        <p:embed/>
                      </p:oleObj>
                    </mc:Choice>
                    <mc:Fallback>
                      <p:oleObj name="" r:id="rId11" imgW="2413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903" y="34086"/>
                              <a:ext cx="716" cy="5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11" name="文本框 1910"/>
              <p:cNvSpPr txBox="1"/>
              <p:nvPr/>
            </p:nvSpPr>
            <p:spPr>
              <a:xfrm>
                <a:off x="26871" y="40053"/>
                <a:ext cx="427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Context Boradcasting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913" name="组合 1912"/>
            <p:cNvGrpSpPr/>
            <p:nvPr/>
          </p:nvGrpSpPr>
          <p:grpSpPr>
            <a:xfrm>
              <a:off x="20045" y="29211"/>
              <a:ext cx="4966" cy="580"/>
              <a:chOff x="26182" y="40053"/>
              <a:chExt cx="4966" cy="580"/>
            </a:xfrm>
          </p:grpSpPr>
          <p:grpSp>
            <p:nvGrpSpPr>
              <p:cNvPr id="1914" name="组合 1913"/>
              <p:cNvGrpSpPr/>
              <p:nvPr/>
            </p:nvGrpSpPr>
            <p:grpSpPr>
              <a:xfrm>
                <a:off x="26182" y="40120"/>
                <a:ext cx="835" cy="513"/>
                <a:chOff x="30736" y="34046"/>
                <a:chExt cx="1174" cy="722"/>
              </a:xfrm>
            </p:grpSpPr>
            <p:sp>
              <p:nvSpPr>
                <p:cNvPr id="1984" name="流程图: 可选过程 1983"/>
                <p:cNvSpPr/>
                <p:nvPr/>
              </p:nvSpPr>
              <p:spPr>
                <a:xfrm>
                  <a:off x="30872" y="34164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15" name="流程图: 可选过程 1914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916" name="对象 1915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1054" y="34086"/>
                <a:ext cx="415" cy="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" name="" r:id="rId13" imgW="139700" imgH="177165" progId="Equation.KSEE3">
                        <p:embed/>
                      </p:oleObj>
                    </mc:Choice>
                    <mc:Fallback>
                      <p:oleObj name="" r:id="rId13" imgW="1397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054" y="34086"/>
                              <a:ext cx="415" cy="5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18" name="文本框 1917"/>
              <p:cNvSpPr txBox="1"/>
              <p:nvPr/>
            </p:nvSpPr>
            <p:spPr>
              <a:xfrm>
                <a:off x="26871" y="40053"/>
                <a:ext cx="427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Scaling Factors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967" name="组合 1966"/>
            <p:cNvGrpSpPr/>
            <p:nvPr/>
          </p:nvGrpSpPr>
          <p:grpSpPr>
            <a:xfrm>
              <a:off x="27894" y="29211"/>
              <a:ext cx="5739" cy="580"/>
              <a:chOff x="35819" y="42422"/>
              <a:chExt cx="5739" cy="580"/>
            </a:xfrm>
          </p:grpSpPr>
          <p:sp>
            <p:nvSpPr>
              <p:cNvPr id="1931" name="文本框 1930"/>
              <p:cNvSpPr txBox="1"/>
              <p:nvPr/>
            </p:nvSpPr>
            <p:spPr>
              <a:xfrm>
                <a:off x="36190" y="42422"/>
                <a:ext cx="53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Channel-wise Multiplication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956" name="组合 1955"/>
              <p:cNvGrpSpPr/>
              <p:nvPr/>
            </p:nvGrpSpPr>
            <p:grpSpPr>
              <a:xfrm>
                <a:off x="35819" y="42464"/>
                <a:ext cx="434" cy="434"/>
                <a:chOff x="39307" y="42400"/>
                <a:chExt cx="434" cy="434"/>
              </a:xfrm>
            </p:grpSpPr>
            <p:sp>
              <p:nvSpPr>
                <p:cNvPr id="1952" name="椭圆 1951"/>
                <p:cNvSpPr/>
                <p:nvPr/>
              </p:nvSpPr>
              <p:spPr>
                <a:xfrm>
                  <a:off x="39307" y="42400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53" name="直接连接符 1952"/>
                <p:cNvCxnSpPr/>
                <p:nvPr/>
              </p:nvCxnSpPr>
              <p:spPr>
                <a:xfrm>
                  <a:off x="39371" y="42464"/>
                  <a:ext cx="307" cy="30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54" name="直接连接符 1953"/>
                <p:cNvCxnSpPr/>
                <p:nvPr/>
              </p:nvCxnSpPr>
              <p:spPr>
                <a:xfrm flipH="1">
                  <a:off x="39371" y="42460"/>
                  <a:ext cx="307" cy="30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91" name="组合 1990"/>
            <p:cNvGrpSpPr/>
            <p:nvPr/>
          </p:nvGrpSpPr>
          <p:grpSpPr>
            <a:xfrm>
              <a:off x="20045" y="28546"/>
              <a:ext cx="7504" cy="580"/>
              <a:chOff x="25976" y="39976"/>
              <a:chExt cx="7504" cy="580"/>
            </a:xfrm>
          </p:grpSpPr>
          <p:grpSp>
            <p:nvGrpSpPr>
              <p:cNvPr id="1969" name="组合 1968"/>
              <p:cNvGrpSpPr/>
              <p:nvPr/>
            </p:nvGrpSpPr>
            <p:grpSpPr>
              <a:xfrm>
                <a:off x="25976" y="39976"/>
                <a:ext cx="7504" cy="580"/>
                <a:chOff x="26182" y="40053"/>
                <a:chExt cx="7504" cy="580"/>
              </a:xfrm>
            </p:grpSpPr>
            <p:sp>
              <p:nvSpPr>
                <p:cNvPr id="1971" name="流程图: 可选过程 1970"/>
                <p:cNvSpPr/>
                <p:nvPr/>
              </p:nvSpPr>
              <p:spPr>
                <a:xfrm>
                  <a:off x="26182" y="40120"/>
                  <a:ext cx="738" cy="42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74" name="文本框 1973"/>
                <p:cNvSpPr txBox="1"/>
                <p:nvPr/>
              </p:nvSpPr>
              <p:spPr>
                <a:xfrm>
                  <a:off x="26871" y="40053"/>
                  <a:ext cx="681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Real Domain Feature Extraction Unit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aphicFrame>
            <p:nvGraphicFramePr>
              <p:cNvPr id="1987" name="对象 198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6163" y="40088"/>
              <a:ext cx="38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" r:id="rId15" imgW="152400" imgH="139700" progId="Equation.KSEE3">
                      <p:embed/>
                    </p:oleObj>
                  </mc:Choice>
                  <mc:Fallback>
                    <p:oleObj name="" r:id="rId15" imgW="152400" imgH="1397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6163" y="40088"/>
                            <a:ext cx="387" cy="3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92" name="组合 1991"/>
            <p:cNvGrpSpPr/>
            <p:nvPr/>
          </p:nvGrpSpPr>
          <p:grpSpPr>
            <a:xfrm>
              <a:off x="27759" y="28546"/>
              <a:ext cx="7504" cy="580"/>
              <a:chOff x="33690" y="39976"/>
              <a:chExt cx="7504" cy="580"/>
            </a:xfrm>
          </p:grpSpPr>
          <p:grpSp>
            <p:nvGrpSpPr>
              <p:cNvPr id="1981" name="组合 1980"/>
              <p:cNvGrpSpPr/>
              <p:nvPr/>
            </p:nvGrpSpPr>
            <p:grpSpPr>
              <a:xfrm>
                <a:off x="33690" y="39976"/>
                <a:ext cx="7504" cy="580"/>
                <a:chOff x="26182" y="40053"/>
                <a:chExt cx="7504" cy="580"/>
              </a:xfrm>
            </p:grpSpPr>
            <p:sp>
              <p:nvSpPr>
                <p:cNvPr id="1982" name="流程图: 可选过程 1981"/>
                <p:cNvSpPr/>
                <p:nvPr/>
              </p:nvSpPr>
              <p:spPr>
                <a:xfrm>
                  <a:off x="26182" y="40120"/>
                  <a:ext cx="738" cy="42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83" name="文本框 1982"/>
                <p:cNvSpPr txBox="1"/>
                <p:nvPr/>
              </p:nvSpPr>
              <p:spPr>
                <a:xfrm>
                  <a:off x="26871" y="40053"/>
                  <a:ext cx="681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Imaginary Domain Feature Extraction Unit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aphicFrame>
            <p:nvGraphicFramePr>
              <p:cNvPr id="1989" name="对象 198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873" y="40088"/>
              <a:ext cx="38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" r:id="rId17" imgW="152400" imgH="139700" progId="Equation.KSEE3">
                      <p:embed/>
                    </p:oleObj>
                  </mc:Choice>
                  <mc:Fallback>
                    <p:oleObj name="" r:id="rId17" imgW="152400" imgH="1397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3873" y="40088"/>
                            <a:ext cx="387" cy="3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8" name="组合 67"/>
          <p:cNvGrpSpPr/>
          <p:nvPr/>
        </p:nvGrpSpPr>
        <p:grpSpPr>
          <a:xfrm>
            <a:off x="25167590" y="9380220"/>
            <a:ext cx="3011805" cy="2157095"/>
            <a:chOff x="26945" y="35829"/>
            <a:chExt cx="4743" cy="3397"/>
          </a:xfrm>
        </p:grpSpPr>
        <p:sp>
          <p:nvSpPr>
            <p:cNvPr id="1595" name="立方体 1594"/>
            <p:cNvSpPr/>
            <p:nvPr/>
          </p:nvSpPr>
          <p:spPr>
            <a:xfrm>
              <a:off x="29972" y="35829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6" name="立方体 1595"/>
            <p:cNvSpPr/>
            <p:nvPr/>
          </p:nvSpPr>
          <p:spPr>
            <a:xfrm>
              <a:off x="29908" y="35891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立方体 1596"/>
            <p:cNvSpPr/>
            <p:nvPr/>
          </p:nvSpPr>
          <p:spPr>
            <a:xfrm>
              <a:off x="29843" y="35960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立方体 1597"/>
            <p:cNvSpPr/>
            <p:nvPr/>
          </p:nvSpPr>
          <p:spPr>
            <a:xfrm>
              <a:off x="29779" y="36023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立方体 1598"/>
            <p:cNvSpPr/>
            <p:nvPr/>
          </p:nvSpPr>
          <p:spPr>
            <a:xfrm>
              <a:off x="29710" y="36089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立方体 1599"/>
            <p:cNvSpPr/>
            <p:nvPr/>
          </p:nvSpPr>
          <p:spPr>
            <a:xfrm>
              <a:off x="29646" y="3615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/>
            <p:nvPr/>
          </p:nvSpPr>
          <p:spPr>
            <a:xfrm>
              <a:off x="29460" y="36068"/>
              <a:ext cx="2035" cy="20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6" name="直接连接符 1605"/>
            <p:cNvCxnSpPr/>
            <p:nvPr/>
          </p:nvCxnSpPr>
          <p:spPr>
            <a:xfrm flipH="1">
              <a:off x="29827" y="37607"/>
              <a:ext cx="1161" cy="12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7" name="直接连接符 1606"/>
            <p:cNvCxnSpPr/>
            <p:nvPr/>
          </p:nvCxnSpPr>
          <p:spPr>
            <a:xfrm flipH="1">
              <a:off x="29827" y="37022"/>
              <a:ext cx="1161" cy="12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8" name="直接连接符 1607"/>
            <p:cNvCxnSpPr/>
            <p:nvPr/>
          </p:nvCxnSpPr>
          <p:spPr>
            <a:xfrm flipH="1">
              <a:off x="29843" y="36488"/>
              <a:ext cx="1161" cy="12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9" name="直接连接符 1608"/>
            <p:cNvCxnSpPr/>
            <p:nvPr/>
          </p:nvCxnSpPr>
          <p:spPr>
            <a:xfrm flipH="1">
              <a:off x="29301" y="36488"/>
              <a:ext cx="1161" cy="12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10" name="直接连接符 1609"/>
            <p:cNvCxnSpPr/>
            <p:nvPr/>
          </p:nvCxnSpPr>
          <p:spPr>
            <a:xfrm flipH="1">
              <a:off x="28746" y="36488"/>
              <a:ext cx="1161" cy="122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11" name="棱台 1610"/>
            <p:cNvSpPr/>
            <p:nvPr/>
          </p:nvSpPr>
          <p:spPr>
            <a:xfrm>
              <a:off x="30332" y="36936"/>
              <a:ext cx="274" cy="280"/>
            </a:xfrm>
            <a:prstGeom prst="beve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26" name="直接箭头连接符 1625"/>
            <p:cNvCxnSpPr/>
            <p:nvPr/>
          </p:nvCxnSpPr>
          <p:spPr>
            <a:xfrm flipV="1">
              <a:off x="26945" y="36771"/>
              <a:ext cx="1483" cy="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1" name="直接连接符 1600"/>
            <p:cNvCxnSpPr/>
            <p:nvPr/>
          </p:nvCxnSpPr>
          <p:spPr>
            <a:xfrm flipV="1">
              <a:off x="29654" y="36764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2" name="直接连接符 1601"/>
            <p:cNvCxnSpPr/>
            <p:nvPr/>
          </p:nvCxnSpPr>
          <p:spPr>
            <a:xfrm flipV="1">
              <a:off x="29654" y="37331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3" name="直接连接符 1602"/>
            <p:cNvCxnSpPr/>
            <p:nvPr/>
          </p:nvCxnSpPr>
          <p:spPr>
            <a:xfrm rot="16200000" flipV="1">
              <a:off x="29374" y="37059"/>
              <a:ext cx="1682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4" name="直接连接符 1603"/>
            <p:cNvCxnSpPr/>
            <p:nvPr/>
          </p:nvCxnSpPr>
          <p:spPr>
            <a:xfrm flipH="1" flipV="1">
              <a:off x="30770" y="36212"/>
              <a:ext cx="10" cy="17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93" name="组合 1992"/>
            <p:cNvGrpSpPr/>
            <p:nvPr/>
          </p:nvGrpSpPr>
          <p:grpSpPr>
            <a:xfrm>
              <a:off x="28297" y="37022"/>
              <a:ext cx="2226" cy="2204"/>
              <a:chOff x="28297" y="37022"/>
              <a:chExt cx="2226" cy="2204"/>
            </a:xfrm>
          </p:grpSpPr>
          <p:grpSp>
            <p:nvGrpSpPr>
              <p:cNvPr id="1612" name="组合 1611"/>
              <p:cNvGrpSpPr/>
              <p:nvPr/>
            </p:nvGrpSpPr>
            <p:grpSpPr>
              <a:xfrm>
                <a:off x="28297" y="37022"/>
                <a:ext cx="2226" cy="2205"/>
                <a:chOff x="29646" y="32193"/>
                <a:chExt cx="2475" cy="2400"/>
              </a:xfrm>
            </p:grpSpPr>
            <p:sp>
              <p:nvSpPr>
                <p:cNvPr id="1613" name="立方体 1612"/>
                <p:cNvSpPr/>
                <p:nvPr/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4" name="立方体 1613"/>
                <p:cNvSpPr/>
                <p:nvPr/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5" name="立方体 1614"/>
                <p:cNvSpPr/>
                <p:nvPr/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6" name="立方体 1615"/>
                <p:cNvSpPr/>
                <p:nvPr/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7" name="立方体 1616"/>
                <p:cNvSpPr/>
                <p:nvPr/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8" name="立方体 1617"/>
                <p:cNvSpPr/>
                <p:nvPr/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3" name="椭圆 1622"/>
                <p:cNvSpPr/>
                <p:nvPr/>
              </p:nvSpPr>
              <p:spPr>
                <a:xfrm>
                  <a:off x="29646" y="32404"/>
                  <a:ext cx="2262" cy="218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19" name="直接连接符 1618"/>
                <p:cNvCxnSpPr/>
                <p:nvPr/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620" name="直接连接符 1619"/>
                <p:cNvCxnSpPr/>
                <p:nvPr/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621" name="直接连接符 1620"/>
                <p:cNvCxnSpPr/>
                <p:nvPr/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622" name="直接连接符 1621"/>
                <p:cNvCxnSpPr/>
                <p:nvPr/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4" name="棱台 1623"/>
              <p:cNvSpPr/>
              <p:nvPr/>
            </p:nvSpPr>
            <p:spPr>
              <a:xfrm>
                <a:off x="29190" y="38080"/>
                <a:ext cx="274" cy="280"/>
              </a:xfrm>
              <a:prstGeom prst="bevel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5809615" y="13352145"/>
            <a:ext cx="5821680" cy="3672205"/>
            <a:chOff x="15260" y="31367"/>
            <a:chExt cx="9168" cy="5783"/>
          </a:xfrm>
        </p:grpSpPr>
        <p:sp>
          <p:nvSpPr>
            <p:cNvPr id="16" name="文本框 15"/>
            <p:cNvSpPr txBox="1"/>
            <p:nvPr/>
          </p:nvSpPr>
          <p:spPr>
            <a:xfrm rot="18900000">
              <a:off x="15260" y="31535"/>
              <a:ext cx="28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nput Tokens X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5811" y="31367"/>
              <a:ext cx="8617" cy="5783"/>
              <a:chOff x="14878" y="31626"/>
              <a:chExt cx="8617" cy="5783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15908" y="33450"/>
                <a:ext cx="0" cy="24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10" name="组合 309"/>
              <p:cNvGrpSpPr/>
              <p:nvPr/>
            </p:nvGrpSpPr>
            <p:grpSpPr>
              <a:xfrm>
                <a:off x="14878" y="31635"/>
                <a:ext cx="2068" cy="3509"/>
                <a:chOff x="14878" y="31635"/>
                <a:chExt cx="2068" cy="3509"/>
              </a:xfrm>
            </p:grpSpPr>
            <p:grpSp>
              <p:nvGrpSpPr>
                <p:cNvPr id="187" name="组合 186"/>
                <p:cNvGrpSpPr/>
                <p:nvPr/>
              </p:nvGrpSpPr>
              <p:grpSpPr>
                <a:xfrm>
                  <a:off x="14878" y="32838"/>
                  <a:ext cx="882" cy="2306"/>
                  <a:chOff x="18530" y="31317"/>
                  <a:chExt cx="882" cy="2306"/>
                </a:xfrm>
              </p:grpSpPr>
              <p:grpSp>
                <p:nvGrpSpPr>
                  <p:cNvPr id="130" name="组合 129"/>
                  <p:cNvGrpSpPr/>
                  <p:nvPr/>
                </p:nvGrpSpPr>
                <p:grpSpPr>
                  <a:xfrm>
                    <a:off x="18530" y="3273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31" name="立方体 13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立方体 13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" name="立方体 13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立方体 13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立方体 13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立方体 13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5" name="组合 144"/>
                  <p:cNvGrpSpPr/>
                  <p:nvPr/>
                </p:nvGrpSpPr>
                <p:grpSpPr>
                  <a:xfrm>
                    <a:off x="18530" y="3249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6" name="立方体 14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立方体 14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立方体 14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立方体 14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立方体 14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立方体 15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2" name="组合 151"/>
                  <p:cNvGrpSpPr/>
                  <p:nvPr/>
                </p:nvGrpSpPr>
                <p:grpSpPr>
                  <a:xfrm>
                    <a:off x="18531" y="3225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3" name="立方体 152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立方体 153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立方体 154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立方体 155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立方体 156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立方体 157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18532" y="3200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60" name="立方体 15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立方体 16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立方体 16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立方体 16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立方体 16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立方体 16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6" name="组合 165"/>
                  <p:cNvGrpSpPr/>
                  <p:nvPr/>
                </p:nvGrpSpPr>
                <p:grpSpPr>
                  <a:xfrm>
                    <a:off x="18530" y="3176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67" name="立方体 166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立方体 167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立方体 168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立方体 169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立方体 170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立方体 171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3" name="组合 172"/>
                  <p:cNvGrpSpPr/>
                  <p:nvPr/>
                </p:nvGrpSpPr>
                <p:grpSpPr>
                  <a:xfrm>
                    <a:off x="18533" y="3153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74" name="立方体 17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立方体 17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立方体 17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立方体 17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立方体 17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立方体 17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0" name="组合 179"/>
                  <p:cNvGrpSpPr/>
                  <p:nvPr/>
                </p:nvGrpSpPr>
                <p:grpSpPr>
                  <a:xfrm>
                    <a:off x="18534" y="3131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81" name="立方体 18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立方体 18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立方体 18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立方体 18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立方体 18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6" name="立方体 18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95" name="组合 294"/>
                <p:cNvGrpSpPr/>
                <p:nvPr/>
              </p:nvGrpSpPr>
              <p:grpSpPr>
                <a:xfrm>
                  <a:off x="16066" y="31635"/>
                  <a:ext cx="880" cy="2321"/>
                  <a:chOff x="16066" y="31635"/>
                  <a:chExt cx="880" cy="2321"/>
                </a:xfrm>
              </p:grpSpPr>
              <p:grpSp>
                <p:nvGrpSpPr>
                  <p:cNvPr id="239" name="组合 238"/>
                  <p:cNvGrpSpPr/>
                  <p:nvPr/>
                </p:nvGrpSpPr>
                <p:grpSpPr>
                  <a:xfrm>
                    <a:off x="16068" y="3307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40" name="立方体 23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立方体 24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立方体 24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立方体 24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立方体 24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5" name="立方体 24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6" name="组合 245"/>
                  <p:cNvGrpSpPr/>
                  <p:nvPr/>
                </p:nvGrpSpPr>
                <p:grpSpPr>
                  <a:xfrm>
                    <a:off x="16066" y="32828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47" name="立方体 246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立方体 247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立方体 248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立方体 249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立方体 250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立方体 251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53" name="组合 252"/>
                  <p:cNvGrpSpPr/>
                  <p:nvPr/>
                </p:nvGrpSpPr>
                <p:grpSpPr>
                  <a:xfrm>
                    <a:off x="16066" y="3259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54" name="立方体 25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立方体 25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立方体 25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立方体 25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立方体 25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立方体 25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0" name="组合 259"/>
                  <p:cNvGrpSpPr/>
                  <p:nvPr/>
                </p:nvGrpSpPr>
                <p:grpSpPr>
                  <a:xfrm>
                    <a:off x="16066" y="3235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61" name="立方体 26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立方体 26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立方体 26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立方体 26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立方体 26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立方体 26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7" name="组合 266"/>
                  <p:cNvGrpSpPr/>
                  <p:nvPr/>
                </p:nvGrpSpPr>
                <p:grpSpPr>
                  <a:xfrm>
                    <a:off x="16066" y="3211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68" name="立方体 26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立方体 26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立方体 26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立方体 27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立方体 27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立方体 27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16066" y="3187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75" name="立方体 274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" name="立方体 275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立方体 276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立方体 277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立方体 278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立方体 279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1" name="组合 280"/>
                  <p:cNvGrpSpPr/>
                  <p:nvPr/>
                </p:nvGrpSpPr>
                <p:grpSpPr>
                  <a:xfrm>
                    <a:off x="16066" y="31635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82" name="立方体 28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立方体 28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立方体 28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立方体 28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立方体 28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立方体 28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11" name="组合 310"/>
              <p:cNvGrpSpPr/>
              <p:nvPr/>
            </p:nvGrpSpPr>
            <p:grpSpPr>
              <a:xfrm>
                <a:off x="19439" y="31662"/>
                <a:ext cx="2068" cy="3509"/>
                <a:chOff x="14878" y="31635"/>
                <a:chExt cx="2068" cy="3509"/>
              </a:xfrm>
            </p:grpSpPr>
            <p:grpSp>
              <p:nvGrpSpPr>
                <p:cNvPr id="312" name="组合 311"/>
                <p:cNvGrpSpPr/>
                <p:nvPr/>
              </p:nvGrpSpPr>
              <p:grpSpPr>
                <a:xfrm>
                  <a:off x="14878" y="32838"/>
                  <a:ext cx="882" cy="2306"/>
                  <a:chOff x="18530" y="31317"/>
                  <a:chExt cx="882" cy="2306"/>
                </a:xfrm>
              </p:grpSpPr>
              <p:grpSp>
                <p:nvGrpSpPr>
                  <p:cNvPr id="313" name="组合 312"/>
                  <p:cNvGrpSpPr/>
                  <p:nvPr/>
                </p:nvGrpSpPr>
                <p:grpSpPr>
                  <a:xfrm>
                    <a:off x="18530" y="3273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14" name="立方体 31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立方体 31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立方体 31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立方体 31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立方体 31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立方体 31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0" name="组合 319"/>
                  <p:cNvGrpSpPr/>
                  <p:nvPr/>
                </p:nvGrpSpPr>
                <p:grpSpPr>
                  <a:xfrm>
                    <a:off x="18530" y="3249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21" name="立方体 32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立方体 32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立方体 32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立方体 32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立方体 32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" name="立方体 32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7" name="组合 326"/>
                  <p:cNvGrpSpPr/>
                  <p:nvPr/>
                </p:nvGrpSpPr>
                <p:grpSpPr>
                  <a:xfrm>
                    <a:off x="18531" y="3225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28" name="立方体 32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立方体 32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立方体 32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" name="立方体 33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" name="立方体 33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立方体 33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4" name="组合 333"/>
                  <p:cNvGrpSpPr/>
                  <p:nvPr/>
                </p:nvGrpSpPr>
                <p:grpSpPr>
                  <a:xfrm>
                    <a:off x="18532" y="3200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35" name="立方体 334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立方体 335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立方体 336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立方体 337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立方体 338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" name="立方体 339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1" name="组合 340"/>
                  <p:cNvGrpSpPr/>
                  <p:nvPr/>
                </p:nvGrpSpPr>
                <p:grpSpPr>
                  <a:xfrm>
                    <a:off x="18530" y="3176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42" name="立方体 34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立方体 34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立方体 34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立方体 34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立方体 34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立方体 34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8" name="组合 347"/>
                  <p:cNvGrpSpPr/>
                  <p:nvPr/>
                </p:nvGrpSpPr>
                <p:grpSpPr>
                  <a:xfrm>
                    <a:off x="18533" y="3153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49" name="立方体 348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0" name="立方体 349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立方体 350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立方体 351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立方体 352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立方体 353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55" name="组合 354"/>
                  <p:cNvGrpSpPr/>
                  <p:nvPr/>
                </p:nvGrpSpPr>
                <p:grpSpPr>
                  <a:xfrm>
                    <a:off x="18534" y="3131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56" name="立方体 35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立方体 35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立方体 35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9" name="立方体 35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立方体 35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1" name="立方体 36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62" name="组合 361"/>
                <p:cNvGrpSpPr/>
                <p:nvPr/>
              </p:nvGrpSpPr>
              <p:grpSpPr>
                <a:xfrm>
                  <a:off x="16066" y="31635"/>
                  <a:ext cx="880" cy="2321"/>
                  <a:chOff x="16066" y="31635"/>
                  <a:chExt cx="880" cy="2321"/>
                </a:xfrm>
              </p:grpSpPr>
              <p:grpSp>
                <p:nvGrpSpPr>
                  <p:cNvPr id="363" name="组合 362"/>
                  <p:cNvGrpSpPr/>
                  <p:nvPr/>
                </p:nvGrpSpPr>
                <p:grpSpPr>
                  <a:xfrm>
                    <a:off x="16068" y="3307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64" name="立方体 36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立方体 36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立方体 36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立方体 36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8" name="立方体 36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立方体 36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0" name="组合 369"/>
                  <p:cNvGrpSpPr/>
                  <p:nvPr/>
                </p:nvGrpSpPr>
                <p:grpSpPr>
                  <a:xfrm>
                    <a:off x="16066" y="32828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71" name="立方体 37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3" name="立方体 39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立方体 39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立方体 39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立方体 39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立方体 39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0" name="组合 399"/>
                  <p:cNvGrpSpPr/>
                  <p:nvPr/>
                </p:nvGrpSpPr>
                <p:grpSpPr>
                  <a:xfrm>
                    <a:off x="16066" y="3259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01" name="立方体 40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立方体 40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立方体 40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立方体 40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立方体 40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立方体 40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7" name="组合 406"/>
                  <p:cNvGrpSpPr/>
                  <p:nvPr/>
                </p:nvGrpSpPr>
                <p:grpSpPr>
                  <a:xfrm>
                    <a:off x="16066" y="3235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08" name="立方体 40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9" name="立方体 40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1" name="立方体 410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立方体 411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立方体 41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立方体 41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7" name="组合 416"/>
                  <p:cNvGrpSpPr/>
                  <p:nvPr/>
                </p:nvGrpSpPr>
                <p:grpSpPr>
                  <a:xfrm>
                    <a:off x="16066" y="3211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18" name="立方体 41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立方体 42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立方体 42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立方体 42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立方体 42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9" name="立方体 42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0" name="组合 429"/>
                  <p:cNvGrpSpPr/>
                  <p:nvPr/>
                </p:nvGrpSpPr>
                <p:grpSpPr>
                  <a:xfrm>
                    <a:off x="16066" y="3187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38" name="立方体 43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9" name="立方体 43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立方体 43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立方体 44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立方体 44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立方体 44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7" name="组合 446"/>
                  <p:cNvGrpSpPr/>
                  <p:nvPr/>
                </p:nvGrpSpPr>
                <p:grpSpPr>
                  <a:xfrm>
                    <a:off x="16066" y="31635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48" name="立方体 44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立方体 45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立方体 45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立方体 45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立方体 45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立方体 45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2" name="等腰三角形 11"/>
              <p:cNvSpPr/>
              <p:nvPr/>
            </p:nvSpPr>
            <p:spPr>
              <a:xfrm rot="5400000">
                <a:off x="15778" y="32827"/>
                <a:ext cx="1668" cy="1704"/>
              </a:xfrm>
              <a:prstGeom prst="triangle">
                <a:avLst>
                  <a:gd name="adj" fmla="val 58393"/>
                </a:avLst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16965" y="31608"/>
                <a:ext cx="1668" cy="1704"/>
              </a:xfrm>
              <a:prstGeom prst="triangle">
                <a:avLst>
                  <a:gd name="adj" fmla="val 58393"/>
                </a:avLst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17025" y="32236"/>
                <a:ext cx="2164" cy="2188"/>
                <a:chOff x="17025" y="32236"/>
                <a:chExt cx="2164" cy="2188"/>
              </a:xfrm>
            </p:grpSpPr>
            <p:grpSp>
              <p:nvGrpSpPr>
                <p:cNvPr id="303" name="组合 302"/>
                <p:cNvGrpSpPr/>
                <p:nvPr/>
              </p:nvGrpSpPr>
              <p:grpSpPr>
                <a:xfrm>
                  <a:off x="18311" y="32236"/>
                  <a:ext cx="878" cy="884"/>
                  <a:chOff x="9139" y="4125"/>
                  <a:chExt cx="878" cy="884"/>
                </a:xfrm>
              </p:grpSpPr>
              <p:sp>
                <p:nvSpPr>
                  <p:cNvPr id="304" name="立方体 303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5" name="立方体 304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立方体 305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立方体 306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立方体 307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立方体 308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17025" y="33540"/>
                  <a:ext cx="878" cy="884"/>
                  <a:chOff x="9139" y="4125"/>
                  <a:chExt cx="878" cy="884"/>
                </a:xfrm>
              </p:grpSpPr>
              <p:sp>
                <p:nvSpPr>
                  <p:cNvPr id="41" name="立方体 40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立方体 41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立方体 42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立方体 43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立方体 44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立方体 45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48" name="直接箭头连接符 47"/>
              <p:cNvCxnSpPr/>
              <p:nvPr/>
            </p:nvCxnSpPr>
            <p:spPr>
              <a:xfrm flipV="1">
                <a:off x="17616" y="34065"/>
                <a:ext cx="1823" cy="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V="1">
                <a:off x="18903" y="32795"/>
                <a:ext cx="1715" cy="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20465" y="33505"/>
                <a:ext cx="1887" cy="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51" name="组合 50"/>
              <p:cNvGrpSpPr/>
              <p:nvPr/>
            </p:nvGrpSpPr>
            <p:grpSpPr>
              <a:xfrm>
                <a:off x="22352" y="33306"/>
                <a:ext cx="434" cy="434"/>
                <a:chOff x="13693" y="7925"/>
                <a:chExt cx="434" cy="434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直接连接符 52"/>
                <p:cNvCxnSpPr>
                  <a:stCxn id="52" idx="2"/>
                  <a:endCxn id="52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endCxn id="52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/>
              <p:cNvCxnSpPr/>
              <p:nvPr/>
            </p:nvCxnSpPr>
            <p:spPr>
              <a:xfrm>
                <a:off x="15908" y="35891"/>
                <a:ext cx="66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22566" y="33735"/>
                <a:ext cx="12" cy="2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22787" y="33511"/>
                <a:ext cx="708" cy="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16771" y="34406"/>
                <a:ext cx="94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Avg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8879" y="35113"/>
                <a:ext cx="22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Broadcasting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7559" y="35956"/>
                <a:ext cx="327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Element-wise Addition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6945" y="36829"/>
                <a:ext cx="427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Times New Roman" panose="02020603050405020304" charset="0"/>
                    <a:cs typeface="Times New Roman" panose="02020603050405020304" charset="0"/>
                  </a:rPr>
                  <a:t>Context Broadcasting(CB)</a:t>
                </a:r>
                <a:endParaRPr lang="en-US" altLang="zh-CN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1051" name="组合 1050"/>
          <p:cNvGrpSpPr/>
          <p:nvPr/>
        </p:nvGrpSpPr>
        <p:grpSpPr>
          <a:xfrm rot="0">
            <a:off x="28027630" y="21229320"/>
            <a:ext cx="3173095" cy="1475740"/>
            <a:chOff x="24790" y="32212"/>
            <a:chExt cx="3654" cy="1575"/>
          </a:xfrm>
        </p:grpSpPr>
        <p:grpSp>
          <p:nvGrpSpPr>
            <p:cNvPr id="1052" name="组合 1051"/>
            <p:cNvGrpSpPr/>
            <p:nvPr/>
          </p:nvGrpSpPr>
          <p:grpSpPr>
            <a:xfrm rot="0">
              <a:off x="25274" y="32565"/>
              <a:ext cx="3170" cy="1222"/>
              <a:chOff x="21984" y="31086"/>
              <a:chExt cx="3170" cy="1222"/>
            </a:xfrm>
          </p:grpSpPr>
          <p:sp>
            <p:nvSpPr>
              <p:cNvPr id="1053" name="圆角矩形 1052"/>
              <p:cNvSpPr/>
              <p:nvPr/>
            </p:nvSpPr>
            <p:spPr>
              <a:xfrm>
                <a:off x="21984" y="31086"/>
                <a:ext cx="2322" cy="122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54" name="组合 1053"/>
              <p:cNvGrpSpPr/>
              <p:nvPr/>
            </p:nvGrpSpPr>
            <p:grpSpPr>
              <a:xfrm rot="5400000">
                <a:off x="23131" y="30184"/>
                <a:ext cx="990" cy="3057"/>
                <a:chOff x="29733" y="30673"/>
                <a:chExt cx="990" cy="3057"/>
              </a:xfrm>
            </p:grpSpPr>
            <p:grpSp>
              <p:nvGrpSpPr>
                <p:cNvPr id="1055" name="组合 1054"/>
                <p:cNvGrpSpPr/>
                <p:nvPr/>
              </p:nvGrpSpPr>
              <p:grpSpPr>
                <a:xfrm rot="0">
                  <a:off x="29733" y="30810"/>
                  <a:ext cx="990" cy="2920"/>
                  <a:chOff x="32092" y="31282"/>
                  <a:chExt cx="990" cy="2920"/>
                </a:xfrm>
              </p:grpSpPr>
              <p:sp>
                <p:nvSpPr>
                  <p:cNvPr id="1056" name="矩形 1055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32092" y="32099"/>
                    <a:ext cx="316" cy="2103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57" name="文本框 1056"/>
                  <p:cNvSpPr txBox="1"/>
                  <p:nvPr>
                    <p:custDataLst>
                      <p:tags r:id="rId19"/>
                    </p:custDataLst>
                  </p:nvPr>
                </p:nvSpPr>
                <p:spPr>
                  <a:xfrm rot="10800000">
                    <a:off x="32147" y="31450"/>
                    <a:ext cx="392" cy="256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x</a:t>
                    </a:r>
                    <a:endParaRPr lang="en-US" altLang="zh-CN" sz="12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058" name="矩形 1057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32408" y="32098"/>
                    <a:ext cx="316" cy="210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59" name="矩形 1058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32724" y="32098"/>
                    <a:ext cx="316" cy="210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60" name="文本框 1059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 rot="10800000">
                    <a:off x="32657" y="31282"/>
                    <a:ext cx="425" cy="271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1x1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1061" name="文本框 1060"/>
                <p:cNvSpPr txBox="1"/>
                <p:nvPr>
                  <p:custDataLst>
                    <p:tags r:id="rId23"/>
                  </p:custDataLst>
                </p:nvPr>
              </p:nvSpPr>
              <p:spPr>
                <a:xfrm rot="10800000">
                  <a:off x="30139" y="30673"/>
                  <a:ext cx="392" cy="287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Features from y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1062" name="组合 1061"/>
            <p:cNvGrpSpPr/>
            <p:nvPr/>
          </p:nvGrpSpPr>
          <p:grpSpPr>
            <a:xfrm rot="0">
              <a:off x="24790" y="32212"/>
              <a:ext cx="3296" cy="1222"/>
              <a:chOff x="21984" y="31086"/>
              <a:chExt cx="3296" cy="1222"/>
            </a:xfrm>
          </p:grpSpPr>
          <p:sp>
            <p:nvSpPr>
              <p:cNvPr id="1063" name="圆角矩形 1062"/>
              <p:cNvSpPr/>
              <p:nvPr/>
            </p:nvSpPr>
            <p:spPr>
              <a:xfrm>
                <a:off x="21984" y="31086"/>
                <a:ext cx="2322" cy="122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64" name="组合 1063"/>
              <p:cNvGrpSpPr/>
              <p:nvPr/>
            </p:nvGrpSpPr>
            <p:grpSpPr>
              <a:xfrm rot="5400000">
                <a:off x="23157" y="30097"/>
                <a:ext cx="1063" cy="3183"/>
                <a:chOff x="29673" y="30547"/>
                <a:chExt cx="1063" cy="3183"/>
              </a:xfrm>
            </p:grpSpPr>
            <p:grpSp>
              <p:nvGrpSpPr>
                <p:cNvPr id="1065" name="组合 1064"/>
                <p:cNvGrpSpPr/>
                <p:nvPr/>
              </p:nvGrpSpPr>
              <p:grpSpPr>
                <a:xfrm rot="0">
                  <a:off x="29673" y="30796"/>
                  <a:ext cx="1063" cy="2934"/>
                  <a:chOff x="32032" y="31268"/>
                  <a:chExt cx="1063" cy="2934"/>
                </a:xfrm>
              </p:grpSpPr>
              <p:sp>
                <p:nvSpPr>
                  <p:cNvPr id="1066" name="矩形 1065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32092" y="32097"/>
                    <a:ext cx="316" cy="21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67" name="文本框 1066"/>
                  <p:cNvSpPr txBox="1"/>
                  <p:nvPr>
                    <p:custDataLst>
                      <p:tags r:id="rId25"/>
                    </p:custDataLst>
                  </p:nvPr>
                </p:nvSpPr>
                <p:spPr>
                  <a:xfrm rot="10800000">
                    <a:off x="32032" y="31318"/>
                    <a:ext cx="425" cy="256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x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068" name="矩形 1067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32408" y="32098"/>
                    <a:ext cx="316" cy="21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69" name="矩形 1068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32724" y="32098"/>
                    <a:ext cx="316" cy="21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070" name="文本框 1069"/>
                  <p:cNvSpPr txBox="1"/>
                  <p:nvPr>
                    <p:custDataLst>
                      <p:tags r:id="rId28"/>
                    </p:custDataLst>
                  </p:nvPr>
                </p:nvSpPr>
                <p:spPr>
                  <a:xfrm rot="10800000">
                    <a:off x="32670" y="31268"/>
                    <a:ext cx="425" cy="271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1x1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1071" name="文本框 1070"/>
                <p:cNvSpPr txBox="1"/>
                <p:nvPr>
                  <p:custDataLst>
                    <p:tags r:id="rId29"/>
                  </p:custDataLst>
                </p:nvPr>
              </p:nvSpPr>
              <p:spPr>
                <a:xfrm rot="10800000">
                  <a:off x="29978" y="30547"/>
                  <a:ext cx="425" cy="287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1400">
                      <a:latin typeface="Times New Roman" panose="02020603050405020304" charset="0"/>
                      <a:cs typeface="Times New Roman" panose="02020603050405020304" charset="0"/>
                    </a:rPr>
                    <a:t>Features from y</a:t>
                  </a:r>
                  <a:endParaRPr lang="en-US" altLang="zh-CN" sz="1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1072" name="组合 1071"/>
          <p:cNvGrpSpPr/>
          <p:nvPr/>
        </p:nvGrpSpPr>
        <p:grpSpPr>
          <a:xfrm rot="0">
            <a:off x="28030805" y="19128105"/>
            <a:ext cx="3170555" cy="1808480"/>
            <a:chOff x="24769" y="30752"/>
            <a:chExt cx="3651" cy="1930"/>
          </a:xfrm>
        </p:grpSpPr>
        <p:grpSp>
          <p:nvGrpSpPr>
            <p:cNvPr id="1073" name="组合 1072"/>
            <p:cNvGrpSpPr/>
            <p:nvPr/>
          </p:nvGrpSpPr>
          <p:grpSpPr>
            <a:xfrm>
              <a:off x="24769" y="30752"/>
              <a:ext cx="3651" cy="1550"/>
              <a:chOff x="28699" y="30822"/>
              <a:chExt cx="3651" cy="1550"/>
            </a:xfrm>
          </p:grpSpPr>
          <p:grpSp>
            <p:nvGrpSpPr>
              <p:cNvPr id="1074" name="组合 1073"/>
              <p:cNvGrpSpPr/>
              <p:nvPr/>
            </p:nvGrpSpPr>
            <p:grpSpPr>
              <a:xfrm rot="0">
                <a:off x="29180" y="31150"/>
                <a:ext cx="3170" cy="1222"/>
                <a:chOff x="21984" y="31086"/>
                <a:chExt cx="3170" cy="1222"/>
              </a:xfrm>
            </p:grpSpPr>
            <p:sp>
              <p:nvSpPr>
                <p:cNvPr id="1075" name="圆角矩形 1074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076" name="组合 1075"/>
                <p:cNvGrpSpPr/>
                <p:nvPr/>
              </p:nvGrpSpPr>
              <p:grpSpPr>
                <a:xfrm rot="5400000">
                  <a:off x="23128" y="30186"/>
                  <a:ext cx="995" cy="3057"/>
                  <a:chOff x="29733" y="30673"/>
                  <a:chExt cx="995" cy="3057"/>
                </a:xfrm>
              </p:grpSpPr>
              <p:grpSp>
                <p:nvGrpSpPr>
                  <p:cNvPr id="1077" name="组合 1076"/>
                  <p:cNvGrpSpPr/>
                  <p:nvPr/>
                </p:nvGrpSpPr>
                <p:grpSpPr>
                  <a:xfrm rot="0">
                    <a:off x="29733" y="30811"/>
                    <a:ext cx="995" cy="2919"/>
                    <a:chOff x="32092" y="31283"/>
                    <a:chExt cx="995" cy="2919"/>
                  </a:xfrm>
                </p:grpSpPr>
                <p:sp>
                  <p:nvSpPr>
                    <p:cNvPr id="1078" name="矩形 1077"/>
                    <p:cNvSpPr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32092" y="32099"/>
                      <a:ext cx="316" cy="21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79" name="文本框 1078"/>
                    <p:cNvSpPr txBox="1"/>
                    <p:nvPr>
                      <p:custDataLst>
                        <p:tags r:id="rId31"/>
                      </p:custDataLst>
                    </p:nvPr>
                  </p:nvSpPr>
                  <p:spPr>
                    <a:xfrm rot="10800000">
                      <a:off x="32147" y="31450"/>
                      <a:ext cx="392" cy="256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080" name="矩形 1079"/>
                    <p:cNvSpPr/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81" name="矩形 1080"/>
                    <p:cNvSpPr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82" name="文本框 1081"/>
                    <p:cNvSpPr txBox="1"/>
                    <p:nvPr>
                      <p:custDataLst>
                        <p:tags r:id="rId34"/>
                      </p:custDataLst>
                    </p:nvPr>
                  </p:nvSpPr>
                  <p:spPr>
                    <a:xfrm rot="10800000">
                      <a:off x="32662" y="31283"/>
                      <a:ext cx="425" cy="271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1x1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1083" name="文本框 1082"/>
                  <p:cNvSpPr txBox="1"/>
                  <p:nvPr>
                    <p:custDataLst>
                      <p:tags r:id="rId35"/>
                    </p:custDataLst>
                  </p:nvPr>
                </p:nvSpPr>
                <p:spPr>
                  <a:xfrm rot="10800000">
                    <a:off x="30139" y="30673"/>
                    <a:ext cx="392" cy="287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2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1084" name="组合 1083"/>
              <p:cNvGrpSpPr/>
              <p:nvPr/>
            </p:nvGrpSpPr>
            <p:grpSpPr>
              <a:xfrm rot="0">
                <a:off x="28699" y="30822"/>
                <a:ext cx="3321" cy="1222"/>
                <a:chOff x="21984" y="31086"/>
                <a:chExt cx="3321" cy="1222"/>
              </a:xfrm>
            </p:grpSpPr>
            <p:sp>
              <p:nvSpPr>
                <p:cNvPr id="1085" name="圆角矩形 1084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086" name="组合 1085"/>
                <p:cNvGrpSpPr/>
                <p:nvPr/>
              </p:nvGrpSpPr>
              <p:grpSpPr>
                <a:xfrm rot="5400000">
                  <a:off x="23182" y="30090"/>
                  <a:ext cx="1037" cy="3208"/>
                  <a:chOff x="29692" y="30522"/>
                  <a:chExt cx="1037" cy="3208"/>
                </a:xfrm>
              </p:grpSpPr>
              <p:grpSp>
                <p:nvGrpSpPr>
                  <p:cNvPr id="1087" name="组合 1086"/>
                  <p:cNvGrpSpPr/>
                  <p:nvPr/>
                </p:nvGrpSpPr>
                <p:grpSpPr>
                  <a:xfrm rot="0">
                    <a:off x="29692" y="30776"/>
                    <a:ext cx="1037" cy="2954"/>
                    <a:chOff x="32051" y="31248"/>
                    <a:chExt cx="1037" cy="2954"/>
                  </a:xfrm>
                </p:grpSpPr>
                <p:sp>
                  <p:nvSpPr>
                    <p:cNvPr id="1088" name="矩形 1087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32092" y="32097"/>
                      <a:ext cx="316" cy="21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89" name="文本框 1088"/>
                    <p:cNvSpPr txBox="1"/>
                    <p:nvPr>
                      <p:custDataLst>
                        <p:tags r:id="rId37"/>
                      </p:custDataLst>
                    </p:nvPr>
                  </p:nvSpPr>
                  <p:spPr>
                    <a:xfrm rot="10800000">
                      <a:off x="32051" y="31299"/>
                      <a:ext cx="425" cy="256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090" name="矩形 1089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91" name="矩形 1090"/>
                    <p:cNvSpPr/>
                    <p:nvPr>
                      <p:custDataLst>
                        <p:tags r:id="rId39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92" name="文本框 1091"/>
                    <p:cNvSpPr txBox="1"/>
                    <p:nvPr>
                      <p:custDataLst>
                        <p:tags r:id="rId40"/>
                      </p:custDataLst>
                    </p:nvPr>
                  </p:nvSpPr>
                  <p:spPr>
                    <a:xfrm rot="10800000">
                      <a:off x="32663" y="31248"/>
                      <a:ext cx="425" cy="271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1x1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1093" name="文本框 1092"/>
                  <p:cNvSpPr txBox="1"/>
                  <p:nvPr>
                    <p:custDataLst>
                      <p:tags r:id="rId41"/>
                    </p:custDataLst>
                  </p:nvPr>
                </p:nvSpPr>
                <p:spPr>
                  <a:xfrm rot="10800000">
                    <a:off x="29996" y="30522"/>
                    <a:ext cx="425" cy="287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  <p:sp>
          <p:nvSpPr>
            <p:cNvPr id="1094" name="文本框 1093"/>
            <p:cNvSpPr txBox="1"/>
            <p:nvPr/>
          </p:nvSpPr>
          <p:spPr>
            <a:xfrm>
              <a:off x="25548" y="32322"/>
              <a:ext cx="2172" cy="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b="1">
                  <a:latin typeface="Times New Roman" panose="02020603050405020304" charset="0"/>
                  <a:cs typeface="Times New Roman" panose="02020603050405020304" charset="0"/>
                </a:rPr>
                <a:t>Channel</a:t>
              </a:r>
              <a:r>
                <a:rPr lang="zh-CN" altLang="en-US" sz="1600" b="1">
                  <a:latin typeface="Times New Roman" panose="02020603050405020304" charset="0"/>
                  <a:cs typeface="Times New Roman" panose="02020603050405020304" charset="0"/>
                </a:rPr>
                <a:t> 1</a:t>
              </a:r>
              <a:endParaRPr lang="zh-CN" altLang="en-US" sz="16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095" name="文本框 1094"/>
          <p:cNvSpPr txBox="1"/>
          <p:nvPr/>
        </p:nvSpPr>
        <p:spPr>
          <a:xfrm>
            <a:off x="28729305" y="22705060"/>
            <a:ext cx="1884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Chennel</a:t>
            </a:r>
            <a:r>
              <a:rPr lang="zh-CN" altLang="en-US" sz="1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20" name="直接连接符 1119"/>
          <p:cNvCxnSpPr/>
          <p:nvPr/>
        </p:nvCxnSpPr>
        <p:spPr>
          <a:xfrm>
            <a:off x="29218890" y="23260050"/>
            <a:ext cx="0" cy="496570"/>
          </a:xfrm>
          <a:prstGeom prst="line">
            <a:avLst/>
          </a:prstGeom>
          <a:ln w="5715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>
            <a:off x="10697845" y="17818100"/>
            <a:ext cx="13942695" cy="9884410"/>
            <a:chOff x="20164" y="28427"/>
            <a:chExt cx="21957" cy="15566"/>
          </a:xfrm>
        </p:grpSpPr>
        <p:sp>
          <p:nvSpPr>
            <p:cNvPr id="1008" name="右箭头 1007"/>
            <p:cNvSpPr/>
            <p:nvPr/>
          </p:nvSpPr>
          <p:spPr>
            <a:xfrm flipH="1">
              <a:off x="26863" y="39838"/>
              <a:ext cx="1001" cy="54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5" name="矩形 974"/>
            <p:cNvSpPr/>
            <p:nvPr/>
          </p:nvSpPr>
          <p:spPr>
            <a:xfrm>
              <a:off x="20164" y="43051"/>
              <a:ext cx="21332" cy="94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1" name="矩形 970"/>
            <p:cNvSpPr/>
            <p:nvPr/>
          </p:nvSpPr>
          <p:spPr>
            <a:xfrm>
              <a:off x="20164" y="28427"/>
              <a:ext cx="21332" cy="1446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4" name="图片 93" descr="sampling_picture"/>
            <p:cNvPicPr/>
            <p:nvPr/>
          </p:nvPicPr>
          <p:blipFill>
            <a:blip r:embed="rId42"/>
            <a:srcRect l="28043" t="38617" r="25969" b="12176"/>
            <a:stretch>
              <a:fillRect/>
            </a:stretch>
          </p:blipFill>
          <p:spPr>
            <a:xfrm>
              <a:off x="20368" y="38128"/>
              <a:ext cx="6367" cy="4055"/>
            </a:xfrm>
            <a:prstGeom prst="rect">
              <a:avLst/>
            </a:prstGeom>
          </p:spPr>
        </p:pic>
        <p:pic>
          <p:nvPicPr>
            <p:cNvPr id="95" name="图片 94" descr="picture"/>
            <p:cNvPicPr>
              <a:picLocks noChangeAspect="1"/>
            </p:cNvPicPr>
            <p:nvPr/>
          </p:nvPicPr>
          <p:blipFill>
            <a:blip r:embed="rId43"/>
            <a:srcRect l="27452" t="38403" r="26481" b="12708"/>
            <a:stretch>
              <a:fillRect/>
            </a:stretch>
          </p:blipFill>
          <p:spPr>
            <a:xfrm>
              <a:off x="20411" y="28713"/>
              <a:ext cx="6367" cy="4054"/>
            </a:xfrm>
            <a:prstGeom prst="rect">
              <a:avLst/>
            </a:prstGeom>
          </p:spPr>
        </p:pic>
        <p:sp>
          <p:nvSpPr>
            <p:cNvPr id="944" name="圆角矩形 943"/>
            <p:cNvSpPr/>
            <p:nvPr/>
          </p:nvSpPr>
          <p:spPr>
            <a:xfrm>
              <a:off x="36802" y="29446"/>
              <a:ext cx="4393" cy="119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76" name="组合 575"/>
            <p:cNvGrpSpPr/>
            <p:nvPr/>
          </p:nvGrpSpPr>
          <p:grpSpPr>
            <a:xfrm rot="0">
              <a:off x="37123" y="33601"/>
              <a:ext cx="4997" cy="2523"/>
              <a:chOff x="24790" y="32212"/>
              <a:chExt cx="3654" cy="1575"/>
            </a:xfrm>
          </p:grpSpPr>
          <p:grpSp>
            <p:nvGrpSpPr>
              <p:cNvPr id="489" name="组合 488"/>
              <p:cNvGrpSpPr/>
              <p:nvPr/>
            </p:nvGrpSpPr>
            <p:grpSpPr>
              <a:xfrm rot="0">
                <a:off x="25274" y="32565"/>
                <a:ext cx="3170" cy="1222"/>
                <a:chOff x="21984" y="31086"/>
                <a:chExt cx="3170" cy="1222"/>
              </a:xfrm>
            </p:grpSpPr>
            <p:sp>
              <p:nvSpPr>
                <p:cNvPr id="490" name="圆角矩形 489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491" name="组合 490"/>
                <p:cNvGrpSpPr/>
                <p:nvPr/>
              </p:nvGrpSpPr>
              <p:grpSpPr>
                <a:xfrm rot="5400000">
                  <a:off x="23131" y="30184"/>
                  <a:ext cx="990" cy="3057"/>
                  <a:chOff x="29733" y="30673"/>
                  <a:chExt cx="990" cy="3057"/>
                </a:xfrm>
              </p:grpSpPr>
              <p:grpSp>
                <p:nvGrpSpPr>
                  <p:cNvPr id="492" name="组合 491"/>
                  <p:cNvGrpSpPr/>
                  <p:nvPr/>
                </p:nvGrpSpPr>
                <p:grpSpPr>
                  <a:xfrm rot="0">
                    <a:off x="29733" y="30810"/>
                    <a:ext cx="990" cy="2920"/>
                    <a:chOff x="32092" y="31282"/>
                    <a:chExt cx="990" cy="2920"/>
                  </a:xfrm>
                </p:grpSpPr>
                <p:sp>
                  <p:nvSpPr>
                    <p:cNvPr id="493" name="矩形 492"/>
                    <p:cNvSpPr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32092" y="32099"/>
                      <a:ext cx="316" cy="21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494" name="文本框 493"/>
                    <p:cNvSpPr txBox="1"/>
                    <p:nvPr>
                      <p:custDataLst>
                        <p:tags r:id="rId45"/>
                      </p:custDataLst>
                    </p:nvPr>
                  </p:nvSpPr>
                  <p:spPr>
                    <a:xfrm rot="10800000">
                      <a:off x="32178" y="31450"/>
                      <a:ext cx="361" cy="256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495" name="矩形 494"/>
                    <p:cNvSpPr/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496" name="矩形 495"/>
                    <p:cNvSpPr/>
                    <p:nvPr>
                      <p:custDataLst>
                        <p:tags r:id="rId47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497" name="文本框 496"/>
                    <p:cNvSpPr txBox="1"/>
                    <p:nvPr>
                      <p:custDataLst>
                        <p:tags r:id="rId48"/>
                      </p:custDataLst>
                    </p:nvPr>
                  </p:nvSpPr>
                  <p:spPr>
                    <a:xfrm rot="10800000">
                      <a:off x="32691" y="31282"/>
                      <a:ext cx="391" cy="271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3x3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498" name="文本框 497"/>
                  <p:cNvSpPr txBox="1"/>
                  <p:nvPr>
                    <p:custDataLst>
                      <p:tags r:id="rId49"/>
                    </p:custDataLst>
                  </p:nvPr>
                </p:nvSpPr>
                <p:spPr>
                  <a:xfrm rot="10800000">
                    <a:off x="30170" y="30673"/>
                    <a:ext cx="361" cy="287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2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499" name="组合 498"/>
              <p:cNvGrpSpPr/>
              <p:nvPr/>
            </p:nvGrpSpPr>
            <p:grpSpPr>
              <a:xfrm rot="0">
                <a:off x="24790" y="32212"/>
                <a:ext cx="3296" cy="1222"/>
                <a:chOff x="21984" y="31086"/>
                <a:chExt cx="3296" cy="1222"/>
              </a:xfrm>
            </p:grpSpPr>
            <p:sp>
              <p:nvSpPr>
                <p:cNvPr id="500" name="圆角矩形 499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01" name="组合 500"/>
                <p:cNvGrpSpPr/>
                <p:nvPr/>
              </p:nvGrpSpPr>
              <p:grpSpPr>
                <a:xfrm rot="5400000">
                  <a:off x="23174" y="30114"/>
                  <a:ext cx="1029" cy="3183"/>
                  <a:chOff x="29707" y="30547"/>
                  <a:chExt cx="1029" cy="3183"/>
                </a:xfrm>
              </p:grpSpPr>
              <p:grpSp>
                <p:nvGrpSpPr>
                  <p:cNvPr id="502" name="组合 501"/>
                  <p:cNvGrpSpPr/>
                  <p:nvPr/>
                </p:nvGrpSpPr>
                <p:grpSpPr>
                  <a:xfrm rot="0">
                    <a:off x="29707" y="30796"/>
                    <a:ext cx="1029" cy="2934"/>
                    <a:chOff x="32066" y="31268"/>
                    <a:chExt cx="1029" cy="2934"/>
                  </a:xfrm>
                </p:grpSpPr>
                <p:sp>
                  <p:nvSpPr>
                    <p:cNvPr id="503" name="矩形 502"/>
                    <p:cNvSpPr/>
                    <p:nvPr>
                      <p:custDataLst>
                        <p:tags r:id="rId50"/>
                      </p:custDataLst>
                    </p:nvPr>
                  </p:nvSpPr>
                  <p:spPr>
                    <a:xfrm>
                      <a:off x="32092" y="32097"/>
                      <a:ext cx="316" cy="21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04" name="文本框 503"/>
                    <p:cNvSpPr txBox="1"/>
                    <p:nvPr>
                      <p:custDataLst>
                        <p:tags r:id="rId51"/>
                      </p:custDataLst>
                    </p:nvPr>
                  </p:nvSpPr>
                  <p:spPr>
                    <a:xfrm rot="10800000">
                      <a:off x="32066" y="31318"/>
                      <a:ext cx="391" cy="256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505" name="矩形 504"/>
                    <p:cNvSpPr/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06" name="矩形 505"/>
                    <p:cNvSpPr/>
                    <p:nvPr>
                      <p:custDataLst>
                        <p:tags r:id="rId53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07" name="文本框 506"/>
                    <p:cNvSpPr txBox="1"/>
                    <p:nvPr>
                      <p:custDataLst>
                        <p:tags r:id="rId54"/>
                      </p:custDataLst>
                    </p:nvPr>
                  </p:nvSpPr>
                  <p:spPr>
                    <a:xfrm rot="10800000">
                      <a:off x="32704" y="31268"/>
                      <a:ext cx="391" cy="271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3x3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508" name="文本框 507"/>
                  <p:cNvSpPr txBox="1"/>
                  <p:nvPr>
                    <p:custDataLst>
                      <p:tags r:id="rId55"/>
                    </p:custDataLst>
                  </p:nvPr>
                </p:nvSpPr>
                <p:spPr>
                  <a:xfrm rot="10800000">
                    <a:off x="30029" y="30547"/>
                    <a:ext cx="385" cy="287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  <p:grpSp>
          <p:nvGrpSpPr>
            <p:cNvPr id="767" name="组合 766"/>
            <p:cNvGrpSpPr/>
            <p:nvPr/>
          </p:nvGrpSpPr>
          <p:grpSpPr>
            <a:xfrm rot="0">
              <a:off x="37128" y="30008"/>
              <a:ext cx="4993" cy="3046"/>
              <a:chOff x="24769" y="30752"/>
              <a:chExt cx="3651" cy="1901"/>
            </a:xfrm>
          </p:grpSpPr>
          <p:grpSp>
            <p:nvGrpSpPr>
              <p:cNvPr id="575" name="组合 574"/>
              <p:cNvGrpSpPr/>
              <p:nvPr/>
            </p:nvGrpSpPr>
            <p:grpSpPr>
              <a:xfrm>
                <a:off x="24769" y="30752"/>
                <a:ext cx="3651" cy="1550"/>
                <a:chOff x="28699" y="30822"/>
                <a:chExt cx="3651" cy="1550"/>
              </a:xfrm>
            </p:grpSpPr>
            <p:grpSp>
              <p:nvGrpSpPr>
                <p:cNvPr id="302" name="组合 301"/>
                <p:cNvGrpSpPr/>
                <p:nvPr/>
              </p:nvGrpSpPr>
              <p:grpSpPr>
                <a:xfrm rot="0">
                  <a:off x="29180" y="31150"/>
                  <a:ext cx="3170" cy="1222"/>
                  <a:chOff x="21984" y="31086"/>
                  <a:chExt cx="3170" cy="1222"/>
                </a:xfrm>
              </p:grpSpPr>
              <p:sp>
                <p:nvSpPr>
                  <p:cNvPr id="452" name="圆角矩形 451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58" name="组合 457"/>
                  <p:cNvGrpSpPr/>
                  <p:nvPr/>
                </p:nvGrpSpPr>
                <p:grpSpPr>
                  <a:xfrm rot="5400000">
                    <a:off x="23128" y="30186"/>
                    <a:ext cx="995" cy="3057"/>
                    <a:chOff x="29733" y="30673"/>
                    <a:chExt cx="995" cy="3057"/>
                  </a:xfrm>
                </p:grpSpPr>
                <p:grpSp>
                  <p:nvGrpSpPr>
                    <p:cNvPr id="459" name="组合 458"/>
                    <p:cNvGrpSpPr/>
                    <p:nvPr/>
                  </p:nvGrpSpPr>
                  <p:grpSpPr>
                    <a:xfrm rot="0">
                      <a:off x="29733" y="30811"/>
                      <a:ext cx="995" cy="2919"/>
                      <a:chOff x="32092" y="31283"/>
                      <a:chExt cx="995" cy="2919"/>
                    </a:xfrm>
                  </p:grpSpPr>
                  <p:sp>
                    <p:nvSpPr>
                      <p:cNvPr id="460" name="矩形 459"/>
                      <p:cNvSpPr/>
                      <p:nvPr>
                        <p:custDataLst>
                          <p:tags r:id="rId56"/>
                        </p:custDataLst>
                      </p:nvPr>
                    </p:nvSpPr>
                    <p:spPr>
                      <a:xfrm>
                        <a:off x="32092" y="32099"/>
                        <a:ext cx="316" cy="210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461" name="文本框 460"/>
                      <p:cNvSpPr txBox="1"/>
                      <p:nvPr>
                        <p:custDataLst>
                          <p:tags r:id="rId57"/>
                        </p:custDataLst>
                      </p:nvPr>
                    </p:nvSpPr>
                    <p:spPr>
                      <a:xfrm rot="10800000">
                        <a:off x="32178" y="31450"/>
                        <a:ext cx="361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2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462" name="矩形 461"/>
                      <p:cNvSpPr/>
                      <p:nvPr>
                        <p:custDataLst>
                          <p:tags r:id="rId58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463" name="矩形 462"/>
                      <p:cNvSpPr/>
                      <p:nvPr>
                        <p:custDataLst>
                          <p:tags r:id="rId59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468" name="文本框 467"/>
                      <p:cNvSpPr txBox="1"/>
                      <p:nvPr>
                        <p:custDataLst>
                          <p:tags r:id="rId60"/>
                        </p:custDataLst>
                      </p:nvPr>
                    </p:nvSpPr>
                    <p:spPr>
                      <a:xfrm rot="10800000">
                        <a:off x="32696" y="31283"/>
                        <a:ext cx="391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3x3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471" name="文本框 470"/>
                    <p:cNvSpPr txBox="1"/>
                    <p:nvPr>
                      <p:custDataLst>
                        <p:tags r:id="rId61"/>
                      </p:custDataLst>
                    </p:nvPr>
                  </p:nvSpPr>
                  <p:spPr>
                    <a:xfrm rot="10800000">
                      <a:off x="30170" y="30673"/>
                      <a:ext cx="361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  <p:grpSp>
              <p:nvGrpSpPr>
                <p:cNvPr id="301" name="组合 300"/>
                <p:cNvGrpSpPr/>
                <p:nvPr/>
              </p:nvGrpSpPr>
              <p:grpSpPr>
                <a:xfrm rot="0">
                  <a:off x="28699" y="30822"/>
                  <a:ext cx="3321" cy="1222"/>
                  <a:chOff x="21984" y="31086"/>
                  <a:chExt cx="3321" cy="1222"/>
                </a:xfrm>
              </p:grpSpPr>
              <p:sp>
                <p:nvSpPr>
                  <p:cNvPr id="299" name="圆角矩形 298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33" name="组合 232"/>
                  <p:cNvGrpSpPr/>
                  <p:nvPr/>
                </p:nvGrpSpPr>
                <p:grpSpPr>
                  <a:xfrm rot="5400000">
                    <a:off x="23199" y="30107"/>
                    <a:ext cx="1003" cy="3208"/>
                    <a:chOff x="29726" y="30522"/>
                    <a:chExt cx="1003" cy="3208"/>
                  </a:xfrm>
                </p:grpSpPr>
                <p:grpSp>
                  <p:nvGrpSpPr>
                    <p:cNvPr id="234" name="组合 233"/>
                    <p:cNvGrpSpPr/>
                    <p:nvPr/>
                  </p:nvGrpSpPr>
                  <p:grpSpPr>
                    <a:xfrm rot="0">
                      <a:off x="29726" y="30776"/>
                      <a:ext cx="1003" cy="2954"/>
                      <a:chOff x="32085" y="31248"/>
                      <a:chExt cx="1003" cy="2954"/>
                    </a:xfrm>
                  </p:grpSpPr>
                  <p:sp>
                    <p:nvSpPr>
                      <p:cNvPr id="235" name="矩形 234"/>
                      <p:cNvSpPr/>
                      <p:nvPr>
                        <p:custDataLst>
                          <p:tags r:id="rId62"/>
                        </p:custDataLst>
                      </p:nvPr>
                    </p:nvSpPr>
                    <p:spPr>
                      <a:xfrm>
                        <a:off x="32092" y="32097"/>
                        <a:ext cx="316" cy="21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236" name="文本框 235"/>
                      <p:cNvSpPr txBox="1"/>
                      <p:nvPr>
                        <p:custDataLst>
                          <p:tags r:id="rId63"/>
                        </p:custDataLst>
                      </p:nvPr>
                    </p:nvSpPr>
                    <p:spPr>
                      <a:xfrm rot="10800000">
                        <a:off x="32085" y="31299"/>
                        <a:ext cx="391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237" name="矩形 236"/>
                      <p:cNvSpPr/>
                      <p:nvPr>
                        <p:custDataLst>
                          <p:tags r:id="rId64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238" name="矩形 237"/>
                      <p:cNvSpPr/>
                      <p:nvPr>
                        <p:custDataLst>
                          <p:tags r:id="rId65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288" name="文本框 287"/>
                      <p:cNvSpPr txBox="1"/>
                      <p:nvPr>
                        <p:custDataLst>
                          <p:tags r:id="rId66"/>
                        </p:custDataLst>
                      </p:nvPr>
                    </p:nvSpPr>
                    <p:spPr>
                      <a:xfrm rot="10800000">
                        <a:off x="32697" y="31248"/>
                        <a:ext cx="391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3x3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289" name="文本框 288"/>
                    <p:cNvSpPr txBox="1"/>
                    <p:nvPr>
                      <p:custDataLst>
                        <p:tags r:id="rId67"/>
                      </p:custDataLst>
                    </p:nvPr>
                  </p:nvSpPr>
                  <p:spPr>
                    <a:xfrm rot="10800000">
                      <a:off x="30047" y="30522"/>
                      <a:ext cx="384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sp>
            <p:nvSpPr>
              <p:cNvPr id="587" name="文本框 586"/>
              <p:cNvSpPr txBox="1"/>
              <p:nvPr/>
            </p:nvSpPr>
            <p:spPr>
              <a:xfrm>
                <a:off x="25548" y="32322"/>
                <a:ext cx="2172" cy="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600" b="1">
                    <a:latin typeface="Times New Roman" panose="02020603050405020304" charset="0"/>
                    <a:cs typeface="Times New Roman" panose="02020603050405020304" charset="0"/>
                  </a:rPr>
                  <a:t>Channel</a:t>
                </a:r>
                <a:r>
                  <a:rPr lang="zh-CN" altLang="en-US" sz="1600" b="1">
                    <a:latin typeface="Times New Roman" panose="02020603050405020304" charset="0"/>
                    <a:cs typeface="Times New Roman" panose="02020603050405020304" charset="0"/>
                  </a:rPr>
                  <a:t> 1</a:t>
                </a:r>
                <a:endParaRPr lang="zh-CN" altLang="en-US" sz="16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588" name="文本框 587"/>
            <p:cNvSpPr txBox="1"/>
            <p:nvPr/>
          </p:nvSpPr>
          <p:spPr>
            <a:xfrm>
              <a:off x="38228" y="36125"/>
              <a:ext cx="296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b="1">
                  <a:latin typeface="Times New Roman" panose="02020603050405020304" charset="0"/>
                  <a:cs typeface="Times New Roman" panose="02020603050405020304" charset="0"/>
                </a:rPr>
                <a:t>Chennel</a:t>
              </a:r>
              <a:r>
                <a:rPr lang="zh-CN" altLang="en-US" sz="1600" b="1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1600" b="1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6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7" name="组合 746"/>
            <p:cNvGrpSpPr/>
            <p:nvPr/>
          </p:nvGrpSpPr>
          <p:grpSpPr>
            <a:xfrm rot="0">
              <a:off x="37123" y="38089"/>
              <a:ext cx="4941" cy="3063"/>
              <a:chOff x="24774" y="36272"/>
              <a:chExt cx="3613" cy="1911"/>
            </a:xfrm>
          </p:grpSpPr>
          <p:grpSp>
            <p:nvGrpSpPr>
              <p:cNvPr id="586" name="组合 585"/>
              <p:cNvGrpSpPr/>
              <p:nvPr/>
            </p:nvGrpSpPr>
            <p:grpSpPr>
              <a:xfrm>
                <a:off x="24774" y="36272"/>
                <a:ext cx="3613" cy="1578"/>
                <a:chOff x="26241" y="34396"/>
                <a:chExt cx="3613" cy="1578"/>
              </a:xfrm>
            </p:grpSpPr>
            <p:grpSp>
              <p:nvGrpSpPr>
                <p:cNvPr id="515" name="组合 514"/>
                <p:cNvGrpSpPr/>
                <p:nvPr/>
              </p:nvGrpSpPr>
              <p:grpSpPr>
                <a:xfrm rot="0">
                  <a:off x="26717" y="34752"/>
                  <a:ext cx="3137" cy="1222"/>
                  <a:chOff x="21984" y="31086"/>
                  <a:chExt cx="3137" cy="1222"/>
                </a:xfrm>
              </p:grpSpPr>
              <p:sp>
                <p:nvSpPr>
                  <p:cNvPr id="516" name="圆角矩形 515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517" name="组合 516"/>
                  <p:cNvGrpSpPr/>
                  <p:nvPr/>
                </p:nvGrpSpPr>
                <p:grpSpPr>
                  <a:xfrm rot="5400000">
                    <a:off x="23108" y="30207"/>
                    <a:ext cx="1003" cy="3024"/>
                    <a:chOff x="29733" y="30706"/>
                    <a:chExt cx="1003" cy="3024"/>
                  </a:xfrm>
                </p:grpSpPr>
                <p:grpSp>
                  <p:nvGrpSpPr>
                    <p:cNvPr id="518" name="组合 517"/>
                    <p:cNvGrpSpPr/>
                    <p:nvPr/>
                  </p:nvGrpSpPr>
                  <p:grpSpPr>
                    <a:xfrm rot="0">
                      <a:off x="29733" y="30777"/>
                      <a:ext cx="1003" cy="2953"/>
                      <a:chOff x="32092" y="31249"/>
                      <a:chExt cx="1003" cy="2953"/>
                    </a:xfrm>
                  </p:grpSpPr>
                  <p:sp>
                    <p:nvSpPr>
                      <p:cNvPr id="519" name="矩形 518"/>
                      <p:cNvSpPr/>
                      <p:nvPr>
                        <p:custDataLst>
                          <p:tags r:id="rId68"/>
                        </p:custDataLst>
                      </p:nvPr>
                    </p:nvSpPr>
                    <p:spPr>
                      <a:xfrm>
                        <a:off x="32092" y="32099"/>
                        <a:ext cx="316" cy="210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520" name="文本框 519"/>
                      <p:cNvSpPr txBox="1"/>
                      <p:nvPr>
                        <p:custDataLst>
                          <p:tags r:id="rId69"/>
                        </p:custDataLst>
                      </p:nvPr>
                    </p:nvSpPr>
                    <p:spPr>
                      <a:xfrm rot="10800000">
                        <a:off x="32178" y="31450"/>
                        <a:ext cx="361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2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521" name="矩形 520"/>
                      <p:cNvSpPr/>
                      <p:nvPr>
                        <p:custDataLst>
                          <p:tags r:id="rId70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522" name="矩形 521"/>
                      <p:cNvSpPr/>
                      <p:nvPr>
                        <p:custDataLst>
                          <p:tags r:id="rId71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523" name="文本框 522"/>
                      <p:cNvSpPr txBox="1"/>
                      <p:nvPr>
                        <p:custDataLst>
                          <p:tags r:id="rId72"/>
                        </p:custDataLst>
                      </p:nvPr>
                    </p:nvSpPr>
                    <p:spPr>
                      <a:xfrm rot="10800000">
                        <a:off x="32704" y="31249"/>
                        <a:ext cx="391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3x3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524" name="文本框 523"/>
                    <p:cNvSpPr txBox="1"/>
                    <p:nvPr>
                      <p:custDataLst>
                        <p:tags r:id="rId73"/>
                      </p:custDataLst>
                    </p:nvPr>
                  </p:nvSpPr>
                  <p:spPr>
                    <a:xfrm rot="10800000">
                      <a:off x="30169" y="30706"/>
                      <a:ext cx="361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  <p:grpSp>
              <p:nvGrpSpPr>
                <p:cNvPr id="525" name="组合 524"/>
                <p:cNvGrpSpPr/>
                <p:nvPr/>
              </p:nvGrpSpPr>
              <p:grpSpPr>
                <a:xfrm rot="0">
                  <a:off x="26241" y="34396"/>
                  <a:ext cx="3248" cy="1222"/>
                  <a:chOff x="21984" y="31086"/>
                  <a:chExt cx="3248" cy="1222"/>
                </a:xfrm>
              </p:grpSpPr>
              <p:sp>
                <p:nvSpPr>
                  <p:cNvPr id="526" name="圆角矩形 525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527" name="组合 526"/>
                  <p:cNvGrpSpPr/>
                  <p:nvPr/>
                </p:nvGrpSpPr>
                <p:grpSpPr>
                  <a:xfrm rot="5400000">
                    <a:off x="23157" y="30130"/>
                    <a:ext cx="1015" cy="3135"/>
                    <a:chOff x="29706" y="30595"/>
                    <a:chExt cx="1015" cy="3135"/>
                  </a:xfrm>
                </p:grpSpPr>
                <p:grpSp>
                  <p:nvGrpSpPr>
                    <p:cNvPr id="528" name="组合 527"/>
                    <p:cNvGrpSpPr/>
                    <p:nvPr/>
                  </p:nvGrpSpPr>
                  <p:grpSpPr>
                    <a:xfrm rot="0">
                      <a:off x="29706" y="30796"/>
                      <a:ext cx="1015" cy="2934"/>
                      <a:chOff x="32065" y="31268"/>
                      <a:chExt cx="1015" cy="2934"/>
                    </a:xfrm>
                  </p:grpSpPr>
                  <p:sp>
                    <p:nvSpPr>
                      <p:cNvPr id="529" name="矩形 528"/>
                      <p:cNvSpPr/>
                      <p:nvPr>
                        <p:custDataLst>
                          <p:tags r:id="rId74"/>
                        </p:custDataLst>
                      </p:nvPr>
                    </p:nvSpPr>
                    <p:spPr>
                      <a:xfrm>
                        <a:off x="32092" y="32097"/>
                        <a:ext cx="316" cy="21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530" name="文本框 529"/>
                      <p:cNvSpPr txBox="1"/>
                      <p:nvPr>
                        <p:custDataLst>
                          <p:tags r:id="rId75"/>
                        </p:custDataLst>
                      </p:nvPr>
                    </p:nvSpPr>
                    <p:spPr>
                      <a:xfrm rot="10800000">
                        <a:off x="32065" y="31369"/>
                        <a:ext cx="391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531" name="矩形 530"/>
                      <p:cNvSpPr/>
                      <p:nvPr>
                        <p:custDataLst>
                          <p:tags r:id="rId76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532" name="矩形 531"/>
                      <p:cNvSpPr/>
                      <p:nvPr>
                        <p:custDataLst>
                          <p:tags r:id="rId77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533" name="文本框 532"/>
                      <p:cNvSpPr txBox="1"/>
                      <p:nvPr>
                        <p:custDataLst>
                          <p:tags r:id="rId78"/>
                        </p:custDataLst>
                      </p:nvPr>
                    </p:nvSpPr>
                    <p:spPr>
                      <a:xfrm rot="10800000">
                        <a:off x="32689" y="31268"/>
                        <a:ext cx="391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3x3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534" name="文本框 533"/>
                    <p:cNvSpPr txBox="1"/>
                    <p:nvPr>
                      <p:custDataLst>
                        <p:tags r:id="rId79"/>
                      </p:custDataLst>
                    </p:nvPr>
                  </p:nvSpPr>
                  <p:spPr>
                    <a:xfrm rot="10800000">
                      <a:off x="30037" y="30595"/>
                      <a:ext cx="384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sp>
            <p:nvSpPr>
              <p:cNvPr id="612" name="文本框 611"/>
              <p:cNvSpPr txBox="1"/>
              <p:nvPr/>
            </p:nvSpPr>
            <p:spPr>
              <a:xfrm>
                <a:off x="25622" y="37852"/>
                <a:ext cx="2171" cy="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>
                    <a:latin typeface="Times New Roman" panose="02020603050405020304" charset="0"/>
                    <a:cs typeface="Times New Roman" panose="02020603050405020304" charset="0"/>
                  </a:rPr>
                  <a:t>Chennel</a:t>
                </a:r>
                <a:r>
                  <a:rPr lang="zh-CN" altLang="en-US" sz="1600" b="1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zh-CN" sz="1600" b="1"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endParaRPr lang="en-US" altLang="zh-CN" sz="16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746" name="直接连接符 745"/>
            <p:cNvCxnSpPr/>
            <p:nvPr/>
          </p:nvCxnSpPr>
          <p:spPr>
            <a:xfrm>
              <a:off x="38999" y="37074"/>
              <a:ext cx="0" cy="849"/>
            </a:xfrm>
            <a:prstGeom prst="line">
              <a:avLst/>
            </a:prstGeom>
            <a:ln w="5715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39" name="右箭头 938"/>
            <p:cNvSpPr/>
            <p:nvPr/>
          </p:nvSpPr>
          <p:spPr>
            <a:xfrm>
              <a:off x="35133" y="30631"/>
              <a:ext cx="1364" cy="67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8" name="右箭头 937"/>
            <p:cNvSpPr/>
            <p:nvPr/>
          </p:nvSpPr>
          <p:spPr>
            <a:xfrm>
              <a:off x="35040" y="30472"/>
              <a:ext cx="1364" cy="67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6" name="右箭头 945"/>
            <p:cNvSpPr/>
            <p:nvPr/>
          </p:nvSpPr>
          <p:spPr>
            <a:xfrm>
              <a:off x="26956" y="30356"/>
              <a:ext cx="1218" cy="67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3" name="文本框 1042"/>
            <p:cNvSpPr txBox="1"/>
            <p:nvPr/>
          </p:nvSpPr>
          <p:spPr>
            <a:xfrm>
              <a:off x="21498" y="32786"/>
              <a:ext cx="46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rPr>
                <a:t>编码后输入的频谱特征</a:t>
              </a:r>
              <a:endParaRPr lang="en-US" altLang="zh-CN" sz="2000" b="1"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044" name="文本框 1043"/>
            <p:cNvSpPr txBox="1"/>
            <p:nvPr/>
          </p:nvSpPr>
          <p:spPr>
            <a:xfrm>
              <a:off x="20698" y="42183"/>
              <a:ext cx="608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SDFU</a:t>
              </a:r>
              <a:r>
                <a:rPr lang="zh-CN" altLang="en-US" sz="2000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调整卷积采样位置与区域</a:t>
              </a:r>
              <a:endPara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cxnSp>
          <p:nvCxnSpPr>
            <p:cNvPr id="1660" name="直接箭头连接符 1659"/>
            <p:cNvCxnSpPr/>
            <p:nvPr/>
          </p:nvCxnSpPr>
          <p:spPr>
            <a:xfrm flipH="1">
              <a:off x="30964" y="39861"/>
              <a:ext cx="1437" cy="46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61" name="直接箭头连接符 1660"/>
            <p:cNvCxnSpPr/>
            <p:nvPr/>
          </p:nvCxnSpPr>
          <p:spPr>
            <a:xfrm flipH="1" flipV="1">
              <a:off x="30944" y="40318"/>
              <a:ext cx="1457" cy="47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62" name="直接箭头连接符 1661"/>
            <p:cNvCxnSpPr/>
            <p:nvPr/>
          </p:nvCxnSpPr>
          <p:spPr>
            <a:xfrm flipH="1" flipV="1">
              <a:off x="30957" y="40318"/>
              <a:ext cx="1444" cy="8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667" name="组合 1666"/>
            <p:cNvGrpSpPr/>
            <p:nvPr/>
          </p:nvGrpSpPr>
          <p:grpSpPr>
            <a:xfrm rot="0">
              <a:off x="27829" y="38085"/>
              <a:ext cx="9157" cy="4049"/>
              <a:chOff x="29701" y="47981"/>
              <a:chExt cx="9157" cy="4049"/>
            </a:xfrm>
          </p:grpSpPr>
          <p:grpSp>
            <p:nvGrpSpPr>
              <p:cNvPr id="1316" name="组合 1315"/>
              <p:cNvGrpSpPr/>
              <p:nvPr/>
            </p:nvGrpSpPr>
            <p:grpSpPr>
              <a:xfrm rot="0">
                <a:off x="29701" y="47981"/>
                <a:ext cx="8040" cy="4049"/>
                <a:chOff x="16650" y="37998"/>
                <a:chExt cx="8040" cy="4049"/>
              </a:xfrm>
            </p:grpSpPr>
            <p:sp>
              <p:nvSpPr>
                <p:cNvPr id="1317" name="圆角矩形 1316"/>
                <p:cNvSpPr/>
                <p:nvPr/>
              </p:nvSpPr>
              <p:spPr>
                <a:xfrm>
                  <a:off x="16650" y="38898"/>
                  <a:ext cx="8040" cy="3149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318" name="组合 1317"/>
                <p:cNvGrpSpPr/>
                <p:nvPr/>
              </p:nvGrpSpPr>
              <p:grpSpPr>
                <a:xfrm>
                  <a:off x="16998" y="37998"/>
                  <a:ext cx="3749" cy="3307"/>
                  <a:chOff x="16998" y="37998"/>
                  <a:chExt cx="3749" cy="3307"/>
                </a:xfrm>
              </p:grpSpPr>
              <p:sp>
                <p:nvSpPr>
                  <p:cNvPr id="1320" name="矩形 1319"/>
                  <p:cNvSpPr/>
                  <p:nvPr>
                    <p:custDataLst>
                      <p:tags r:id="rId80"/>
                    </p:custDataLst>
                  </p:nvPr>
                </p:nvSpPr>
                <p:spPr>
                  <a:xfrm>
                    <a:off x="16998" y="39235"/>
                    <a:ext cx="602" cy="207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grpSp>
                <p:nvGrpSpPr>
                  <p:cNvPr id="1330" name="组合 1329"/>
                  <p:cNvGrpSpPr/>
                  <p:nvPr/>
                </p:nvGrpSpPr>
                <p:grpSpPr>
                  <a:xfrm>
                    <a:off x="19450" y="38549"/>
                    <a:ext cx="1297" cy="2756"/>
                    <a:chOff x="19672" y="38549"/>
                    <a:chExt cx="1297" cy="2756"/>
                  </a:xfrm>
                </p:grpSpPr>
                <p:sp>
                  <p:nvSpPr>
                    <p:cNvPr id="1331" name="矩形 1330"/>
                    <p:cNvSpPr/>
                    <p:nvPr>
                      <p:custDataLst>
                        <p:tags r:id="rId81"/>
                      </p:custDataLst>
                    </p:nvPr>
                  </p:nvSpPr>
                  <p:spPr>
                    <a:xfrm>
                      <a:off x="19672" y="39235"/>
                      <a:ext cx="605" cy="207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332" name="文本框 1331"/>
                    <p:cNvSpPr txBox="1"/>
                    <p:nvPr>
                      <p:custDataLst>
                        <p:tags r:id="rId82"/>
                      </p:custDataLst>
                    </p:nvPr>
                  </p:nvSpPr>
                  <p:spPr>
                    <a:xfrm rot="10800000">
                      <a:off x="20102" y="38549"/>
                      <a:ext cx="867" cy="2687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Conv1x1</a:t>
                      </a:r>
                      <a:endParaRPr lang="en-US" altLang="zh-CN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1333" name="矩形 1332"/>
                  <p:cNvSpPr/>
                  <p:nvPr>
                    <p:custDataLst>
                      <p:tags r:id="rId83"/>
                    </p:custDataLst>
                  </p:nvPr>
                </p:nvSpPr>
                <p:spPr>
                  <a:xfrm>
                    <a:off x="17747" y="39235"/>
                    <a:ext cx="602" cy="207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336" name="文本框 1335"/>
                  <p:cNvSpPr txBox="1"/>
                  <p:nvPr>
                    <p:custDataLst>
                      <p:tags r:id="rId84"/>
                    </p:custDataLst>
                  </p:nvPr>
                </p:nvSpPr>
                <p:spPr>
                  <a:xfrm rot="10800000">
                    <a:off x="17609" y="37998"/>
                    <a:ext cx="871" cy="2687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400">
                        <a:latin typeface="Times New Roman" panose="02020603050405020304" charset="0"/>
                        <a:cs typeface="Times New Roman" panose="02020603050405020304" charset="0"/>
                      </a:rPr>
                      <a:t>GN</a:t>
                    </a:r>
                    <a:endParaRPr lang="en-US" altLang="zh-CN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350" name="右箭头 1349"/>
                  <p:cNvSpPr/>
                  <p:nvPr/>
                </p:nvSpPr>
                <p:spPr>
                  <a:xfrm flipH="1">
                    <a:off x="17050" y="40084"/>
                    <a:ext cx="609" cy="287"/>
                  </a:xfrm>
                  <a:prstGeom prst="rightArrow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1" name="右箭头 1350"/>
                  <p:cNvSpPr/>
                  <p:nvPr/>
                </p:nvSpPr>
                <p:spPr>
                  <a:xfrm flipH="1">
                    <a:off x="18409" y="40084"/>
                    <a:ext cx="609" cy="287"/>
                  </a:xfrm>
                  <a:prstGeom prst="rightArrow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663" name="文本框 1662"/>
              <p:cNvSpPr txBox="1"/>
              <p:nvPr/>
            </p:nvSpPr>
            <p:spPr>
              <a:xfrm>
                <a:off x="30904" y="51345"/>
                <a:ext cx="552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Multi-view feature fusion strategy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664" name="组合 1663"/>
              <p:cNvGrpSpPr/>
              <p:nvPr/>
            </p:nvGrpSpPr>
            <p:grpSpPr>
              <a:xfrm>
                <a:off x="34118" y="49330"/>
                <a:ext cx="4740" cy="2015"/>
                <a:chOff x="33716" y="52570"/>
                <a:chExt cx="4740" cy="2015"/>
              </a:xfrm>
            </p:grpSpPr>
            <p:grpSp>
              <p:nvGrpSpPr>
                <p:cNvPr id="1408" name="组合 1407"/>
                <p:cNvGrpSpPr/>
                <p:nvPr/>
              </p:nvGrpSpPr>
              <p:grpSpPr>
                <a:xfrm rot="0">
                  <a:off x="34014" y="52781"/>
                  <a:ext cx="4442" cy="1804"/>
                  <a:chOff x="21984" y="31086"/>
                  <a:chExt cx="3248" cy="1222"/>
                </a:xfrm>
              </p:grpSpPr>
              <p:sp>
                <p:nvSpPr>
                  <p:cNvPr id="1552" name="圆角矩形 1551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69" name="组合 1568"/>
                  <p:cNvGrpSpPr/>
                  <p:nvPr/>
                </p:nvGrpSpPr>
                <p:grpSpPr>
                  <a:xfrm rot="5400000">
                    <a:off x="23140" y="30113"/>
                    <a:ext cx="1049" cy="3135"/>
                    <a:chOff x="29672" y="30595"/>
                    <a:chExt cx="1049" cy="3135"/>
                  </a:xfrm>
                </p:grpSpPr>
                <p:grpSp>
                  <p:nvGrpSpPr>
                    <p:cNvPr id="1572" name="组合 1571"/>
                    <p:cNvGrpSpPr/>
                    <p:nvPr/>
                  </p:nvGrpSpPr>
                  <p:grpSpPr>
                    <a:xfrm rot="0">
                      <a:off x="29672" y="30796"/>
                      <a:ext cx="1049" cy="2934"/>
                      <a:chOff x="32031" y="31268"/>
                      <a:chExt cx="1049" cy="2934"/>
                    </a:xfrm>
                  </p:grpSpPr>
                  <p:sp>
                    <p:nvSpPr>
                      <p:cNvPr id="1577" name="矩形 1576"/>
                      <p:cNvSpPr/>
                      <p:nvPr>
                        <p:custDataLst>
                          <p:tags r:id="rId85"/>
                        </p:custDataLst>
                      </p:nvPr>
                    </p:nvSpPr>
                    <p:spPr>
                      <a:xfrm>
                        <a:off x="32092" y="32097"/>
                        <a:ext cx="316" cy="21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579" name="文本框 1578"/>
                      <p:cNvSpPr txBox="1"/>
                      <p:nvPr>
                        <p:custDataLst>
                          <p:tags r:id="rId86"/>
                        </p:custDataLst>
                      </p:nvPr>
                    </p:nvSpPr>
                    <p:spPr>
                      <a:xfrm rot="10800000">
                        <a:off x="32031" y="31369"/>
                        <a:ext cx="425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1583" name="矩形 1582"/>
                      <p:cNvSpPr/>
                      <p:nvPr>
                        <p:custDataLst>
                          <p:tags r:id="rId87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4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587" name="矩形 1586"/>
                      <p:cNvSpPr/>
                      <p:nvPr>
                        <p:custDataLst>
                          <p:tags r:id="rId88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590" name="文本框 1589"/>
                      <p:cNvSpPr txBox="1"/>
                      <p:nvPr>
                        <p:custDataLst>
                          <p:tags r:id="rId89"/>
                        </p:custDataLst>
                      </p:nvPr>
                    </p:nvSpPr>
                    <p:spPr>
                      <a:xfrm rot="10800000">
                        <a:off x="32655" y="31268"/>
                        <a:ext cx="425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1x1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1592" name="文本框 1591"/>
                    <p:cNvSpPr txBox="1"/>
                    <p:nvPr>
                      <p:custDataLst>
                        <p:tags r:id="rId90"/>
                      </p:custDataLst>
                    </p:nvPr>
                  </p:nvSpPr>
                  <p:spPr>
                    <a:xfrm rot="10800000">
                      <a:off x="29986" y="30595"/>
                      <a:ext cx="425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  <p:grpSp>
              <p:nvGrpSpPr>
                <p:cNvPr id="1593" name="组合 1592"/>
                <p:cNvGrpSpPr/>
                <p:nvPr/>
              </p:nvGrpSpPr>
              <p:grpSpPr>
                <a:xfrm rot="0">
                  <a:off x="33859" y="52678"/>
                  <a:ext cx="4442" cy="1804"/>
                  <a:chOff x="21984" y="31086"/>
                  <a:chExt cx="3248" cy="1222"/>
                </a:xfrm>
              </p:grpSpPr>
              <p:sp>
                <p:nvSpPr>
                  <p:cNvPr id="1594" name="圆角矩形 1593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28" name="组合 1627"/>
                  <p:cNvGrpSpPr/>
                  <p:nvPr/>
                </p:nvGrpSpPr>
                <p:grpSpPr>
                  <a:xfrm rot="5400000">
                    <a:off x="23140" y="30113"/>
                    <a:ext cx="1049" cy="3135"/>
                    <a:chOff x="29672" y="30595"/>
                    <a:chExt cx="1049" cy="3135"/>
                  </a:xfrm>
                </p:grpSpPr>
                <p:grpSp>
                  <p:nvGrpSpPr>
                    <p:cNvPr id="1642" name="组合 1641"/>
                    <p:cNvGrpSpPr/>
                    <p:nvPr/>
                  </p:nvGrpSpPr>
                  <p:grpSpPr>
                    <a:xfrm rot="0">
                      <a:off x="29672" y="30796"/>
                      <a:ext cx="1049" cy="2934"/>
                      <a:chOff x="32031" y="31268"/>
                      <a:chExt cx="1049" cy="2934"/>
                    </a:xfrm>
                  </p:grpSpPr>
                  <p:sp>
                    <p:nvSpPr>
                      <p:cNvPr id="1643" name="矩形 1642"/>
                      <p:cNvSpPr/>
                      <p:nvPr>
                        <p:custDataLst>
                          <p:tags r:id="rId91"/>
                        </p:custDataLst>
                      </p:nvPr>
                    </p:nvSpPr>
                    <p:spPr>
                      <a:xfrm>
                        <a:off x="32092" y="32097"/>
                        <a:ext cx="316" cy="21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644" name="文本框 1643"/>
                      <p:cNvSpPr txBox="1"/>
                      <p:nvPr>
                        <p:custDataLst>
                          <p:tags r:id="rId92"/>
                        </p:custDataLst>
                      </p:nvPr>
                    </p:nvSpPr>
                    <p:spPr>
                      <a:xfrm rot="10800000">
                        <a:off x="32031" y="31369"/>
                        <a:ext cx="425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1646" name="矩形 1645"/>
                      <p:cNvSpPr/>
                      <p:nvPr>
                        <p:custDataLst>
                          <p:tags r:id="rId93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4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647" name="矩形 1646"/>
                      <p:cNvSpPr/>
                      <p:nvPr>
                        <p:custDataLst>
                          <p:tags r:id="rId94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648" name="文本框 1647"/>
                      <p:cNvSpPr txBox="1"/>
                      <p:nvPr>
                        <p:custDataLst>
                          <p:tags r:id="rId95"/>
                        </p:custDataLst>
                      </p:nvPr>
                    </p:nvSpPr>
                    <p:spPr>
                      <a:xfrm rot="10800000">
                        <a:off x="32655" y="31268"/>
                        <a:ext cx="425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1x1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1649" name="文本框 1648"/>
                    <p:cNvSpPr txBox="1"/>
                    <p:nvPr>
                      <p:custDataLst>
                        <p:tags r:id="rId96"/>
                      </p:custDataLst>
                    </p:nvPr>
                  </p:nvSpPr>
                  <p:spPr>
                    <a:xfrm rot="10800000">
                      <a:off x="29986" y="30595"/>
                      <a:ext cx="425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  <p:grpSp>
              <p:nvGrpSpPr>
                <p:cNvPr id="1650" name="组合 1649"/>
                <p:cNvGrpSpPr/>
                <p:nvPr/>
              </p:nvGrpSpPr>
              <p:grpSpPr>
                <a:xfrm rot="0">
                  <a:off x="33716" y="52570"/>
                  <a:ext cx="4442" cy="1804"/>
                  <a:chOff x="21984" y="31086"/>
                  <a:chExt cx="3248" cy="1222"/>
                </a:xfrm>
              </p:grpSpPr>
              <p:sp>
                <p:nvSpPr>
                  <p:cNvPr id="1651" name="圆角矩形 1650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52" name="组合 1651"/>
                  <p:cNvGrpSpPr/>
                  <p:nvPr/>
                </p:nvGrpSpPr>
                <p:grpSpPr>
                  <a:xfrm rot="5400000">
                    <a:off x="23140" y="30113"/>
                    <a:ext cx="1049" cy="3135"/>
                    <a:chOff x="29672" y="30595"/>
                    <a:chExt cx="1049" cy="3135"/>
                  </a:xfrm>
                </p:grpSpPr>
                <p:grpSp>
                  <p:nvGrpSpPr>
                    <p:cNvPr id="1653" name="组合 1652"/>
                    <p:cNvGrpSpPr/>
                    <p:nvPr/>
                  </p:nvGrpSpPr>
                  <p:grpSpPr>
                    <a:xfrm rot="0">
                      <a:off x="29672" y="30796"/>
                      <a:ext cx="1049" cy="2934"/>
                      <a:chOff x="32031" y="31268"/>
                      <a:chExt cx="1049" cy="2934"/>
                    </a:xfrm>
                  </p:grpSpPr>
                  <p:sp>
                    <p:nvSpPr>
                      <p:cNvPr id="1654" name="矩形 1653"/>
                      <p:cNvSpPr/>
                      <p:nvPr>
                        <p:custDataLst>
                          <p:tags r:id="rId97"/>
                        </p:custDataLst>
                      </p:nvPr>
                    </p:nvSpPr>
                    <p:spPr>
                      <a:xfrm>
                        <a:off x="32092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655" name="文本框 1654"/>
                      <p:cNvSpPr txBox="1"/>
                      <p:nvPr>
                        <p:custDataLst>
                          <p:tags r:id="rId98"/>
                        </p:custDataLst>
                      </p:nvPr>
                    </p:nvSpPr>
                    <p:spPr>
                      <a:xfrm rot="10800000">
                        <a:off x="32031" y="31369"/>
                        <a:ext cx="425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1656" name="矩形 1655"/>
                      <p:cNvSpPr/>
                      <p:nvPr>
                        <p:custDataLst>
                          <p:tags r:id="rId99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657" name="矩形 1656"/>
                      <p:cNvSpPr/>
                      <p:nvPr>
                        <p:custDataLst>
                          <p:tags r:id="rId100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658" name="文本框 1657"/>
                      <p:cNvSpPr txBox="1"/>
                      <p:nvPr>
                        <p:custDataLst>
                          <p:tags r:id="rId101"/>
                        </p:custDataLst>
                      </p:nvPr>
                    </p:nvSpPr>
                    <p:spPr>
                      <a:xfrm rot="10800000">
                        <a:off x="32655" y="31268"/>
                        <a:ext cx="425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1x1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1659" name="文本框 1658"/>
                    <p:cNvSpPr txBox="1"/>
                    <p:nvPr>
                      <p:custDataLst>
                        <p:tags r:id="rId102"/>
                      </p:custDataLst>
                    </p:nvPr>
                  </p:nvSpPr>
                  <p:spPr>
                    <a:xfrm rot="10800000">
                      <a:off x="29986" y="30595"/>
                      <a:ext cx="425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3" name="组合 1242"/>
            <p:cNvGrpSpPr/>
            <p:nvPr/>
          </p:nvGrpSpPr>
          <p:grpSpPr>
            <a:xfrm rot="0">
              <a:off x="27557" y="37843"/>
              <a:ext cx="9150" cy="4077"/>
              <a:chOff x="30440" y="44414"/>
              <a:chExt cx="9150" cy="4077"/>
            </a:xfrm>
          </p:grpSpPr>
          <p:grpSp>
            <p:nvGrpSpPr>
              <p:cNvPr id="1199" name="组合 1198"/>
              <p:cNvGrpSpPr/>
              <p:nvPr/>
            </p:nvGrpSpPr>
            <p:grpSpPr>
              <a:xfrm rot="0">
                <a:off x="30440" y="44414"/>
                <a:ext cx="8033" cy="4077"/>
                <a:chOff x="16657" y="37970"/>
                <a:chExt cx="8033" cy="4077"/>
              </a:xfrm>
            </p:grpSpPr>
            <p:sp>
              <p:nvSpPr>
                <p:cNvPr id="1200" name="圆角矩形 1199"/>
                <p:cNvSpPr/>
                <p:nvPr/>
              </p:nvSpPr>
              <p:spPr>
                <a:xfrm>
                  <a:off x="16657" y="38898"/>
                  <a:ext cx="8033" cy="314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201" name="组合 1200"/>
                <p:cNvGrpSpPr/>
                <p:nvPr/>
              </p:nvGrpSpPr>
              <p:grpSpPr>
                <a:xfrm>
                  <a:off x="16836" y="37970"/>
                  <a:ext cx="3726" cy="3397"/>
                  <a:chOff x="16836" y="37970"/>
                  <a:chExt cx="3726" cy="3397"/>
                </a:xfrm>
              </p:grpSpPr>
              <p:grpSp>
                <p:nvGrpSpPr>
                  <p:cNvPr id="1202" name="组合 1201"/>
                  <p:cNvGrpSpPr/>
                  <p:nvPr/>
                </p:nvGrpSpPr>
                <p:grpSpPr>
                  <a:xfrm>
                    <a:off x="16836" y="37970"/>
                    <a:ext cx="868" cy="3397"/>
                    <a:chOff x="16352" y="37970"/>
                    <a:chExt cx="868" cy="3397"/>
                  </a:xfrm>
                </p:grpSpPr>
                <p:sp>
                  <p:nvSpPr>
                    <p:cNvPr id="1203" name="矩形 1202"/>
                    <p:cNvSpPr/>
                    <p:nvPr>
                      <p:custDataLst>
                        <p:tags r:id="rId103"/>
                      </p:custDataLst>
                    </p:nvPr>
                  </p:nvSpPr>
                  <p:spPr>
                    <a:xfrm>
                      <a:off x="16478" y="39297"/>
                      <a:ext cx="602" cy="2070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204" name="文本框 1203"/>
                    <p:cNvSpPr txBox="1"/>
                    <p:nvPr>
                      <p:custDataLst>
                        <p:tags r:id="rId104"/>
                      </p:custDataLst>
                    </p:nvPr>
                  </p:nvSpPr>
                  <p:spPr>
                    <a:xfrm rot="10800000">
                      <a:off x="16352" y="37970"/>
                      <a:ext cx="868" cy="2687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SE</a:t>
                      </a:r>
                      <a:endParaRPr lang="en-US" altLang="zh-CN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grpSp>
                <p:nvGrpSpPr>
                  <p:cNvPr id="1205" name="组合 1204"/>
                  <p:cNvGrpSpPr/>
                  <p:nvPr/>
                </p:nvGrpSpPr>
                <p:grpSpPr>
                  <a:xfrm>
                    <a:off x="19695" y="38592"/>
                    <a:ext cx="867" cy="2770"/>
                    <a:chOff x="19917" y="38592"/>
                    <a:chExt cx="867" cy="2770"/>
                  </a:xfrm>
                </p:grpSpPr>
                <p:sp>
                  <p:nvSpPr>
                    <p:cNvPr id="1206" name="矩形 1205"/>
                    <p:cNvSpPr/>
                    <p:nvPr>
                      <p:custDataLst>
                        <p:tags r:id="rId105"/>
                      </p:custDataLst>
                    </p:nvPr>
                  </p:nvSpPr>
                  <p:spPr>
                    <a:xfrm>
                      <a:off x="20019" y="39292"/>
                      <a:ext cx="605" cy="207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207" name="文本框 1206"/>
                    <p:cNvSpPr txBox="1"/>
                    <p:nvPr>
                      <p:custDataLst>
                        <p:tags r:id="rId106"/>
                      </p:custDataLst>
                    </p:nvPr>
                  </p:nvSpPr>
                  <p:spPr>
                    <a:xfrm rot="10800000">
                      <a:off x="19917" y="38592"/>
                      <a:ext cx="867" cy="2687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Conv1x1</a:t>
                      </a:r>
                      <a:endParaRPr lang="en-US" altLang="zh-CN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1208" name="矩形 1207"/>
                  <p:cNvSpPr/>
                  <p:nvPr>
                    <p:custDataLst>
                      <p:tags r:id="rId107"/>
                    </p:custDataLst>
                  </p:nvPr>
                </p:nvSpPr>
                <p:spPr>
                  <a:xfrm>
                    <a:off x="18352" y="39292"/>
                    <a:ext cx="602" cy="207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209" name="文本框 1208"/>
                  <p:cNvSpPr txBox="1"/>
                  <p:nvPr>
                    <p:custDataLst>
                      <p:tags r:id="rId108"/>
                    </p:custDataLst>
                  </p:nvPr>
                </p:nvSpPr>
                <p:spPr>
                  <a:xfrm rot="10800000">
                    <a:off x="18203" y="38086"/>
                    <a:ext cx="871" cy="2687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400">
                        <a:latin typeface="Times New Roman" panose="02020603050405020304" charset="0"/>
                        <a:cs typeface="Times New Roman" panose="02020603050405020304" charset="0"/>
                      </a:rPr>
                      <a:t>GN</a:t>
                    </a:r>
                    <a:endParaRPr lang="en-US" altLang="zh-CN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210" name="右箭头 1209"/>
                  <p:cNvSpPr/>
                  <p:nvPr/>
                </p:nvSpPr>
                <p:spPr>
                  <a:xfrm flipH="1">
                    <a:off x="17631" y="40206"/>
                    <a:ext cx="609" cy="287"/>
                  </a:xfrm>
                  <a:prstGeom prst="rightArrow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1" name="右箭头 1210"/>
                  <p:cNvSpPr/>
                  <p:nvPr/>
                </p:nvSpPr>
                <p:spPr>
                  <a:xfrm flipH="1">
                    <a:off x="19060" y="40206"/>
                    <a:ext cx="609" cy="287"/>
                  </a:xfrm>
                  <a:prstGeom prst="rightArrow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212" name="组合 1211"/>
              <p:cNvGrpSpPr/>
              <p:nvPr/>
            </p:nvGrpSpPr>
            <p:grpSpPr>
              <a:xfrm>
                <a:off x="34850" y="45791"/>
                <a:ext cx="4740" cy="2015"/>
                <a:chOff x="43015" y="41276"/>
                <a:chExt cx="4740" cy="2015"/>
              </a:xfrm>
            </p:grpSpPr>
            <p:grpSp>
              <p:nvGrpSpPr>
                <p:cNvPr id="1121" name="组合 1120"/>
                <p:cNvGrpSpPr/>
                <p:nvPr/>
              </p:nvGrpSpPr>
              <p:grpSpPr>
                <a:xfrm rot="0">
                  <a:off x="43313" y="41487"/>
                  <a:ext cx="4442" cy="1804"/>
                  <a:chOff x="21984" y="31086"/>
                  <a:chExt cx="3248" cy="1222"/>
                </a:xfrm>
              </p:grpSpPr>
              <p:sp>
                <p:nvSpPr>
                  <p:cNvPr id="1122" name="圆角矩形 1121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123" name="组合 1122"/>
                  <p:cNvGrpSpPr/>
                  <p:nvPr/>
                </p:nvGrpSpPr>
                <p:grpSpPr>
                  <a:xfrm rot="5400000">
                    <a:off x="23140" y="30113"/>
                    <a:ext cx="1049" cy="3135"/>
                    <a:chOff x="29672" y="30595"/>
                    <a:chExt cx="1049" cy="3135"/>
                  </a:xfrm>
                </p:grpSpPr>
                <p:grpSp>
                  <p:nvGrpSpPr>
                    <p:cNvPr id="1124" name="组合 1123"/>
                    <p:cNvGrpSpPr/>
                    <p:nvPr/>
                  </p:nvGrpSpPr>
                  <p:grpSpPr>
                    <a:xfrm rot="0">
                      <a:off x="29672" y="30796"/>
                      <a:ext cx="1049" cy="2934"/>
                      <a:chOff x="32031" y="31268"/>
                      <a:chExt cx="1049" cy="2934"/>
                    </a:xfrm>
                  </p:grpSpPr>
                  <p:sp>
                    <p:nvSpPr>
                      <p:cNvPr id="1125" name="矩形 1124"/>
                      <p:cNvSpPr/>
                      <p:nvPr>
                        <p:custDataLst>
                          <p:tags r:id="rId109"/>
                        </p:custDataLst>
                      </p:nvPr>
                    </p:nvSpPr>
                    <p:spPr>
                      <a:xfrm>
                        <a:off x="32092" y="32097"/>
                        <a:ext cx="316" cy="21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26" name="文本框 1125"/>
                      <p:cNvSpPr txBox="1"/>
                      <p:nvPr>
                        <p:custDataLst>
                          <p:tags r:id="rId110"/>
                        </p:custDataLst>
                      </p:nvPr>
                    </p:nvSpPr>
                    <p:spPr>
                      <a:xfrm rot="10800000">
                        <a:off x="32031" y="31369"/>
                        <a:ext cx="425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1127" name="矩形 1126"/>
                      <p:cNvSpPr/>
                      <p:nvPr>
                        <p:custDataLst>
                          <p:tags r:id="rId111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4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28" name="矩形 1127"/>
                      <p:cNvSpPr/>
                      <p:nvPr>
                        <p:custDataLst>
                          <p:tags r:id="rId112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29" name="文本框 1128"/>
                      <p:cNvSpPr txBox="1"/>
                      <p:nvPr>
                        <p:custDataLst>
                          <p:tags r:id="rId113"/>
                        </p:custDataLst>
                      </p:nvPr>
                    </p:nvSpPr>
                    <p:spPr>
                      <a:xfrm rot="10800000">
                        <a:off x="32655" y="31268"/>
                        <a:ext cx="425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1x1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1130" name="文本框 1129"/>
                    <p:cNvSpPr txBox="1"/>
                    <p:nvPr>
                      <p:custDataLst>
                        <p:tags r:id="rId114"/>
                      </p:custDataLst>
                    </p:nvPr>
                  </p:nvSpPr>
                  <p:spPr>
                    <a:xfrm rot="10800000">
                      <a:off x="29986" y="30595"/>
                      <a:ext cx="425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  <p:grpSp>
              <p:nvGrpSpPr>
                <p:cNvPr id="1109" name="组合 1108"/>
                <p:cNvGrpSpPr/>
                <p:nvPr/>
              </p:nvGrpSpPr>
              <p:grpSpPr>
                <a:xfrm rot="0">
                  <a:off x="43158" y="41384"/>
                  <a:ext cx="4442" cy="1804"/>
                  <a:chOff x="21984" y="31086"/>
                  <a:chExt cx="3248" cy="1222"/>
                </a:xfrm>
              </p:grpSpPr>
              <p:sp>
                <p:nvSpPr>
                  <p:cNvPr id="1110" name="圆角矩形 1109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111" name="组合 1110"/>
                  <p:cNvGrpSpPr/>
                  <p:nvPr/>
                </p:nvGrpSpPr>
                <p:grpSpPr>
                  <a:xfrm rot="5400000">
                    <a:off x="23140" y="30113"/>
                    <a:ext cx="1049" cy="3135"/>
                    <a:chOff x="29672" y="30595"/>
                    <a:chExt cx="1049" cy="3135"/>
                  </a:xfrm>
                </p:grpSpPr>
                <p:grpSp>
                  <p:nvGrpSpPr>
                    <p:cNvPr id="1112" name="组合 1111"/>
                    <p:cNvGrpSpPr/>
                    <p:nvPr/>
                  </p:nvGrpSpPr>
                  <p:grpSpPr>
                    <a:xfrm rot="0">
                      <a:off x="29672" y="30796"/>
                      <a:ext cx="1049" cy="2934"/>
                      <a:chOff x="32031" y="31268"/>
                      <a:chExt cx="1049" cy="2934"/>
                    </a:xfrm>
                  </p:grpSpPr>
                  <p:sp>
                    <p:nvSpPr>
                      <p:cNvPr id="1113" name="矩形 1112"/>
                      <p:cNvSpPr/>
                      <p:nvPr>
                        <p:custDataLst>
                          <p:tags r:id="rId115"/>
                        </p:custDataLst>
                      </p:nvPr>
                    </p:nvSpPr>
                    <p:spPr>
                      <a:xfrm>
                        <a:off x="32092" y="32097"/>
                        <a:ext cx="316" cy="21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14" name="文本框 1113"/>
                      <p:cNvSpPr txBox="1"/>
                      <p:nvPr>
                        <p:custDataLst>
                          <p:tags r:id="rId116"/>
                        </p:custDataLst>
                      </p:nvPr>
                    </p:nvSpPr>
                    <p:spPr>
                      <a:xfrm rot="10800000">
                        <a:off x="32031" y="31369"/>
                        <a:ext cx="425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1115" name="矩形 1114"/>
                      <p:cNvSpPr/>
                      <p:nvPr>
                        <p:custDataLst>
                          <p:tags r:id="rId117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4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16" name="矩形 1115"/>
                      <p:cNvSpPr/>
                      <p:nvPr>
                        <p:custDataLst>
                          <p:tags r:id="rId118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17" name="文本框 1116"/>
                      <p:cNvSpPr txBox="1"/>
                      <p:nvPr>
                        <p:custDataLst>
                          <p:tags r:id="rId119"/>
                        </p:custDataLst>
                      </p:nvPr>
                    </p:nvSpPr>
                    <p:spPr>
                      <a:xfrm rot="10800000">
                        <a:off x="32655" y="31268"/>
                        <a:ext cx="425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1x1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1118" name="文本框 1117"/>
                    <p:cNvSpPr txBox="1"/>
                    <p:nvPr>
                      <p:custDataLst>
                        <p:tags r:id="rId120"/>
                      </p:custDataLst>
                    </p:nvPr>
                  </p:nvSpPr>
                  <p:spPr>
                    <a:xfrm rot="10800000">
                      <a:off x="29986" y="30595"/>
                      <a:ext cx="425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  <p:grpSp>
              <p:nvGrpSpPr>
                <p:cNvPr id="1131" name="组合 1130"/>
                <p:cNvGrpSpPr/>
                <p:nvPr/>
              </p:nvGrpSpPr>
              <p:grpSpPr>
                <a:xfrm rot="0">
                  <a:off x="43015" y="41276"/>
                  <a:ext cx="4442" cy="1804"/>
                  <a:chOff x="21984" y="31086"/>
                  <a:chExt cx="3248" cy="1222"/>
                </a:xfrm>
              </p:grpSpPr>
              <p:sp>
                <p:nvSpPr>
                  <p:cNvPr id="1132" name="圆角矩形 1131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133" name="组合 1132"/>
                  <p:cNvGrpSpPr/>
                  <p:nvPr/>
                </p:nvGrpSpPr>
                <p:grpSpPr>
                  <a:xfrm rot="5400000">
                    <a:off x="23140" y="30113"/>
                    <a:ext cx="1049" cy="3135"/>
                    <a:chOff x="29672" y="30595"/>
                    <a:chExt cx="1049" cy="3135"/>
                  </a:xfrm>
                </p:grpSpPr>
                <p:grpSp>
                  <p:nvGrpSpPr>
                    <p:cNvPr id="1134" name="组合 1133"/>
                    <p:cNvGrpSpPr/>
                    <p:nvPr/>
                  </p:nvGrpSpPr>
                  <p:grpSpPr>
                    <a:xfrm rot="0">
                      <a:off x="29672" y="30796"/>
                      <a:ext cx="1049" cy="2934"/>
                      <a:chOff x="32031" y="31268"/>
                      <a:chExt cx="1049" cy="2934"/>
                    </a:xfrm>
                  </p:grpSpPr>
                  <p:sp>
                    <p:nvSpPr>
                      <p:cNvPr id="1135" name="矩形 1134"/>
                      <p:cNvSpPr/>
                      <p:nvPr>
                        <p:custDataLst>
                          <p:tags r:id="rId121"/>
                        </p:custDataLst>
                      </p:nvPr>
                    </p:nvSpPr>
                    <p:spPr>
                      <a:xfrm>
                        <a:off x="32092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36" name="文本框 1135"/>
                      <p:cNvSpPr txBox="1"/>
                      <p:nvPr>
                        <p:custDataLst>
                          <p:tags r:id="rId122"/>
                        </p:custDataLst>
                      </p:nvPr>
                    </p:nvSpPr>
                    <p:spPr>
                      <a:xfrm rot="10800000">
                        <a:off x="32031" y="31369"/>
                        <a:ext cx="425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1137" name="矩形 1136"/>
                      <p:cNvSpPr/>
                      <p:nvPr>
                        <p:custDataLst>
                          <p:tags r:id="rId123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38" name="矩形 1137"/>
                      <p:cNvSpPr/>
                      <p:nvPr>
                        <p:custDataLst>
                          <p:tags r:id="rId124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39" name="文本框 1138"/>
                      <p:cNvSpPr txBox="1"/>
                      <p:nvPr>
                        <p:custDataLst>
                          <p:tags r:id="rId125"/>
                        </p:custDataLst>
                      </p:nvPr>
                    </p:nvSpPr>
                    <p:spPr>
                      <a:xfrm rot="10800000">
                        <a:off x="32655" y="31268"/>
                        <a:ext cx="425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3x3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1161" name="文本框 1160"/>
                    <p:cNvSpPr txBox="1"/>
                    <p:nvPr>
                      <p:custDataLst>
                        <p:tags r:id="rId126"/>
                      </p:custDataLst>
                    </p:nvPr>
                  </p:nvSpPr>
                  <p:spPr>
                    <a:xfrm rot="10800000">
                      <a:off x="29986" y="30595"/>
                      <a:ext cx="425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cxnSp>
            <p:nvCxnSpPr>
              <p:cNvPr id="1239" name="直接箭头连接符 1238"/>
              <p:cNvCxnSpPr>
                <a:stCxn id="1135" idx="2"/>
              </p:cNvCxnSpPr>
              <p:nvPr/>
            </p:nvCxnSpPr>
            <p:spPr>
              <a:xfrm flipH="1">
                <a:off x="34185" y="46218"/>
                <a:ext cx="820" cy="483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40" name="直接箭头连接符 1239"/>
              <p:cNvCxnSpPr>
                <a:stCxn id="1138" idx="2"/>
              </p:cNvCxnSpPr>
              <p:nvPr/>
            </p:nvCxnSpPr>
            <p:spPr>
              <a:xfrm flipH="1" flipV="1">
                <a:off x="34149" y="46689"/>
                <a:ext cx="856" cy="46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41" name="直接箭头连接符 1240"/>
              <p:cNvCxnSpPr/>
              <p:nvPr/>
            </p:nvCxnSpPr>
            <p:spPr>
              <a:xfrm flipH="1">
                <a:off x="34173" y="46683"/>
                <a:ext cx="832" cy="6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242" name="文本框 1241"/>
              <p:cNvSpPr txBox="1"/>
              <p:nvPr/>
            </p:nvSpPr>
            <p:spPr>
              <a:xfrm>
                <a:off x="32737" y="47811"/>
                <a:ext cx="5525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rPr>
                  <a:t>并行卷积特征融合</a:t>
                </a:r>
                <a:endParaRPr lang="zh-CN" altLang="en-US" sz="2000" b="1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672" name="右箭头 1671"/>
            <p:cNvSpPr/>
            <p:nvPr/>
          </p:nvSpPr>
          <p:spPr>
            <a:xfrm flipH="1">
              <a:off x="35897" y="40212"/>
              <a:ext cx="753" cy="47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5" name="右箭头 1014"/>
            <p:cNvSpPr/>
            <p:nvPr/>
          </p:nvSpPr>
          <p:spPr>
            <a:xfrm flipH="1">
              <a:off x="35883" y="40071"/>
              <a:ext cx="804" cy="47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677" name="图片 1676" descr="clean (1)"/>
            <p:cNvPicPr>
              <a:picLocks noChangeAspect="1"/>
            </p:cNvPicPr>
            <p:nvPr/>
          </p:nvPicPr>
          <p:blipFill>
            <a:blip r:embed="rId127"/>
            <a:srcRect l="29194" t="12009" r="26813" b="12315"/>
            <a:stretch>
              <a:fillRect/>
            </a:stretch>
          </p:blipFill>
          <p:spPr>
            <a:xfrm>
              <a:off x="20411" y="33446"/>
              <a:ext cx="6335" cy="4055"/>
            </a:xfrm>
            <a:prstGeom prst="rect">
              <a:avLst/>
            </a:prstGeom>
          </p:spPr>
        </p:pic>
        <p:sp>
          <p:nvSpPr>
            <p:cNvPr id="1678" name="文本框 1677"/>
            <p:cNvSpPr txBox="1"/>
            <p:nvPr/>
          </p:nvSpPr>
          <p:spPr>
            <a:xfrm>
              <a:off x="21609" y="37501"/>
              <a:ext cx="434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rPr>
                <a:t>未编码的原始信号频谱</a:t>
              </a:r>
              <a:endParaRPr lang="zh-CN" altLang="en-US" sz="2000" b="1"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679" name="矩形 1678"/>
            <p:cNvSpPr/>
            <p:nvPr/>
          </p:nvSpPr>
          <p:spPr>
            <a:xfrm>
              <a:off x="23287" y="33601"/>
              <a:ext cx="680" cy="2294"/>
            </a:xfrm>
            <a:prstGeom prst="rect">
              <a:avLst/>
            </a:prstGeom>
            <a:noFill/>
            <a:ln w="412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0" name="文本框 1679"/>
            <p:cNvSpPr txBox="1"/>
            <p:nvPr/>
          </p:nvSpPr>
          <p:spPr>
            <a:xfrm>
              <a:off x="24040" y="35394"/>
              <a:ext cx="203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rPr>
                <a:t>脉冲信号频谱结构</a:t>
              </a:r>
              <a:endParaRPr lang="zh-CN" altLang="en-US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708" name="圆角矩形 1707"/>
            <p:cNvSpPr/>
            <p:nvPr/>
          </p:nvSpPr>
          <p:spPr>
            <a:xfrm>
              <a:off x="28347" y="28713"/>
              <a:ext cx="6440" cy="46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190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1" name="立方体 1710"/>
            <p:cNvSpPr/>
            <p:nvPr/>
          </p:nvSpPr>
          <p:spPr>
            <a:xfrm>
              <a:off x="28818" y="31542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2" name="立方体 1711"/>
            <p:cNvSpPr/>
            <p:nvPr/>
          </p:nvSpPr>
          <p:spPr>
            <a:xfrm>
              <a:off x="28783" y="31576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3" name="立方体 1712"/>
            <p:cNvSpPr/>
            <p:nvPr/>
          </p:nvSpPr>
          <p:spPr>
            <a:xfrm>
              <a:off x="28748" y="31613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4" name="立方体 1713"/>
            <p:cNvSpPr/>
            <p:nvPr/>
          </p:nvSpPr>
          <p:spPr>
            <a:xfrm>
              <a:off x="28713" y="31646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5" name="立方体 1714"/>
            <p:cNvSpPr/>
            <p:nvPr/>
          </p:nvSpPr>
          <p:spPr>
            <a:xfrm>
              <a:off x="28675" y="31682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6" name="立方体 1715"/>
            <p:cNvSpPr/>
            <p:nvPr/>
          </p:nvSpPr>
          <p:spPr>
            <a:xfrm>
              <a:off x="28640" y="31715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17" name="直接连接符 1716"/>
            <p:cNvCxnSpPr/>
            <p:nvPr/>
          </p:nvCxnSpPr>
          <p:spPr>
            <a:xfrm flipV="1">
              <a:off x="28644" y="32044"/>
              <a:ext cx="902" cy="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/>
          </p:nvCxnSpPr>
          <p:spPr>
            <a:xfrm flipV="1">
              <a:off x="28644" y="32348"/>
              <a:ext cx="902" cy="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/>
          </p:nvCxnSpPr>
          <p:spPr>
            <a:xfrm rot="16200000" flipV="1">
              <a:off x="28500" y="32202"/>
              <a:ext cx="902" cy="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/>
          </p:nvCxnSpPr>
          <p:spPr>
            <a:xfrm flipH="1" flipV="1">
              <a:off x="29256" y="31748"/>
              <a:ext cx="5" cy="91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21" name="右箭头 1720"/>
            <p:cNvSpPr/>
            <p:nvPr/>
          </p:nvSpPr>
          <p:spPr>
            <a:xfrm>
              <a:off x="29966" y="32028"/>
              <a:ext cx="1074" cy="321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23" name="组合 1722"/>
            <p:cNvGrpSpPr/>
            <p:nvPr/>
          </p:nvGrpSpPr>
          <p:grpSpPr>
            <a:xfrm rot="0">
              <a:off x="30818" y="31020"/>
              <a:ext cx="1708" cy="2069"/>
              <a:chOff x="14978" y="30114"/>
              <a:chExt cx="1708" cy="2069"/>
            </a:xfrm>
          </p:grpSpPr>
          <p:grpSp>
            <p:nvGrpSpPr>
              <p:cNvPr id="1724" name="组合 1723"/>
              <p:cNvGrpSpPr/>
              <p:nvPr/>
            </p:nvGrpSpPr>
            <p:grpSpPr>
              <a:xfrm>
                <a:off x="14978" y="30911"/>
                <a:ext cx="1164" cy="1015"/>
                <a:chOff x="16413" y="31825"/>
                <a:chExt cx="1164" cy="1015"/>
              </a:xfrm>
            </p:grpSpPr>
            <p:grpSp>
              <p:nvGrpSpPr>
                <p:cNvPr id="1725" name="组合 1724"/>
                <p:cNvGrpSpPr/>
                <p:nvPr/>
              </p:nvGrpSpPr>
              <p:grpSpPr>
                <a:xfrm>
                  <a:off x="16699" y="31825"/>
                  <a:ext cx="878" cy="884"/>
                  <a:chOff x="9139" y="4125"/>
                  <a:chExt cx="878" cy="884"/>
                </a:xfrm>
              </p:grpSpPr>
              <p:sp>
                <p:nvSpPr>
                  <p:cNvPr id="1726" name="立方体 1725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7" name="立方体 1726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8" name="立方体 1727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9" name="立方体 1728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0" name="立方体 1729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1" name="立方体 1730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732" name="直接箭头连接符 1731"/>
                <p:cNvCxnSpPr/>
                <p:nvPr/>
              </p:nvCxnSpPr>
              <p:spPr>
                <a:xfrm flipH="1">
                  <a:off x="16575" y="32565"/>
                  <a:ext cx="263" cy="275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733" name="文本框 1732"/>
                <p:cNvSpPr txBox="1"/>
                <p:nvPr/>
              </p:nvSpPr>
              <p:spPr>
                <a:xfrm>
                  <a:off x="16413" y="32363"/>
                  <a:ext cx="241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rgbClr val="FF0000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endPara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cxnSp>
            <p:nvCxnSpPr>
              <p:cNvPr id="1734" name="直接连接符 1733"/>
              <p:cNvCxnSpPr/>
              <p:nvPr/>
            </p:nvCxnSpPr>
            <p:spPr>
              <a:xfrm flipV="1">
                <a:off x="15855" y="31339"/>
                <a:ext cx="742" cy="4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735" name="组合 1734"/>
              <p:cNvGrpSpPr/>
              <p:nvPr/>
            </p:nvGrpSpPr>
            <p:grpSpPr>
              <a:xfrm>
                <a:off x="16253" y="30114"/>
                <a:ext cx="433" cy="2069"/>
                <a:chOff x="17820" y="31032"/>
                <a:chExt cx="433" cy="2069"/>
              </a:xfrm>
            </p:grpSpPr>
            <p:grpSp>
              <p:nvGrpSpPr>
                <p:cNvPr id="1736" name="组合 1735"/>
                <p:cNvGrpSpPr/>
                <p:nvPr/>
              </p:nvGrpSpPr>
              <p:grpSpPr>
                <a:xfrm>
                  <a:off x="17820" y="31369"/>
                  <a:ext cx="390" cy="1732"/>
                  <a:chOff x="19088" y="31954"/>
                  <a:chExt cx="390" cy="1732"/>
                </a:xfrm>
              </p:grpSpPr>
              <p:sp>
                <p:nvSpPr>
                  <p:cNvPr id="1737" name="立方体 1736"/>
                  <p:cNvSpPr/>
                  <p:nvPr/>
                </p:nvSpPr>
                <p:spPr>
                  <a:xfrm>
                    <a:off x="19088" y="33294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8" name="立方体 1737"/>
                  <p:cNvSpPr/>
                  <p:nvPr/>
                </p:nvSpPr>
                <p:spPr>
                  <a:xfrm>
                    <a:off x="19088" y="33029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9" name="立方体 1738"/>
                  <p:cNvSpPr/>
                  <p:nvPr/>
                </p:nvSpPr>
                <p:spPr>
                  <a:xfrm>
                    <a:off x="19088" y="32754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40" name="立方体 1739"/>
                  <p:cNvSpPr/>
                  <p:nvPr/>
                </p:nvSpPr>
                <p:spPr>
                  <a:xfrm>
                    <a:off x="19088" y="32492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41" name="立方体 1740"/>
                  <p:cNvSpPr/>
                  <p:nvPr/>
                </p:nvSpPr>
                <p:spPr>
                  <a:xfrm>
                    <a:off x="19088" y="322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42" name="立方体 1741"/>
                  <p:cNvSpPr/>
                  <p:nvPr/>
                </p:nvSpPr>
                <p:spPr>
                  <a:xfrm>
                    <a:off x="19088" y="31954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743" name="直接箭头连接符 1742"/>
                <p:cNvCxnSpPr/>
                <p:nvPr/>
              </p:nvCxnSpPr>
              <p:spPr>
                <a:xfrm flipH="1" flipV="1">
                  <a:off x="18012" y="31080"/>
                  <a:ext cx="1" cy="35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744" name="文本框 1743"/>
                <p:cNvSpPr txBox="1"/>
                <p:nvPr/>
              </p:nvSpPr>
              <p:spPr>
                <a:xfrm>
                  <a:off x="18012" y="31032"/>
                  <a:ext cx="241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rgbClr val="FF0000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y</a:t>
                  </a:r>
                  <a:endParaRPr lang="en-US" altLang="zh-CN" sz="10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cxnSp>
          <p:nvCxnSpPr>
            <p:cNvPr id="1745" name="直接连接符 1744"/>
            <p:cNvCxnSpPr/>
            <p:nvPr/>
          </p:nvCxnSpPr>
          <p:spPr>
            <a:xfrm flipV="1">
              <a:off x="32423" y="32241"/>
              <a:ext cx="565" cy="4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52" name="文本框 1751"/>
            <p:cNvSpPr txBox="1"/>
            <p:nvPr/>
          </p:nvSpPr>
          <p:spPr>
            <a:xfrm>
              <a:off x="33496" y="32400"/>
              <a:ext cx="120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zh-CN" altLang="en-US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×</a:t>
              </a:r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conv</a:t>
              </a:r>
              <a:endParaRPr lang="en-US" altLang="zh-CN" sz="1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53" name="文本框 1752"/>
            <p:cNvSpPr txBox="1"/>
            <p:nvPr/>
          </p:nvSpPr>
          <p:spPr>
            <a:xfrm>
              <a:off x="31201" y="32832"/>
              <a:ext cx="120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DSCon</a:t>
              </a:r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v</a:t>
              </a:r>
              <a:endParaRPr lang="en-US" altLang="zh-CN" sz="1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54" name="文本框 1753"/>
            <p:cNvSpPr txBox="1"/>
            <p:nvPr/>
          </p:nvSpPr>
          <p:spPr>
            <a:xfrm>
              <a:off x="31175" y="30623"/>
              <a:ext cx="120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DSCon</a:t>
              </a:r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v</a:t>
              </a:r>
              <a:endParaRPr lang="en-US" altLang="zh-CN" sz="1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56" name="立方体 1755"/>
            <p:cNvSpPr/>
            <p:nvPr/>
          </p:nvSpPr>
          <p:spPr>
            <a:xfrm>
              <a:off x="28823" y="29306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7" name="立方体 1756"/>
            <p:cNvSpPr/>
            <p:nvPr/>
          </p:nvSpPr>
          <p:spPr>
            <a:xfrm>
              <a:off x="28788" y="29340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8" name="立方体 1757"/>
            <p:cNvSpPr/>
            <p:nvPr/>
          </p:nvSpPr>
          <p:spPr>
            <a:xfrm>
              <a:off x="28753" y="29377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9" name="立方体 1758"/>
            <p:cNvSpPr/>
            <p:nvPr/>
          </p:nvSpPr>
          <p:spPr>
            <a:xfrm>
              <a:off x="28718" y="29410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0" name="立方体 1759"/>
            <p:cNvSpPr/>
            <p:nvPr/>
          </p:nvSpPr>
          <p:spPr>
            <a:xfrm>
              <a:off x="28680" y="29446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1" name="立方体 1760"/>
            <p:cNvSpPr/>
            <p:nvPr/>
          </p:nvSpPr>
          <p:spPr>
            <a:xfrm>
              <a:off x="28645" y="29479"/>
              <a:ext cx="941" cy="941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62" name="直接连接符 1761"/>
            <p:cNvCxnSpPr/>
            <p:nvPr/>
          </p:nvCxnSpPr>
          <p:spPr>
            <a:xfrm flipV="1">
              <a:off x="28649" y="29808"/>
              <a:ext cx="902" cy="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63" name="直接连接符 1762"/>
            <p:cNvCxnSpPr/>
            <p:nvPr/>
          </p:nvCxnSpPr>
          <p:spPr>
            <a:xfrm flipV="1">
              <a:off x="28649" y="30112"/>
              <a:ext cx="902" cy="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64" name="直接连接符 1763"/>
            <p:cNvCxnSpPr/>
            <p:nvPr/>
          </p:nvCxnSpPr>
          <p:spPr>
            <a:xfrm rot="16200000" flipV="1">
              <a:off x="28505" y="29966"/>
              <a:ext cx="902" cy="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65" name="直接连接符 1764"/>
            <p:cNvCxnSpPr/>
            <p:nvPr/>
          </p:nvCxnSpPr>
          <p:spPr>
            <a:xfrm flipH="1" flipV="1">
              <a:off x="29261" y="29512"/>
              <a:ext cx="5" cy="91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66" name="右箭头 1765"/>
            <p:cNvSpPr/>
            <p:nvPr/>
          </p:nvSpPr>
          <p:spPr>
            <a:xfrm>
              <a:off x="29970" y="29840"/>
              <a:ext cx="1074" cy="32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8" name="立方体 1767"/>
            <p:cNvSpPr/>
            <p:nvPr/>
          </p:nvSpPr>
          <p:spPr>
            <a:xfrm>
              <a:off x="31602" y="29616"/>
              <a:ext cx="391" cy="392"/>
            </a:xfrm>
            <a:prstGeom prst="cube">
              <a:avLst>
                <a:gd name="adj" fmla="val 3169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9" name="立方体 1768"/>
            <p:cNvSpPr/>
            <p:nvPr/>
          </p:nvSpPr>
          <p:spPr>
            <a:xfrm>
              <a:off x="31505" y="29716"/>
              <a:ext cx="391" cy="392"/>
            </a:xfrm>
            <a:prstGeom prst="cube">
              <a:avLst>
                <a:gd name="adj" fmla="val 3042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0" name="立方体 1769"/>
            <p:cNvSpPr/>
            <p:nvPr/>
          </p:nvSpPr>
          <p:spPr>
            <a:xfrm>
              <a:off x="31411" y="29811"/>
              <a:ext cx="391" cy="392"/>
            </a:xfrm>
            <a:prstGeom prst="cube">
              <a:avLst>
                <a:gd name="adj" fmla="val 30676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1" name="立方体 1770"/>
            <p:cNvSpPr/>
            <p:nvPr/>
          </p:nvSpPr>
          <p:spPr>
            <a:xfrm>
              <a:off x="31314" y="29911"/>
              <a:ext cx="391" cy="392"/>
            </a:xfrm>
            <a:prstGeom prst="cube">
              <a:avLst>
                <a:gd name="adj" fmla="val 2990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2" name="立方体 1771"/>
            <p:cNvSpPr/>
            <p:nvPr/>
          </p:nvSpPr>
          <p:spPr>
            <a:xfrm>
              <a:off x="31211" y="30008"/>
              <a:ext cx="391" cy="392"/>
            </a:xfrm>
            <a:prstGeom prst="cube">
              <a:avLst>
                <a:gd name="adj" fmla="val 309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3" name="立方体 1772"/>
            <p:cNvSpPr/>
            <p:nvPr/>
          </p:nvSpPr>
          <p:spPr>
            <a:xfrm>
              <a:off x="31114" y="30108"/>
              <a:ext cx="391" cy="392"/>
            </a:xfrm>
            <a:prstGeom prst="cube">
              <a:avLst>
                <a:gd name="adj" fmla="val 3093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74" name="直接箭头连接符 1773"/>
            <p:cNvCxnSpPr/>
            <p:nvPr/>
          </p:nvCxnSpPr>
          <p:spPr>
            <a:xfrm flipH="1">
              <a:off x="30990" y="30356"/>
              <a:ext cx="263" cy="2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75" name="文本框 1774"/>
            <p:cNvSpPr txBox="1"/>
            <p:nvPr/>
          </p:nvSpPr>
          <p:spPr>
            <a:xfrm>
              <a:off x="30828" y="30162"/>
              <a:ext cx="2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altLang="zh-CN" sz="1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776" name="直接连接符 1775"/>
            <p:cNvCxnSpPr/>
            <p:nvPr/>
          </p:nvCxnSpPr>
          <p:spPr>
            <a:xfrm flipV="1">
              <a:off x="31705" y="30044"/>
              <a:ext cx="742" cy="4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77" name="组合 1776"/>
            <p:cNvGrpSpPr/>
            <p:nvPr/>
          </p:nvGrpSpPr>
          <p:grpSpPr>
            <a:xfrm rot="0">
              <a:off x="32103" y="29156"/>
              <a:ext cx="390" cy="1732"/>
              <a:chOff x="19088" y="31954"/>
              <a:chExt cx="390" cy="1732"/>
            </a:xfrm>
          </p:grpSpPr>
          <p:sp>
            <p:nvSpPr>
              <p:cNvPr id="1778" name="立方体 1777"/>
              <p:cNvSpPr/>
              <p:nvPr/>
            </p:nvSpPr>
            <p:spPr>
              <a:xfrm>
                <a:off x="19088" y="33294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9" name="立方体 1778"/>
              <p:cNvSpPr/>
              <p:nvPr/>
            </p:nvSpPr>
            <p:spPr>
              <a:xfrm>
                <a:off x="19088" y="33029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0" name="立方体 1779"/>
              <p:cNvSpPr/>
              <p:nvPr/>
            </p:nvSpPr>
            <p:spPr>
              <a:xfrm>
                <a:off x="19088" y="32754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1" name="立方体 1780"/>
              <p:cNvSpPr/>
              <p:nvPr/>
            </p:nvSpPr>
            <p:spPr>
              <a:xfrm>
                <a:off x="19088" y="32492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2" name="立方体 1781"/>
              <p:cNvSpPr/>
              <p:nvPr/>
            </p:nvSpPr>
            <p:spPr>
              <a:xfrm>
                <a:off x="19088" y="32217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3" name="立方体 1782"/>
              <p:cNvSpPr/>
              <p:nvPr/>
            </p:nvSpPr>
            <p:spPr>
              <a:xfrm>
                <a:off x="19088" y="31954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784" name="直接箭头连接符 1783"/>
            <p:cNvCxnSpPr/>
            <p:nvPr/>
          </p:nvCxnSpPr>
          <p:spPr>
            <a:xfrm flipH="1" flipV="1">
              <a:off x="32295" y="28867"/>
              <a:ext cx="1" cy="35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85" name="文本框 1784"/>
            <p:cNvSpPr txBox="1"/>
            <p:nvPr/>
          </p:nvSpPr>
          <p:spPr>
            <a:xfrm>
              <a:off x="32295" y="28819"/>
              <a:ext cx="2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  <a:endParaRPr lang="en-US" altLang="zh-CN" sz="1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786" name="直接连接符 1785"/>
            <p:cNvCxnSpPr/>
            <p:nvPr/>
          </p:nvCxnSpPr>
          <p:spPr>
            <a:xfrm flipV="1">
              <a:off x="32446" y="30044"/>
              <a:ext cx="565" cy="4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93" name="文本框 1792"/>
            <p:cNvSpPr txBox="1"/>
            <p:nvPr/>
          </p:nvSpPr>
          <p:spPr>
            <a:xfrm>
              <a:off x="33496" y="30203"/>
              <a:ext cx="114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zh-CN" altLang="en-US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×</a:t>
              </a:r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10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conv</a:t>
              </a:r>
              <a:endParaRPr lang="en-US" altLang="zh-CN" sz="1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94" name="文本框 1793"/>
            <p:cNvSpPr txBox="1"/>
            <p:nvPr/>
          </p:nvSpPr>
          <p:spPr>
            <a:xfrm>
              <a:off x="28445" y="30400"/>
              <a:ext cx="17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Features Maps</a:t>
              </a:r>
              <a:endParaRPr 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95" name="文本框 1794"/>
            <p:cNvSpPr txBox="1"/>
            <p:nvPr/>
          </p:nvSpPr>
          <p:spPr>
            <a:xfrm>
              <a:off x="28445" y="32623"/>
              <a:ext cx="1687" cy="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Features Maps</a:t>
              </a:r>
              <a:endParaRPr 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813" name="组合 1812"/>
            <p:cNvGrpSpPr/>
            <p:nvPr/>
          </p:nvGrpSpPr>
          <p:grpSpPr>
            <a:xfrm rot="0">
              <a:off x="32913" y="29408"/>
              <a:ext cx="614" cy="1141"/>
              <a:chOff x="46257" y="23118"/>
              <a:chExt cx="614" cy="1141"/>
            </a:xfrm>
          </p:grpSpPr>
          <p:sp>
            <p:nvSpPr>
              <p:cNvPr id="1810" name="立方体 1809"/>
              <p:cNvSpPr/>
              <p:nvPr/>
            </p:nvSpPr>
            <p:spPr>
              <a:xfrm>
                <a:off x="46481" y="23642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11" name="立方体 1810"/>
              <p:cNvSpPr/>
              <p:nvPr/>
            </p:nvSpPr>
            <p:spPr>
              <a:xfrm>
                <a:off x="46375" y="23747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12" name="立方体 1811"/>
              <p:cNvSpPr/>
              <p:nvPr/>
            </p:nvSpPr>
            <p:spPr>
              <a:xfrm>
                <a:off x="46257" y="23867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6" name="立方体 1805"/>
              <p:cNvSpPr/>
              <p:nvPr/>
            </p:nvSpPr>
            <p:spPr>
              <a:xfrm>
                <a:off x="46481" y="23370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4" name="立方体 1803"/>
              <p:cNvSpPr/>
              <p:nvPr/>
            </p:nvSpPr>
            <p:spPr>
              <a:xfrm>
                <a:off x="46375" y="23475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5" name="立方体 1804"/>
              <p:cNvSpPr/>
              <p:nvPr/>
            </p:nvSpPr>
            <p:spPr>
              <a:xfrm>
                <a:off x="46257" y="23595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7" name="立方体 1806"/>
              <p:cNvSpPr/>
              <p:nvPr/>
            </p:nvSpPr>
            <p:spPr>
              <a:xfrm>
                <a:off x="46481" y="23118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8" name="立方体 1807"/>
              <p:cNvSpPr/>
              <p:nvPr/>
            </p:nvSpPr>
            <p:spPr>
              <a:xfrm>
                <a:off x="46375" y="23223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9" name="立方体 1808"/>
              <p:cNvSpPr/>
              <p:nvPr/>
            </p:nvSpPr>
            <p:spPr>
              <a:xfrm>
                <a:off x="46257" y="23343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15" name="组合 1814"/>
            <p:cNvGrpSpPr/>
            <p:nvPr/>
          </p:nvGrpSpPr>
          <p:grpSpPr>
            <a:xfrm rot="0">
              <a:off x="32919" y="31600"/>
              <a:ext cx="614" cy="1141"/>
              <a:chOff x="46257" y="23118"/>
              <a:chExt cx="614" cy="1141"/>
            </a:xfrm>
          </p:grpSpPr>
          <p:sp>
            <p:nvSpPr>
              <p:cNvPr id="1816" name="立方体 1815"/>
              <p:cNvSpPr/>
              <p:nvPr/>
            </p:nvSpPr>
            <p:spPr>
              <a:xfrm>
                <a:off x="46481" y="23642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17" name="立方体 1816"/>
              <p:cNvSpPr/>
              <p:nvPr/>
            </p:nvSpPr>
            <p:spPr>
              <a:xfrm>
                <a:off x="46375" y="23747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18" name="立方体 1817"/>
              <p:cNvSpPr/>
              <p:nvPr/>
            </p:nvSpPr>
            <p:spPr>
              <a:xfrm>
                <a:off x="46257" y="23867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19" name="立方体 1818"/>
              <p:cNvSpPr/>
              <p:nvPr/>
            </p:nvSpPr>
            <p:spPr>
              <a:xfrm>
                <a:off x="46481" y="23370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0" name="立方体 1819"/>
              <p:cNvSpPr/>
              <p:nvPr/>
            </p:nvSpPr>
            <p:spPr>
              <a:xfrm>
                <a:off x="46375" y="23475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1" name="立方体 1820"/>
              <p:cNvSpPr/>
              <p:nvPr/>
            </p:nvSpPr>
            <p:spPr>
              <a:xfrm>
                <a:off x="46257" y="23595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2" name="立方体 1821"/>
              <p:cNvSpPr/>
              <p:nvPr/>
            </p:nvSpPr>
            <p:spPr>
              <a:xfrm>
                <a:off x="46481" y="23118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3" name="立方体 1822"/>
              <p:cNvSpPr/>
              <p:nvPr/>
            </p:nvSpPr>
            <p:spPr>
              <a:xfrm>
                <a:off x="46375" y="23223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4" name="立方体 1823"/>
              <p:cNvSpPr/>
              <p:nvPr/>
            </p:nvSpPr>
            <p:spPr>
              <a:xfrm>
                <a:off x="46257" y="23343"/>
                <a:ext cx="391" cy="392"/>
              </a:xfrm>
              <a:prstGeom prst="cube">
                <a:avLst>
                  <a:gd name="adj" fmla="val 3093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9257" y="33893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9768" y="33893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0278" y="33893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0789" y="33893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1300" y="33893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1810" y="33893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2321" y="33893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2832" y="33893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3342" y="33893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9257" y="3440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9768" y="3440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0278" y="3440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0789" y="3440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1300" y="34404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1810" y="3440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2321" y="34416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2832" y="3440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3342" y="3440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9257" y="3491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9768" y="3491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0278" y="3491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0789" y="34914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1300" y="3491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1810" y="3491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321" y="3491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2832" y="3491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3342" y="3491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9257" y="3543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9768" y="3543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30278" y="3543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30789" y="3543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1300" y="35434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31810" y="35434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32321" y="3543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2832" y="3543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3342" y="3543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29257" y="35944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9768" y="35944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0278" y="35944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0789" y="3594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1300" y="35944"/>
              <a:ext cx="511" cy="5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 fontAlgn="auto" latinLnBrk="1"/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1810" y="3594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32321" y="35944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2832" y="35944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3342" y="35944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9257" y="36455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9768" y="36455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0278" y="36455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30789" y="36455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1300" y="36455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810" y="36455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321" y="36455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2832" y="36455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3342" y="36455"/>
              <a:ext cx="511" cy="5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29257" y="36968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9768" y="36968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0278" y="36968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30789" y="36968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31300" y="36968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1810" y="36968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321" y="36968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2832" y="36968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3342" y="36968"/>
              <a:ext cx="511" cy="5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9257" y="3747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9768" y="3747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0278" y="3747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0789" y="3747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1300" y="37479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1810" y="3747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2321" y="3747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2832" y="3747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3342" y="37479"/>
              <a:ext cx="511" cy="5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29257" y="3798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29768" y="3798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30278" y="3798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30789" y="3798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1300" y="37989"/>
              <a:ext cx="511" cy="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1810" y="3798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2321" y="3798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32832" y="3798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33342" y="37989"/>
              <a:ext cx="511" cy="5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238" y="35944"/>
              <a:ext cx="76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ij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1674" y="35422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9138" y="35944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2171" y="35933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2704" y="36455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33225" y="35944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29638" y="35944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0158" y="35944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30717" y="36455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1674" y="36956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31213" y="36467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1213" y="37467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31213" y="37977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31144" y="33893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31144" y="34392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30634" y="34899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31144" y="35410"/>
              <a:ext cx="9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3342" y="36455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33342" y="36968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33342" y="3747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33342" y="37989"/>
              <a:ext cx="511" cy="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7" name="直接连接符 196"/>
            <p:cNvCxnSpPr/>
            <p:nvPr/>
          </p:nvCxnSpPr>
          <p:spPr>
            <a:xfrm flipH="1" flipV="1">
              <a:off x="31538" y="35701"/>
              <a:ext cx="6" cy="52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 flipV="1">
              <a:off x="31044" y="35123"/>
              <a:ext cx="493" cy="573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H="1">
              <a:off x="31038" y="34690"/>
              <a:ext cx="506" cy="43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31531" y="34165"/>
              <a:ext cx="6" cy="53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flipV="1">
              <a:off x="31538" y="35672"/>
              <a:ext cx="564" cy="54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32101" y="35672"/>
              <a:ext cx="468" cy="52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32570" y="36201"/>
              <a:ext cx="519" cy="51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33096" y="36188"/>
              <a:ext cx="500" cy="53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flipH="1" flipV="1">
              <a:off x="31544" y="36220"/>
              <a:ext cx="6" cy="493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H="1" flipV="1">
              <a:off x="31551" y="36720"/>
              <a:ext cx="513" cy="5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>
              <a:off x="31538" y="37214"/>
              <a:ext cx="519" cy="5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flipH="1" flipV="1">
              <a:off x="31538" y="37713"/>
              <a:ext cx="6" cy="55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V="1">
              <a:off x="31038" y="36172"/>
              <a:ext cx="554" cy="53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525" y="36188"/>
              <a:ext cx="506" cy="50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29506" y="36201"/>
              <a:ext cx="1019" cy="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2" name="任意多边形 211"/>
            <p:cNvSpPr/>
            <p:nvPr/>
          </p:nvSpPr>
          <p:spPr>
            <a:xfrm>
              <a:off x="29256" y="33108"/>
              <a:ext cx="2253" cy="785"/>
            </a:xfrm>
            <a:custGeom>
              <a:avLst/>
              <a:gdLst>
                <a:gd name="connsiteX0" fmla="*/ 0 w 3314"/>
                <a:gd name="connsiteY0" fmla="*/ 1039 h 1039"/>
                <a:gd name="connsiteX1" fmla="*/ 2677 w 3314"/>
                <a:gd name="connsiteY1" fmla="*/ 711 h 1039"/>
                <a:gd name="connsiteX2" fmla="*/ 3314 w 3314"/>
                <a:gd name="connsiteY2" fmla="*/ 0 h 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" h="1039">
                  <a:moveTo>
                    <a:pt x="0" y="1039"/>
                  </a:moveTo>
                  <a:cubicBezTo>
                    <a:pt x="525" y="988"/>
                    <a:pt x="2048" y="922"/>
                    <a:pt x="2677" y="711"/>
                  </a:cubicBezTo>
                  <a:cubicBezTo>
                    <a:pt x="3307" y="499"/>
                    <a:pt x="3286" y="278"/>
                    <a:pt x="331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3" name="任意多边形 212"/>
            <p:cNvSpPr/>
            <p:nvPr/>
          </p:nvSpPr>
          <p:spPr>
            <a:xfrm flipH="1">
              <a:off x="31509" y="33108"/>
              <a:ext cx="2344" cy="785"/>
            </a:xfrm>
            <a:custGeom>
              <a:avLst/>
              <a:gdLst>
                <a:gd name="connsiteX0" fmla="*/ 0 w 3314"/>
                <a:gd name="connsiteY0" fmla="*/ 1039 h 1039"/>
                <a:gd name="connsiteX1" fmla="*/ 2677 w 3314"/>
                <a:gd name="connsiteY1" fmla="*/ 711 h 1039"/>
                <a:gd name="connsiteX2" fmla="*/ 3314 w 3314"/>
                <a:gd name="connsiteY2" fmla="*/ 0 h 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" h="1039">
                  <a:moveTo>
                    <a:pt x="0" y="1039"/>
                  </a:moveTo>
                  <a:cubicBezTo>
                    <a:pt x="525" y="988"/>
                    <a:pt x="2048" y="922"/>
                    <a:pt x="2677" y="711"/>
                  </a:cubicBezTo>
                  <a:cubicBezTo>
                    <a:pt x="3307" y="499"/>
                    <a:pt x="3286" y="278"/>
                    <a:pt x="331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76" name="组合 975"/>
            <p:cNvGrpSpPr/>
            <p:nvPr/>
          </p:nvGrpSpPr>
          <p:grpSpPr>
            <a:xfrm rot="0">
              <a:off x="36763" y="43181"/>
              <a:ext cx="3032" cy="580"/>
              <a:chOff x="26161" y="40104"/>
              <a:chExt cx="2484" cy="580"/>
            </a:xfrm>
          </p:grpSpPr>
          <p:grpSp>
            <p:nvGrpSpPr>
              <p:cNvPr id="977" name="组合 976"/>
              <p:cNvGrpSpPr/>
              <p:nvPr/>
            </p:nvGrpSpPr>
            <p:grpSpPr>
              <a:xfrm>
                <a:off x="26161" y="40137"/>
                <a:ext cx="878" cy="496"/>
                <a:chOff x="30707" y="34070"/>
                <a:chExt cx="1234" cy="698"/>
              </a:xfrm>
            </p:grpSpPr>
            <p:sp>
              <p:nvSpPr>
                <p:cNvPr id="978" name="流程图: 可选过程 977"/>
                <p:cNvSpPr/>
                <p:nvPr/>
              </p:nvSpPr>
              <p:spPr>
                <a:xfrm>
                  <a:off x="30903" y="34164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979" name="流程图: 可选过程 978"/>
                <p:cNvSpPr/>
                <p:nvPr/>
              </p:nvSpPr>
              <p:spPr>
                <a:xfrm>
                  <a:off x="30707" y="34070"/>
                  <a:ext cx="1067" cy="580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980" name="对象 979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03" y="34086"/>
                <a:ext cx="789" cy="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81" name="" r:id="rId128" imgW="266700" imgH="177165" progId="Equation.KSEE3">
                        <p:embed/>
                      </p:oleObj>
                    </mc:Choice>
                    <mc:Fallback>
                      <p:oleObj name="" r:id="rId128" imgW="2667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1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903" y="34086"/>
                              <a:ext cx="789" cy="5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82" name="文本框 981"/>
              <p:cNvSpPr txBox="1"/>
              <p:nvPr/>
            </p:nvSpPr>
            <p:spPr>
              <a:xfrm>
                <a:off x="26928" y="40104"/>
                <a:ext cx="171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lang="zh-CN" altLang="en-US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组归一化</a:t>
                </a:r>
                <a:endParaRPr lang="zh-CN" altLang="en-US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</p:grpSp>
        <p:grpSp>
          <p:nvGrpSpPr>
            <p:cNvPr id="983" name="组合 982"/>
            <p:cNvGrpSpPr/>
            <p:nvPr/>
          </p:nvGrpSpPr>
          <p:grpSpPr>
            <a:xfrm rot="0">
              <a:off x="30938" y="43214"/>
              <a:ext cx="4931" cy="580"/>
              <a:chOff x="26182" y="40103"/>
              <a:chExt cx="4039" cy="580"/>
            </a:xfrm>
          </p:grpSpPr>
          <p:grpSp>
            <p:nvGrpSpPr>
              <p:cNvPr id="984" name="组合 983"/>
              <p:cNvGrpSpPr/>
              <p:nvPr/>
            </p:nvGrpSpPr>
            <p:grpSpPr>
              <a:xfrm>
                <a:off x="26182" y="40120"/>
                <a:ext cx="836" cy="513"/>
                <a:chOff x="30736" y="34046"/>
                <a:chExt cx="1176" cy="722"/>
              </a:xfrm>
            </p:grpSpPr>
            <p:sp>
              <p:nvSpPr>
                <p:cNvPr id="985" name="流程图: 可选过程 984"/>
                <p:cNvSpPr/>
                <p:nvPr/>
              </p:nvSpPr>
              <p:spPr>
                <a:xfrm>
                  <a:off x="30872" y="34164"/>
                  <a:ext cx="1040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986" name="流程图: 可选过程 985"/>
                <p:cNvSpPr/>
                <p:nvPr/>
              </p:nvSpPr>
              <p:spPr>
                <a:xfrm>
                  <a:off x="30736" y="34046"/>
                  <a:ext cx="1039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987" name="对象 986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47" y="34086"/>
                <a:ext cx="680" cy="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88" name="" r:id="rId130" imgW="228600" imgH="177165" progId="Equation.KSEE3">
                        <p:embed/>
                      </p:oleObj>
                    </mc:Choice>
                    <mc:Fallback>
                      <p:oleObj name="" r:id="rId130" imgW="2286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1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947" y="34086"/>
                              <a:ext cx="680" cy="5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89" name="文本框 988"/>
              <p:cNvSpPr txBox="1"/>
              <p:nvPr/>
            </p:nvSpPr>
            <p:spPr>
              <a:xfrm>
                <a:off x="26921" y="40103"/>
                <a:ext cx="33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挤压</a:t>
                </a:r>
                <a:r>
                  <a:rPr lang="en-US" altLang="zh-CN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-</a:t>
                </a:r>
                <a:r>
                  <a:rPr lang="zh-CN" altLang="en-US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激发注意力机制</a:t>
                </a:r>
                <a:endParaRPr lang="zh-CN" altLang="en-US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</p:grpSp>
        <p:grpSp>
          <p:nvGrpSpPr>
            <p:cNvPr id="996" name="组合 995"/>
            <p:cNvGrpSpPr/>
            <p:nvPr/>
          </p:nvGrpSpPr>
          <p:grpSpPr>
            <a:xfrm rot="0">
              <a:off x="20411" y="43232"/>
              <a:ext cx="3781" cy="580"/>
              <a:chOff x="25976" y="39976"/>
              <a:chExt cx="3097" cy="580"/>
            </a:xfrm>
          </p:grpSpPr>
          <p:grpSp>
            <p:nvGrpSpPr>
              <p:cNvPr id="997" name="组合 996"/>
              <p:cNvGrpSpPr/>
              <p:nvPr/>
            </p:nvGrpSpPr>
            <p:grpSpPr>
              <a:xfrm>
                <a:off x="25976" y="39976"/>
                <a:ext cx="3097" cy="580"/>
                <a:chOff x="26182" y="40053"/>
                <a:chExt cx="3097" cy="580"/>
              </a:xfrm>
            </p:grpSpPr>
            <p:sp>
              <p:nvSpPr>
                <p:cNvPr id="998" name="流程图: 可选过程 997"/>
                <p:cNvSpPr/>
                <p:nvPr/>
              </p:nvSpPr>
              <p:spPr>
                <a:xfrm>
                  <a:off x="26182" y="40120"/>
                  <a:ext cx="738" cy="42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999" name="文本框 998"/>
                <p:cNvSpPr txBox="1"/>
                <p:nvPr/>
              </p:nvSpPr>
              <p:spPr>
                <a:xfrm>
                  <a:off x="27026" y="40053"/>
                  <a:ext cx="225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>
                      <a:latin typeface="黑体" panose="02010609060101010101" charset="-122"/>
                      <a:ea typeface="黑体" panose="02010609060101010101" charset="-122"/>
                      <a:cs typeface="黑体" panose="02010609060101010101" charset="-122"/>
                    </a:rPr>
                    <a:t>实部特征提取</a:t>
                  </a:r>
                  <a:r>
                    <a:rPr lang="en-US" altLang="zh-CN">
                      <a:latin typeface="黑体" panose="02010609060101010101" charset="-122"/>
                      <a:ea typeface="黑体" panose="02010609060101010101" charset="-122"/>
                      <a:cs typeface="黑体" panose="02010609060101010101" charset="-122"/>
                    </a:rPr>
                    <a:t> </a:t>
                  </a:r>
                  <a:endParaRPr lang="en-US" altLang="zh-CN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endParaRPr>
                </a:p>
              </p:txBody>
            </p:sp>
          </p:grpSp>
          <p:graphicFrame>
            <p:nvGraphicFramePr>
              <p:cNvPr id="1000" name="对象 99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6163" y="40088"/>
              <a:ext cx="38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1" name="" r:id="rId132" imgW="152400" imgH="139700" progId="Equation.KSEE3">
                      <p:embed/>
                    </p:oleObj>
                  </mc:Choice>
                  <mc:Fallback>
                    <p:oleObj name="" r:id="rId132" imgW="152400" imgH="1397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6163" y="40088"/>
                            <a:ext cx="387" cy="3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02" name="组合 1001"/>
            <p:cNvGrpSpPr/>
            <p:nvPr/>
          </p:nvGrpSpPr>
          <p:grpSpPr>
            <a:xfrm rot="0">
              <a:off x="25775" y="43232"/>
              <a:ext cx="3492" cy="580"/>
              <a:chOff x="33690" y="39976"/>
              <a:chExt cx="2860" cy="580"/>
            </a:xfrm>
          </p:grpSpPr>
          <p:grpSp>
            <p:nvGrpSpPr>
              <p:cNvPr id="1003" name="组合 1002"/>
              <p:cNvGrpSpPr/>
              <p:nvPr/>
            </p:nvGrpSpPr>
            <p:grpSpPr>
              <a:xfrm>
                <a:off x="33690" y="39976"/>
                <a:ext cx="2860" cy="580"/>
                <a:chOff x="26182" y="40053"/>
                <a:chExt cx="2860" cy="580"/>
              </a:xfrm>
            </p:grpSpPr>
            <p:sp>
              <p:nvSpPr>
                <p:cNvPr id="1004" name="流程图: 可选过程 1003"/>
                <p:cNvSpPr/>
                <p:nvPr/>
              </p:nvSpPr>
              <p:spPr>
                <a:xfrm>
                  <a:off x="26182" y="40120"/>
                  <a:ext cx="738" cy="42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005" name="文本框 1004"/>
                <p:cNvSpPr txBox="1"/>
                <p:nvPr/>
              </p:nvSpPr>
              <p:spPr>
                <a:xfrm>
                  <a:off x="26989" y="40053"/>
                  <a:ext cx="205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>
                      <a:latin typeface="黑体" panose="02010609060101010101" charset="-122"/>
                      <a:ea typeface="黑体" panose="02010609060101010101" charset="-122"/>
                      <a:cs typeface="黑体" panose="02010609060101010101" charset="-122"/>
                    </a:rPr>
                    <a:t>虚部特征提取</a:t>
                  </a:r>
                  <a:r>
                    <a:rPr lang="en-US" altLang="zh-CN">
                      <a:latin typeface="黑体" panose="02010609060101010101" charset="-122"/>
                      <a:ea typeface="黑体" panose="02010609060101010101" charset="-122"/>
                      <a:cs typeface="黑体" panose="02010609060101010101" charset="-122"/>
                    </a:rPr>
                    <a:t> </a:t>
                  </a:r>
                  <a:endParaRPr lang="en-US" altLang="zh-CN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endParaRPr>
                </a:p>
              </p:txBody>
            </p:sp>
          </p:grpSp>
          <p:graphicFrame>
            <p:nvGraphicFramePr>
              <p:cNvPr id="1006" name="对象 1005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873" y="40088"/>
              <a:ext cx="38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" name="" r:id="rId133" imgW="152400" imgH="139700" progId="Equation.KSEE3">
                      <p:embed/>
                    </p:oleObj>
                  </mc:Choice>
                  <mc:Fallback>
                    <p:oleObj name="" r:id="rId133" imgW="152400" imgH="1397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3873" y="40088"/>
                            <a:ext cx="387" cy="3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76" name="图片 1675" descr="DSConv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3860" y="18281650"/>
            <a:ext cx="6155690" cy="2479040"/>
          </a:xfrm>
          <a:prstGeom prst="rect">
            <a:avLst/>
          </a:prstGeom>
        </p:spPr>
      </p:pic>
      <p:sp>
        <p:nvSpPr>
          <p:cNvPr id="152" name="文本框 151"/>
          <p:cNvSpPr txBox="1"/>
          <p:nvPr/>
        </p:nvSpPr>
        <p:spPr>
          <a:xfrm>
            <a:off x="21745575" y="2047875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ij</a:t>
            </a:r>
            <a:endParaRPr lang="en-US" altLang="zh-CN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4" name="直接箭头连接符 173"/>
          <p:cNvCxnSpPr/>
          <p:nvPr/>
        </p:nvCxnSpPr>
        <p:spPr>
          <a:xfrm>
            <a:off x="16106140" y="22565995"/>
            <a:ext cx="293370" cy="67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17482820" y="21638260"/>
            <a:ext cx="2960370" cy="2703830"/>
            <a:chOff x="27532" y="34076"/>
            <a:chExt cx="4662" cy="4258"/>
          </a:xfrm>
        </p:grpSpPr>
        <p:sp>
          <p:nvSpPr>
            <p:cNvPr id="3" name="矩形 2"/>
            <p:cNvSpPr/>
            <p:nvPr/>
          </p:nvSpPr>
          <p:spPr>
            <a:xfrm>
              <a:off x="27642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8114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586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058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530" y="34076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0002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4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946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418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7642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8114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8586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9058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9530" y="34548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0002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0474" y="34559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0946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1418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7642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8114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8586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9058" y="3502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530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0002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74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0946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1418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7642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8114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28586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9058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9530" y="3550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30002" y="3550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30474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0946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1418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27642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8114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28586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9058" y="3597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9530" y="35972"/>
              <a:ext cx="472" cy="4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 fontAlgn="auto" latinLnBrk="1"/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0002" y="3597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30474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0946" y="3597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1418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7642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8114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8586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9058" y="36444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530" y="36444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0002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0474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946" y="36444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1418" y="36444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27642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8114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8586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9058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9530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0002" y="36918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0474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0946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1418" y="36918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7642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8114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8586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9058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9530" y="3739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30002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30474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0946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1418" y="37390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27642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28114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28586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9058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9530" y="3786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0002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30474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30946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1418" y="37862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29473" y="35972"/>
              <a:ext cx="7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ij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9876" y="35489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7532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30335" y="35961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30828" y="36444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31310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27994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8475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28991" y="36444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9876" y="36907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9450" y="36455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9450" y="37379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9450" y="37851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9386" y="34076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9386" y="34537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8915" y="35006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9386" y="35478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31418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31418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31418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31418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6" name="直接连接符 175"/>
            <p:cNvCxnSpPr/>
            <p:nvPr/>
          </p:nvCxnSpPr>
          <p:spPr>
            <a:xfrm flipH="1" flipV="1">
              <a:off x="29750" y="35747"/>
              <a:ext cx="6" cy="48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H="1" flipV="1">
              <a:off x="29294" y="35213"/>
              <a:ext cx="456" cy="53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H="1">
              <a:off x="29288" y="34813"/>
              <a:ext cx="468" cy="40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9744" y="34327"/>
              <a:ext cx="6" cy="49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29750" y="35720"/>
              <a:ext cx="521" cy="507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30271" y="35720"/>
              <a:ext cx="433" cy="48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30704" y="36209"/>
              <a:ext cx="480" cy="48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H="1">
              <a:off x="31190" y="36197"/>
              <a:ext cx="462" cy="49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H="1" flipV="1">
              <a:off x="29756" y="36227"/>
              <a:ext cx="6" cy="45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H="1" flipV="1">
              <a:off x="29762" y="36689"/>
              <a:ext cx="474" cy="46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H="1">
              <a:off x="29750" y="37145"/>
              <a:ext cx="480" cy="46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 flipV="1">
              <a:off x="29750" y="37607"/>
              <a:ext cx="6" cy="51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29288" y="36182"/>
              <a:ext cx="512" cy="49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8814" y="36197"/>
              <a:ext cx="468" cy="468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7872" y="36209"/>
              <a:ext cx="942" cy="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COMMONDATA" val="eyJoZGlkIjoiODJlYjdlMTZmYjU1MjI0MGVhYTAyMzdjNjM0NjQyNGY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2302</Words>
  <Application>WPS 演示</Application>
  <PresentationFormat>自定义</PresentationFormat>
  <Paragraphs>484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2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黑体</vt:lpstr>
      <vt:lpstr>Calibri</vt:lpstr>
      <vt:lpstr>微软雅黑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杨承昊</dc:creator>
  <cp:lastModifiedBy>盖ye</cp:lastModifiedBy>
  <cp:revision>89</cp:revision>
  <dcterms:created xsi:type="dcterms:W3CDTF">2023-08-09T12:44:00Z</dcterms:created>
  <dcterms:modified xsi:type="dcterms:W3CDTF">2025-03-28T05:45:34Z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