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3"/>
    <p:sldId id="258" r:id="rId4"/>
    <p:sldId id="257" r:id="rId5"/>
  </p:sldIdLst>
  <p:sldSz cx="19392900" cy="1405763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D961"/>
    <a:srgbClr val="DAE3F5"/>
    <a:srgbClr val="E48BEC"/>
    <a:srgbClr val="AE1CB4"/>
    <a:srgbClr val="6AA242"/>
    <a:srgbClr val="DFFDC9"/>
    <a:srgbClr val="28726C"/>
    <a:srgbClr val="FFD011"/>
    <a:srgbClr val="FFFE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3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00342" y="1143000"/>
            <a:ext cx="425731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24150" y="2300697"/>
            <a:ext cx="14544899" cy="4894267"/>
          </a:xfrm>
        </p:spPr>
        <p:txBody>
          <a:bodyPr anchor="b"/>
          <a:lstStyle>
            <a:lvl1pPr algn="ctr">
              <a:defRPr sz="12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24150" y="7383705"/>
            <a:ext cx="14544899" cy="3394095"/>
          </a:xfrm>
        </p:spPr>
        <p:txBody>
          <a:bodyPr/>
          <a:lstStyle>
            <a:lvl1pPr marL="0" indent="0" algn="ctr">
              <a:buNone/>
              <a:defRPr sz="4920"/>
            </a:lvl1pPr>
            <a:lvl2pPr marL="937260" indent="0" algn="ctr">
              <a:buNone/>
              <a:defRPr sz="4100"/>
            </a:lvl2pPr>
            <a:lvl3pPr marL="1874520" indent="0" algn="ctr">
              <a:buNone/>
              <a:defRPr sz="3690"/>
            </a:lvl3pPr>
            <a:lvl4pPr marL="2811780" indent="0" algn="ctr">
              <a:buNone/>
              <a:defRPr sz="3280"/>
            </a:lvl4pPr>
            <a:lvl5pPr marL="3749040" indent="0" algn="ctr">
              <a:buNone/>
              <a:defRPr sz="3280"/>
            </a:lvl5pPr>
            <a:lvl6pPr marL="4686300" indent="0" algn="ctr">
              <a:buNone/>
              <a:defRPr sz="3280"/>
            </a:lvl6pPr>
            <a:lvl7pPr marL="5622925" indent="0" algn="ctr">
              <a:buNone/>
              <a:defRPr sz="3280"/>
            </a:lvl7pPr>
            <a:lvl8pPr marL="6560185" indent="0" algn="ctr">
              <a:buNone/>
              <a:defRPr sz="3280"/>
            </a:lvl8pPr>
            <a:lvl9pPr marL="7497445" indent="0" algn="ctr">
              <a:buNone/>
              <a:defRPr sz="328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3878258" y="748458"/>
            <a:ext cx="4181659" cy="1191350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333282" y="748458"/>
            <a:ext cx="12302561" cy="1191350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23182" y="3504738"/>
            <a:ext cx="16726634" cy="5847736"/>
          </a:xfrm>
        </p:spPr>
        <p:txBody>
          <a:bodyPr anchor="b"/>
          <a:lstStyle>
            <a:lvl1pPr>
              <a:defRPr sz="123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23182" y="9407797"/>
            <a:ext cx="16726634" cy="3075186"/>
          </a:xfrm>
        </p:spPr>
        <p:txBody>
          <a:bodyPr/>
          <a:lstStyle>
            <a:lvl1pPr marL="0" indent="0">
              <a:buNone/>
              <a:defRPr sz="4920">
                <a:solidFill>
                  <a:schemeClr val="tx1">
                    <a:tint val="75000"/>
                  </a:schemeClr>
                </a:solidFill>
              </a:defRPr>
            </a:lvl1pPr>
            <a:lvl2pPr marL="937260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1874520" indent="0">
              <a:buNone/>
              <a:defRPr sz="3690">
                <a:solidFill>
                  <a:schemeClr val="tx1">
                    <a:tint val="75000"/>
                  </a:schemeClr>
                </a:solidFill>
              </a:defRPr>
            </a:lvl3pPr>
            <a:lvl4pPr marL="281178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4pPr>
            <a:lvl5pPr marL="374904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5pPr>
            <a:lvl6pPr marL="4686300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6pPr>
            <a:lvl7pPr marL="5622925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7pPr>
            <a:lvl8pPr marL="6560185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8pPr>
            <a:lvl9pPr marL="7497445" indent="0">
              <a:buNone/>
              <a:defRPr sz="3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333282" y="3742292"/>
            <a:ext cx="8242110" cy="8919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817807" y="3742292"/>
            <a:ext cx="8242110" cy="891967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5808" y="748458"/>
            <a:ext cx="16726634" cy="271723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5808" y="3446163"/>
            <a:ext cx="8204231" cy="1688911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260" indent="0">
              <a:buNone/>
              <a:defRPr sz="4100" b="1"/>
            </a:lvl2pPr>
            <a:lvl3pPr marL="1874520" indent="0">
              <a:buNone/>
              <a:defRPr sz="3690" b="1"/>
            </a:lvl3pPr>
            <a:lvl4pPr marL="2811780" indent="0">
              <a:buNone/>
              <a:defRPr sz="3280" b="1"/>
            </a:lvl4pPr>
            <a:lvl5pPr marL="3749040" indent="0">
              <a:buNone/>
              <a:defRPr sz="3280" b="1"/>
            </a:lvl5pPr>
            <a:lvl6pPr marL="4686300" indent="0">
              <a:buNone/>
              <a:defRPr sz="3280" b="1"/>
            </a:lvl6pPr>
            <a:lvl7pPr marL="5622925" indent="0">
              <a:buNone/>
              <a:defRPr sz="3280" b="1"/>
            </a:lvl7pPr>
            <a:lvl8pPr marL="6560185" indent="0">
              <a:buNone/>
              <a:defRPr sz="3280" b="1"/>
            </a:lvl8pPr>
            <a:lvl9pPr marL="7497445" indent="0">
              <a:buNone/>
              <a:defRPr sz="32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335808" y="5135075"/>
            <a:ext cx="8204231" cy="75529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817807" y="3446163"/>
            <a:ext cx="8244635" cy="1688911"/>
          </a:xfrm>
        </p:spPr>
        <p:txBody>
          <a:bodyPr anchor="b"/>
          <a:lstStyle>
            <a:lvl1pPr marL="0" indent="0">
              <a:buNone/>
              <a:defRPr sz="4920" b="1"/>
            </a:lvl1pPr>
            <a:lvl2pPr marL="937260" indent="0">
              <a:buNone/>
              <a:defRPr sz="4100" b="1"/>
            </a:lvl2pPr>
            <a:lvl3pPr marL="1874520" indent="0">
              <a:buNone/>
              <a:defRPr sz="3690" b="1"/>
            </a:lvl3pPr>
            <a:lvl4pPr marL="2811780" indent="0">
              <a:buNone/>
              <a:defRPr sz="3280" b="1"/>
            </a:lvl4pPr>
            <a:lvl5pPr marL="3749040" indent="0">
              <a:buNone/>
              <a:defRPr sz="3280" b="1"/>
            </a:lvl5pPr>
            <a:lvl6pPr marL="4686300" indent="0">
              <a:buNone/>
              <a:defRPr sz="3280" b="1"/>
            </a:lvl6pPr>
            <a:lvl7pPr marL="5622925" indent="0">
              <a:buNone/>
              <a:defRPr sz="3280" b="1"/>
            </a:lvl7pPr>
            <a:lvl8pPr marL="6560185" indent="0">
              <a:buNone/>
              <a:defRPr sz="3280" b="1"/>
            </a:lvl8pPr>
            <a:lvl9pPr marL="7497445" indent="0">
              <a:buNone/>
              <a:defRPr sz="328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817807" y="5135075"/>
            <a:ext cx="8244635" cy="75529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5808" y="937200"/>
            <a:ext cx="6254811" cy="3280200"/>
          </a:xfrm>
        </p:spPr>
        <p:txBody>
          <a:bodyPr anchor="b"/>
          <a:lstStyle>
            <a:lvl1pPr>
              <a:defRPr sz="65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4635" y="2024092"/>
            <a:ext cx="9817807" cy="9990291"/>
          </a:xfrm>
        </p:spPr>
        <p:txBody>
          <a:bodyPr/>
          <a:lstStyle>
            <a:lvl1pPr>
              <a:defRPr sz="6560"/>
            </a:lvl1pPr>
            <a:lvl2pPr>
              <a:defRPr sz="5740"/>
            </a:lvl2pPr>
            <a:lvl3pPr>
              <a:defRPr sz="492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35808" y="4217400"/>
            <a:ext cx="6254811" cy="7813255"/>
          </a:xfrm>
        </p:spPr>
        <p:txBody>
          <a:bodyPr/>
          <a:lstStyle>
            <a:lvl1pPr marL="0" indent="0">
              <a:buNone/>
              <a:defRPr sz="3280"/>
            </a:lvl1pPr>
            <a:lvl2pPr marL="937260" indent="0">
              <a:buNone/>
              <a:defRPr sz="2870"/>
            </a:lvl2pPr>
            <a:lvl3pPr marL="1874520" indent="0">
              <a:buNone/>
              <a:defRPr sz="2460"/>
            </a:lvl3pPr>
            <a:lvl4pPr marL="2811780" indent="0">
              <a:buNone/>
              <a:defRPr sz="2050"/>
            </a:lvl4pPr>
            <a:lvl5pPr marL="3749040" indent="0">
              <a:buNone/>
              <a:defRPr sz="2050"/>
            </a:lvl5pPr>
            <a:lvl6pPr marL="4686300" indent="0">
              <a:buNone/>
              <a:defRPr sz="2050"/>
            </a:lvl6pPr>
            <a:lvl7pPr marL="5622925" indent="0">
              <a:buNone/>
              <a:defRPr sz="2050"/>
            </a:lvl7pPr>
            <a:lvl8pPr marL="6560185" indent="0">
              <a:buNone/>
              <a:defRPr sz="2050"/>
            </a:lvl8pPr>
            <a:lvl9pPr marL="7497445" indent="0">
              <a:buNone/>
              <a:defRPr sz="2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35808" y="937200"/>
            <a:ext cx="6254811" cy="3280200"/>
          </a:xfrm>
        </p:spPr>
        <p:txBody>
          <a:bodyPr anchor="b"/>
          <a:lstStyle>
            <a:lvl1pPr>
              <a:defRPr sz="656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8244635" y="2024092"/>
            <a:ext cx="9817807" cy="9990291"/>
          </a:xfrm>
        </p:spPr>
        <p:txBody>
          <a:bodyPr/>
          <a:lstStyle>
            <a:lvl1pPr marL="0" indent="0">
              <a:buNone/>
              <a:defRPr sz="6560"/>
            </a:lvl1pPr>
            <a:lvl2pPr marL="937260" indent="0">
              <a:buNone/>
              <a:defRPr sz="5740"/>
            </a:lvl2pPr>
            <a:lvl3pPr marL="1874520" indent="0">
              <a:buNone/>
              <a:defRPr sz="4920"/>
            </a:lvl3pPr>
            <a:lvl4pPr marL="2811780" indent="0">
              <a:buNone/>
              <a:defRPr sz="4100"/>
            </a:lvl4pPr>
            <a:lvl5pPr marL="3749040" indent="0">
              <a:buNone/>
              <a:defRPr sz="4100"/>
            </a:lvl5pPr>
            <a:lvl6pPr marL="4686300" indent="0">
              <a:buNone/>
              <a:defRPr sz="4100"/>
            </a:lvl6pPr>
            <a:lvl7pPr marL="5622925" indent="0">
              <a:buNone/>
              <a:defRPr sz="4100"/>
            </a:lvl7pPr>
            <a:lvl8pPr marL="6560185" indent="0">
              <a:buNone/>
              <a:defRPr sz="4100"/>
            </a:lvl8pPr>
            <a:lvl9pPr marL="7497445" indent="0">
              <a:buNone/>
              <a:defRPr sz="4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335808" y="4217400"/>
            <a:ext cx="6254811" cy="7813255"/>
          </a:xfrm>
        </p:spPr>
        <p:txBody>
          <a:bodyPr/>
          <a:lstStyle>
            <a:lvl1pPr marL="0" indent="0">
              <a:buNone/>
              <a:defRPr sz="3280"/>
            </a:lvl1pPr>
            <a:lvl2pPr marL="937260" indent="0">
              <a:buNone/>
              <a:defRPr sz="2870"/>
            </a:lvl2pPr>
            <a:lvl3pPr marL="1874520" indent="0">
              <a:buNone/>
              <a:defRPr sz="2460"/>
            </a:lvl3pPr>
            <a:lvl4pPr marL="2811780" indent="0">
              <a:buNone/>
              <a:defRPr sz="2050"/>
            </a:lvl4pPr>
            <a:lvl5pPr marL="3749040" indent="0">
              <a:buNone/>
              <a:defRPr sz="2050"/>
            </a:lvl5pPr>
            <a:lvl6pPr marL="4686300" indent="0">
              <a:buNone/>
              <a:defRPr sz="2050"/>
            </a:lvl6pPr>
            <a:lvl7pPr marL="5622925" indent="0">
              <a:buNone/>
              <a:defRPr sz="2050"/>
            </a:lvl7pPr>
            <a:lvl8pPr marL="6560185" indent="0">
              <a:buNone/>
              <a:defRPr sz="2050"/>
            </a:lvl8pPr>
            <a:lvl9pPr marL="7497445" indent="0">
              <a:buNone/>
              <a:defRPr sz="2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333282" y="748458"/>
            <a:ext cx="16726634" cy="27172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33282" y="3742292"/>
            <a:ext cx="16726634" cy="8919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333282" y="13029683"/>
            <a:ext cx="436347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423997" y="13029683"/>
            <a:ext cx="6545205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3696447" y="13029683"/>
            <a:ext cx="4363470" cy="7484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874520" rtl="0" eaLnBrk="1" latinLnBrk="0" hangingPunct="1">
        <a:lnSpc>
          <a:spcPct val="90000"/>
        </a:lnSpc>
        <a:spcBef>
          <a:spcPct val="0"/>
        </a:spcBef>
        <a:buNone/>
        <a:defRPr sz="90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8630" indent="-468630" algn="l" defTabSz="1874520" rtl="0" eaLnBrk="1" latinLnBrk="0" hangingPunct="1">
        <a:lnSpc>
          <a:spcPct val="90000"/>
        </a:lnSpc>
        <a:spcBef>
          <a:spcPct val="411000"/>
        </a:spcBef>
        <a:buFont typeface="Arial" panose="020B0604020202020204" pitchFamily="34" charset="0"/>
        <a:buChar char="•"/>
        <a:defRPr sz="5740" kern="1200">
          <a:solidFill>
            <a:schemeClr val="tx1"/>
          </a:solidFill>
          <a:latin typeface="+mn-lt"/>
          <a:ea typeface="+mn-ea"/>
          <a:cs typeface="+mn-cs"/>
        </a:defRPr>
      </a:lvl1pPr>
      <a:lvl2pPr marL="1405890" indent="-468630" algn="l" defTabSz="1874520" rtl="0" eaLnBrk="1" latinLnBrk="0" hangingPunct="1">
        <a:lnSpc>
          <a:spcPct val="90000"/>
        </a:lnSpc>
        <a:spcBef>
          <a:spcPct val="206000"/>
        </a:spcBef>
        <a:buFont typeface="Arial" panose="020B0604020202020204" pitchFamily="34" charset="0"/>
        <a:buChar char="•"/>
        <a:defRPr sz="4920" kern="1200">
          <a:solidFill>
            <a:schemeClr val="tx1"/>
          </a:solidFill>
          <a:latin typeface="+mn-lt"/>
          <a:ea typeface="+mn-ea"/>
          <a:cs typeface="+mn-cs"/>
        </a:defRPr>
      </a:lvl2pPr>
      <a:lvl3pPr marL="2343150" indent="-468630" algn="l" defTabSz="1874520" rtl="0" eaLnBrk="1" latinLnBrk="0" hangingPunct="1">
        <a:lnSpc>
          <a:spcPct val="90000"/>
        </a:lnSpc>
        <a:spcBef>
          <a:spcPct val="206000"/>
        </a:spcBef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280410" indent="-468630" algn="l" defTabSz="1874520" rtl="0" eaLnBrk="1" latinLnBrk="0" hangingPunct="1">
        <a:lnSpc>
          <a:spcPct val="90000"/>
        </a:lnSpc>
        <a:spcBef>
          <a:spcPct val="206000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4217670" indent="-468630" algn="l" defTabSz="1874520" rtl="0" eaLnBrk="1" latinLnBrk="0" hangingPunct="1">
        <a:lnSpc>
          <a:spcPct val="90000"/>
        </a:lnSpc>
        <a:spcBef>
          <a:spcPct val="206000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5154295" indent="-468630" algn="l" defTabSz="1874520" rtl="0" eaLnBrk="1" latinLnBrk="0" hangingPunct="1">
        <a:lnSpc>
          <a:spcPct val="90000"/>
        </a:lnSpc>
        <a:spcBef>
          <a:spcPct val="206000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6091555" indent="-468630" algn="l" defTabSz="1874520" rtl="0" eaLnBrk="1" latinLnBrk="0" hangingPunct="1">
        <a:lnSpc>
          <a:spcPct val="90000"/>
        </a:lnSpc>
        <a:spcBef>
          <a:spcPct val="206000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7028815" indent="-468630" algn="l" defTabSz="1874520" rtl="0" eaLnBrk="1" latinLnBrk="0" hangingPunct="1">
        <a:lnSpc>
          <a:spcPct val="90000"/>
        </a:lnSpc>
        <a:spcBef>
          <a:spcPct val="206000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966075" indent="-468630" algn="l" defTabSz="1874520" rtl="0" eaLnBrk="1" latinLnBrk="0" hangingPunct="1">
        <a:lnSpc>
          <a:spcPct val="90000"/>
        </a:lnSpc>
        <a:spcBef>
          <a:spcPct val="206000"/>
        </a:spcBef>
        <a:buFont typeface="Arial" panose="020B0604020202020204" pitchFamily="34" charset="0"/>
        <a:buChar char="•"/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1pPr>
      <a:lvl2pPr marL="93726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2pPr>
      <a:lvl3pPr marL="187452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3pPr>
      <a:lvl4pPr marL="281178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4pPr>
      <a:lvl5pPr marL="374904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5pPr>
      <a:lvl6pPr marL="4686300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6pPr>
      <a:lvl7pPr marL="5622925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7pPr>
      <a:lvl8pPr marL="6560185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8pPr>
      <a:lvl9pPr marL="7497445" algn="l" defTabSz="1874520" rtl="0" eaLnBrk="1" latinLnBrk="0" hangingPunct="1">
        <a:defRPr sz="3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1.xml"/><Relationship Id="rId7" Type="http://schemas.openxmlformats.org/officeDocument/2006/relationships/oleObject" Target="../embeddings/oleObject2.bin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1.bin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.xml"/><Relationship Id="rId7" Type="http://schemas.openxmlformats.org/officeDocument/2006/relationships/oleObject" Target="../embeddings/oleObject4.bin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3.bin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.xml"/><Relationship Id="rId7" Type="http://schemas.openxmlformats.org/officeDocument/2006/relationships/oleObject" Target="../embeddings/oleObject6.bin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image" Target="../media/image1.wmf"/><Relationship Id="rId3" Type="http://schemas.openxmlformats.org/officeDocument/2006/relationships/oleObject" Target="../embeddings/oleObject5.bin"/><Relationship Id="rId2" Type="http://schemas.openxmlformats.org/officeDocument/2006/relationships/tags" Target="../tags/tag10.xml"/><Relationship Id="rId10" Type="http://schemas.openxmlformats.org/officeDocument/2006/relationships/notesSlide" Target="../notesSlides/notesSlide1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86" name="组合 1185"/>
          <p:cNvGrpSpPr/>
          <p:nvPr/>
        </p:nvGrpSpPr>
        <p:grpSpPr>
          <a:xfrm>
            <a:off x="3302904" y="2507960"/>
            <a:ext cx="12394476" cy="8495369"/>
            <a:chOff x="2876" y="594"/>
            <a:chExt cx="12271" cy="8411"/>
          </a:xfrm>
        </p:grpSpPr>
        <p:sp>
          <p:nvSpPr>
            <p:cNvPr id="1179" name="矩形 1178"/>
            <p:cNvSpPr/>
            <p:nvPr/>
          </p:nvSpPr>
          <p:spPr>
            <a:xfrm>
              <a:off x="2876" y="7694"/>
              <a:ext cx="12271" cy="1310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65"/>
            </a:p>
          </p:txBody>
        </p:sp>
        <p:sp>
          <p:nvSpPr>
            <p:cNvPr id="1178" name="矩形 1177"/>
            <p:cNvSpPr/>
            <p:nvPr/>
          </p:nvSpPr>
          <p:spPr>
            <a:xfrm>
              <a:off x="2876" y="594"/>
              <a:ext cx="12271" cy="701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65"/>
            </a:p>
          </p:txBody>
        </p:sp>
        <p:grpSp>
          <p:nvGrpSpPr>
            <p:cNvPr id="1184" name="组合 1183"/>
            <p:cNvGrpSpPr/>
            <p:nvPr/>
          </p:nvGrpSpPr>
          <p:grpSpPr>
            <a:xfrm>
              <a:off x="3115" y="7833"/>
              <a:ext cx="3057" cy="496"/>
              <a:chOff x="7899" y="9477"/>
              <a:chExt cx="3057" cy="496"/>
            </a:xfrm>
          </p:grpSpPr>
          <p:sp>
            <p:nvSpPr>
              <p:cNvPr id="570" name="文本框 569"/>
              <p:cNvSpPr txBox="1"/>
              <p:nvPr/>
            </p:nvSpPr>
            <p:spPr>
              <a:xfrm>
                <a:off x="8343" y="9477"/>
                <a:ext cx="2613" cy="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Real feature maps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321" name="组合 320"/>
              <p:cNvGrpSpPr/>
              <p:nvPr/>
            </p:nvGrpSpPr>
            <p:grpSpPr>
              <a:xfrm rot="0">
                <a:off x="7899" y="9485"/>
                <a:ext cx="497" cy="488"/>
                <a:chOff x="10977" y="1137"/>
                <a:chExt cx="1351" cy="1327"/>
              </a:xfrm>
            </p:grpSpPr>
            <p:sp>
              <p:nvSpPr>
                <p:cNvPr id="322" name="立方体 321"/>
                <p:cNvSpPr/>
                <p:nvPr/>
              </p:nvSpPr>
              <p:spPr>
                <a:xfrm>
                  <a:off x="11074" y="1137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323" name="立方体 322"/>
                <p:cNvSpPr/>
                <p:nvPr/>
              </p:nvSpPr>
              <p:spPr>
                <a:xfrm>
                  <a:off x="11024" y="118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324" name="立方体 323"/>
                <p:cNvSpPr/>
                <p:nvPr/>
              </p:nvSpPr>
              <p:spPr>
                <a:xfrm>
                  <a:off x="10977" y="1227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325" name="直接连接符 324"/>
                <p:cNvCxnSpPr/>
                <p:nvPr/>
              </p:nvCxnSpPr>
              <p:spPr>
                <a:xfrm flipV="1">
                  <a:off x="10982" y="1657"/>
                  <a:ext cx="1202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直接连接符 325"/>
                <p:cNvCxnSpPr/>
                <p:nvPr/>
              </p:nvCxnSpPr>
              <p:spPr>
                <a:xfrm flipV="1">
                  <a:off x="10982" y="2055"/>
                  <a:ext cx="1202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直接连接符 326"/>
                <p:cNvCxnSpPr/>
                <p:nvPr/>
              </p:nvCxnSpPr>
              <p:spPr>
                <a:xfrm rot="16200000" flipV="1">
                  <a:off x="10802" y="1864"/>
                  <a:ext cx="1179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直接连接符 327"/>
                <p:cNvCxnSpPr/>
                <p:nvPr/>
              </p:nvCxnSpPr>
              <p:spPr>
                <a:xfrm flipH="1" flipV="1">
                  <a:off x="11798" y="1271"/>
                  <a:ext cx="7" cy="119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83" name="组合 1182"/>
            <p:cNvGrpSpPr/>
            <p:nvPr/>
          </p:nvGrpSpPr>
          <p:grpSpPr>
            <a:xfrm>
              <a:off x="6239" y="7834"/>
              <a:ext cx="3142" cy="488"/>
              <a:chOff x="7918" y="8721"/>
              <a:chExt cx="3142" cy="488"/>
            </a:xfrm>
          </p:grpSpPr>
          <p:grpSp>
            <p:nvGrpSpPr>
              <p:cNvPr id="313" name="组合 312"/>
              <p:cNvGrpSpPr/>
              <p:nvPr/>
            </p:nvGrpSpPr>
            <p:grpSpPr>
              <a:xfrm rot="0">
                <a:off x="7918" y="8721"/>
                <a:ext cx="497" cy="488"/>
                <a:chOff x="10970" y="4059"/>
                <a:chExt cx="1352" cy="1327"/>
              </a:xfrm>
            </p:grpSpPr>
            <p:sp>
              <p:nvSpPr>
                <p:cNvPr id="314" name="立方体 313"/>
                <p:cNvSpPr/>
                <p:nvPr/>
              </p:nvSpPr>
              <p:spPr>
                <a:xfrm>
                  <a:off x="11068" y="4059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315" name="立方体 314"/>
                <p:cNvSpPr/>
                <p:nvPr/>
              </p:nvSpPr>
              <p:spPr>
                <a:xfrm>
                  <a:off x="11017" y="4106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316" name="立方体 315"/>
                <p:cNvSpPr/>
                <p:nvPr/>
              </p:nvSpPr>
              <p:spPr>
                <a:xfrm>
                  <a:off x="10970" y="4149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317" name="直接连接符 316"/>
                <p:cNvCxnSpPr/>
                <p:nvPr/>
              </p:nvCxnSpPr>
              <p:spPr>
                <a:xfrm flipV="1">
                  <a:off x="10976" y="4579"/>
                  <a:ext cx="1202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18" name="直接连接符 317"/>
                <p:cNvCxnSpPr/>
                <p:nvPr/>
              </p:nvCxnSpPr>
              <p:spPr>
                <a:xfrm flipV="1">
                  <a:off x="10976" y="4977"/>
                  <a:ext cx="1202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19" name="直接连接符 318"/>
                <p:cNvCxnSpPr/>
                <p:nvPr/>
              </p:nvCxnSpPr>
              <p:spPr>
                <a:xfrm rot="16200000" flipV="1">
                  <a:off x="10795" y="4786"/>
                  <a:ext cx="1179" cy="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20" name="直接连接符 319"/>
                <p:cNvCxnSpPr/>
                <p:nvPr/>
              </p:nvCxnSpPr>
              <p:spPr>
                <a:xfrm flipH="1" flipV="1">
                  <a:off x="11791" y="4193"/>
                  <a:ext cx="7" cy="119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1" name="文本框 1160"/>
              <p:cNvSpPr txBox="1"/>
              <p:nvPr/>
            </p:nvSpPr>
            <p:spPr>
              <a:xfrm>
                <a:off x="8343" y="8721"/>
                <a:ext cx="2717" cy="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Imag feature maps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1182" name="组合 1181"/>
            <p:cNvGrpSpPr/>
            <p:nvPr/>
          </p:nvGrpSpPr>
          <p:grpSpPr>
            <a:xfrm>
              <a:off x="12285" y="7830"/>
              <a:ext cx="2714" cy="481"/>
              <a:chOff x="2389" y="9470"/>
              <a:chExt cx="2714" cy="481"/>
            </a:xfrm>
          </p:grpSpPr>
          <p:grpSp>
            <p:nvGrpSpPr>
              <p:cNvPr id="354" name="组合 353"/>
              <p:cNvGrpSpPr/>
              <p:nvPr/>
            </p:nvGrpSpPr>
            <p:grpSpPr>
              <a:xfrm rot="0">
                <a:off x="2449" y="9550"/>
                <a:ext cx="355" cy="359"/>
                <a:chOff x="8906" y="4154"/>
                <a:chExt cx="1254" cy="1237"/>
              </a:xfrm>
              <a:solidFill>
                <a:srgbClr val="6AA242"/>
              </a:solidFill>
            </p:grpSpPr>
            <p:sp>
              <p:nvSpPr>
                <p:cNvPr id="355" name="立方体 354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356" name="直接连接符 355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直接连接符 356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直接连接符 357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直接连接符 358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81" name="组合 1180"/>
              <p:cNvGrpSpPr/>
              <p:nvPr/>
            </p:nvGrpSpPr>
            <p:grpSpPr>
              <a:xfrm>
                <a:off x="2389" y="9470"/>
                <a:ext cx="2714" cy="481"/>
                <a:chOff x="2389" y="9470"/>
                <a:chExt cx="2714" cy="481"/>
              </a:xfrm>
            </p:grpSpPr>
            <p:sp>
              <p:nvSpPr>
                <p:cNvPr id="562" name="文本框 561"/>
                <p:cNvSpPr txBox="1"/>
                <p:nvPr/>
              </p:nvSpPr>
              <p:spPr>
                <a:xfrm>
                  <a:off x="2804" y="9470"/>
                  <a:ext cx="2299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Downsampling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360" name="组合 359"/>
                <p:cNvGrpSpPr/>
                <p:nvPr/>
              </p:nvGrpSpPr>
              <p:grpSpPr>
                <a:xfrm rot="0">
                  <a:off x="2389" y="9592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361" name="立方体 360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362" name="直接连接符 361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直接连接符 362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直接连接符 363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直接连接符 364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80" name="组合 1179"/>
            <p:cNvGrpSpPr/>
            <p:nvPr/>
          </p:nvGrpSpPr>
          <p:grpSpPr>
            <a:xfrm>
              <a:off x="9633" y="7822"/>
              <a:ext cx="2488" cy="478"/>
              <a:chOff x="2390" y="8778"/>
              <a:chExt cx="2488" cy="478"/>
            </a:xfrm>
          </p:grpSpPr>
          <p:sp>
            <p:nvSpPr>
              <p:cNvPr id="561" name="文本框 560"/>
              <p:cNvSpPr txBox="1"/>
              <p:nvPr/>
            </p:nvSpPr>
            <p:spPr>
              <a:xfrm>
                <a:off x="2804" y="8778"/>
                <a:ext cx="2074" cy="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Upsampling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368" name="组合 367"/>
              <p:cNvGrpSpPr/>
              <p:nvPr/>
            </p:nvGrpSpPr>
            <p:grpSpPr>
              <a:xfrm rot="0">
                <a:off x="2390" y="8849"/>
                <a:ext cx="414" cy="400"/>
                <a:chOff x="6139" y="3366"/>
                <a:chExt cx="414" cy="400"/>
              </a:xfrm>
            </p:grpSpPr>
            <p:grpSp>
              <p:nvGrpSpPr>
                <p:cNvPr id="369" name="组合 368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370" name="立方体 369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371" name="直接连接符 370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2" name="直接连接符 371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直接连接符 372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直接连接符 373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5" name="组合 374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376" name="立方体 375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377" name="直接连接符 376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直接连接符 377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直接连接符 378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直接连接符 379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65" name="组合 1064"/>
            <p:cNvGrpSpPr/>
            <p:nvPr/>
          </p:nvGrpSpPr>
          <p:grpSpPr>
            <a:xfrm>
              <a:off x="3114" y="673"/>
              <a:ext cx="5601" cy="3219"/>
              <a:chOff x="2376" y="1863"/>
              <a:chExt cx="5601" cy="3219"/>
            </a:xfrm>
          </p:grpSpPr>
          <p:grpSp>
            <p:nvGrpSpPr>
              <p:cNvPr id="675" name="组合 674"/>
              <p:cNvGrpSpPr/>
              <p:nvPr/>
            </p:nvGrpSpPr>
            <p:grpSpPr>
              <a:xfrm>
                <a:off x="2376" y="1863"/>
                <a:ext cx="5601" cy="3219"/>
                <a:chOff x="2376" y="1863"/>
                <a:chExt cx="5601" cy="3219"/>
              </a:xfrm>
            </p:grpSpPr>
            <p:cxnSp>
              <p:nvCxnSpPr>
                <p:cNvPr id="571" name="直接箭头连接符 570"/>
                <p:cNvCxnSpPr/>
                <p:nvPr/>
              </p:nvCxnSpPr>
              <p:spPr>
                <a:xfrm flipV="1">
                  <a:off x="3133" y="3465"/>
                  <a:ext cx="1619" cy="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/>
                <p:cNvCxnSpPr/>
                <p:nvPr/>
              </p:nvCxnSpPr>
              <p:spPr>
                <a:xfrm>
                  <a:off x="3162" y="2295"/>
                  <a:ext cx="1590" cy="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409" name="组合 408"/>
                <p:cNvGrpSpPr/>
                <p:nvPr/>
              </p:nvGrpSpPr>
              <p:grpSpPr>
                <a:xfrm>
                  <a:off x="2378" y="1863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329" name="组合 328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215" name="组合 214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219" name="立方体 218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220" name="立方体 219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221" name="立方体 220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222" name="直接连接符 221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3" name="直接连接符 222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4" name="直接连接符 223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5" name="直接连接符 224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3" name="组合 202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207" name="立方体 206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208" name="立方体 207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209" name="立方体 208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210" name="直接连接符 209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1" name="直接连接符 210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2" name="直接连接符 211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3" name="直接连接符 212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382" name="文本框 381"/>
                  <p:cNvSpPr txBox="1"/>
                  <p:nvPr/>
                </p:nvSpPr>
                <p:spPr>
                  <a:xfrm>
                    <a:off x="3736" y="1461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255_127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572" name="组合 571"/>
                <p:cNvGrpSpPr/>
                <p:nvPr/>
              </p:nvGrpSpPr>
              <p:grpSpPr>
                <a:xfrm>
                  <a:off x="2376" y="2652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574" name="组合 573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575" name="组合 574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576" name="立方体 575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577" name="立方体 576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578" name="立方体 577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579" name="直接连接符 578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0" name="直接连接符 579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1" name="直接连接符 580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2" name="直接连接符 581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583" name="组合 582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584" name="立方体 583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585" name="立方体 584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586" name="立方体 585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587" name="直接连接符 586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8" name="直接连接符 587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89" name="直接连接符 588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0" name="直接连接符 589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591" name="文本框 590"/>
                  <p:cNvSpPr txBox="1"/>
                  <p:nvPr/>
                </p:nvSpPr>
                <p:spPr>
                  <a:xfrm>
                    <a:off x="3736" y="1461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127_63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592" name="组合 591"/>
                <p:cNvGrpSpPr/>
                <p:nvPr/>
              </p:nvGrpSpPr>
              <p:grpSpPr>
                <a:xfrm>
                  <a:off x="2377" y="3542"/>
                  <a:ext cx="1602" cy="684"/>
                  <a:chOff x="2823" y="1589"/>
                  <a:chExt cx="2440" cy="1042"/>
                </a:xfrm>
              </p:grpSpPr>
              <p:grpSp>
                <p:nvGrpSpPr>
                  <p:cNvPr id="593" name="组合 592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594" name="组合 593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595" name="立方体 594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596" name="立方体 595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597" name="立方体 596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598" name="直接连接符 597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9" name="直接连接符 598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0" name="直接连接符 599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1" name="直接连接符 600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02" name="组合 601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603" name="立方体 602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604" name="立方体 603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605" name="立方体 604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606" name="直接连接符 605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7" name="直接连接符 606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8" name="直接连接符 607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09" name="直接连接符 608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10" name="文本框 609"/>
                  <p:cNvSpPr txBox="1"/>
                  <p:nvPr/>
                </p:nvSpPr>
                <p:spPr>
                  <a:xfrm>
                    <a:off x="3738" y="1877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63_31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613" name="组合 612"/>
                <p:cNvGrpSpPr/>
                <p:nvPr/>
              </p:nvGrpSpPr>
              <p:grpSpPr>
                <a:xfrm>
                  <a:off x="2376" y="4358"/>
                  <a:ext cx="1621" cy="688"/>
                  <a:chOff x="2823" y="1589"/>
                  <a:chExt cx="2469" cy="1048"/>
                </a:xfrm>
              </p:grpSpPr>
              <p:grpSp>
                <p:nvGrpSpPr>
                  <p:cNvPr id="614" name="组合 613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615" name="组合 614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616" name="立方体 615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617" name="立方体 616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618" name="立方体 617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619" name="直接连接符 618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0" name="直接连接符 619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1" name="直接连接符 620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2" name="直接连接符 621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23" name="组合 622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624" name="立方体 623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625" name="立方体 624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626" name="立方体 625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627" name="直接连接符 626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8" name="直接连接符 627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29" name="直接连接符 628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30" name="直接连接符 629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31" name="文本框 630"/>
                  <p:cNvSpPr txBox="1"/>
                  <p:nvPr/>
                </p:nvSpPr>
                <p:spPr>
                  <a:xfrm>
                    <a:off x="3711" y="2057"/>
                    <a:ext cx="158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D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255_127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651" name="直接箭头连接符 650"/>
                <p:cNvCxnSpPr/>
                <p:nvPr/>
              </p:nvCxnSpPr>
              <p:spPr>
                <a:xfrm>
                  <a:off x="3148" y="3015"/>
                  <a:ext cx="1611" cy="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直接箭头连接符 651"/>
                <p:cNvCxnSpPr/>
                <p:nvPr/>
              </p:nvCxnSpPr>
              <p:spPr>
                <a:xfrm flipV="1">
                  <a:off x="3148" y="3457"/>
                  <a:ext cx="1604" cy="3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653" name="文本框 652"/>
                <p:cNvSpPr txBox="1"/>
                <p:nvPr/>
              </p:nvSpPr>
              <p:spPr>
                <a:xfrm>
                  <a:off x="4994" y="4665"/>
                  <a:ext cx="748" cy="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(a)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673" name="组合 672"/>
                <p:cNvGrpSpPr/>
                <p:nvPr/>
              </p:nvGrpSpPr>
              <p:grpSpPr>
                <a:xfrm>
                  <a:off x="4673" y="2604"/>
                  <a:ext cx="3304" cy="1514"/>
                  <a:chOff x="5031" y="2591"/>
                  <a:chExt cx="3304" cy="1514"/>
                </a:xfrm>
              </p:grpSpPr>
              <p:grpSp>
                <p:nvGrpSpPr>
                  <p:cNvPr id="555" name="组合 554"/>
                  <p:cNvGrpSpPr/>
                  <p:nvPr/>
                </p:nvGrpSpPr>
                <p:grpSpPr>
                  <a:xfrm>
                    <a:off x="5031" y="2591"/>
                    <a:ext cx="2451" cy="1514"/>
                    <a:chOff x="6955" y="3935"/>
                    <a:chExt cx="2451" cy="1514"/>
                  </a:xfrm>
                </p:grpSpPr>
                <p:sp>
                  <p:nvSpPr>
                    <p:cNvPr id="525" name="矩形 524"/>
                    <p:cNvSpPr/>
                    <p:nvPr/>
                  </p:nvSpPr>
                  <p:spPr>
                    <a:xfrm>
                      <a:off x="7046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/>
                    </a:p>
                  </p:txBody>
                </p:sp>
                <p:sp>
                  <p:nvSpPr>
                    <p:cNvPr id="526" name="文本框 525"/>
                    <p:cNvSpPr txBox="1"/>
                    <p:nvPr/>
                  </p:nvSpPr>
                  <p:spPr>
                    <a:xfrm rot="10800000">
                      <a:off x="6955" y="4096"/>
                      <a:ext cx="569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Concat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527" name="矩形 526"/>
                    <p:cNvSpPr/>
                    <p:nvPr/>
                  </p:nvSpPr>
                  <p:spPr>
                    <a:xfrm>
                      <a:off x="7832" y="4174"/>
                      <a:ext cx="314" cy="1270"/>
                    </a:xfrm>
                    <a:prstGeom prst="rect">
                      <a:avLst/>
                    </a:prstGeom>
                    <a:solidFill>
                      <a:srgbClr val="E48BEC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528" name="文本框 527"/>
                    <p:cNvSpPr txBox="1"/>
                    <p:nvPr/>
                  </p:nvSpPr>
                  <p:spPr>
                    <a:xfrm rot="10800000">
                      <a:off x="7760" y="3983"/>
                      <a:ext cx="545" cy="146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Conv1x1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529" name="矩形 528"/>
                    <p:cNvSpPr/>
                    <p:nvPr/>
                  </p:nvSpPr>
                  <p:spPr>
                    <a:xfrm>
                      <a:off x="8609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/>
                    </a:p>
                  </p:txBody>
                </p:sp>
                <p:sp>
                  <p:nvSpPr>
                    <p:cNvPr id="530" name="文本框 529"/>
                    <p:cNvSpPr txBox="1"/>
                    <p:nvPr/>
                  </p:nvSpPr>
                  <p:spPr>
                    <a:xfrm rot="10800000">
                      <a:off x="8548" y="3935"/>
                      <a:ext cx="54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CA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cxnSp>
                  <p:nvCxnSpPr>
                    <p:cNvPr id="540" name="直接箭头连接符 539"/>
                    <p:cNvCxnSpPr/>
                    <p:nvPr/>
                  </p:nvCxnSpPr>
                  <p:spPr>
                    <a:xfrm>
                      <a:off x="8157" y="4820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1" name="直接箭头连接符 540"/>
                    <p:cNvCxnSpPr/>
                    <p:nvPr/>
                  </p:nvCxnSpPr>
                  <p:spPr>
                    <a:xfrm>
                      <a:off x="8923" y="4822"/>
                      <a:ext cx="48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6" name="直接箭头连接符 545"/>
                    <p:cNvCxnSpPr/>
                    <p:nvPr/>
                  </p:nvCxnSpPr>
                  <p:spPr>
                    <a:xfrm>
                      <a:off x="7369" y="4802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54" name="组合 653"/>
                  <p:cNvGrpSpPr/>
                  <p:nvPr/>
                </p:nvGrpSpPr>
                <p:grpSpPr>
                  <a:xfrm>
                    <a:off x="7170" y="3046"/>
                    <a:ext cx="1165" cy="992"/>
                    <a:chOff x="2282" y="1589"/>
                    <a:chExt cx="1775" cy="1511"/>
                  </a:xfrm>
                </p:grpSpPr>
                <p:grpSp>
                  <p:nvGrpSpPr>
                    <p:cNvPr id="655" name="组合 654"/>
                    <p:cNvGrpSpPr/>
                    <p:nvPr/>
                  </p:nvGrpSpPr>
                  <p:grpSpPr>
                    <a:xfrm>
                      <a:off x="2823" y="1589"/>
                      <a:ext cx="1060" cy="1042"/>
                      <a:chOff x="3787" y="1587"/>
                      <a:chExt cx="1667" cy="1638"/>
                    </a:xfrm>
                  </p:grpSpPr>
                  <p:grpSp>
                    <p:nvGrpSpPr>
                      <p:cNvPr id="656" name="组合 655"/>
                      <p:cNvGrpSpPr/>
                      <p:nvPr/>
                    </p:nvGrpSpPr>
                    <p:grpSpPr>
                      <a:xfrm rot="0">
                        <a:off x="4102" y="1587"/>
                        <a:ext cx="1352" cy="1327"/>
                        <a:chOff x="10970" y="4059"/>
                        <a:chExt cx="1352" cy="1327"/>
                      </a:xfrm>
                    </p:grpSpPr>
                    <p:sp>
                      <p:nvSpPr>
                        <p:cNvPr id="657" name="立方体 656"/>
                        <p:cNvSpPr/>
                        <p:nvPr/>
                      </p:nvSpPr>
                      <p:spPr>
                        <a:xfrm>
                          <a:off x="11068" y="405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658" name="立方体 657"/>
                        <p:cNvSpPr/>
                        <p:nvPr/>
                      </p:nvSpPr>
                      <p:spPr>
                        <a:xfrm>
                          <a:off x="11017" y="4106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659" name="立方体 658"/>
                        <p:cNvSpPr/>
                        <p:nvPr/>
                      </p:nvSpPr>
                      <p:spPr>
                        <a:xfrm>
                          <a:off x="10970" y="414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cxnSp>
                      <p:nvCxnSpPr>
                        <p:cNvPr id="660" name="直接连接符 659"/>
                        <p:cNvCxnSpPr/>
                        <p:nvPr/>
                      </p:nvCxnSpPr>
                      <p:spPr>
                        <a:xfrm flipV="1">
                          <a:off x="10976" y="4579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1" name="直接连接符 660"/>
                        <p:cNvCxnSpPr/>
                        <p:nvPr/>
                      </p:nvCxnSpPr>
                      <p:spPr>
                        <a:xfrm flipV="1">
                          <a:off x="10976" y="497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2" name="直接连接符 661"/>
                        <p:cNvCxnSpPr/>
                        <p:nvPr/>
                      </p:nvCxnSpPr>
                      <p:spPr>
                        <a:xfrm rot="16200000" flipV="1">
                          <a:off x="10795" y="4786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3" name="直接连接符 662"/>
                        <p:cNvCxnSpPr/>
                        <p:nvPr/>
                      </p:nvCxnSpPr>
                      <p:spPr>
                        <a:xfrm flipH="1" flipV="1">
                          <a:off x="11791" y="4193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664" name="组合 663"/>
                      <p:cNvGrpSpPr/>
                      <p:nvPr/>
                    </p:nvGrpSpPr>
                    <p:grpSpPr>
                      <a:xfrm rot="0">
                        <a:off x="3787" y="1899"/>
                        <a:ext cx="1351" cy="1327"/>
                        <a:chOff x="10977" y="1137"/>
                        <a:chExt cx="1351" cy="1327"/>
                      </a:xfrm>
                    </p:grpSpPr>
                    <p:sp>
                      <p:nvSpPr>
                        <p:cNvPr id="665" name="立方体 664"/>
                        <p:cNvSpPr/>
                        <p:nvPr/>
                      </p:nvSpPr>
                      <p:spPr>
                        <a:xfrm>
                          <a:off x="11074" y="113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666" name="立方体 665"/>
                        <p:cNvSpPr/>
                        <p:nvPr/>
                      </p:nvSpPr>
                      <p:spPr>
                        <a:xfrm>
                          <a:off x="11024" y="1184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667" name="立方体 666"/>
                        <p:cNvSpPr/>
                        <p:nvPr/>
                      </p:nvSpPr>
                      <p:spPr>
                        <a:xfrm>
                          <a:off x="10977" y="122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cxnSp>
                      <p:nvCxnSpPr>
                        <p:cNvPr id="668" name="直接连接符 667"/>
                        <p:cNvCxnSpPr/>
                        <p:nvPr/>
                      </p:nvCxnSpPr>
                      <p:spPr>
                        <a:xfrm flipV="1">
                          <a:off x="10982" y="165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69" name="直接连接符 668"/>
                        <p:cNvCxnSpPr/>
                        <p:nvPr/>
                      </p:nvCxnSpPr>
                      <p:spPr>
                        <a:xfrm flipV="1">
                          <a:off x="10982" y="2055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0" name="直接连接符 669"/>
                        <p:cNvCxnSpPr/>
                        <p:nvPr/>
                      </p:nvCxnSpPr>
                      <p:spPr>
                        <a:xfrm rot="16200000" flipV="1">
                          <a:off x="10802" y="1864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71" name="直接连接符 670"/>
                        <p:cNvCxnSpPr/>
                        <p:nvPr/>
                      </p:nvCxnSpPr>
                      <p:spPr>
                        <a:xfrm flipH="1" flipV="1">
                          <a:off x="11798" y="1271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672" name="文本框 671"/>
                    <p:cNvSpPr txBox="1"/>
                    <p:nvPr/>
                  </p:nvSpPr>
                  <p:spPr>
                    <a:xfrm>
                      <a:off x="2282" y="2522"/>
                      <a:ext cx="1775" cy="5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910">
                          <a:latin typeface="Times New Roman" panose="02020603050405020304" charset="0"/>
                          <a:cs typeface="Times New Roman" panose="02020603050405020304" charset="0"/>
                        </a:rPr>
                        <a:t>De</a:t>
                      </a:r>
                      <a:r>
                        <a:rPr lang="en-US" altLang="zh-CN" sz="191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225_127</a:t>
                      </a:r>
                      <a:endPara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grpSp>
            <p:nvGrpSpPr>
              <p:cNvPr id="689" name="组合 688"/>
              <p:cNvGrpSpPr/>
              <p:nvPr/>
            </p:nvGrpSpPr>
            <p:grpSpPr>
              <a:xfrm>
                <a:off x="3977" y="3419"/>
                <a:ext cx="335" cy="324"/>
                <a:chOff x="6139" y="3366"/>
                <a:chExt cx="414" cy="400"/>
              </a:xfrm>
            </p:grpSpPr>
            <p:grpSp>
              <p:nvGrpSpPr>
                <p:cNvPr id="690" name="组合 689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691" name="立方体 690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692" name="直接连接符 691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3" name="直接连接符 692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4" name="直接连接符 693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5" name="直接连接符 694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6" name="组合 695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697" name="立方体 696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698" name="直接连接符 697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9" name="直接连接符 698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0" name="直接连接符 699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1" name="直接连接符 700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02" name="组合 701"/>
              <p:cNvGrpSpPr/>
              <p:nvPr/>
            </p:nvGrpSpPr>
            <p:grpSpPr>
              <a:xfrm>
                <a:off x="3534" y="3529"/>
                <a:ext cx="335" cy="324"/>
                <a:chOff x="6139" y="3366"/>
                <a:chExt cx="414" cy="400"/>
              </a:xfrm>
            </p:grpSpPr>
            <p:grpSp>
              <p:nvGrpSpPr>
                <p:cNvPr id="703" name="组合 702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704" name="立方体 703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705" name="直接连接符 704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6" name="直接连接符 705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7" name="直接连接符 706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8" name="直接连接符 707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9" name="组合 708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710" name="立方体 709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711" name="直接连接符 710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2" name="直接连接符 711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3" name="直接连接符 712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4" name="直接连接符 713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16" name="组合 715"/>
              <p:cNvGrpSpPr/>
              <p:nvPr/>
            </p:nvGrpSpPr>
            <p:grpSpPr>
              <a:xfrm>
                <a:off x="3721" y="2996"/>
                <a:ext cx="335" cy="324"/>
                <a:chOff x="6139" y="3366"/>
                <a:chExt cx="414" cy="400"/>
              </a:xfrm>
            </p:grpSpPr>
            <p:grpSp>
              <p:nvGrpSpPr>
                <p:cNvPr id="717" name="组合 716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718" name="立方体 717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719" name="直接连接符 718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0" name="直接连接符 719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1" name="直接连接符 720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2" name="直接连接符 721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3" name="组合 722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724" name="立方体 723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725" name="直接连接符 724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6" name="直接连接符 725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7" name="直接连接符 726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8" name="直接连接符 727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092" name="组合 1091"/>
            <p:cNvGrpSpPr/>
            <p:nvPr/>
          </p:nvGrpSpPr>
          <p:grpSpPr>
            <a:xfrm>
              <a:off x="9419" y="690"/>
              <a:ext cx="5600" cy="3219"/>
              <a:chOff x="3612" y="5174"/>
              <a:chExt cx="5600" cy="3219"/>
            </a:xfrm>
          </p:grpSpPr>
          <p:grpSp>
            <p:nvGrpSpPr>
              <p:cNvPr id="841" name="组合 840"/>
              <p:cNvGrpSpPr/>
              <p:nvPr/>
            </p:nvGrpSpPr>
            <p:grpSpPr>
              <a:xfrm>
                <a:off x="3612" y="5174"/>
                <a:ext cx="5600" cy="3219"/>
                <a:chOff x="2376" y="1863"/>
                <a:chExt cx="5600" cy="3219"/>
              </a:xfrm>
            </p:grpSpPr>
            <p:cxnSp>
              <p:nvCxnSpPr>
                <p:cNvPr id="842" name="直接箭头连接符 841"/>
                <p:cNvCxnSpPr/>
                <p:nvPr/>
              </p:nvCxnSpPr>
              <p:spPr>
                <a:xfrm flipV="1">
                  <a:off x="3133" y="3465"/>
                  <a:ext cx="1619" cy="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43" name="直接箭头连接符 842"/>
                <p:cNvCxnSpPr/>
                <p:nvPr/>
              </p:nvCxnSpPr>
              <p:spPr>
                <a:xfrm>
                  <a:off x="3162" y="2295"/>
                  <a:ext cx="1590" cy="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844" name="组合 843"/>
                <p:cNvGrpSpPr/>
                <p:nvPr/>
              </p:nvGrpSpPr>
              <p:grpSpPr>
                <a:xfrm>
                  <a:off x="2378" y="1863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845" name="组合 844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846" name="组合 845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847" name="立方体 846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48" name="立方体 847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49" name="立方体 848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850" name="直接连接符 849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1" name="直接连接符 850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2" name="直接连接符 851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3" name="直接连接符 852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54" name="组合 853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855" name="立方体 854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56" name="立方体 855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57" name="立方体 856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858" name="直接连接符 857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9" name="直接连接符 858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0" name="直接连接符 859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1" name="直接连接符 860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62" name="文本框 861"/>
                  <p:cNvSpPr txBox="1"/>
                  <p:nvPr/>
                </p:nvSpPr>
                <p:spPr>
                  <a:xfrm>
                    <a:off x="3736" y="1461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255_127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863" name="组合 862"/>
                <p:cNvGrpSpPr/>
                <p:nvPr/>
              </p:nvGrpSpPr>
              <p:grpSpPr>
                <a:xfrm>
                  <a:off x="2376" y="2652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864" name="组合 863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865" name="组合 864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866" name="立方体 865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67" name="立方体 866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68" name="立方体 867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869" name="直接连接符 868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0" name="直接连接符 869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1" name="直接连接符 870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2" name="直接连接符 871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73" name="组合 872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874" name="立方体 873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75" name="立方体 874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76" name="立方体 875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877" name="直接连接符 876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8" name="直接连接符 877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9" name="直接连接符 878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0" name="直接连接符 879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81" name="文本框 880"/>
                  <p:cNvSpPr txBox="1"/>
                  <p:nvPr/>
                </p:nvSpPr>
                <p:spPr>
                  <a:xfrm>
                    <a:off x="3736" y="1461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127_63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882" name="组合 881"/>
                <p:cNvGrpSpPr/>
                <p:nvPr/>
              </p:nvGrpSpPr>
              <p:grpSpPr>
                <a:xfrm>
                  <a:off x="2377" y="3542"/>
                  <a:ext cx="1602" cy="684"/>
                  <a:chOff x="2823" y="1589"/>
                  <a:chExt cx="2440" cy="1042"/>
                </a:xfrm>
              </p:grpSpPr>
              <p:grpSp>
                <p:nvGrpSpPr>
                  <p:cNvPr id="883" name="组合 882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884" name="组合 883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885" name="立方体 884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86" name="立方体 885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87" name="立方体 886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888" name="直接连接符 887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9" name="直接连接符 888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0" name="直接连接符 889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1" name="直接连接符 890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92" name="组合 891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893" name="立方体 892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94" name="立方体 893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95" name="立方体 894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896" name="直接连接符 895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7" name="直接连接符 896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8" name="直接连接符 897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9" name="直接连接符 898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00" name="文本框 899"/>
                  <p:cNvSpPr txBox="1"/>
                  <p:nvPr/>
                </p:nvSpPr>
                <p:spPr>
                  <a:xfrm>
                    <a:off x="3738" y="1877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63_31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901" name="组合 900"/>
                <p:cNvGrpSpPr/>
                <p:nvPr/>
              </p:nvGrpSpPr>
              <p:grpSpPr>
                <a:xfrm>
                  <a:off x="2376" y="4358"/>
                  <a:ext cx="1642" cy="690"/>
                  <a:chOff x="2823" y="1589"/>
                  <a:chExt cx="2500" cy="1051"/>
                </a:xfrm>
              </p:grpSpPr>
              <p:grpSp>
                <p:nvGrpSpPr>
                  <p:cNvPr id="902" name="组合 901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903" name="组合 902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904" name="立方体 903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05" name="立方体 904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06" name="立方体 905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907" name="直接连接符 906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8" name="直接连接符 907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09" name="直接连接符 908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0" name="直接连接符 909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11" name="组合 910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912" name="立方体 911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13" name="立方体 912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14" name="立方体 913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915" name="直接连接符 914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6" name="直接连接符 915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7" name="直接连接符 916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18" name="直接连接符 917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19" name="文本框 918"/>
                  <p:cNvSpPr txBox="1"/>
                  <p:nvPr/>
                </p:nvSpPr>
                <p:spPr>
                  <a:xfrm>
                    <a:off x="3742" y="2059"/>
                    <a:ext cx="1581" cy="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D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127_63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920" name="直接箭头连接符 919"/>
                <p:cNvCxnSpPr/>
                <p:nvPr/>
              </p:nvCxnSpPr>
              <p:spPr>
                <a:xfrm>
                  <a:off x="3148" y="3015"/>
                  <a:ext cx="1611" cy="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921" name="直接箭头连接符 920"/>
                <p:cNvCxnSpPr/>
                <p:nvPr/>
              </p:nvCxnSpPr>
              <p:spPr>
                <a:xfrm flipV="1">
                  <a:off x="3148" y="3457"/>
                  <a:ext cx="1604" cy="3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922" name="文本框 921"/>
                <p:cNvSpPr txBox="1"/>
                <p:nvPr/>
              </p:nvSpPr>
              <p:spPr>
                <a:xfrm>
                  <a:off x="4994" y="4665"/>
                  <a:ext cx="748" cy="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(b)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923" name="组合 922"/>
                <p:cNvGrpSpPr/>
                <p:nvPr/>
              </p:nvGrpSpPr>
              <p:grpSpPr>
                <a:xfrm>
                  <a:off x="4673" y="2604"/>
                  <a:ext cx="3303" cy="1514"/>
                  <a:chOff x="5031" y="2591"/>
                  <a:chExt cx="3303" cy="1514"/>
                </a:xfrm>
              </p:grpSpPr>
              <p:grpSp>
                <p:nvGrpSpPr>
                  <p:cNvPr id="924" name="组合 923"/>
                  <p:cNvGrpSpPr/>
                  <p:nvPr/>
                </p:nvGrpSpPr>
                <p:grpSpPr>
                  <a:xfrm>
                    <a:off x="5031" y="2591"/>
                    <a:ext cx="2451" cy="1514"/>
                    <a:chOff x="6955" y="3935"/>
                    <a:chExt cx="2451" cy="1514"/>
                  </a:xfrm>
                </p:grpSpPr>
                <p:sp>
                  <p:nvSpPr>
                    <p:cNvPr id="925" name="矩形 924"/>
                    <p:cNvSpPr/>
                    <p:nvPr/>
                  </p:nvSpPr>
                  <p:spPr>
                    <a:xfrm>
                      <a:off x="7046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/>
                    </a:p>
                  </p:txBody>
                </p:sp>
                <p:sp>
                  <p:nvSpPr>
                    <p:cNvPr id="926" name="文本框 925"/>
                    <p:cNvSpPr txBox="1"/>
                    <p:nvPr/>
                  </p:nvSpPr>
                  <p:spPr>
                    <a:xfrm rot="10800000">
                      <a:off x="6955" y="4096"/>
                      <a:ext cx="569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Concat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927" name="矩形 926"/>
                    <p:cNvSpPr/>
                    <p:nvPr/>
                  </p:nvSpPr>
                  <p:spPr>
                    <a:xfrm>
                      <a:off x="7832" y="4174"/>
                      <a:ext cx="314" cy="1270"/>
                    </a:xfrm>
                    <a:prstGeom prst="rect">
                      <a:avLst/>
                    </a:prstGeom>
                    <a:solidFill>
                      <a:srgbClr val="E48BEC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928" name="文本框 927"/>
                    <p:cNvSpPr txBox="1"/>
                    <p:nvPr/>
                  </p:nvSpPr>
                  <p:spPr>
                    <a:xfrm rot="10800000">
                      <a:off x="7760" y="3983"/>
                      <a:ext cx="545" cy="146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Conv1x1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929" name="矩形 928"/>
                    <p:cNvSpPr/>
                    <p:nvPr/>
                  </p:nvSpPr>
                  <p:spPr>
                    <a:xfrm>
                      <a:off x="8609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/>
                    </a:p>
                  </p:txBody>
                </p:sp>
                <p:sp>
                  <p:nvSpPr>
                    <p:cNvPr id="930" name="文本框 929"/>
                    <p:cNvSpPr txBox="1"/>
                    <p:nvPr/>
                  </p:nvSpPr>
                  <p:spPr>
                    <a:xfrm rot="10800000">
                      <a:off x="8548" y="3935"/>
                      <a:ext cx="54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CA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cxnSp>
                  <p:nvCxnSpPr>
                    <p:cNvPr id="931" name="直接箭头连接符 930"/>
                    <p:cNvCxnSpPr/>
                    <p:nvPr/>
                  </p:nvCxnSpPr>
                  <p:spPr>
                    <a:xfrm>
                      <a:off x="8157" y="4820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2" name="直接箭头连接符 931"/>
                    <p:cNvCxnSpPr/>
                    <p:nvPr/>
                  </p:nvCxnSpPr>
                  <p:spPr>
                    <a:xfrm>
                      <a:off x="8923" y="4822"/>
                      <a:ext cx="48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3" name="直接箭头连接符 932"/>
                    <p:cNvCxnSpPr/>
                    <p:nvPr/>
                  </p:nvCxnSpPr>
                  <p:spPr>
                    <a:xfrm>
                      <a:off x="7369" y="4802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34" name="组合 933"/>
                  <p:cNvGrpSpPr/>
                  <p:nvPr/>
                </p:nvGrpSpPr>
                <p:grpSpPr>
                  <a:xfrm>
                    <a:off x="7257" y="3046"/>
                    <a:ext cx="1077" cy="979"/>
                    <a:chOff x="2415" y="1589"/>
                    <a:chExt cx="1641" cy="1491"/>
                  </a:xfrm>
                </p:grpSpPr>
                <p:grpSp>
                  <p:nvGrpSpPr>
                    <p:cNvPr id="935" name="组合 934"/>
                    <p:cNvGrpSpPr/>
                    <p:nvPr/>
                  </p:nvGrpSpPr>
                  <p:grpSpPr>
                    <a:xfrm>
                      <a:off x="2823" y="1589"/>
                      <a:ext cx="1060" cy="1042"/>
                      <a:chOff x="3787" y="1587"/>
                      <a:chExt cx="1667" cy="1638"/>
                    </a:xfrm>
                  </p:grpSpPr>
                  <p:grpSp>
                    <p:nvGrpSpPr>
                      <p:cNvPr id="936" name="组合 935"/>
                      <p:cNvGrpSpPr/>
                      <p:nvPr/>
                    </p:nvGrpSpPr>
                    <p:grpSpPr>
                      <a:xfrm rot="0">
                        <a:off x="4102" y="1587"/>
                        <a:ext cx="1352" cy="1327"/>
                        <a:chOff x="10970" y="4059"/>
                        <a:chExt cx="1352" cy="1327"/>
                      </a:xfrm>
                    </p:grpSpPr>
                    <p:sp>
                      <p:nvSpPr>
                        <p:cNvPr id="937" name="立方体 936"/>
                        <p:cNvSpPr/>
                        <p:nvPr/>
                      </p:nvSpPr>
                      <p:spPr>
                        <a:xfrm>
                          <a:off x="11068" y="405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938" name="立方体 937"/>
                        <p:cNvSpPr/>
                        <p:nvPr/>
                      </p:nvSpPr>
                      <p:spPr>
                        <a:xfrm>
                          <a:off x="11017" y="4106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939" name="立方体 938"/>
                        <p:cNvSpPr/>
                        <p:nvPr/>
                      </p:nvSpPr>
                      <p:spPr>
                        <a:xfrm>
                          <a:off x="10970" y="414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cxnSp>
                      <p:nvCxnSpPr>
                        <p:cNvPr id="940" name="直接连接符 939"/>
                        <p:cNvCxnSpPr/>
                        <p:nvPr/>
                      </p:nvCxnSpPr>
                      <p:spPr>
                        <a:xfrm flipV="1">
                          <a:off x="10976" y="4579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1" name="直接连接符 940"/>
                        <p:cNvCxnSpPr/>
                        <p:nvPr/>
                      </p:nvCxnSpPr>
                      <p:spPr>
                        <a:xfrm flipV="1">
                          <a:off x="10976" y="497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2" name="直接连接符 941"/>
                        <p:cNvCxnSpPr/>
                        <p:nvPr/>
                      </p:nvCxnSpPr>
                      <p:spPr>
                        <a:xfrm rot="16200000" flipV="1">
                          <a:off x="10795" y="4786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3" name="直接连接符 942"/>
                        <p:cNvCxnSpPr/>
                        <p:nvPr/>
                      </p:nvCxnSpPr>
                      <p:spPr>
                        <a:xfrm flipH="1" flipV="1">
                          <a:off x="11791" y="4193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944" name="组合 943"/>
                      <p:cNvGrpSpPr/>
                      <p:nvPr/>
                    </p:nvGrpSpPr>
                    <p:grpSpPr>
                      <a:xfrm rot="0">
                        <a:off x="3787" y="1899"/>
                        <a:ext cx="1351" cy="1327"/>
                        <a:chOff x="10977" y="1137"/>
                        <a:chExt cx="1351" cy="1327"/>
                      </a:xfrm>
                    </p:grpSpPr>
                    <p:sp>
                      <p:nvSpPr>
                        <p:cNvPr id="945" name="立方体 944"/>
                        <p:cNvSpPr/>
                        <p:nvPr/>
                      </p:nvSpPr>
                      <p:spPr>
                        <a:xfrm>
                          <a:off x="11074" y="113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946" name="立方体 945"/>
                        <p:cNvSpPr/>
                        <p:nvPr/>
                      </p:nvSpPr>
                      <p:spPr>
                        <a:xfrm>
                          <a:off x="11024" y="1184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947" name="立方体 946"/>
                        <p:cNvSpPr/>
                        <p:nvPr/>
                      </p:nvSpPr>
                      <p:spPr>
                        <a:xfrm>
                          <a:off x="10977" y="122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cxnSp>
                      <p:nvCxnSpPr>
                        <p:cNvPr id="948" name="直接连接符 947"/>
                        <p:cNvCxnSpPr/>
                        <p:nvPr/>
                      </p:nvCxnSpPr>
                      <p:spPr>
                        <a:xfrm flipV="1">
                          <a:off x="10982" y="165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9" name="直接连接符 948"/>
                        <p:cNvCxnSpPr/>
                        <p:nvPr/>
                      </p:nvCxnSpPr>
                      <p:spPr>
                        <a:xfrm flipV="1">
                          <a:off x="10982" y="2055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0" name="直接连接符 949"/>
                        <p:cNvCxnSpPr/>
                        <p:nvPr/>
                      </p:nvCxnSpPr>
                      <p:spPr>
                        <a:xfrm rot="16200000" flipV="1">
                          <a:off x="10802" y="1864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1" name="直接连接符 950"/>
                        <p:cNvCxnSpPr/>
                        <p:nvPr/>
                      </p:nvCxnSpPr>
                      <p:spPr>
                        <a:xfrm flipH="1" flipV="1">
                          <a:off x="11798" y="1271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952" name="文本框 951"/>
                    <p:cNvSpPr txBox="1"/>
                    <p:nvPr/>
                  </p:nvSpPr>
                  <p:spPr>
                    <a:xfrm>
                      <a:off x="2415" y="2503"/>
                      <a:ext cx="1641" cy="5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910">
                          <a:latin typeface="Times New Roman" panose="02020603050405020304" charset="0"/>
                          <a:cs typeface="Times New Roman" panose="02020603050405020304" charset="0"/>
                        </a:rPr>
                        <a:t>De</a:t>
                      </a:r>
                      <a:r>
                        <a:rPr lang="en-US" altLang="zh-CN" sz="191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127_63</a:t>
                      </a:r>
                      <a:endPara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grpSp>
            <p:nvGrpSpPr>
              <p:cNvPr id="1066" name="组合 1065"/>
              <p:cNvGrpSpPr/>
              <p:nvPr/>
            </p:nvGrpSpPr>
            <p:grpSpPr>
              <a:xfrm>
                <a:off x="5060" y="5963"/>
                <a:ext cx="335" cy="324"/>
                <a:chOff x="6139" y="4066"/>
                <a:chExt cx="414" cy="400"/>
              </a:xfrm>
            </p:grpSpPr>
            <p:grpSp>
              <p:nvGrpSpPr>
                <p:cNvPr id="1067" name="组合 1066"/>
                <p:cNvGrpSpPr/>
                <p:nvPr/>
              </p:nvGrpSpPr>
              <p:grpSpPr>
                <a:xfrm rot="0">
                  <a:off x="6199" y="4066"/>
                  <a:ext cx="355" cy="359"/>
                  <a:chOff x="8906" y="4154"/>
                  <a:chExt cx="1254" cy="1237"/>
                </a:xfrm>
                <a:solidFill>
                  <a:srgbClr val="6AA242"/>
                </a:solidFill>
              </p:grpSpPr>
              <p:sp>
                <p:nvSpPr>
                  <p:cNvPr id="1068" name="立方体 1067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069" name="直接连接符 1068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0" name="直接连接符 1069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1" name="直接连接符 1070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2" name="直接连接符 1071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3" name="组合 1072"/>
                <p:cNvGrpSpPr/>
                <p:nvPr/>
              </p:nvGrpSpPr>
              <p:grpSpPr>
                <a:xfrm rot="0">
                  <a:off x="6139" y="4108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1074" name="立方体 1073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075" name="直接连接符 1074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6" name="直接连接符 1075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7" name="直接连接符 1076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8" name="直接连接符 1077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79" name="组合 1078"/>
              <p:cNvGrpSpPr/>
              <p:nvPr/>
            </p:nvGrpSpPr>
            <p:grpSpPr>
              <a:xfrm>
                <a:off x="5061" y="6768"/>
                <a:ext cx="335" cy="324"/>
                <a:chOff x="6139" y="3366"/>
                <a:chExt cx="414" cy="400"/>
              </a:xfrm>
            </p:grpSpPr>
            <p:grpSp>
              <p:nvGrpSpPr>
                <p:cNvPr id="1080" name="组合 1079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1081" name="立方体 1080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082" name="直接连接符 1081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3" name="直接连接符 1082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4" name="直接连接符 1083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5" name="直接连接符 1084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86" name="组合 1085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1087" name="立方体 1086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088" name="直接连接符 1087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直接连接符 1088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直接连接符 1089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直接连接符 1090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19" name="组合 1118"/>
            <p:cNvGrpSpPr/>
            <p:nvPr/>
          </p:nvGrpSpPr>
          <p:grpSpPr>
            <a:xfrm>
              <a:off x="3116" y="4179"/>
              <a:ext cx="5487" cy="3219"/>
              <a:chOff x="4104" y="5074"/>
              <a:chExt cx="5487" cy="3219"/>
            </a:xfrm>
          </p:grpSpPr>
          <p:grpSp>
            <p:nvGrpSpPr>
              <p:cNvPr id="729" name="组合 728"/>
              <p:cNvGrpSpPr/>
              <p:nvPr/>
            </p:nvGrpSpPr>
            <p:grpSpPr>
              <a:xfrm>
                <a:off x="4104" y="5074"/>
                <a:ext cx="5487" cy="3219"/>
                <a:chOff x="2376" y="1863"/>
                <a:chExt cx="5487" cy="3219"/>
              </a:xfrm>
            </p:grpSpPr>
            <p:cxnSp>
              <p:nvCxnSpPr>
                <p:cNvPr id="730" name="直接箭头连接符 729"/>
                <p:cNvCxnSpPr/>
                <p:nvPr/>
              </p:nvCxnSpPr>
              <p:spPr>
                <a:xfrm flipV="1">
                  <a:off x="3133" y="3465"/>
                  <a:ext cx="1619" cy="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31" name="直接箭头连接符 730"/>
                <p:cNvCxnSpPr/>
                <p:nvPr/>
              </p:nvCxnSpPr>
              <p:spPr>
                <a:xfrm>
                  <a:off x="3162" y="2295"/>
                  <a:ext cx="1590" cy="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732" name="组合 731"/>
                <p:cNvGrpSpPr/>
                <p:nvPr/>
              </p:nvGrpSpPr>
              <p:grpSpPr>
                <a:xfrm>
                  <a:off x="2378" y="1863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733" name="组合 732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734" name="组合 733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735" name="立方体 734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36" name="立方体 735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37" name="立方体 736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738" name="直接连接符 737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39" name="直接连接符 738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0" name="直接连接符 739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1" name="直接连接符 740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42" name="组合 741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743" name="立方体 742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44" name="立方体 743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45" name="立方体 744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746" name="直接连接符 745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7" name="直接连接符 746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8" name="直接连接符 747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49" name="直接连接符 748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50" name="文本框 749"/>
                  <p:cNvSpPr txBox="1"/>
                  <p:nvPr/>
                </p:nvSpPr>
                <p:spPr>
                  <a:xfrm>
                    <a:off x="3736" y="1461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127_63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51" name="组合 750"/>
                <p:cNvGrpSpPr/>
                <p:nvPr/>
              </p:nvGrpSpPr>
              <p:grpSpPr>
                <a:xfrm>
                  <a:off x="2376" y="2652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752" name="组合 751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753" name="组合 752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754" name="立方体 753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55" name="立方体 754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56" name="立方体 755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757" name="直接连接符 756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8" name="直接连接符 757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9" name="直接连接符 758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0" name="直接连接符 759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61" name="组合 760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762" name="立方体 761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63" name="立方体 762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64" name="立方体 763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765" name="直接连接符 764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6" name="直接连接符 765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7" name="直接连接符 766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68" name="直接连接符 767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69" name="文本框 768"/>
                  <p:cNvSpPr txBox="1"/>
                  <p:nvPr/>
                </p:nvSpPr>
                <p:spPr>
                  <a:xfrm>
                    <a:off x="3736" y="1461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63_31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70" name="组合 769"/>
                <p:cNvGrpSpPr/>
                <p:nvPr/>
              </p:nvGrpSpPr>
              <p:grpSpPr>
                <a:xfrm>
                  <a:off x="2377" y="3542"/>
                  <a:ext cx="1602" cy="684"/>
                  <a:chOff x="2823" y="1589"/>
                  <a:chExt cx="2440" cy="1042"/>
                </a:xfrm>
              </p:grpSpPr>
              <p:grpSp>
                <p:nvGrpSpPr>
                  <p:cNvPr id="771" name="组合 770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772" name="组合 771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773" name="立方体 772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74" name="立方体 773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75" name="立方体 774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776" name="直接连接符 775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7" name="直接连接符 776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8" name="直接连接符 777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9" name="直接连接符 778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80" name="组合 779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781" name="立方体 780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82" name="立方体 781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83" name="立方体 782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784" name="直接连接符 783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5" name="直接连接符 784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6" name="直接连接符 785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7" name="直接连接符 786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788" name="文本框 787"/>
                  <p:cNvSpPr txBox="1"/>
                  <p:nvPr/>
                </p:nvSpPr>
                <p:spPr>
                  <a:xfrm>
                    <a:off x="3738" y="1877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31_15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789" name="组合 788"/>
                <p:cNvGrpSpPr/>
                <p:nvPr/>
              </p:nvGrpSpPr>
              <p:grpSpPr>
                <a:xfrm>
                  <a:off x="2376" y="4358"/>
                  <a:ext cx="1635" cy="688"/>
                  <a:chOff x="2823" y="1589"/>
                  <a:chExt cx="2490" cy="1048"/>
                </a:xfrm>
              </p:grpSpPr>
              <p:grpSp>
                <p:nvGrpSpPr>
                  <p:cNvPr id="790" name="组合 789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791" name="组合 790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792" name="立方体 791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93" name="立方体 792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794" name="立方体 793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795" name="直接连接符 794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6" name="直接连接符 795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7" name="直接连接符 796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8" name="直接连接符 797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799" name="组合 798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800" name="立方体 799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01" name="立方体 800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02" name="立方体 801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803" name="直接连接符 802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4" name="直接连接符 803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5" name="直接连接符 804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6" name="直接连接符 805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07" name="文本框 806"/>
                  <p:cNvSpPr txBox="1"/>
                  <p:nvPr/>
                </p:nvSpPr>
                <p:spPr>
                  <a:xfrm>
                    <a:off x="3732" y="2057"/>
                    <a:ext cx="158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D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63_31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808" name="直接箭头连接符 807"/>
                <p:cNvCxnSpPr/>
                <p:nvPr/>
              </p:nvCxnSpPr>
              <p:spPr>
                <a:xfrm>
                  <a:off x="3148" y="3015"/>
                  <a:ext cx="1611" cy="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809" name="直接箭头连接符 808"/>
                <p:cNvCxnSpPr/>
                <p:nvPr/>
              </p:nvCxnSpPr>
              <p:spPr>
                <a:xfrm flipV="1">
                  <a:off x="3148" y="3457"/>
                  <a:ext cx="1604" cy="3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810" name="文本框 809"/>
                <p:cNvSpPr txBox="1"/>
                <p:nvPr/>
              </p:nvSpPr>
              <p:spPr>
                <a:xfrm>
                  <a:off x="4994" y="4665"/>
                  <a:ext cx="748" cy="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(c)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811" name="组合 810"/>
                <p:cNvGrpSpPr/>
                <p:nvPr/>
              </p:nvGrpSpPr>
              <p:grpSpPr>
                <a:xfrm>
                  <a:off x="4673" y="2604"/>
                  <a:ext cx="3190" cy="1514"/>
                  <a:chOff x="5031" y="2591"/>
                  <a:chExt cx="3190" cy="1514"/>
                </a:xfrm>
              </p:grpSpPr>
              <p:grpSp>
                <p:nvGrpSpPr>
                  <p:cNvPr id="812" name="组合 811"/>
                  <p:cNvGrpSpPr/>
                  <p:nvPr/>
                </p:nvGrpSpPr>
                <p:grpSpPr>
                  <a:xfrm>
                    <a:off x="5031" y="2591"/>
                    <a:ext cx="2451" cy="1514"/>
                    <a:chOff x="6955" y="3935"/>
                    <a:chExt cx="2451" cy="1514"/>
                  </a:xfrm>
                </p:grpSpPr>
                <p:sp>
                  <p:nvSpPr>
                    <p:cNvPr id="813" name="矩形 812"/>
                    <p:cNvSpPr/>
                    <p:nvPr/>
                  </p:nvSpPr>
                  <p:spPr>
                    <a:xfrm>
                      <a:off x="7046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/>
                    </a:p>
                  </p:txBody>
                </p:sp>
                <p:sp>
                  <p:nvSpPr>
                    <p:cNvPr id="814" name="文本框 813"/>
                    <p:cNvSpPr txBox="1"/>
                    <p:nvPr/>
                  </p:nvSpPr>
                  <p:spPr>
                    <a:xfrm rot="10800000">
                      <a:off x="6955" y="4096"/>
                      <a:ext cx="569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Concat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815" name="矩形 814"/>
                    <p:cNvSpPr/>
                    <p:nvPr/>
                  </p:nvSpPr>
                  <p:spPr>
                    <a:xfrm>
                      <a:off x="7832" y="4174"/>
                      <a:ext cx="314" cy="1270"/>
                    </a:xfrm>
                    <a:prstGeom prst="rect">
                      <a:avLst/>
                    </a:prstGeom>
                    <a:solidFill>
                      <a:srgbClr val="E48BEC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816" name="文本框 815"/>
                    <p:cNvSpPr txBox="1"/>
                    <p:nvPr/>
                  </p:nvSpPr>
                  <p:spPr>
                    <a:xfrm rot="10800000">
                      <a:off x="7760" y="3983"/>
                      <a:ext cx="545" cy="146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Conv1x1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817" name="矩形 816"/>
                    <p:cNvSpPr/>
                    <p:nvPr/>
                  </p:nvSpPr>
                  <p:spPr>
                    <a:xfrm>
                      <a:off x="8609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/>
                    </a:p>
                  </p:txBody>
                </p:sp>
                <p:sp>
                  <p:nvSpPr>
                    <p:cNvPr id="818" name="文本框 817"/>
                    <p:cNvSpPr txBox="1"/>
                    <p:nvPr/>
                  </p:nvSpPr>
                  <p:spPr>
                    <a:xfrm rot="10800000">
                      <a:off x="8548" y="3935"/>
                      <a:ext cx="54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CA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cxnSp>
                  <p:nvCxnSpPr>
                    <p:cNvPr id="819" name="直接箭头连接符 818"/>
                    <p:cNvCxnSpPr/>
                    <p:nvPr/>
                  </p:nvCxnSpPr>
                  <p:spPr>
                    <a:xfrm>
                      <a:off x="8157" y="4820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0" name="直接箭头连接符 819"/>
                    <p:cNvCxnSpPr/>
                    <p:nvPr/>
                  </p:nvCxnSpPr>
                  <p:spPr>
                    <a:xfrm>
                      <a:off x="8923" y="4822"/>
                      <a:ext cx="48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1" name="直接箭头连接符 820"/>
                    <p:cNvCxnSpPr/>
                    <p:nvPr/>
                  </p:nvCxnSpPr>
                  <p:spPr>
                    <a:xfrm>
                      <a:off x="7369" y="4802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22" name="组合 821"/>
                  <p:cNvGrpSpPr/>
                  <p:nvPr/>
                </p:nvGrpSpPr>
                <p:grpSpPr>
                  <a:xfrm>
                    <a:off x="7249" y="3046"/>
                    <a:ext cx="972" cy="1011"/>
                    <a:chOff x="2402" y="1589"/>
                    <a:chExt cx="1481" cy="1540"/>
                  </a:xfrm>
                </p:grpSpPr>
                <p:grpSp>
                  <p:nvGrpSpPr>
                    <p:cNvPr id="823" name="组合 822"/>
                    <p:cNvGrpSpPr/>
                    <p:nvPr/>
                  </p:nvGrpSpPr>
                  <p:grpSpPr>
                    <a:xfrm>
                      <a:off x="2823" y="1589"/>
                      <a:ext cx="1060" cy="1042"/>
                      <a:chOff x="3787" y="1587"/>
                      <a:chExt cx="1667" cy="1638"/>
                    </a:xfrm>
                  </p:grpSpPr>
                  <p:grpSp>
                    <p:nvGrpSpPr>
                      <p:cNvPr id="824" name="组合 823"/>
                      <p:cNvGrpSpPr/>
                      <p:nvPr/>
                    </p:nvGrpSpPr>
                    <p:grpSpPr>
                      <a:xfrm rot="0">
                        <a:off x="4102" y="1587"/>
                        <a:ext cx="1352" cy="1327"/>
                        <a:chOff x="10970" y="4059"/>
                        <a:chExt cx="1352" cy="1327"/>
                      </a:xfrm>
                    </p:grpSpPr>
                    <p:sp>
                      <p:nvSpPr>
                        <p:cNvPr id="825" name="立方体 824"/>
                        <p:cNvSpPr/>
                        <p:nvPr/>
                      </p:nvSpPr>
                      <p:spPr>
                        <a:xfrm>
                          <a:off x="11068" y="405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826" name="立方体 825"/>
                        <p:cNvSpPr/>
                        <p:nvPr/>
                      </p:nvSpPr>
                      <p:spPr>
                        <a:xfrm>
                          <a:off x="11017" y="4106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827" name="立方体 826"/>
                        <p:cNvSpPr/>
                        <p:nvPr/>
                      </p:nvSpPr>
                      <p:spPr>
                        <a:xfrm>
                          <a:off x="10970" y="414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cxnSp>
                      <p:nvCxnSpPr>
                        <p:cNvPr id="828" name="直接连接符 827"/>
                        <p:cNvCxnSpPr/>
                        <p:nvPr/>
                      </p:nvCxnSpPr>
                      <p:spPr>
                        <a:xfrm flipV="1">
                          <a:off x="10976" y="4579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29" name="直接连接符 828"/>
                        <p:cNvCxnSpPr/>
                        <p:nvPr/>
                      </p:nvCxnSpPr>
                      <p:spPr>
                        <a:xfrm flipV="1">
                          <a:off x="10976" y="497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0" name="直接连接符 829"/>
                        <p:cNvCxnSpPr/>
                        <p:nvPr/>
                      </p:nvCxnSpPr>
                      <p:spPr>
                        <a:xfrm rot="16200000" flipV="1">
                          <a:off x="10795" y="4786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1" name="直接连接符 830"/>
                        <p:cNvCxnSpPr/>
                        <p:nvPr/>
                      </p:nvCxnSpPr>
                      <p:spPr>
                        <a:xfrm flipH="1" flipV="1">
                          <a:off x="11791" y="4193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832" name="组合 831"/>
                      <p:cNvGrpSpPr/>
                      <p:nvPr/>
                    </p:nvGrpSpPr>
                    <p:grpSpPr>
                      <a:xfrm rot="0">
                        <a:off x="3787" y="1899"/>
                        <a:ext cx="1351" cy="1327"/>
                        <a:chOff x="10977" y="1137"/>
                        <a:chExt cx="1351" cy="1327"/>
                      </a:xfrm>
                    </p:grpSpPr>
                    <p:sp>
                      <p:nvSpPr>
                        <p:cNvPr id="833" name="立方体 832"/>
                        <p:cNvSpPr/>
                        <p:nvPr/>
                      </p:nvSpPr>
                      <p:spPr>
                        <a:xfrm>
                          <a:off x="11074" y="113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834" name="立方体 833"/>
                        <p:cNvSpPr/>
                        <p:nvPr/>
                      </p:nvSpPr>
                      <p:spPr>
                        <a:xfrm>
                          <a:off x="11024" y="1184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835" name="立方体 834"/>
                        <p:cNvSpPr/>
                        <p:nvPr/>
                      </p:nvSpPr>
                      <p:spPr>
                        <a:xfrm>
                          <a:off x="10977" y="122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cxnSp>
                      <p:nvCxnSpPr>
                        <p:cNvPr id="836" name="直接连接符 835"/>
                        <p:cNvCxnSpPr/>
                        <p:nvPr/>
                      </p:nvCxnSpPr>
                      <p:spPr>
                        <a:xfrm flipV="1">
                          <a:off x="10982" y="165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7" name="直接连接符 836"/>
                        <p:cNvCxnSpPr/>
                        <p:nvPr/>
                      </p:nvCxnSpPr>
                      <p:spPr>
                        <a:xfrm flipV="1">
                          <a:off x="10982" y="2055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8" name="直接连接符 837"/>
                        <p:cNvCxnSpPr/>
                        <p:nvPr/>
                      </p:nvCxnSpPr>
                      <p:spPr>
                        <a:xfrm rot="16200000" flipV="1">
                          <a:off x="10802" y="1864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39" name="直接连接符 838"/>
                        <p:cNvCxnSpPr/>
                        <p:nvPr/>
                      </p:nvCxnSpPr>
                      <p:spPr>
                        <a:xfrm flipH="1" flipV="1">
                          <a:off x="11798" y="1271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840" name="文本框 839"/>
                    <p:cNvSpPr txBox="1"/>
                    <p:nvPr/>
                  </p:nvSpPr>
                  <p:spPr>
                    <a:xfrm>
                      <a:off x="2402" y="2552"/>
                      <a:ext cx="1481" cy="5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910">
                          <a:latin typeface="Times New Roman" panose="02020603050405020304" charset="0"/>
                          <a:cs typeface="Times New Roman" panose="02020603050405020304" charset="0"/>
                        </a:rPr>
                        <a:t>De</a:t>
                      </a:r>
                      <a:r>
                        <a:rPr lang="en-US" altLang="zh-CN" sz="191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63_31</a:t>
                      </a:r>
                      <a:endPara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grpSp>
            <p:nvGrpSpPr>
              <p:cNvPr id="1093" name="组合 1092"/>
              <p:cNvGrpSpPr/>
              <p:nvPr/>
            </p:nvGrpSpPr>
            <p:grpSpPr>
              <a:xfrm>
                <a:off x="5500" y="5863"/>
                <a:ext cx="335" cy="324"/>
                <a:chOff x="6139" y="4066"/>
                <a:chExt cx="414" cy="400"/>
              </a:xfrm>
            </p:grpSpPr>
            <p:grpSp>
              <p:nvGrpSpPr>
                <p:cNvPr id="1094" name="组合 1093"/>
                <p:cNvGrpSpPr/>
                <p:nvPr/>
              </p:nvGrpSpPr>
              <p:grpSpPr>
                <a:xfrm rot="0">
                  <a:off x="6199" y="4066"/>
                  <a:ext cx="355" cy="359"/>
                  <a:chOff x="8906" y="4154"/>
                  <a:chExt cx="1254" cy="1237"/>
                </a:xfrm>
                <a:solidFill>
                  <a:srgbClr val="6AA242"/>
                </a:solidFill>
              </p:grpSpPr>
              <p:sp>
                <p:nvSpPr>
                  <p:cNvPr id="1095" name="立方体 1094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096" name="直接连接符 1095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直接连接符 1096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直接连接符 1097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直接连接符 1098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00" name="组合 1099"/>
                <p:cNvGrpSpPr/>
                <p:nvPr/>
              </p:nvGrpSpPr>
              <p:grpSpPr>
                <a:xfrm rot="0">
                  <a:off x="6139" y="4108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1101" name="立方体 1100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102" name="直接连接符 1101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直接连接符 1102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直接连接符 1103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5" name="直接连接符 1104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06" name="组合 1105"/>
              <p:cNvGrpSpPr/>
              <p:nvPr/>
            </p:nvGrpSpPr>
            <p:grpSpPr>
              <a:xfrm>
                <a:off x="5490" y="6682"/>
                <a:ext cx="335" cy="324"/>
                <a:chOff x="6139" y="3366"/>
                <a:chExt cx="414" cy="400"/>
              </a:xfrm>
            </p:grpSpPr>
            <p:grpSp>
              <p:nvGrpSpPr>
                <p:cNvPr id="1107" name="组合 1106"/>
                <p:cNvGrpSpPr/>
                <p:nvPr/>
              </p:nvGrpSpPr>
              <p:grpSpPr>
                <a:xfrm rot="0">
                  <a:off x="6199" y="3366"/>
                  <a:ext cx="355" cy="359"/>
                  <a:chOff x="8906" y="4154"/>
                  <a:chExt cx="1254" cy="1237"/>
                </a:xfrm>
              </p:grpSpPr>
              <p:sp>
                <p:nvSpPr>
                  <p:cNvPr id="1108" name="立方体 1107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solidFill>
                    <a:srgbClr val="FFD011"/>
                  </a:solidFill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109" name="直接连接符 1108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0" name="直接连接符 1109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1" name="直接连接符 1110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2" name="直接连接符 1111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3" name="组合 1112"/>
                <p:cNvGrpSpPr/>
                <p:nvPr/>
              </p:nvGrpSpPr>
              <p:grpSpPr>
                <a:xfrm rot="0">
                  <a:off x="6139" y="3408"/>
                  <a:ext cx="355" cy="359"/>
                  <a:chOff x="9222" y="1662"/>
                  <a:chExt cx="1254" cy="1237"/>
                </a:xfrm>
                <a:solidFill>
                  <a:srgbClr val="FFFEEC"/>
                </a:solidFill>
              </p:grpSpPr>
              <p:sp>
                <p:nvSpPr>
                  <p:cNvPr id="1114" name="立方体 1113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115" name="直接连接符 1114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6" name="直接连接符 1115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7" name="直接连接符 1116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8" name="直接连接符 1117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59" name="组合 1158"/>
            <p:cNvGrpSpPr/>
            <p:nvPr/>
          </p:nvGrpSpPr>
          <p:grpSpPr>
            <a:xfrm>
              <a:off x="9419" y="4218"/>
              <a:ext cx="5537" cy="3219"/>
              <a:chOff x="4583" y="4380"/>
              <a:chExt cx="5537" cy="3219"/>
            </a:xfrm>
          </p:grpSpPr>
          <p:grpSp>
            <p:nvGrpSpPr>
              <p:cNvPr id="953" name="组合 952"/>
              <p:cNvGrpSpPr/>
              <p:nvPr/>
            </p:nvGrpSpPr>
            <p:grpSpPr>
              <a:xfrm>
                <a:off x="4583" y="4380"/>
                <a:ext cx="5537" cy="3219"/>
                <a:chOff x="2376" y="1863"/>
                <a:chExt cx="5537" cy="3219"/>
              </a:xfrm>
            </p:grpSpPr>
            <p:cxnSp>
              <p:nvCxnSpPr>
                <p:cNvPr id="954" name="直接箭头连接符 953"/>
                <p:cNvCxnSpPr/>
                <p:nvPr/>
              </p:nvCxnSpPr>
              <p:spPr>
                <a:xfrm flipV="1">
                  <a:off x="3133" y="3465"/>
                  <a:ext cx="1619" cy="120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955" name="直接箭头连接符 954"/>
                <p:cNvCxnSpPr/>
                <p:nvPr/>
              </p:nvCxnSpPr>
              <p:spPr>
                <a:xfrm>
                  <a:off x="3162" y="2295"/>
                  <a:ext cx="1590" cy="11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grpSp>
              <p:nvGrpSpPr>
                <p:cNvPr id="956" name="组合 955"/>
                <p:cNvGrpSpPr/>
                <p:nvPr/>
              </p:nvGrpSpPr>
              <p:grpSpPr>
                <a:xfrm>
                  <a:off x="2378" y="1863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957" name="组合 956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958" name="组合 957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959" name="立方体 958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60" name="立方体 959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61" name="立方体 960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962" name="直接连接符 961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3" name="直接连接符 962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4" name="直接连接符 963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5" name="直接连接符 964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66" name="组合 965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967" name="立方体 966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68" name="立方体 967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69" name="立方体 968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970" name="直接连接符 969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1" name="直接连接符 970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2" name="直接连接符 971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73" name="直接连接符 972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74" name="文本框 973"/>
                  <p:cNvSpPr txBox="1"/>
                  <p:nvPr/>
                </p:nvSpPr>
                <p:spPr>
                  <a:xfrm>
                    <a:off x="3736" y="1461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127_63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975" name="组合 974"/>
                <p:cNvGrpSpPr/>
                <p:nvPr/>
              </p:nvGrpSpPr>
              <p:grpSpPr>
                <a:xfrm>
                  <a:off x="2376" y="2652"/>
                  <a:ext cx="1600" cy="768"/>
                  <a:chOff x="2823" y="1461"/>
                  <a:chExt cx="2438" cy="1170"/>
                </a:xfrm>
              </p:grpSpPr>
              <p:grpSp>
                <p:nvGrpSpPr>
                  <p:cNvPr id="976" name="组合 975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977" name="组合 976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978" name="立方体 977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79" name="立方体 978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80" name="立方体 979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981" name="直接连接符 980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2" name="直接连接符 981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3" name="直接连接符 982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84" name="直接连接符 983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85" name="组合 984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986" name="立方体 985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87" name="立方体 986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88" name="立方体 987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989" name="直接连接符 988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0" name="直接连接符 989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1" name="直接连接符 990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92" name="直接连接符 991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93" name="文本框 992"/>
                  <p:cNvSpPr txBox="1"/>
                  <p:nvPr/>
                </p:nvSpPr>
                <p:spPr>
                  <a:xfrm>
                    <a:off x="3736" y="1461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63_31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994" name="组合 993"/>
                <p:cNvGrpSpPr/>
                <p:nvPr/>
              </p:nvGrpSpPr>
              <p:grpSpPr>
                <a:xfrm>
                  <a:off x="2377" y="3542"/>
                  <a:ext cx="1602" cy="684"/>
                  <a:chOff x="2823" y="1589"/>
                  <a:chExt cx="2440" cy="1042"/>
                </a:xfrm>
              </p:grpSpPr>
              <p:grpSp>
                <p:nvGrpSpPr>
                  <p:cNvPr id="995" name="组合 994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996" name="组合 995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997" name="立方体 996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98" name="立方体 997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99" name="立方体 998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1000" name="直接连接符 999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1" name="直接连接符 1000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2" name="直接连接符 1001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3" name="直接连接符 1002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04" name="组合 1003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1005" name="立方体 1004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1006" name="立方体 1005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1007" name="立方体 1006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1008" name="直接连接符 1007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09" name="直接连接符 1008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0" name="直接连接符 1009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11" name="直接连接符 1010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012" name="文本框 1011"/>
                  <p:cNvSpPr txBox="1"/>
                  <p:nvPr/>
                </p:nvSpPr>
                <p:spPr>
                  <a:xfrm>
                    <a:off x="3738" y="1877"/>
                    <a:ext cx="1525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31_15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grpSp>
              <p:nvGrpSpPr>
                <p:cNvPr id="1013" name="组合 1012"/>
                <p:cNvGrpSpPr/>
                <p:nvPr/>
              </p:nvGrpSpPr>
              <p:grpSpPr>
                <a:xfrm>
                  <a:off x="2376" y="4358"/>
                  <a:ext cx="1622" cy="688"/>
                  <a:chOff x="2823" y="1589"/>
                  <a:chExt cx="2470" cy="1048"/>
                </a:xfrm>
              </p:grpSpPr>
              <p:grpSp>
                <p:nvGrpSpPr>
                  <p:cNvPr id="1014" name="组合 1013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1015" name="组合 1014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1016" name="立方体 1015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1017" name="立方体 1016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1018" name="立方体 1017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1019" name="直接连接符 1018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0" name="直接连接符 1019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1" name="直接连接符 1020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2" name="直接连接符 1021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23" name="组合 1022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1024" name="立方体 1023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1025" name="立方体 1024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1026" name="立方体 1025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1027" name="直接连接符 1026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8" name="直接连接符 1027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9" name="直接连接符 1028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30" name="直接连接符 1029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031" name="文本框 1030"/>
                  <p:cNvSpPr txBox="1"/>
                  <p:nvPr/>
                </p:nvSpPr>
                <p:spPr>
                  <a:xfrm>
                    <a:off x="3712" y="2057"/>
                    <a:ext cx="158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D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31_15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  <p:cxnSp>
              <p:nvCxnSpPr>
                <p:cNvPr id="1032" name="直接箭头连接符 1031"/>
                <p:cNvCxnSpPr/>
                <p:nvPr/>
              </p:nvCxnSpPr>
              <p:spPr>
                <a:xfrm>
                  <a:off x="3148" y="3015"/>
                  <a:ext cx="1611" cy="45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33" name="直接箭头连接符 1032"/>
                <p:cNvCxnSpPr/>
                <p:nvPr/>
              </p:nvCxnSpPr>
              <p:spPr>
                <a:xfrm flipV="1">
                  <a:off x="3148" y="3457"/>
                  <a:ext cx="1604" cy="35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034" name="文本框 1033"/>
                <p:cNvSpPr txBox="1"/>
                <p:nvPr/>
              </p:nvSpPr>
              <p:spPr>
                <a:xfrm>
                  <a:off x="4994" y="4665"/>
                  <a:ext cx="748" cy="4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(d)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pSp>
              <p:nvGrpSpPr>
                <p:cNvPr id="1035" name="组合 1034"/>
                <p:cNvGrpSpPr/>
                <p:nvPr/>
              </p:nvGrpSpPr>
              <p:grpSpPr>
                <a:xfrm>
                  <a:off x="4673" y="2604"/>
                  <a:ext cx="3240" cy="1514"/>
                  <a:chOff x="5031" y="2591"/>
                  <a:chExt cx="3240" cy="1514"/>
                </a:xfrm>
              </p:grpSpPr>
              <p:grpSp>
                <p:nvGrpSpPr>
                  <p:cNvPr id="1036" name="组合 1035"/>
                  <p:cNvGrpSpPr/>
                  <p:nvPr/>
                </p:nvGrpSpPr>
                <p:grpSpPr>
                  <a:xfrm>
                    <a:off x="5031" y="2591"/>
                    <a:ext cx="2451" cy="1514"/>
                    <a:chOff x="6955" y="3935"/>
                    <a:chExt cx="2451" cy="1514"/>
                  </a:xfrm>
                </p:grpSpPr>
                <p:sp>
                  <p:nvSpPr>
                    <p:cNvPr id="1037" name="矩形 1036"/>
                    <p:cNvSpPr/>
                    <p:nvPr/>
                  </p:nvSpPr>
                  <p:spPr>
                    <a:xfrm>
                      <a:off x="7046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5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/>
                    </a:p>
                  </p:txBody>
                </p:sp>
                <p:sp>
                  <p:nvSpPr>
                    <p:cNvPr id="1038" name="文本框 1037"/>
                    <p:cNvSpPr txBox="1"/>
                    <p:nvPr/>
                  </p:nvSpPr>
                  <p:spPr>
                    <a:xfrm rot="10800000">
                      <a:off x="6955" y="4096"/>
                      <a:ext cx="569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Concat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039" name="矩形 1038"/>
                    <p:cNvSpPr/>
                    <p:nvPr/>
                  </p:nvSpPr>
                  <p:spPr>
                    <a:xfrm>
                      <a:off x="7832" y="4174"/>
                      <a:ext cx="314" cy="1270"/>
                    </a:xfrm>
                    <a:prstGeom prst="rect">
                      <a:avLst/>
                    </a:prstGeom>
                    <a:solidFill>
                      <a:srgbClr val="E48BEC"/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040" name="文本框 1039"/>
                    <p:cNvSpPr txBox="1"/>
                    <p:nvPr/>
                  </p:nvSpPr>
                  <p:spPr>
                    <a:xfrm rot="10800000">
                      <a:off x="7760" y="3983"/>
                      <a:ext cx="545" cy="1466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Conv1x1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sp>
                  <p:nvSpPr>
                    <p:cNvPr id="1041" name="矩形 1040"/>
                    <p:cNvSpPr/>
                    <p:nvPr/>
                  </p:nvSpPr>
                  <p:spPr>
                    <a:xfrm>
                      <a:off x="8609" y="4172"/>
                      <a:ext cx="314" cy="1270"/>
                    </a:xfrm>
                    <a:prstGeom prst="rect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  <a:ln>
                      <a:solidFill>
                        <a:schemeClr val="accent4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en-US" altLang="zh-CN" sz="2865"/>
                    </a:p>
                  </p:txBody>
                </p:sp>
                <p:sp>
                  <p:nvSpPr>
                    <p:cNvPr id="1042" name="文本框 1041"/>
                    <p:cNvSpPr txBox="1"/>
                    <p:nvPr/>
                  </p:nvSpPr>
                  <p:spPr>
                    <a:xfrm rot="10800000">
                      <a:off x="8548" y="3935"/>
                      <a:ext cx="545" cy="1205"/>
                    </a:xfrm>
                    <a:prstGeom prst="rect">
                      <a:avLst/>
                    </a:prstGeom>
                    <a:noFill/>
                  </p:spPr>
                  <p:txBody>
                    <a:bodyPr vert="eaVert" wrap="square" rtlCol="0">
                      <a:spAutoFit/>
                    </a:bodyPr>
                    <a:p>
                      <a:r>
                        <a:rPr lang="en-US" altLang="zh-CN" sz="2545">
                          <a:latin typeface="Times New Roman" panose="02020603050405020304" charset="0"/>
                          <a:cs typeface="Times New Roman" panose="02020603050405020304" charset="0"/>
                        </a:rPr>
                        <a:t>CA</a:t>
                      </a:r>
                      <a:endParaRPr lang="en-US" altLang="zh-CN" sz="2545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  <p:cxnSp>
                  <p:nvCxnSpPr>
                    <p:cNvPr id="1043" name="直接箭头连接符 1042"/>
                    <p:cNvCxnSpPr/>
                    <p:nvPr/>
                  </p:nvCxnSpPr>
                  <p:spPr>
                    <a:xfrm>
                      <a:off x="8157" y="4820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4" name="直接箭头连接符 1043"/>
                    <p:cNvCxnSpPr/>
                    <p:nvPr/>
                  </p:nvCxnSpPr>
                  <p:spPr>
                    <a:xfrm>
                      <a:off x="8923" y="4822"/>
                      <a:ext cx="48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5" name="直接箭头连接符 1044"/>
                    <p:cNvCxnSpPr/>
                    <p:nvPr/>
                  </p:nvCxnSpPr>
                  <p:spPr>
                    <a:xfrm>
                      <a:off x="7369" y="4802"/>
                      <a:ext cx="463" cy="3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46" name="组合 1045"/>
                  <p:cNvGrpSpPr/>
                  <p:nvPr/>
                </p:nvGrpSpPr>
                <p:grpSpPr>
                  <a:xfrm>
                    <a:off x="7276" y="3046"/>
                    <a:ext cx="995" cy="1013"/>
                    <a:chOff x="2444" y="1589"/>
                    <a:chExt cx="1516" cy="1543"/>
                  </a:xfrm>
                </p:grpSpPr>
                <p:grpSp>
                  <p:nvGrpSpPr>
                    <p:cNvPr id="1047" name="组合 1046"/>
                    <p:cNvGrpSpPr/>
                    <p:nvPr/>
                  </p:nvGrpSpPr>
                  <p:grpSpPr>
                    <a:xfrm>
                      <a:off x="2823" y="1589"/>
                      <a:ext cx="1060" cy="1042"/>
                      <a:chOff x="3787" y="1587"/>
                      <a:chExt cx="1667" cy="1638"/>
                    </a:xfrm>
                  </p:grpSpPr>
                  <p:grpSp>
                    <p:nvGrpSpPr>
                      <p:cNvPr id="1048" name="组合 1047"/>
                      <p:cNvGrpSpPr/>
                      <p:nvPr/>
                    </p:nvGrpSpPr>
                    <p:grpSpPr>
                      <a:xfrm rot="0">
                        <a:off x="4102" y="1587"/>
                        <a:ext cx="1352" cy="1327"/>
                        <a:chOff x="10970" y="4059"/>
                        <a:chExt cx="1352" cy="1327"/>
                      </a:xfrm>
                    </p:grpSpPr>
                    <p:sp>
                      <p:nvSpPr>
                        <p:cNvPr id="1049" name="立方体 1048"/>
                        <p:cNvSpPr/>
                        <p:nvPr/>
                      </p:nvSpPr>
                      <p:spPr>
                        <a:xfrm>
                          <a:off x="11068" y="405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1050" name="立方体 1049"/>
                        <p:cNvSpPr/>
                        <p:nvPr/>
                      </p:nvSpPr>
                      <p:spPr>
                        <a:xfrm>
                          <a:off x="11017" y="4106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1051" name="立方体 1050"/>
                        <p:cNvSpPr/>
                        <p:nvPr/>
                      </p:nvSpPr>
                      <p:spPr>
                        <a:xfrm>
                          <a:off x="10970" y="4149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cxnSp>
                      <p:nvCxnSpPr>
                        <p:cNvPr id="1052" name="直接连接符 1051"/>
                        <p:cNvCxnSpPr/>
                        <p:nvPr/>
                      </p:nvCxnSpPr>
                      <p:spPr>
                        <a:xfrm flipV="1">
                          <a:off x="10976" y="4579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3" name="直接连接符 1052"/>
                        <p:cNvCxnSpPr/>
                        <p:nvPr/>
                      </p:nvCxnSpPr>
                      <p:spPr>
                        <a:xfrm flipV="1">
                          <a:off x="10976" y="497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4" name="直接连接符 1053"/>
                        <p:cNvCxnSpPr/>
                        <p:nvPr/>
                      </p:nvCxnSpPr>
                      <p:spPr>
                        <a:xfrm rot="16200000" flipV="1">
                          <a:off x="10795" y="4786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55" name="直接连接符 1054"/>
                        <p:cNvCxnSpPr/>
                        <p:nvPr/>
                      </p:nvCxnSpPr>
                      <p:spPr>
                        <a:xfrm flipH="1" flipV="1">
                          <a:off x="11791" y="4193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grpSp>
                    <p:nvGrpSpPr>
                      <p:cNvPr id="1056" name="组合 1055"/>
                      <p:cNvGrpSpPr/>
                      <p:nvPr/>
                    </p:nvGrpSpPr>
                    <p:grpSpPr>
                      <a:xfrm rot="0">
                        <a:off x="3787" y="1899"/>
                        <a:ext cx="1351" cy="1327"/>
                        <a:chOff x="10977" y="1137"/>
                        <a:chExt cx="1351" cy="1327"/>
                      </a:xfrm>
                    </p:grpSpPr>
                    <p:sp>
                      <p:nvSpPr>
                        <p:cNvPr id="1057" name="立方体 1056"/>
                        <p:cNvSpPr/>
                        <p:nvPr/>
                      </p:nvSpPr>
                      <p:spPr>
                        <a:xfrm>
                          <a:off x="11074" y="113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1058" name="立方体 1057"/>
                        <p:cNvSpPr/>
                        <p:nvPr/>
                      </p:nvSpPr>
                      <p:spPr>
                        <a:xfrm>
                          <a:off x="11024" y="1184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sp>
                      <p:nvSpPr>
                        <p:cNvPr id="1059" name="立方体 1058"/>
                        <p:cNvSpPr/>
                        <p:nvPr/>
                      </p:nvSpPr>
                      <p:spPr>
                        <a:xfrm>
                          <a:off x="10977" y="1227"/>
                          <a:ext cx="1254" cy="1230"/>
                        </a:xfrm>
                        <a:prstGeom prst="cube">
                          <a:avLst>
                            <a:gd name="adj" fmla="val 3616"/>
                          </a:avLst>
                        </a:prstGeom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lumMod val="7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rgbClr val="FFFFFF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p>
                          <a:pPr algn="ctr"/>
                          <a:endParaRPr lang="zh-CN" altLang="en-US" sz="2865"/>
                        </a:p>
                      </p:txBody>
                    </p:sp>
                    <p:cxnSp>
                      <p:nvCxnSpPr>
                        <p:cNvPr id="1060" name="直接连接符 1059"/>
                        <p:cNvCxnSpPr/>
                        <p:nvPr/>
                      </p:nvCxnSpPr>
                      <p:spPr>
                        <a:xfrm flipV="1">
                          <a:off x="10982" y="1657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1" name="直接连接符 1060"/>
                        <p:cNvCxnSpPr/>
                        <p:nvPr/>
                      </p:nvCxnSpPr>
                      <p:spPr>
                        <a:xfrm flipV="1">
                          <a:off x="10982" y="2055"/>
                          <a:ext cx="1202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2" name="直接连接符 1061"/>
                        <p:cNvCxnSpPr/>
                        <p:nvPr/>
                      </p:nvCxnSpPr>
                      <p:spPr>
                        <a:xfrm rot="16200000" flipV="1">
                          <a:off x="10802" y="1864"/>
                          <a:ext cx="1179" cy="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63" name="直接连接符 1062"/>
                        <p:cNvCxnSpPr/>
                        <p:nvPr/>
                      </p:nvCxnSpPr>
                      <p:spPr>
                        <a:xfrm flipH="1" flipV="1">
                          <a:off x="11798" y="1271"/>
                          <a:ext cx="7" cy="119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accent1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rgbClr val="FFFFFF"/>
                        </a:fillRef>
                        <a:effectRef idx="0">
                          <a:srgbClr val="FFFFFF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</p:grpSp>
                <p:sp>
                  <p:nvSpPr>
                    <p:cNvPr id="1064" name="文本框 1063"/>
                    <p:cNvSpPr txBox="1"/>
                    <p:nvPr/>
                  </p:nvSpPr>
                  <p:spPr>
                    <a:xfrm>
                      <a:off x="2444" y="2554"/>
                      <a:ext cx="1516" cy="57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p>
                      <a:r>
                        <a:rPr lang="en-US" altLang="zh-CN" sz="1910">
                          <a:latin typeface="Times New Roman" panose="02020603050405020304" charset="0"/>
                          <a:cs typeface="Times New Roman" panose="02020603050405020304" charset="0"/>
                        </a:rPr>
                        <a:t>De</a:t>
                      </a:r>
                      <a:r>
                        <a:rPr lang="en-US" altLang="zh-CN" sz="1910" baseline="-25000">
                          <a:latin typeface="Times New Roman" panose="02020603050405020304" charset="0"/>
                          <a:cs typeface="Times New Roman" panose="02020603050405020304" charset="0"/>
                        </a:rPr>
                        <a:t>31_15</a:t>
                      </a:r>
                      <a:endPara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p:txBody>
                </p:sp>
              </p:grpSp>
            </p:grpSp>
          </p:grpSp>
          <p:grpSp>
            <p:nvGrpSpPr>
              <p:cNvPr id="1120" name="组合 1119"/>
              <p:cNvGrpSpPr/>
              <p:nvPr/>
            </p:nvGrpSpPr>
            <p:grpSpPr>
              <a:xfrm>
                <a:off x="5742" y="4958"/>
                <a:ext cx="335" cy="324"/>
                <a:chOff x="6139" y="4066"/>
                <a:chExt cx="414" cy="400"/>
              </a:xfrm>
            </p:grpSpPr>
            <p:grpSp>
              <p:nvGrpSpPr>
                <p:cNvPr id="1121" name="组合 1120"/>
                <p:cNvGrpSpPr/>
                <p:nvPr/>
              </p:nvGrpSpPr>
              <p:grpSpPr>
                <a:xfrm rot="0">
                  <a:off x="6199" y="4066"/>
                  <a:ext cx="355" cy="359"/>
                  <a:chOff x="8906" y="4154"/>
                  <a:chExt cx="1254" cy="1237"/>
                </a:xfrm>
                <a:solidFill>
                  <a:srgbClr val="6AA242"/>
                </a:solidFill>
              </p:grpSpPr>
              <p:sp>
                <p:nvSpPr>
                  <p:cNvPr id="1122" name="立方体 1121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123" name="直接连接符 1122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4" name="直接连接符 1123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5" name="直接连接符 1124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6" name="直接连接符 1125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7" name="组合 1126"/>
                <p:cNvGrpSpPr/>
                <p:nvPr/>
              </p:nvGrpSpPr>
              <p:grpSpPr>
                <a:xfrm rot="0">
                  <a:off x="6139" y="4108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1128" name="立方体 1127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129" name="直接连接符 1128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0" name="直接连接符 1129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1" name="直接连接符 1130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2" name="直接连接符 1131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33" name="组合 1132"/>
              <p:cNvGrpSpPr/>
              <p:nvPr/>
            </p:nvGrpSpPr>
            <p:grpSpPr>
              <a:xfrm>
                <a:off x="6254" y="5344"/>
                <a:ext cx="335" cy="324"/>
                <a:chOff x="6139" y="4066"/>
                <a:chExt cx="414" cy="400"/>
              </a:xfrm>
            </p:grpSpPr>
            <p:grpSp>
              <p:nvGrpSpPr>
                <p:cNvPr id="1134" name="组合 1133"/>
                <p:cNvGrpSpPr/>
                <p:nvPr/>
              </p:nvGrpSpPr>
              <p:grpSpPr>
                <a:xfrm rot="0">
                  <a:off x="6199" y="4066"/>
                  <a:ext cx="355" cy="359"/>
                  <a:chOff x="8906" y="4154"/>
                  <a:chExt cx="1254" cy="1237"/>
                </a:xfrm>
                <a:solidFill>
                  <a:srgbClr val="6AA242"/>
                </a:solidFill>
              </p:grpSpPr>
              <p:sp>
                <p:nvSpPr>
                  <p:cNvPr id="1135" name="立方体 1134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136" name="直接连接符 1135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7" name="直接连接符 1136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8" name="直接连接符 1137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9" name="直接连接符 1138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40" name="组合 1139"/>
                <p:cNvGrpSpPr/>
                <p:nvPr/>
              </p:nvGrpSpPr>
              <p:grpSpPr>
                <a:xfrm rot="0">
                  <a:off x="6139" y="4108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1141" name="立方体 1140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142" name="直接连接符 1141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3" name="直接连接符 1142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4" name="直接连接符 1143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5" name="直接连接符 1144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46" name="组合 1145"/>
              <p:cNvGrpSpPr/>
              <p:nvPr/>
            </p:nvGrpSpPr>
            <p:grpSpPr>
              <a:xfrm>
                <a:off x="5869" y="5566"/>
                <a:ext cx="335" cy="324"/>
                <a:chOff x="6139" y="4066"/>
                <a:chExt cx="414" cy="400"/>
              </a:xfrm>
            </p:grpSpPr>
            <p:grpSp>
              <p:nvGrpSpPr>
                <p:cNvPr id="1147" name="组合 1146"/>
                <p:cNvGrpSpPr/>
                <p:nvPr/>
              </p:nvGrpSpPr>
              <p:grpSpPr>
                <a:xfrm rot="0">
                  <a:off x="6199" y="4066"/>
                  <a:ext cx="355" cy="359"/>
                  <a:chOff x="8906" y="4154"/>
                  <a:chExt cx="1254" cy="1237"/>
                </a:xfrm>
                <a:solidFill>
                  <a:srgbClr val="6AA242"/>
                </a:solidFill>
              </p:grpSpPr>
              <p:sp>
                <p:nvSpPr>
                  <p:cNvPr id="1148" name="立方体 1147"/>
                  <p:cNvSpPr/>
                  <p:nvPr/>
                </p:nvSpPr>
                <p:spPr>
                  <a:xfrm>
                    <a:off x="8906" y="4154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149" name="直接连接符 1148"/>
                  <p:cNvCxnSpPr/>
                  <p:nvPr/>
                </p:nvCxnSpPr>
                <p:spPr>
                  <a:xfrm flipV="1">
                    <a:off x="8912" y="4584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0" name="直接连接符 1149"/>
                  <p:cNvCxnSpPr/>
                  <p:nvPr/>
                </p:nvCxnSpPr>
                <p:spPr>
                  <a:xfrm flipV="1">
                    <a:off x="8912" y="4982"/>
                    <a:ext cx="1202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1" name="直接连接符 1150"/>
                  <p:cNvCxnSpPr/>
                  <p:nvPr/>
                </p:nvCxnSpPr>
                <p:spPr>
                  <a:xfrm rot="16200000" flipV="1">
                    <a:off x="8731" y="4791"/>
                    <a:ext cx="1179" cy="5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2" name="直接连接符 1151"/>
                  <p:cNvCxnSpPr/>
                  <p:nvPr/>
                </p:nvCxnSpPr>
                <p:spPr>
                  <a:xfrm flipH="1" flipV="1">
                    <a:off x="9727" y="4198"/>
                    <a:ext cx="7" cy="1193"/>
                  </a:xfrm>
                  <a:prstGeom prst="line">
                    <a:avLst/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3" name="组合 1152"/>
                <p:cNvGrpSpPr/>
                <p:nvPr/>
              </p:nvGrpSpPr>
              <p:grpSpPr>
                <a:xfrm rot="0">
                  <a:off x="6139" y="4108"/>
                  <a:ext cx="355" cy="359"/>
                  <a:chOff x="9222" y="1662"/>
                  <a:chExt cx="1254" cy="1237"/>
                </a:xfrm>
                <a:solidFill>
                  <a:srgbClr val="DFFDC9"/>
                </a:solidFill>
              </p:grpSpPr>
              <p:sp>
                <p:nvSpPr>
                  <p:cNvPr id="1154" name="立方体 1153"/>
                  <p:cNvSpPr/>
                  <p:nvPr/>
                </p:nvSpPr>
                <p:spPr>
                  <a:xfrm>
                    <a:off x="9222" y="1662"/>
                    <a:ext cx="1254" cy="1230"/>
                  </a:xfrm>
                  <a:prstGeom prst="cube">
                    <a:avLst>
                      <a:gd name="adj" fmla="val 3616"/>
                    </a:avLst>
                  </a:prstGeom>
                  <a:grpFill/>
                  <a:ln w="6350">
                    <a:solidFill>
                      <a:srgbClr val="28726C"/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 sz="2865"/>
                  </a:p>
                </p:txBody>
              </p:sp>
              <p:cxnSp>
                <p:nvCxnSpPr>
                  <p:cNvPr id="1155" name="直接连接符 1154"/>
                  <p:cNvCxnSpPr/>
                  <p:nvPr/>
                </p:nvCxnSpPr>
                <p:spPr>
                  <a:xfrm flipV="1">
                    <a:off x="9227" y="2092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6" name="直接连接符 1155"/>
                  <p:cNvCxnSpPr/>
                  <p:nvPr/>
                </p:nvCxnSpPr>
                <p:spPr>
                  <a:xfrm flipV="1">
                    <a:off x="9227" y="2490"/>
                    <a:ext cx="1202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7" name="直接连接符 1156"/>
                  <p:cNvCxnSpPr/>
                  <p:nvPr/>
                </p:nvCxnSpPr>
                <p:spPr>
                  <a:xfrm rot="16200000" flipV="1">
                    <a:off x="9047" y="2299"/>
                    <a:ext cx="1179" cy="5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8" name="直接连接符 1157"/>
                  <p:cNvCxnSpPr/>
                  <p:nvPr/>
                </p:nvCxnSpPr>
                <p:spPr>
                  <a:xfrm flipH="1" flipV="1">
                    <a:off x="10043" y="1706"/>
                    <a:ext cx="7" cy="1193"/>
                  </a:xfrm>
                  <a:prstGeom prst="line">
                    <a:avLst/>
                  </a:prstGeom>
                  <a:grpFill/>
                  <a:ln>
                    <a:solidFill>
                      <a:srgbClr val="28726C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162" name="组合 1161"/>
            <p:cNvGrpSpPr/>
            <p:nvPr/>
          </p:nvGrpSpPr>
          <p:grpSpPr>
            <a:xfrm rot="0">
              <a:off x="3115" y="8395"/>
              <a:ext cx="7411" cy="610"/>
              <a:chOff x="22539" y="40886"/>
              <a:chExt cx="7411" cy="610"/>
            </a:xfrm>
          </p:grpSpPr>
          <p:grpSp>
            <p:nvGrpSpPr>
              <p:cNvPr id="1163" name="组合 1162"/>
              <p:cNvGrpSpPr/>
              <p:nvPr/>
            </p:nvGrpSpPr>
            <p:grpSpPr>
              <a:xfrm rot="5400000">
                <a:off x="22971" y="40494"/>
                <a:ext cx="569" cy="1434"/>
                <a:chOff x="20006" y="39022"/>
                <a:chExt cx="760" cy="2816"/>
              </a:xfrm>
            </p:grpSpPr>
            <p:sp>
              <p:nvSpPr>
                <p:cNvPr id="1164" name="矩形 1163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20019" y="39311"/>
                  <a:ext cx="606" cy="2527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865"/>
                </a:p>
              </p:txBody>
            </p:sp>
            <p:sp>
              <p:nvSpPr>
                <p:cNvPr id="1165" name="文本框 1164"/>
                <p:cNvSpPr txBox="1"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20006" y="39022"/>
                  <a:ext cx="760" cy="26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Concat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1166" name="组合 1165"/>
              <p:cNvGrpSpPr/>
              <p:nvPr/>
            </p:nvGrpSpPr>
            <p:grpSpPr>
              <a:xfrm rot="0">
                <a:off x="23470" y="40886"/>
                <a:ext cx="6480" cy="551"/>
                <a:chOff x="33922" y="39991"/>
                <a:chExt cx="5308" cy="551"/>
              </a:xfrm>
            </p:grpSpPr>
            <p:sp>
              <p:nvSpPr>
                <p:cNvPr id="1167" name="文本框 1166"/>
                <p:cNvSpPr txBox="1"/>
                <p:nvPr/>
              </p:nvSpPr>
              <p:spPr>
                <a:xfrm>
                  <a:off x="34261" y="39991"/>
                  <a:ext cx="4969" cy="4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Concatenate along the last dimension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168" name="对象 1167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922" y="39991"/>
                <a:ext cx="290" cy="5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9" name="" r:id="rId3" imgW="114300" imgH="215900" progId="Equation.KSEE3">
                        <p:embed/>
                      </p:oleObj>
                    </mc:Choice>
                    <mc:Fallback>
                      <p:oleObj name="" r:id="rId3" imgW="114300" imgH="2159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22" y="39991"/>
                              <a:ext cx="290" cy="5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170" name="组合 1169"/>
            <p:cNvGrpSpPr/>
            <p:nvPr/>
          </p:nvGrpSpPr>
          <p:grpSpPr>
            <a:xfrm rot="0">
              <a:off x="10098" y="8386"/>
              <a:ext cx="4337" cy="609"/>
              <a:chOff x="22876" y="40886"/>
              <a:chExt cx="4772" cy="609"/>
            </a:xfrm>
          </p:grpSpPr>
          <p:grpSp>
            <p:nvGrpSpPr>
              <p:cNvPr id="1171" name="组合 1170"/>
              <p:cNvGrpSpPr/>
              <p:nvPr/>
            </p:nvGrpSpPr>
            <p:grpSpPr>
              <a:xfrm rot="5400000">
                <a:off x="23308" y="40493"/>
                <a:ext cx="569" cy="1434"/>
                <a:chOff x="20005" y="38359"/>
                <a:chExt cx="760" cy="2816"/>
              </a:xfrm>
            </p:grpSpPr>
            <p:sp>
              <p:nvSpPr>
                <p:cNvPr id="1172" name="矩形 117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0019" y="39566"/>
                  <a:ext cx="604" cy="1609"/>
                </a:xfrm>
                <a:prstGeom prst="rect">
                  <a:avLst/>
                </a:prstGeom>
                <a:solidFill>
                  <a:srgbClr val="F5B7BF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865"/>
                </a:p>
              </p:txBody>
            </p:sp>
            <p:sp>
              <p:nvSpPr>
                <p:cNvPr id="1173" name="文本框 1172"/>
                <p:cNvSpPr txBox="1"/>
                <p:nvPr>
                  <p:custDataLst>
                    <p:tags r:id="rId6"/>
                  </p:custDataLst>
                </p:nvPr>
              </p:nvSpPr>
              <p:spPr>
                <a:xfrm rot="10800000">
                  <a:off x="20005" y="38359"/>
                  <a:ext cx="760" cy="26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CA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1174" name="组合 1173"/>
              <p:cNvGrpSpPr/>
              <p:nvPr/>
            </p:nvGrpSpPr>
            <p:grpSpPr>
              <a:xfrm rot="0">
                <a:off x="23470" y="40886"/>
                <a:ext cx="4178" cy="551"/>
                <a:chOff x="33922" y="39991"/>
                <a:chExt cx="3422" cy="551"/>
              </a:xfrm>
            </p:grpSpPr>
            <p:sp>
              <p:nvSpPr>
                <p:cNvPr id="1175" name="文本框 1174"/>
                <p:cNvSpPr txBox="1"/>
                <p:nvPr/>
              </p:nvSpPr>
              <p:spPr>
                <a:xfrm>
                  <a:off x="34152" y="40011"/>
                  <a:ext cx="3192" cy="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Coordinate Attention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176" name="对象 1175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922" y="39991"/>
                <a:ext cx="290" cy="5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7" name="" r:id="rId7" imgW="114300" imgH="215900" progId="Equation.KSEE3">
                        <p:embed/>
                      </p:oleObj>
                    </mc:Choice>
                    <mc:Fallback>
                      <p:oleObj name="" r:id="rId7" imgW="114300" imgH="2159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22" y="39991"/>
                              <a:ext cx="290" cy="5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9" name="矩形 1178"/>
          <p:cNvSpPr/>
          <p:nvPr/>
        </p:nvSpPr>
        <p:spPr>
          <a:xfrm>
            <a:off x="3302904" y="9679404"/>
            <a:ext cx="12394476" cy="1323182"/>
          </a:xfrm>
          <a:prstGeom prst="rect">
            <a:avLst/>
          </a:prstGeom>
          <a:solidFill>
            <a:schemeClr val="accent3">
              <a:lumMod val="20000"/>
              <a:lumOff val="80000"/>
              <a:alpha val="40000"/>
            </a:schemeClr>
          </a:solidFill>
          <a:ln w="19050" cmpd="sng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65"/>
          </a:p>
        </p:txBody>
      </p:sp>
      <p:sp>
        <p:nvSpPr>
          <p:cNvPr id="1178" name="矩形 1177"/>
          <p:cNvSpPr/>
          <p:nvPr/>
        </p:nvSpPr>
        <p:spPr>
          <a:xfrm>
            <a:off x="3302904" y="2507960"/>
            <a:ext cx="12394476" cy="7083568"/>
          </a:xfrm>
          <a:prstGeom prst="rect">
            <a:avLst/>
          </a:prstGeom>
          <a:solidFill>
            <a:schemeClr val="accent4">
              <a:lumMod val="20000"/>
              <a:lumOff val="80000"/>
              <a:alpha val="25000"/>
            </a:schemeClr>
          </a:solidFill>
          <a:ln w="19050" cmpd="sng">
            <a:solidFill>
              <a:schemeClr val="tx1"/>
            </a:solidFill>
            <a:prstDash val="lg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865"/>
          </a:p>
        </p:txBody>
      </p:sp>
      <p:grpSp>
        <p:nvGrpSpPr>
          <p:cNvPr id="1184" name="组合 1183"/>
          <p:cNvGrpSpPr/>
          <p:nvPr/>
        </p:nvGrpSpPr>
        <p:grpSpPr>
          <a:xfrm rot="0">
            <a:off x="3544309" y="9819802"/>
            <a:ext cx="3087761" cy="500991"/>
            <a:chOff x="7899" y="9477"/>
            <a:chExt cx="3057" cy="496"/>
          </a:xfrm>
        </p:grpSpPr>
        <p:sp>
          <p:nvSpPr>
            <p:cNvPr id="570" name="文本框 569"/>
            <p:cNvSpPr txBox="1"/>
            <p:nvPr/>
          </p:nvSpPr>
          <p:spPr>
            <a:xfrm>
              <a:off x="8343" y="9477"/>
              <a:ext cx="2613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545">
                  <a:latin typeface="Times New Roman" panose="02020603050405020304" charset="0"/>
                  <a:cs typeface="Times New Roman" panose="02020603050405020304" charset="0"/>
                </a:rPr>
                <a:t>Real feature maps</a:t>
              </a:r>
              <a:endParaRPr lang="en-US" altLang="zh-CN" sz="2545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21" name="组合 320"/>
            <p:cNvGrpSpPr/>
            <p:nvPr/>
          </p:nvGrpSpPr>
          <p:grpSpPr>
            <a:xfrm rot="0">
              <a:off x="7899" y="9485"/>
              <a:ext cx="497" cy="488"/>
              <a:chOff x="10977" y="1137"/>
              <a:chExt cx="1351" cy="1327"/>
            </a:xfrm>
          </p:grpSpPr>
          <p:sp>
            <p:nvSpPr>
              <p:cNvPr id="322" name="立方体 321"/>
              <p:cNvSpPr/>
              <p:nvPr/>
            </p:nvSpPr>
            <p:spPr>
              <a:xfrm>
                <a:off x="11074" y="1137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23" name="立方体 322"/>
              <p:cNvSpPr/>
              <p:nvPr/>
            </p:nvSpPr>
            <p:spPr>
              <a:xfrm>
                <a:off x="11024" y="1184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24" name="立方体 323"/>
              <p:cNvSpPr/>
              <p:nvPr/>
            </p:nvSpPr>
            <p:spPr>
              <a:xfrm>
                <a:off x="10977" y="1227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cxnSp>
            <p:nvCxnSpPr>
              <p:cNvPr id="325" name="直接连接符 324"/>
              <p:cNvCxnSpPr/>
              <p:nvPr/>
            </p:nvCxnSpPr>
            <p:spPr>
              <a:xfrm flipV="1">
                <a:off x="10982" y="1657"/>
                <a:ext cx="1202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/>
              <p:cNvCxnSpPr/>
              <p:nvPr/>
            </p:nvCxnSpPr>
            <p:spPr>
              <a:xfrm flipV="1">
                <a:off x="10982" y="2055"/>
                <a:ext cx="1202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/>
              <p:cNvCxnSpPr/>
              <p:nvPr/>
            </p:nvCxnSpPr>
            <p:spPr>
              <a:xfrm rot="16200000" flipV="1">
                <a:off x="10802" y="1864"/>
                <a:ext cx="1179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8" name="直接连接符 327"/>
              <p:cNvCxnSpPr/>
              <p:nvPr/>
            </p:nvCxnSpPr>
            <p:spPr>
              <a:xfrm flipH="1" flipV="1">
                <a:off x="11798" y="1271"/>
                <a:ext cx="7" cy="119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183" name="组合 1182"/>
          <p:cNvGrpSpPr/>
          <p:nvPr/>
        </p:nvGrpSpPr>
        <p:grpSpPr>
          <a:xfrm rot="0">
            <a:off x="6699744" y="9820812"/>
            <a:ext cx="3173616" cy="492910"/>
            <a:chOff x="7918" y="8721"/>
            <a:chExt cx="3142" cy="488"/>
          </a:xfrm>
        </p:grpSpPr>
        <p:grpSp>
          <p:nvGrpSpPr>
            <p:cNvPr id="313" name="组合 312"/>
            <p:cNvGrpSpPr/>
            <p:nvPr/>
          </p:nvGrpSpPr>
          <p:grpSpPr>
            <a:xfrm rot="0">
              <a:off x="7918" y="8721"/>
              <a:ext cx="497" cy="488"/>
              <a:chOff x="10970" y="4059"/>
              <a:chExt cx="1352" cy="1327"/>
            </a:xfrm>
          </p:grpSpPr>
          <p:sp>
            <p:nvSpPr>
              <p:cNvPr id="314" name="立方体 313"/>
              <p:cNvSpPr/>
              <p:nvPr/>
            </p:nvSpPr>
            <p:spPr>
              <a:xfrm>
                <a:off x="11068" y="4059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15" name="立方体 314"/>
              <p:cNvSpPr/>
              <p:nvPr/>
            </p:nvSpPr>
            <p:spPr>
              <a:xfrm>
                <a:off x="11017" y="4106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16" name="立方体 315"/>
              <p:cNvSpPr/>
              <p:nvPr/>
            </p:nvSpPr>
            <p:spPr>
              <a:xfrm>
                <a:off x="10970" y="4149"/>
                <a:ext cx="1254" cy="1230"/>
              </a:xfrm>
              <a:prstGeom prst="cube">
                <a:avLst>
                  <a:gd name="adj" fmla="val 3616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cxnSp>
            <p:nvCxnSpPr>
              <p:cNvPr id="317" name="直接连接符 316"/>
              <p:cNvCxnSpPr/>
              <p:nvPr/>
            </p:nvCxnSpPr>
            <p:spPr>
              <a:xfrm flipV="1">
                <a:off x="10976" y="4579"/>
                <a:ext cx="1202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8" name="直接连接符 317"/>
              <p:cNvCxnSpPr/>
              <p:nvPr/>
            </p:nvCxnSpPr>
            <p:spPr>
              <a:xfrm flipV="1">
                <a:off x="10976" y="4977"/>
                <a:ext cx="1202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19" name="直接连接符 318"/>
              <p:cNvCxnSpPr/>
              <p:nvPr/>
            </p:nvCxnSpPr>
            <p:spPr>
              <a:xfrm rot="16200000" flipV="1">
                <a:off x="10795" y="4786"/>
                <a:ext cx="1179" cy="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20" name="直接连接符 319"/>
              <p:cNvCxnSpPr/>
              <p:nvPr/>
            </p:nvCxnSpPr>
            <p:spPr>
              <a:xfrm flipH="1" flipV="1">
                <a:off x="11791" y="4193"/>
                <a:ext cx="7" cy="1193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1161" name="文本框 1160"/>
            <p:cNvSpPr txBox="1"/>
            <p:nvPr/>
          </p:nvSpPr>
          <p:spPr>
            <a:xfrm>
              <a:off x="8343" y="8721"/>
              <a:ext cx="2717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545">
                  <a:latin typeface="Times New Roman" panose="02020603050405020304" charset="0"/>
                  <a:cs typeface="Times New Roman" panose="02020603050405020304" charset="0"/>
                </a:rPr>
                <a:t>Imag feature maps</a:t>
              </a:r>
              <a:endParaRPr lang="en-US" altLang="zh-CN" sz="2545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</p:grpSp>
      <p:grpSp>
        <p:nvGrpSpPr>
          <p:cNvPr id="1182" name="组合 1181"/>
          <p:cNvGrpSpPr/>
          <p:nvPr/>
        </p:nvGrpSpPr>
        <p:grpSpPr>
          <a:xfrm rot="0">
            <a:off x="12806582" y="9816772"/>
            <a:ext cx="2741309" cy="485840"/>
            <a:chOff x="2389" y="9470"/>
            <a:chExt cx="2714" cy="481"/>
          </a:xfrm>
        </p:grpSpPr>
        <p:grpSp>
          <p:nvGrpSpPr>
            <p:cNvPr id="354" name="组合 353"/>
            <p:cNvGrpSpPr/>
            <p:nvPr/>
          </p:nvGrpSpPr>
          <p:grpSpPr>
            <a:xfrm rot="0">
              <a:off x="2449" y="9550"/>
              <a:ext cx="355" cy="359"/>
              <a:chOff x="8906" y="4154"/>
              <a:chExt cx="1254" cy="1237"/>
            </a:xfrm>
            <a:solidFill>
              <a:srgbClr val="6AA242"/>
            </a:solidFill>
          </p:grpSpPr>
          <p:sp>
            <p:nvSpPr>
              <p:cNvPr id="355" name="立方体 354"/>
              <p:cNvSpPr/>
              <p:nvPr/>
            </p:nvSpPr>
            <p:spPr>
              <a:xfrm>
                <a:off x="8906" y="4154"/>
                <a:ext cx="1254" cy="1230"/>
              </a:xfrm>
              <a:prstGeom prst="cube">
                <a:avLst>
                  <a:gd name="adj" fmla="val 3616"/>
                </a:avLst>
              </a:prstGeom>
              <a:grpFill/>
              <a:ln w="6350">
                <a:solidFill>
                  <a:srgbClr val="28726C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cxnSp>
            <p:nvCxnSpPr>
              <p:cNvPr id="356" name="直接连接符 355"/>
              <p:cNvCxnSpPr/>
              <p:nvPr/>
            </p:nvCxnSpPr>
            <p:spPr>
              <a:xfrm flipV="1">
                <a:off x="8912" y="4584"/>
                <a:ext cx="1202" cy="5"/>
              </a:xfrm>
              <a:prstGeom prst="line">
                <a:avLst/>
              </a:prstGeom>
              <a:grpFill/>
              <a:ln w="6350">
                <a:solidFill>
                  <a:srgbClr val="28726C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7" name="直接连接符 356"/>
              <p:cNvCxnSpPr/>
              <p:nvPr/>
            </p:nvCxnSpPr>
            <p:spPr>
              <a:xfrm flipV="1">
                <a:off x="8912" y="4982"/>
                <a:ext cx="1202" cy="5"/>
              </a:xfrm>
              <a:prstGeom prst="line">
                <a:avLst/>
              </a:prstGeom>
              <a:grpFill/>
              <a:ln w="6350">
                <a:solidFill>
                  <a:srgbClr val="28726C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8" name="直接连接符 357"/>
              <p:cNvCxnSpPr/>
              <p:nvPr/>
            </p:nvCxnSpPr>
            <p:spPr>
              <a:xfrm rot="16200000" flipV="1">
                <a:off x="8731" y="4791"/>
                <a:ext cx="1179" cy="5"/>
              </a:xfrm>
              <a:prstGeom prst="line">
                <a:avLst/>
              </a:prstGeom>
              <a:grpFill/>
              <a:ln w="6350">
                <a:solidFill>
                  <a:srgbClr val="28726C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359" name="直接连接符 358"/>
              <p:cNvCxnSpPr/>
              <p:nvPr/>
            </p:nvCxnSpPr>
            <p:spPr>
              <a:xfrm flipH="1" flipV="1">
                <a:off x="9727" y="4198"/>
                <a:ext cx="7" cy="1193"/>
              </a:xfrm>
              <a:prstGeom prst="line">
                <a:avLst/>
              </a:prstGeom>
              <a:grpFill/>
              <a:ln w="6350">
                <a:solidFill>
                  <a:srgbClr val="28726C"/>
                </a:solidFill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181" name="组合 1180"/>
            <p:cNvGrpSpPr/>
            <p:nvPr/>
          </p:nvGrpSpPr>
          <p:grpSpPr>
            <a:xfrm>
              <a:off x="2389" y="9470"/>
              <a:ext cx="2714" cy="481"/>
              <a:chOff x="2389" y="9470"/>
              <a:chExt cx="2714" cy="481"/>
            </a:xfrm>
          </p:grpSpPr>
          <p:sp>
            <p:nvSpPr>
              <p:cNvPr id="562" name="文本框 561"/>
              <p:cNvSpPr txBox="1"/>
              <p:nvPr/>
            </p:nvSpPr>
            <p:spPr>
              <a:xfrm>
                <a:off x="2804" y="9470"/>
                <a:ext cx="2299" cy="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Downsampling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360" name="组合 359"/>
              <p:cNvGrpSpPr/>
              <p:nvPr/>
            </p:nvGrpSpPr>
            <p:grpSpPr>
              <a:xfrm rot="0">
                <a:off x="2389" y="9592"/>
                <a:ext cx="355" cy="359"/>
                <a:chOff x="9222" y="1662"/>
                <a:chExt cx="1254" cy="1237"/>
              </a:xfrm>
              <a:solidFill>
                <a:srgbClr val="DFFDC9"/>
              </a:solidFill>
            </p:grpSpPr>
            <p:sp>
              <p:nvSpPr>
                <p:cNvPr id="361" name="立方体 360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362" name="直接连接符 361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直接连接符 362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直接连接符 363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65" name="直接连接符 364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80" name="组合 1179"/>
          <p:cNvGrpSpPr/>
          <p:nvPr/>
        </p:nvGrpSpPr>
        <p:grpSpPr>
          <a:xfrm rot="0">
            <a:off x="10127896" y="9808692"/>
            <a:ext cx="2513035" cy="482810"/>
            <a:chOff x="2390" y="8778"/>
            <a:chExt cx="2488" cy="478"/>
          </a:xfrm>
        </p:grpSpPr>
        <p:sp>
          <p:nvSpPr>
            <p:cNvPr id="561" name="文本框 560"/>
            <p:cNvSpPr txBox="1"/>
            <p:nvPr/>
          </p:nvSpPr>
          <p:spPr>
            <a:xfrm>
              <a:off x="2804" y="8778"/>
              <a:ext cx="2074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545">
                  <a:latin typeface="Times New Roman" panose="02020603050405020304" charset="0"/>
                  <a:cs typeface="Times New Roman" panose="02020603050405020304" charset="0"/>
                </a:rPr>
                <a:t>Upsampling</a:t>
              </a:r>
              <a:endParaRPr lang="en-US" altLang="zh-CN" sz="2545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68" name="组合 367"/>
            <p:cNvGrpSpPr/>
            <p:nvPr/>
          </p:nvGrpSpPr>
          <p:grpSpPr>
            <a:xfrm rot="0">
              <a:off x="2390" y="8849"/>
              <a:ext cx="414" cy="400"/>
              <a:chOff x="6139" y="3366"/>
              <a:chExt cx="414" cy="400"/>
            </a:xfrm>
          </p:grpSpPr>
          <p:grpSp>
            <p:nvGrpSpPr>
              <p:cNvPr id="369" name="组合 368"/>
              <p:cNvGrpSpPr/>
              <p:nvPr/>
            </p:nvGrpSpPr>
            <p:grpSpPr>
              <a:xfrm rot="0">
                <a:off x="6199" y="3366"/>
                <a:ext cx="355" cy="359"/>
                <a:chOff x="8906" y="4154"/>
                <a:chExt cx="1254" cy="1237"/>
              </a:xfrm>
            </p:grpSpPr>
            <p:sp>
              <p:nvSpPr>
                <p:cNvPr id="370" name="立方体 369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rgbClr val="FFD011"/>
                </a:solidFill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371" name="直接连接符 370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2" name="直接连接符 371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直接连接符 372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4" name="直接连接符 373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5" name="组合 374"/>
              <p:cNvGrpSpPr/>
              <p:nvPr/>
            </p:nvGrpSpPr>
            <p:grpSpPr>
              <a:xfrm rot="0">
                <a:off x="6139" y="3408"/>
                <a:ext cx="355" cy="359"/>
                <a:chOff x="9222" y="1662"/>
                <a:chExt cx="1254" cy="1237"/>
              </a:xfrm>
              <a:solidFill>
                <a:srgbClr val="FFFEEC"/>
              </a:solidFill>
            </p:grpSpPr>
            <p:sp>
              <p:nvSpPr>
                <p:cNvPr id="376" name="立方体 375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377" name="直接连接符 376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8" name="直接连接符 377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79" name="直接连接符 378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380" name="直接连接符 379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65" name="组合 1064"/>
          <p:cNvGrpSpPr/>
          <p:nvPr/>
        </p:nvGrpSpPr>
        <p:grpSpPr>
          <a:xfrm rot="0">
            <a:off x="3543299" y="2587755"/>
            <a:ext cx="5657360" cy="3251391"/>
            <a:chOff x="2376" y="1863"/>
            <a:chExt cx="5601" cy="3219"/>
          </a:xfrm>
        </p:grpSpPr>
        <p:grpSp>
          <p:nvGrpSpPr>
            <p:cNvPr id="675" name="组合 674"/>
            <p:cNvGrpSpPr/>
            <p:nvPr/>
          </p:nvGrpSpPr>
          <p:grpSpPr>
            <a:xfrm>
              <a:off x="2376" y="1863"/>
              <a:ext cx="5601" cy="3219"/>
              <a:chOff x="2376" y="1863"/>
              <a:chExt cx="5601" cy="3219"/>
            </a:xfrm>
          </p:grpSpPr>
          <p:cxnSp>
            <p:nvCxnSpPr>
              <p:cNvPr id="571" name="直接箭头连接符 570"/>
              <p:cNvCxnSpPr/>
              <p:nvPr/>
            </p:nvCxnSpPr>
            <p:spPr>
              <a:xfrm flipV="1">
                <a:off x="3133" y="3465"/>
                <a:ext cx="1619" cy="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1" name="直接箭头连接符 70"/>
              <p:cNvCxnSpPr/>
              <p:nvPr/>
            </p:nvCxnSpPr>
            <p:spPr>
              <a:xfrm>
                <a:off x="3162" y="2295"/>
                <a:ext cx="1590" cy="1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409" name="组合 408"/>
              <p:cNvGrpSpPr/>
              <p:nvPr/>
            </p:nvGrpSpPr>
            <p:grpSpPr>
              <a:xfrm>
                <a:off x="2378" y="1863"/>
                <a:ext cx="1600" cy="768"/>
                <a:chOff x="2823" y="1461"/>
                <a:chExt cx="2438" cy="1170"/>
              </a:xfrm>
            </p:grpSpPr>
            <p:grpSp>
              <p:nvGrpSpPr>
                <p:cNvPr id="329" name="组合 328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215" name="组合 214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219" name="立方体 218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220" name="立方体 219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221" name="立方体 220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222" name="直接连接符 221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3" name="直接连接符 222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4" name="直接连接符 223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5" name="直接连接符 224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3" name="组合 202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207" name="立方体 206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208" name="立方体 207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209" name="立方体 208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210" name="直接连接符 209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直接连接符 210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2" name="直接连接符 211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3" name="直接连接符 212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382" name="文本框 381"/>
                <p:cNvSpPr txBox="1"/>
                <p:nvPr/>
              </p:nvSpPr>
              <p:spPr>
                <a:xfrm>
                  <a:off x="3736" y="1461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255_127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72" name="组合 571"/>
              <p:cNvGrpSpPr/>
              <p:nvPr/>
            </p:nvGrpSpPr>
            <p:grpSpPr>
              <a:xfrm>
                <a:off x="2376" y="2652"/>
                <a:ext cx="1600" cy="768"/>
                <a:chOff x="2823" y="1461"/>
                <a:chExt cx="2438" cy="1170"/>
              </a:xfrm>
            </p:grpSpPr>
            <p:grpSp>
              <p:nvGrpSpPr>
                <p:cNvPr id="574" name="组合 573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575" name="组合 574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576" name="立方体 575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577" name="立方体 576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578" name="立方体 577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579" name="直接连接符 578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0" name="直接连接符 579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1" name="直接连接符 580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2" name="直接连接符 581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83" name="组合 582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584" name="立方体 583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585" name="立方体 584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586" name="立方体 585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587" name="直接连接符 586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8" name="直接连接符 587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9" name="直接连接符 588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0" name="直接连接符 589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591" name="文本框 590"/>
                <p:cNvSpPr txBox="1"/>
                <p:nvPr/>
              </p:nvSpPr>
              <p:spPr>
                <a:xfrm>
                  <a:off x="3736" y="1461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127_63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592" name="组合 591"/>
              <p:cNvGrpSpPr/>
              <p:nvPr/>
            </p:nvGrpSpPr>
            <p:grpSpPr>
              <a:xfrm>
                <a:off x="2377" y="3542"/>
                <a:ext cx="1602" cy="684"/>
                <a:chOff x="2823" y="1589"/>
                <a:chExt cx="2440" cy="1042"/>
              </a:xfrm>
            </p:grpSpPr>
            <p:grpSp>
              <p:nvGrpSpPr>
                <p:cNvPr id="593" name="组合 592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594" name="组合 593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595" name="立方体 594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596" name="立方体 595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597" name="立方体 596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598" name="直接连接符 597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9" name="直接连接符 598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0" name="直接连接符 599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1" name="直接连接符 600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02" name="组合 601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603" name="立方体 602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604" name="立方体 603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605" name="立方体 604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606" name="直接连接符 605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7" name="直接连接符 606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8" name="直接连接符 607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9" name="直接连接符 608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10" name="文本框 609"/>
                <p:cNvSpPr txBox="1"/>
                <p:nvPr/>
              </p:nvSpPr>
              <p:spPr>
                <a:xfrm>
                  <a:off x="3738" y="1877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63_31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613" name="组合 612"/>
              <p:cNvGrpSpPr/>
              <p:nvPr/>
            </p:nvGrpSpPr>
            <p:grpSpPr>
              <a:xfrm>
                <a:off x="2376" y="4358"/>
                <a:ext cx="1621" cy="688"/>
                <a:chOff x="2823" y="1589"/>
                <a:chExt cx="2469" cy="1048"/>
              </a:xfrm>
            </p:grpSpPr>
            <p:grpSp>
              <p:nvGrpSpPr>
                <p:cNvPr id="614" name="组合 613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615" name="组合 614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616" name="立方体 615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617" name="立方体 616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618" name="立方体 617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619" name="直接连接符 618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0" name="直接连接符 619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1" name="直接连接符 620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2" name="直接连接符 621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3" name="组合 622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624" name="立方体 623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625" name="立方体 624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626" name="立方体 625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627" name="直接连接符 626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8" name="直接连接符 627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9" name="直接连接符 628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0" name="直接连接符 629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631" name="文本框 630"/>
                <p:cNvSpPr txBox="1"/>
                <p:nvPr/>
              </p:nvSpPr>
              <p:spPr>
                <a:xfrm>
                  <a:off x="3711" y="2057"/>
                  <a:ext cx="158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D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255_127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cxnSp>
            <p:nvCxnSpPr>
              <p:cNvPr id="651" name="直接箭头连接符 650"/>
              <p:cNvCxnSpPr/>
              <p:nvPr/>
            </p:nvCxnSpPr>
            <p:spPr>
              <a:xfrm>
                <a:off x="3148" y="3015"/>
                <a:ext cx="1611" cy="4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652" name="直接箭头连接符 651"/>
              <p:cNvCxnSpPr/>
              <p:nvPr/>
            </p:nvCxnSpPr>
            <p:spPr>
              <a:xfrm flipV="1">
                <a:off x="3148" y="3457"/>
                <a:ext cx="1604" cy="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653" name="文本框 652"/>
              <p:cNvSpPr txBox="1"/>
              <p:nvPr/>
            </p:nvSpPr>
            <p:spPr>
              <a:xfrm>
                <a:off x="4994" y="4665"/>
                <a:ext cx="748" cy="4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(a)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673" name="组合 672"/>
              <p:cNvGrpSpPr/>
              <p:nvPr/>
            </p:nvGrpSpPr>
            <p:grpSpPr>
              <a:xfrm>
                <a:off x="4673" y="2604"/>
                <a:ext cx="3304" cy="1514"/>
                <a:chOff x="5031" y="2591"/>
                <a:chExt cx="3304" cy="1514"/>
              </a:xfrm>
            </p:grpSpPr>
            <p:grpSp>
              <p:nvGrpSpPr>
                <p:cNvPr id="555" name="组合 554"/>
                <p:cNvGrpSpPr/>
                <p:nvPr/>
              </p:nvGrpSpPr>
              <p:grpSpPr>
                <a:xfrm>
                  <a:off x="5031" y="2591"/>
                  <a:ext cx="2451" cy="1514"/>
                  <a:chOff x="6955" y="3935"/>
                  <a:chExt cx="2451" cy="1514"/>
                </a:xfrm>
              </p:grpSpPr>
              <p:sp>
                <p:nvSpPr>
                  <p:cNvPr id="525" name="矩形 524"/>
                  <p:cNvSpPr/>
                  <p:nvPr/>
                </p:nvSpPr>
                <p:spPr>
                  <a:xfrm>
                    <a:off x="7046" y="4172"/>
                    <a:ext cx="314" cy="127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/>
                  </a:p>
                </p:txBody>
              </p:sp>
              <p:sp>
                <p:nvSpPr>
                  <p:cNvPr id="526" name="文本框 525"/>
                  <p:cNvSpPr txBox="1"/>
                  <p:nvPr/>
                </p:nvSpPr>
                <p:spPr>
                  <a:xfrm rot="10800000">
                    <a:off x="6955" y="4096"/>
                    <a:ext cx="569" cy="1205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Concat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527" name="矩形 526"/>
                  <p:cNvSpPr/>
                  <p:nvPr/>
                </p:nvSpPr>
                <p:spPr>
                  <a:xfrm>
                    <a:off x="7832" y="4174"/>
                    <a:ext cx="314" cy="1270"/>
                  </a:xfrm>
                  <a:prstGeom prst="rect">
                    <a:avLst/>
                  </a:prstGeom>
                  <a:solidFill>
                    <a:srgbClr val="E48BEC"/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528" name="文本框 527"/>
                  <p:cNvSpPr txBox="1"/>
                  <p:nvPr/>
                </p:nvSpPr>
                <p:spPr>
                  <a:xfrm rot="10800000">
                    <a:off x="7760" y="3983"/>
                    <a:ext cx="545" cy="146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Conv1x1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529" name="矩形 528"/>
                  <p:cNvSpPr/>
                  <p:nvPr/>
                </p:nvSpPr>
                <p:spPr>
                  <a:xfrm>
                    <a:off x="8609" y="4172"/>
                    <a:ext cx="314" cy="127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/>
                  </a:p>
                </p:txBody>
              </p:sp>
              <p:sp>
                <p:nvSpPr>
                  <p:cNvPr id="530" name="文本框 529"/>
                  <p:cNvSpPr txBox="1"/>
                  <p:nvPr/>
                </p:nvSpPr>
                <p:spPr>
                  <a:xfrm rot="10800000">
                    <a:off x="8548" y="3935"/>
                    <a:ext cx="545" cy="1205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CA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540" name="直接箭头连接符 539"/>
                  <p:cNvCxnSpPr/>
                  <p:nvPr/>
                </p:nvCxnSpPr>
                <p:spPr>
                  <a:xfrm>
                    <a:off x="8157" y="4820"/>
                    <a:ext cx="46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1" name="直接箭头连接符 540"/>
                  <p:cNvCxnSpPr/>
                  <p:nvPr/>
                </p:nvCxnSpPr>
                <p:spPr>
                  <a:xfrm>
                    <a:off x="8923" y="4822"/>
                    <a:ext cx="48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6" name="直接箭头连接符 545"/>
                  <p:cNvCxnSpPr/>
                  <p:nvPr/>
                </p:nvCxnSpPr>
                <p:spPr>
                  <a:xfrm>
                    <a:off x="7369" y="4802"/>
                    <a:ext cx="46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54" name="组合 653"/>
                <p:cNvGrpSpPr/>
                <p:nvPr/>
              </p:nvGrpSpPr>
              <p:grpSpPr>
                <a:xfrm>
                  <a:off x="7170" y="3046"/>
                  <a:ext cx="1165" cy="994"/>
                  <a:chOff x="2282" y="1589"/>
                  <a:chExt cx="1775" cy="1514"/>
                </a:xfrm>
              </p:grpSpPr>
              <p:grpSp>
                <p:nvGrpSpPr>
                  <p:cNvPr id="655" name="组合 654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656" name="组合 655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657" name="立方体 656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658" name="立方体 657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659" name="立方体 658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660" name="直接连接符 659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1" name="直接连接符 660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2" name="直接连接符 661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3" name="直接连接符 662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664" name="组合 663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665" name="立方体 664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666" name="立方体 665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667" name="立方体 666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668" name="直接连接符 667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69" name="直接连接符 668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0" name="直接连接符 669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71" name="直接连接符 670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672" name="文本框 671"/>
                  <p:cNvSpPr txBox="1"/>
                  <p:nvPr/>
                </p:nvSpPr>
                <p:spPr>
                  <a:xfrm>
                    <a:off x="2282" y="2522"/>
                    <a:ext cx="1775" cy="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De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225_127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  <p:grpSp>
          <p:nvGrpSpPr>
            <p:cNvPr id="689" name="组合 688"/>
            <p:cNvGrpSpPr/>
            <p:nvPr/>
          </p:nvGrpSpPr>
          <p:grpSpPr>
            <a:xfrm>
              <a:off x="3977" y="3419"/>
              <a:ext cx="335" cy="324"/>
              <a:chOff x="6139" y="3366"/>
              <a:chExt cx="414" cy="400"/>
            </a:xfrm>
          </p:grpSpPr>
          <p:grpSp>
            <p:nvGrpSpPr>
              <p:cNvPr id="690" name="组合 689"/>
              <p:cNvGrpSpPr/>
              <p:nvPr/>
            </p:nvGrpSpPr>
            <p:grpSpPr>
              <a:xfrm rot="0">
                <a:off x="6199" y="3366"/>
                <a:ext cx="355" cy="359"/>
                <a:chOff x="8906" y="4154"/>
                <a:chExt cx="1254" cy="1237"/>
              </a:xfrm>
            </p:grpSpPr>
            <p:sp>
              <p:nvSpPr>
                <p:cNvPr id="691" name="立方体 690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rgbClr val="FFD011"/>
                </a:solidFill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692" name="直接连接符 691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93" name="直接连接符 692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94" name="直接连接符 693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95" name="直接连接符 694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6" name="组合 695"/>
              <p:cNvGrpSpPr/>
              <p:nvPr/>
            </p:nvGrpSpPr>
            <p:grpSpPr>
              <a:xfrm rot="0">
                <a:off x="6139" y="3408"/>
                <a:ext cx="355" cy="359"/>
                <a:chOff x="9222" y="1662"/>
                <a:chExt cx="1254" cy="1237"/>
              </a:xfrm>
              <a:solidFill>
                <a:srgbClr val="FFFEEC"/>
              </a:solidFill>
            </p:grpSpPr>
            <p:sp>
              <p:nvSpPr>
                <p:cNvPr id="697" name="立方体 696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698" name="直接连接符 697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699" name="直接连接符 698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0" name="直接连接符 699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1" name="直接连接符 700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02" name="组合 701"/>
            <p:cNvGrpSpPr/>
            <p:nvPr/>
          </p:nvGrpSpPr>
          <p:grpSpPr>
            <a:xfrm>
              <a:off x="3534" y="3529"/>
              <a:ext cx="335" cy="324"/>
              <a:chOff x="6139" y="3366"/>
              <a:chExt cx="414" cy="400"/>
            </a:xfrm>
          </p:grpSpPr>
          <p:grpSp>
            <p:nvGrpSpPr>
              <p:cNvPr id="703" name="组合 702"/>
              <p:cNvGrpSpPr/>
              <p:nvPr/>
            </p:nvGrpSpPr>
            <p:grpSpPr>
              <a:xfrm rot="0">
                <a:off x="6199" y="3366"/>
                <a:ext cx="355" cy="359"/>
                <a:chOff x="8906" y="4154"/>
                <a:chExt cx="1254" cy="1237"/>
              </a:xfrm>
            </p:grpSpPr>
            <p:sp>
              <p:nvSpPr>
                <p:cNvPr id="704" name="立方体 703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rgbClr val="FFD011"/>
                </a:solidFill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705" name="直接连接符 704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6" name="直接连接符 705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7" name="直接连接符 706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08" name="直接连接符 707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9" name="组合 708"/>
              <p:cNvGrpSpPr/>
              <p:nvPr/>
            </p:nvGrpSpPr>
            <p:grpSpPr>
              <a:xfrm rot="0">
                <a:off x="6139" y="3408"/>
                <a:ext cx="355" cy="359"/>
                <a:chOff x="9222" y="1662"/>
                <a:chExt cx="1254" cy="1237"/>
              </a:xfrm>
              <a:solidFill>
                <a:srgbClr val="FFFEEC"/>
              </a:solidFill>
            </p:grpSpPr>
            <p:sp>
              <p:nvSpPr>
                <p:cNvPr id="710" name="立方体 709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711" name="直接连接符 710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直接连接符 711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直接连接符 712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14" name="直接连接符 713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16" name="组合 715"/>
            <p:cNvGrpSpPr/>
            <p:nvPr/>
          </p:nvGrpSpPr>
          <p:grpSpPr>
            <a:xfrm>
              <a:off x="3721" y="2996"/>
              <a:ext cx="335" cy="324"/>
              <a:chOff x="6139" y="3366"/>
              <a:chExt cx="414" cy="400"/>
            </a:xfrm>
          </p:grpSpPr>
          <p:grpSp>
            <p:nvGrpSpPr>
              <p:cNvPr id="717" name="组合 716"/>
              <p:cNvGrpSpPr/>
              <p:nvPr/>
            </p:nvGrpSpPr>
            <p:grpSpPr>
              <a:xfrm rot="0">
                <a:off x="6199" y="3366"/>
                <a:ext cx="355" cy="359"/>
                <a:chOff x="8906" y="4154"/>
                <a:chExt cx="1254" cy="1237"/>
              </a:xfrm>
            </p:grpSpPr>
            <p:sp>
              <p:nvSpPr>
                <p:cNvPr id="718" name="立方体 717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rgbClr val="FFD011"/>
                </a:solidFill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719" name="直接连接符 718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20" name="直接连接符 719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21" name="直接连接符 720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22" name="直接连接符 721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3" name="组合 722"/>
              <p:cNvGrpSpPr/>
              <p:nvPr/>
            </p:nvGrpSpPr>
            <p:grpSpPr>
              <a:xfrm rot="0">
                <a:off x="6139" y="3408"/>
                <a:ext cx="355" cy="359"/>
                <a:chOff x="9222" y="1662"/>
                <a:chExt cx="1254" cy="1237"/>
              </a:xfrm>
              <a:solidFill>
                <a:srgbClr val="FFFEEC"/>
              </a:solidFill>
            </p:grpSpPr>
            <p:sp>
              <p:nvSpPr>
                <p:cNvPr id="724" name="立方体 723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725" name="直接连接符 724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26" name="直接连接符 725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27" name="直接连接符 726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728" name="直接连接符 727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092" name="组合 1091"/>
          <p:cNvGrpSpPr/>
          <p:nvPr/>
        </p:nvGrpSpPr>
        <p:grpSpPr>
          <a:xfrm rot="0">
            <a:off x="9911743" y="2604926"/>
            <a:ext cx="5656350" cy="3251391"/>
            <a:chOff x="3612" y="5174"/>
            <a:chExt cx="5600" cy="3219"/>
          </a:xfrm>
        </p:grpSpPr>
        <p:grpSp>
          <p:nvGrpSpPr>
            <p:cNvPr id="841" name="组合 840"/>
            <p:cNvGrpSpPr/>
            <p:nvPr/>
          </p:nvGrpSpPr>
          <p:grpSpPr>
            <a:xfrm>
              <a:off x="3612" y="5174"/>
              <a:ext cx="5600" cy="3219"/>
              <a:chOff x="2376" y="1863"/>
              <a:chExt cx="5600" cy="3219"/>
            </a:xfrm>
          </p:grpSpPr>
          <p:cxnSp>
            <p:nvCxnSpPr>
              <p:cNvPr id="842" name="直接箭头连接符 841"/>
              <p:cNvCxnSpPr/>
              <p:nvPr/>
            </p:nvCxnSpPr>
            <p:spPr>
              <a:xfrm flipV="1">
                <a:off x="3133" y="3465"/>
                <a:ext cx="1619" cy="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43" name="直接箭头连接符 842"/>
              <p:cNvCxnSpPr/>
              <p:nvPr/>
            </p:nvCxnSpPr>
            <p:spPr>
              <a:xfrm>
                <a:off x="3162" y="2295"/>
                <a:ext cx="1590" cy="1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844" name="组合 843"/>
              <p:cNvGrpSpPr/>
              <p:nvPr/>
            </p:nvGrpSpPr>
            <p:grpSpPr>
              <a:xfrm>
                <a:off x="2378" y="1863"/>
                <a:ext cx="1600" cy="768"/>
                <a:chOff x="2823" y="1461"/>
                <a:chExt cx="2438" cy="1170"/>
              </a:xfrm>
            </p:grpSpPr>
            <p:grpSp>
              <p:nvGrpSpPr>
                <p:cNvPr id="845" name="组合 844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846" name="组合 845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847" name="立方体 846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48" name="立方体 847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49" name="立方体 848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850" name="直接连接符 849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1" name="直接连接符 850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2" name="直接连接符 851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3" name="直接连接符 852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54" name="组合 853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855" name="立方体 854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56" name="立方体 855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57" name="立方体 856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858" name="直接连接符 857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9" name="直接连接符 858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0" name="直接连接符 859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1" name="直接连接符 860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62" name="文本框 861"/>
                <p:cNvSpPr txBox="1"/>
                <p:nvPr/>
              </p:nvSpPr>
              <p:spPr>
                <a:xfrm>
                  <a:off x="3736" y="1461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255_127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863" name="组合 862"/>
              <p:cNvGrpSpPr/>
              <p:nvPr/>
            </p:nvGrpSpPr>
            <p:grpSpPr>
              <a:xfrm>
                <a:off x="2376" y="2652"/>
                <a:ext cx="1600" cy="768"/>
                <a:chOff x="2823" y="1461"/>
                <a:chExt cx="2438" cy="1170"/>
              </a:xfrm>
            </p:grpSpPr>
            <p:grpSp>
              <p:nvGrpSpPr>
                <p:cNvPr id="864" name="组合 863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865" name="组合 864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866" name="立方体 865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67" name="立方体 866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68" name="立方体 867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869" name="直接连接符 868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0" name="直接连接符 869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1" name="直接连接符 870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2" name="直接连接符 871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73" name="组合 872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874" name="立方体 873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75" name="立方体 874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76" name="立方体 875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877" name="直接连接符 876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8" name="直接连接符 877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9" name="直接连接符 878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0" name="直接连接符 879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81" name="文本框 880"/>
                <p:cNvSpPr txBox="1"/>
                <p:nvPr/>
              </p:nvSpPr>
              <p:spPr>
                <a:xfrm>
                  <a:off x="3736" y="1461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127_63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882" name="组合 881"/>
              <p:cNvGrpSpPr/>
              <p:nvPr/>
            </p:nvGrpSpPr>
            <p:grpSpPr>
              <a:xfrm>
                <a:off x="2377" y="3542"/>
                <a:ext cx="1602" cy="684"/>
                <a:chOff x="2823" y="1589"/>
                <a:chExt cx="2440" cy="1042"/>
              </a:xfrm>
            </p:grpSpPr>
            <p:grpSp>
              <p:nvGrpSpPr>
                <p:cNvPr id="883" name="组合 882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884" name="组合 883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885" name="立方体 884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86" name="立方体 885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87" name="立方体 886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888" name="直接连接符 887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9" name="直接连接符 888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0" name="直接连接符 889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1" name="直接连接符 890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892" name="组合 891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893" name="立方体 892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94" name="立方体 893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95" name="立方体 894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896" name="直接连接符 895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7" name="直接连接符 896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8" name="直接连接符 897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9" name="直接连接符 898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00" name="文本框 899"/>
                <p:cNvSpPr txBox="1"/>
                <p:nvPr/>
              </p:nvSpPr>
              <p:spPr>
                <a:xfrm>
                  <a:off x="3738" y="1877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63_31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901" name="组合 900"/>
              <p:cNvGrpSpPr/>
              <p:nvPr/>
            </p:nvGrpSpPr>
            <p:grpSpPr>
              <a:xfrm>
                <a:off x="2376" y="4358"/>
                <a:ext cx="1642" cy="690"/>
                <a:chOff x="2823" y="1589"/>
                <a:chExt cx="2500" cy="1051"/>
              </a:xfrm>
            </p:grpSpPr>
            <p:grpSp>
              <p:nvGrpSpPr>
                <p:cNvPr id="902" name="组合 901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903" name="组合 902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904" name="立方体 903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05" name="立方体 904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06" name="立方体 905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907" name="直接连接符 906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8" name="直接连接符 907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9" name="直接连接符 908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0" name="直接连接符 909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11" name="组合 910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912" name="立方体 911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13" name="立方体 912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14" name="立方体 913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915" name="直接连接符 914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6" name="直接连接符 915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7" name="直接连接符 916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8" name="直接连接符 917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19" name="文本框 918"/>
                <p:cNvSpPr txBox="1"/>
                <p:nvPr/>
              </p:nvSpPr>
              <p:spPr>
                <a:xfrm>
                  <a:off x="3742" y="2059"/>
                  <a:ext cx="1581" cy="5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D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127_63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cxnSp>
            <p:nvCxnSpPr>
              <p:cNvPr id="920" name="直接箭头连接符 919"/>
              <p:cNvCxnSpPr/>
              <p:nvPr/>
            </p:nvCxnSpPr>
            <p:spPr>
              <a:xfrm>
                <a:off x="3148" y="3015"/>
                <a:ext cx="1611" cy="4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21" name="直接箭头连接符 920"/>
              <p:cNvCxnSpPr/>
              <p:nvPr/>
            </p:nvCxnSpPr>
            <p:spPr>
              <a:xfrm flipV="1">
                <a:off x="3148" y="3457"/>
                <a:ext cx="1604" cy="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22" name="文本框 921"/>
              <p:cNvSpPr txBox="1"/>
              <p:nvPr/>
            </p:nvSpPr>
            <p:spPr>
              <a:xfrm>
                <a:off x="4994" y="4665"/>
                <a:ext cx="748" cy="4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(b)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923" name="组合 922"/>
              <p:cNvGrpSpPr/>
              <p:nvPr/>
            </p:nvGrpSpPr>
            <p:grpSpPr>
              <a:xfrm>
                <a:off x="4673" y="2604"/>
                <a:ext cx="3303" cy="1514"/>
                <a:chOff x="5031" y="2591"/>
                <a:chExt cx="3303" cy="1514"/>
              </a:xfrm>
            </p:grpSpPr>
            <p:grpSp>
              <p:nvGrpSpPr>
                <p:cNvPr id="924" name="组合 923"/>
                <p:cNvGrpSpPr/>
                <p:nvPr/>
              </p:nvGrpSpPr>
              <p:grpSpPr>
                <a:xfrm>
                  <a:off x="5031" y="2591"/>
                  <a:ext cx="2451" cy="1514"/>
                  <a:chOff x="6955" y="3935"/>
                  <a:chExt cx="2451" cy="1514"/>
                </a:xfrm>
              </p:grpSpPr>
              <p:sp>
                <p:nvSpPr>
                  <p:cNvPr id="925" name="矩形 924"/>
                  <p:cNvSpPr/>
                  <p:nvPr/>
                </p:nvSpPr>
                <p:spPr>
                  <a:xfrm>
                    <a:off x="7046" y="4172"/>
                    <a:ext cx="314" cy="127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/>
                  </a:p>
                </p:txBody>
              </p:sp>
              <p:sp>
                <p:nvSpPr>
                  <p:cNvPr id="926" name="文本框 925"/>
                  <p:cNvSpPr txBox="1"/>
                  <p:nvPr/>
                </p:nvSpPr>
                <p:spPr>
                  <a:xfrm rot="10800000">
                    <a:off x="6955" y="4096"/>
                    <a:ext cx="569" cy="1205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Concat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927" name="矩形 926"/>
                  <p:cNvSpPr/>
                  <p:nvPr/>
                </p:nvSpPr>
                <p:spPr>
                  <a:xfrm>
                    <a:off x="7832" y="4174"/>
                    <a:ext cx="314" cy="1270"/>
                  </a:xfrm>
                  <a:prstGeom prst="rect">
                    <a:avLst/>
                  </a:prstGeom>
                  <a:solidFill>
                    <a:srgbClr val="E48BEC"/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928" name="文本框 927"/>
                  <p:cNvSpPr txBox="1"/>
                  <p:nvPr/>
                </p:nvSpPr>
                <p:spPr>
                  <a:xfrm rot="10800000">
                    <a:off x="7760" y="3983"/>
                    <a:ext cx="545" cy="146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Conv1x1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929" name="矩形 928"/>
                  <p:cNvSpPr/>
                  <p:nvPr/>
                </p:nvSpPr>
                <p:spPr>
                  <a:xfrm>
                    <a:off x="8609" y="4172"/>
                    <a:ext cx="314" cy="127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/>
                  </a:p>
                </p:txBody>
              </p:sp>
              <p:sp>
                <p:nvSpPr>
                  <p:cNvPr id="930" name="文本框 929"/>
                  <p:cNvSpPr txBox="1"/>
                  <p:nvPr/>
                </p:nvSpPr>
                <p:spPr>
                  <a:xfrm rot="10800000">
                    <a:off x="8548" y="3935"/>
                    <a:ext cx="545" cy="1205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CA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931" name="直接箭头连接符 930"/>
                  <p:cNvCxnSpPr/>
                  <p:nvPr/>
                </p:nvCxnSpPr>
                <p:spPr>
                  <a:xfrm>
                    <a:off x="8157" y="4820"/>
                    <a:ext cx="46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2" name="直接箭头连接符 931"/>
                  <p:cNvCxnSpPr/>
                  <p:nvPr/>
                </p:nvCxnSpPr>
                <p:spPr>
                  <a:xfrm>
                    <a:off x="8923" y="4822"/>
                    <a:ext cx="48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3" name="直接箭头连接符 932"/>
                  <p:cNvCxnSpPr/>
                  <p:nvPr/>
                </p:nvCxnSpPr>
                <p:spPr>
                  <a:xfrm>
                    <a:off x="7369" y="4802"/>
                    <a:ext cx="46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4" name="组合 933"/>
                <p:cNvGrpSpPr/>
                <p:nvPr/>
              </p:nvGrpSpPr>
              <p:grpSpPr>
                <a:xfrm>
                  <a:off x="7257" y="3046"/>
                  <a:ext cx="1077" cy="981"/>
                  <a:chOff x="2415" y="1589"/>
                  <a:chExt cx="1641" cy="1494"/>
                </a:xfrm>
              </p:grpSpPr>
              <p:grpSp>
                <p:nvGrpSpPr>
                  <p:cNvPr id="935" name="组合 934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936" name="组合 935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937" name="立方体 936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38" name="立方体 937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39" name="立方体 938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940" name="直接连接符 939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1" name="直接连接符 940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2" name="直接连接符 941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3" name="直接连接符 942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44" name="组合 943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945" name="立方体 944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46" name="立方体 945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947" name="立方体 946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948" name="直接连接符 947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49" name="直接连接符 948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0" name="直接连接符 949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51" name="直接连接符 950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952" name="文本框 951"/>
                  <p:cNvSpPr txBox="1"/>
                  <p:nvPr/>
                </p:nvSpPr>
                <p:spPr>
                  <a:xfrm>
                    <a:off x="2415" y="2503"/>
                    <a:ext cx="164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De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127_63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  <p:grpSp>
          <p:nvGrpSpPr>
            <p:cNvPr id="1066" name="组合 1065"/>
            <p:cNvGrpSpPr/>
            <p:nvPr/>
          </p:nvGrpSpPr>
          <p:grpSpPr>
            <a:xfrm>
              <a:off x="5060" y="5963"/>
              <a:ext cx="335" cy="324"/>
              <a:chOff x="6139" y="4066"/>
              <a:chExt cx="414" cy="400"/>
            </a:xfrm>
          </p:grpSpPr>
          <p:grpSp>
            <p:nvGrpSpPr>
              <p:cNvPr id="1067" name="组合 1066"/>
              <p:cNvGrpSpPr/>
              <p:nvPr/>
            </p:nvGrpSpPr>
            <p:grpSpPr>
              <a:xfrm rot="0">
                <a:off x="6199" y="4066"/>
                <a:ext cx="355" cy="359"/>
                <a:chOff x="8906" y="4154"/>
                <a:chExt cx="1254" cy="1237"/>
              </a:xfrm>
              <a:solidFill>
                <a:srgbClr val="6AA242"/>
              </a:solidFill>
            </p:grpSpPr>
            <p:sp>
              <p:nvSpPr>
                <p:cNvPr id="1068" name="立方体 1067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069" name="直接连接符 1068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70" name="直接连接符 1069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71" name="直接连接符 1070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72" name="直接连接符 1071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73" name="组合 1072"/>
              <p:cNvGrpSpPr/>
              <p:nvPr/>
            </p:nvGrpSpPr>
            <p:grpSpPr>
              <a:xfrm rot="0">
                <a:off x="6139" y="4108"/>
                <a:ext cx="355" cy="359"/>
                <a:chOff x="9222" y="1662"/>
                <a:chExt cx="1254" cy="1237"/>
              </a:xfrm>
              <a:solidFill>
                <a:srgbClr val="DFFDC9"/>
              </a:solidFill>
            </p:grpSpPr>
            <p:sp>
              <p:nvSpPr>
                <p:cNvPr id="1074" name="立方体 1073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075" name="直接连接符 1074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76" name="直接连接符 1075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77" name="直接连接符 1076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78" name="直接连接符 1077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79" name="组合 1078"/>
            <p:cNvGrpSpPr/>
            <p:nvPr/>
          </p:nvGrpSpPr>
          <p:grpSpPr>
            <a:xfrm>
              <a:off x="5061" y="6768"/>
              <a:ext cx="335" cy="324"/>
              <a:chOff x="6139" y="3366"/>
              <a:chExt cx="414" cy="400"/>
            </a:xfrm>
          </p:grpSpPr>
          <p:grpSp>
            <p:nvGrpSpPr>
              <p:cNvPr id="1080" name="组合 1079"/>
              <p:cNvGrpSpPr/>
              <p:nvPr/>
            </p:nvGrpSpPr>
            <p:grpSpPr>
              <a:xfrm rot="0">
                <a:off x="6199" y="3366"/>
                <a:ext cx="355" cy="359"/>
                <a:chOff x="8906" y="4154"/>
                <a:chExt cx="1254" cy="1237"/>
              </a:xfrm>
            </p:grpSpPr>
            <p:sp>
              <p:nvSpPr>
                <p:cNvPr id="1081" name="立方体 1080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rgbClr val="FFD011"/>
                </a:solidFill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082" name="直接连接符 1081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83" name="直接连接符 1082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84" name="直接连接符 1083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85" name="直接连接符 1084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86" name="组合 1085"/>
              <p:cNvGrpSpPr/>
              <p:nvPr/>
            </p:nvGrpSpPr>
            <p:grpSpPr>
              <a:xfrm rot="0">
                <a:off x="6139" y="3408"/>
                <a:ext cx="355" cy="359"/>
                <a:chOff x="9222" y="1662"/>
                <a:chExt cx="1254" cy="1237"/>
              </a:xfrm>
              <a:solidFill>
                <a:srgbClr val="FFFEEC"/>
              </a:solidFill>
            </p:grpSpPr>
            <p:sp>
              <p:nvSpPr>
                <p:cNvPr id="1087" name="立方体 1086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088" name="直接连接符 1087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89" name="直接连接符 1088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90" name="直接连接符 1089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91" name="直接连接符 1090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19" name="组合 1118"/>
          <p:cNvGrpSpPr/>
          <p:nvPr/>
        </p:nvGrpSpPr>
        <p:grpSpPr>
          <a:xfrm rot="0">
            <a:off x="3545319" y="6129034"/>
            <a:ext cx="5542213" cy="3251391"/>
            <a:chOff x="4104" y="5074"/>
            <a:chExt cx="5487" cy="3219"/>
          </a:xfrm>
        </p:grpSpPr>
        <p:grpSp>
          <p:nvGrpSpPr>
            <p:cNvPr id="729" name="组合 728"/>
            <p:cNvGrpSpPr/>
            <p:nvPr/>
          </p:nvGrpSpPr>
          <p:grpSpPr>
            <a:xfrm>
              <a:off x="4104" y="5074"/>
              <a:ext cx="5487" cy="3219"/>
              <a:chOff x="2376" y="1863"/>
              <a:chExt cx="5487" cy="3219"/>
            </a:xfrm>
          </p:grpSpPr>
          <p:cxnSp>
            <p:nvCxnSpPr>
              <p:cNvPr id="730" name="直接箭头连接符 729"/>
              <p:cNvCxnSpPr/>
              <p:nvPr/>
            </p:nvCxnSpPr>
            <p:spPr>
              <a:xfrm flipV="1">
                <a:off x="3133" y="3465"/>
                <a:ext cx="1619" cy="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31" name="直接箭头连接符 730"/>
              <p:cNvCxnSpPr/>
              <p:nvPr/>
            </p:nvCxnSpPr>
            <p:spPr>
              <a:xfrm>
                <a:off x="3162" y="2295"/>
                <a:ext cx="1590" cy="1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732" name="组合 731"/>
              <p:cNvGrpSpPr/>
              <p:nvPr/>
            </p:nvGrpSpPr>
            <p:grpSpPr>
              <a:xfrm>
                <a:off x="2378" y="1863"/>
                <a:ext cx="1600" cy="768"/>
                <a:chOff x="2823" y="1461"/>
                <a:chExt cx="2438" cy="1170"/>
              </a:xfrm>
            </p:grpSpPr>
            <p:grpSp>
              <p:nvGrpSpPr>
                <p:cNvPr id="733" name="组合 732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734" name="组合 733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735" name="立方体 734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36" name="立方体 735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37" name="立方体 736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738" name="直接连接符 737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9" name="直接连接符 738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0" name="直接连接符 739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1" name="直接连接符 740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42" name="组合 741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743" name="立方体 742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44" name="立方体 743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45" name="立方体 744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746" name="直接连接符 745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7" name="直接连接符 746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8" name="直接连接符 747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9" name="直接连接符 748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50" name="文本框 749"/>
                <p:cNvSpPr txBox="1"/>
                <p:nvPr/>
              </p:nvSpPr>
              <p:spPr>
                <a:xfrm>
                  <a:off x="3736" y="1461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127_63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751" name="组合 750"/>
              <p:cNvGrpSpPr/>
              <p:nvPr/>
            </p:nvGrpSpPr>
            <p:grpSpPr>
              <a:xfrm>
                <a:off x="2376" y="2652"/>
                <a:ext cx="1600" cy="768"/>
                <a:chOff x="2823" y="1461"/>
                <a:chExt cx="2438" cy="1170"/>
              </a:xfrm>
            </p:grpSpPr>
            <p:grpSp>
              <p:nvGrpSpPr>
                <p:cNvPr id="752" name="组合 751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753" name="组合 752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754" name="立方体 753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55" name="立方体 754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56" name="立方体 755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757" name="直接连接符 756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8" name="直接连接符 757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9" name="直接连接符 758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0" name="直接连接符 759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1" name="组合 760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762" name="立方体 761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63" name="立方体 762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64" name="立方体 763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765" name="直接连接符 764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6" name="直接连接符 765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7" name="直接连接符 766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68" name="直接连接符 767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69" name="文本框 768"/>
                <p:cNvSpPr txBox="1"/>
                <p:nvPr/>
              </p:nvSpPr>
              <p:spPr>
                <a:xfrm>
                  <a:off x="3736" y="1461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63_31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770" name="组合 769"/>
              <p:cNvGrpSpPr/>
              <p:nvPr/>
            </p:nvGrpSpPr>
            <p:grpSpPr>
              <a:xfrm>
                <a:off x="2377" y="3542"/>
                <a:ext cx="1602" cy="684"/>
                <a:chOff x="2823" y="1589"/>
                <a:chExt cx="2440" cy="1042"/>
              </a:xfrm>
            </p:grpSpPr>
            <p:grpSp>
              <p:nvGrpSpPr>
                <p:cNvPr id="771" name="组合 770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772" name="组合 771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773" name="立方体 772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74" name="立方体 773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75" name="立方体 774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776" name="直接连接符 775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7" name="直接连接符 776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8" name="直接连接符 777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79" name="直接连接符 778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80" name="组合 779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781" name="立方体 780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82" name="立方体 781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83" name="立方体 782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784" name="直接连接符 783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5" name="直接连接符 784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6" name="直接连接符 785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7" name="直接连接符 786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788" name="文本框 787"/>
                <p:cNvSpPr txBox="1"/>
                <p:nvPr/>
              </p:nvSpPr>
              <p:spPr>
                <a:xfrm>
                  <a:off x="3738" y="1877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31_15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789" name="组合 788"/>
              <p:cNvGrpSpPr/>
              <p:nvPr/>
            </p:nvGrpSpPr>
            <p:grpSpPr>
              <a:xfrm>
                <a:off x="2376" y="4358"/>
                <a:ext cx="1635" cy="688"/>
                <a:chOff x="2823" y="1589"/>
                <a:chExt cx="2490" cy="1048"/>
              </a:xfrm>
            </p:grpSpPr>
            <p:grpSp>
              <p:nvGrpSpPr>
                <p:cNvPr id="790" name="组合 789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791" name="组合 790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792" name="立方体 791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93" name="立方体 792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794" name="立方体 793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795" name="直接连接符 794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6" name="直接连接符 795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7" name="直接连接符 796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直接连接符 797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99" name="组合 798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800" name="立方体 799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01" name="立方体 800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802" name="立方体 801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803" name="直接连接符 802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4" name="直接连接符 803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5" name="直接连接符 804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6" name="直接连接符 805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07" name="文本框 806"/>
                <p:cNvSpPr txBox="1"/>
                <p:nvPr/>
              </p:nvSpPr>
              <p:spPr>
                <a:xfrm>
                  <a:off x="3732" y="2057"/>
                  <a:ext cx="158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D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63_31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cxnSp>
            <p:nvCxnSpPr>
              <p:cNvPr id="808" name="直接箭头连接符 807"/>
              <p:cNvCxnSpPr/>
              <p:nvPr/>
            </p:nvCxnSpPr>
            <p:spPr>
              <a:xfrm>
                <a:off x="3148" y="3015"/>
                <a:ext cx="1611" cy="4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09" name="直接箭头连接符 808"/>
              <p:cNvCxnSpPr/>
              <p:nvPr/>
            </p:nvCxnSpPr>
            <p:spPr>
              <a:xfrm flipV="1">
                <a:off x="3148" y="3457"/>
                <a:ext cx="1604" cy="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10" name="文本框 809"/>
              <p:cNvSpPr txBox="1"/>
              <p:nvPr/>
            </p:nvSpPr>
            <p:spPr>
              <a:xfrm>
                <a:off x="4994" y="4665"/>
                <a:ext cx="748" cy="4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(c)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811" name="组合 810"/>
              <p:cNvGrpSpPr/>
              <p:nvPr/>
            </p:nvGrpSpPr>
            <p:grpSpPr>
              <a:xfrm>
                <a:off x="4673" y="2604"/>
                <a:ext cx="3190" cy="1514"/>
                <a:chOff x="5031" y="2591"/>
                <a:chExt cx="3190" cy="1514"/>
              </a:xfrm>
            </p:grpSpPr>
            <p:grpSp>
              <p:nvGrpSpPr>
                <p:cNvPr id="812" name="组合 811"/>
                <p:cNvGrpSpPr/>
                <p:nvPr/>
              </p:nvGrpSpPr>
              <p:grpSpPr>
                <a:xfrm>
                  <a:off x="5031" y="2591"/>
                  <a:ext cx="2451" cy="1514"/>
                  <a:chOff x="6955" y="3935"/>
                  <a:chExt cx="2451" cy="1514"/>
                </a:xfrm>
              </p:grpSpPr>
              <p:sp>
                <p:nvSpPr>
                  <p:cNvPr id="813" name="矩形 812"/>
                  <p:cNvSpPr/>
                  <p:nvPr/>
                </p:nvSpPr>
                <p:spPr>
                  <a:xfrm>
                    <a:off x="7046" y="4172"/>
                    <a:ext cx="314" cy="127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/>
                  </a:p>
                </p:txBody>
              </p:sp>
              <p:sp>
                <p:nvSpPr>
                  <p:cNvPr id="814" name="文本框 813"/>
                  <p:cNvSpPr txBox="1"/>
                  <p:nvPr/>
                </p:nvSpPr>
                <p:spPr>
                  <a:xfrm rot="10800000">
                    <a:off x="6955" y="4096"/>
                    <a:ext cx="569" cy="1205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Concat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815" name="矩形 814"/>
                  <p:cNvSpPr/>
                  <p:nvPr/>
                </p:nvSpPr>
                <p:spPr>
                  <a:xfrm>
                    <a:off x="7832" y="4174"/>
                    <a:ext cx="314" cy="1270"/>
                  </a:xfrm>
                  <a:prstGeom prst="rect">
                    <a:avLst/>
                  </a:prstGeom>
                  <a:solidFill>
                    <a:srgbClr val="E48BEC"/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816" name="文本框 815"/>
                  <p:cNvSpPr txBox="1"/>
                  <p:nvPr/>
                </p:nvSpPr>
                <p:spPr>
                  <a:xfrm rot="10800000">
                    <a:off x="7760" y="3983"/>
                    <a:ext cx="545" cy="146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Conv1x1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817" name="矩形 816"/>
                  <p:cNvSpPr/>
                  <p:nvPr/>
                </p:nvSpPr>
                <p:spPr>
                  <a:xfrm>
                    <a:off x="8609" y="4172"/>
                    <a:ext cx="314" cy="127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/>
                  </a:p>
                </p:txBody>
              </p:sp>
              <p:sp>
                <p:nvSpPr>
                  <p:cNvPr id="818" name="文本框 817"/>
                  <p:cNvSpPr txBox="1"/>
                  <p:nvPr/>
                </p:nvSpPr>
                <p:spPr>
                  <a:xfrm rot="10800000">
                    <a:off x="8548" y="3935"/>
                    <a:ext cx="545" cy="1205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CA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819" name="直接箭头连接符 818"/>
                  <p:cNvCxnSpPr/>
                  <p:nvPr/>
                </p:nvCxnSpPr>
                <p:spPr>
                  <a:xfrm>
                    <a:off x="8157" y="4820"/>
                    <a:ext cx="46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0" name="直接箭头连接符 819"/>
                  <p:cNvCxnSpPr/>
                  <p:nvPr/>
                </p:nvCxnSpPr>
                <p:spPr>
                  <a:xfrm>
                    <a:off x="8923" y="4822"/>
                    <a:ext cx="48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1" name="直接箭头连接符 820"/>
                  <p:cNvCxnSpPr/>
                  <p:nvPr/>
                </p:nvCxnSpPr>
                <p:spPr>
                  <a:xfrm>
                    <a:off x="7369" y="4802"/>
                    <a:ext cx="46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22" name="组合 821"/>
                <p:cNvGrpSpPr/>
                <p:nvPr/>
              </p:nvGrpSpPr>
              <p:grpSpPr>
                <a:xfrm>
                  <a:off x="7249" y="3046"/>
                  <a:ext cx="972" cy="1013"/>
                  <a:chOff x="2402" y="1589"/>
                  <a:chExt cx="1481" cy="1543"/>
                </a:xfrm>
              </p:grpSpPr>
              <p:grpSp>
                <p:nvGrpSpPr>
                  <p:cNvPr id="823" name="组合 822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824" name="组合 823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825" name="立方体 824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26" name="立方体 825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27" name="立方体 826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828" name="直接连接符 827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9" name="直接连接符 828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0" name="直接连接符 829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1" name="直接连接符 830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832" name="组合 831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833" name="立方体 832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34" name="立方体 833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835" name="立方体 834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836" name="直接连接符 835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7" name="直接连接符 836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8" name="直接连接符 837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39" name="直接连接符 838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840" name="文本框 839"/>
                  <p:cNvSpPr txBox="1"/>
                  <p:nvPr/>
                </p:nvSpPr>
                <p:spPr>
                  <a:xfrm>
                    <a:off x="2402" y="2552"/>
                    <a:ext cx="1481" cy="5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De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63_31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  <p:grpSp>
          <p:nvGrpSpPr>
            <p:cNvPr id="1093" name="组合 1092"/>
            <p:cNvGrpSpPr/>
            <p:nvPr/>
          </p:nvGrpSpPr>
          <p:grpSpPr>
            <a:xfrm>
              <a:off x="5500" y="5863"/>
              <a:ext cx="335" cy="324"/>
              <a:chOff x="6139" y="4066"/>
              <a:chExt cx="414" cy="400"/>
            </a:xfrm>
          </p:grpSpPr>
          <p:grpSp>
            <p:nvGrpSpPr>
              <p:cNvPr id="1094" name="组合 1093"/>
              <p:cNvGrpSpPr/>
              <p:nvPr/>
            </p:nvGrpSpPr>
            <p:grpSpPr>
              <a:xfrm rot="0">
                <a:off x="6199" y="4066"/>
                <a:ext cx="355" cy="359"/>
                <a:chOff x="8906" y="4154"/>
                <a:chExt cx="1254" cy="1237"/>
              </a:xfrm>
              <a:solidFill>
                <a:srgbClr val="6AA242"/>
              </a:solidFill>
            </p:grpSpPr>
            <p:sp>
              <p:nvSpPr>
                <p:cNvPr id="1095" name="立方体 1094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096" name="直接连接符 1095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97" name="直接连接符 1096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98" name="直接连接符 1097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099" name="直接连接符 1098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00" name="组合 1099"/>
              <p:cNvGrpSpPr/>
              <p:nvPr/>
            </p:nvGrpSpPr>
            <p:grpSpPr>
              <a:xfrm rot="0">
                <a:off x="6139" y="4108"/>
                <a:ext cx="355" cy="359"/>
                <a:chOff x="9222" y="1662"/>
                <a:chExt cx="1254" cy="1237"/>
              </a:xfrm>
              <a:solidFill>
                <a:srgbClr val="DFFDC9"/>
              </a:solidFill>
            </p:grpSpPr>
            <p:sp>
              <p:nvSpPr>
                <p:cNvPr id="1101" name="立方体 1100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102" name="直接连接符 1101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03" name="直接连接符 1102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04" name="直接连接符 1103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05" name="直接连接符 1104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06" name="组合 1105"/>
            <p:cNvGrpSpPr/>
            <p:nvPr/>
          </p:nvGrpSpPr>
          <p:grpSpPr>
            <a:xfrm>
              <a:off x="5490" y="6682"/>
              <a:ext cx="335" cy="324"/>
              <a:chOff x="6139" y="3366"/>
              <a:chExt cx="414" cy="400"/>
            </a:xfrm>
          </p:grpSpPr>
          <p:grpSp>
            <p:nvGrpSpPr>
              <p:cNvPr id="1107" name="组合 1106"/>
              <p:cNvGrpSpPr/>
              <p:nvPr/>
            </p:nvGrpSpPr>
            <p:grpSpPr>
              <a:xfrm rot="0">
                <a:off x="6199" y="3366"/>
                <a:ext cx="355" cy="359"/>
                <a:chOff x="8906" y="4154"/>
                <a:chExt cx="1254" cy="1237"/>
              </a:xfrm>
            </p:grpSpPr>
            <p:sp>
              <p:nvSpPr>
                <p:cNvPr id="1108" name="立方体 1107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solidFill>
                  <a:srgbClr val="FFD011"/>
                </a:solidFill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109" name="直接连接符 1108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10" name="直接连接符 1109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11" name="直接连接符 1110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12" name="直接连接符 1111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13" name="组合 1112"/>
              <p:cNvGrpSpPr/>
              <p:nvPr/>
            </p:nvGrpSpPr>
            <p:grpSpPr>
              <a:xfrm rot="0">
                <a:off x="6139" y="3408"/>
                <a:ext cx="355" cy="359"/>
                <a:chOff x="9222" y="1662"/>
                <a:chExt cx="1254" cy="1237"/>
              </a:xfrm>
              <a:solidFill>
                <a:srgbClr val="FFFEEC"/>
              </a:solidFill>
            </p:grpSpPr>
            <p:sp>
              <p:nvSpPr>
                <p:cNvPr id="1114" name="立方体 1113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115" name="直接连接符 1114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16" name="直接连接符 1115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直接连接符 1116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18" name="直接连接符 1117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59" name="组合 1158"/>
          <p:cNvGrpSpPr/>
          <p:nvPr/>
        </p:nvGrpSpPr>
        <p:grpSpPr>
          <a:xfrm rot="0">
            <a:off x="9911743" y="6168427"/>
            <a:ext cx="5592716" cy="3251391"/>
            <a:chOff x="4583" y="4380"/>
            <a:chExt cx="5537" cy="3219"/>
          </a:xfrm>
        </p:grpSpPr>
        <p:grpSp>
          <p:nvGrpSpPr>
            <p:cNvPr id="953" name="组合 952"/>
            <p:cNvGrpSpPr/>
            <p:nvPr/>
          </p:nvGrpSpPr>
          <p:grpSpPr>
            <a:xfrm>
              <a:off x="4583" y="4380"/>
              <a:ext cx="5537" cy="3219"/>
              <a:chOff x="2376" y="1863"/>
              <a:chExt cx="5537" cy="3219"/>
            </a:xfrm>
          </p:grpSpPr>
          <p:cxnSp>
            <p:nvCxnSpPr>
              <p:cNvPr id="954" name="直接箭头连接符 953"/>
              <p:cNvCxnSpPr/>
              <p:nvPr/>
            </p:nvCxnSpPr>
            <p:spPr>
              <a:xfrm flipV="1">
                <a:off x="3133" y="3465"/>
                <a:ext cx="1619" cy="120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955" name="直接箭头连接符 954"/>
              <p:cNvCxnSpPr/>
              <p:nvPr/>
            </p:nvCxnSpPr>
            <p:spPr>
              <a:xfrm>
                <a:off x="3162" y="2295"/>
                <a:ext cx="1590" cy="11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956" name="组合 955"/>
              <p:cNvGrpSpPr/>
              <p:nvPr/>
            </p:nvGrpSpPr>
            <p:grpSpPr>
              <a:xfrm>
                <a:off x="2378" y="1863"/>
                <a:ext cx="1600" cy="768"/>
                <a:chOff x="2823" y="1461"/>
                <a:chExt cx="2438" cy="1170"/>
              </a:xfrm>
            </p:grpSpPr>
            <p:grpSp>
              <p:nvGrpSpPr>
                <p:cNvPr id="957" name="组合 956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958" name="组合 957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959" name="立方体 958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60" name="立方体 959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61" name="立方体 960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962" name="直接连接符 961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3" name="直接连接符 962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4" name="直接连接符 963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5" name="直接连接符 964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66" name="组合 965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967" name="立方体 966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68" name="立方体 967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69" name="立方体 968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970" name="直接连接符 969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1" name="直接连接符 970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2" name="直接连接符 971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3" name="直接连接符 972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74" name="文本框 973"/>
                <p:cNvSpPr txBox="1"/>
                <p:nvPr/>
              </p:nvSpPr>
              <p:spPr>
                <a:xfrm>
                  <a:off x="3736" y="1461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127_63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975" name="组合 974"/>
              <p:cNvGrpSpPr/>
              <p:nvPr/>
            </p:nvGrpSpPr>
            <p:grpSpPr>
              <a:xfrm>
                <a:off x="2376" y="2652"/>
                <a:ext cx="1600" cy="768"/>
                <a:chOff x="2823" y="1461"/>
                <a:chExt cx="2438" cy="1170"/>
              </a:xfrm>
            </p:grpSpPr>
            <p:grpSp>
              <p:nvGrpSpPr>
                <p:cNvPr id="976" name="组合 975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977" name="组合 976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978" name="立方体 977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79" name="立方体 978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80" name="立方体 979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981" name="直接连接符 980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2" name="直接连接符 981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3" name="直接连接符 982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4" name="直接连接符 983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85" name="组合 984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986" name="立方体 985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87" name="立方体 986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88" name="立方体 987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989" name="直接连接符 988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0" name="直接连接符 989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1" name="直接连接符 990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2" name="直接连接符 991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93" name="文本框 992"/>
                <p:cNvSpPr txBox="1"/>
                <p:nvPr/>
              </p:nvSpPr>
              <p:spPr>
                <a:xfrm>
                  <a:off x="3736" y="1461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63_31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994" name="组合 993"/>
              <p:cNvGrpSpPr/>
              <p:nvPr/>
            </p:nvGrpSpPr>
            <p:grpSpPr>
              <a:xfrm>
                <a:off x="2377" y="3542"/>
                <a:ext cx="1602" cy="684"/>
                <a:chOff x="2823" y="1589"/>
                <a:chExt cx="2440" cy="1042"/>
              </a:xfrm>
            </p:grpSpPr>
            <p:grpSp>
              <p:nvGrpSpPr>
                <p:cNvPr id="995" name="组合 994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996" name="组合 995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997" name="立方体 996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98" name="立方体 997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999" name="立方体 998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1000" name="直接连接符 999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1" name="直接连接符 1000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2" name="直接连接符 1001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3" name="直接连接符 1002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04" name="组合 1003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1005" name="立方体 1004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1006" name="立方体 1005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1007" name="立方体 1006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1008" name="直接连接符 1007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9" name="直接连接符 1008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0" name="直接连接符 1009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1" name="直接连接符 1010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12" name="文本框 1011"/>
                <p:cNvSpPr txBox="1"/>
                <p:nvPr/>
              </p:nvSpPr>
              <p:spPr>
                <a:xfrm>
                  <a:off x="3738" y="1877"/>
                  <a:ext cx="1525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31_15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grpSp>
            <p:nvGrpSpPr>
              <p:cNvPr id="1013" name="组合 1012"/>
              <p:cNvGrpSpPr/>
              <p:nvPr/>
            </p:nvGrpSpPr>
            <p:grpSpPr>
              <a:xfrm>
                <a:off x="2376" y="4358"/>
                <a:ext cx="1622" cy="688"/>
                <a:chOff x="2823" y="1589"/>
                <a:chExt cx="2470" cy="1048"/>
              </a:xfrm>
            </p:grpSpPr>
            <p:grpSp>
              <p:nvGrpSpPr>
                <p:cNvPr id="1014" name="组合 1013"/>
                <p:cNvGrpSpPr/>
                <p:nvPr/>
              </p:nvGrpSpPr>
              <p:grpSpPr>
                <a:xfrm>
                  <a:off x="2823" y="1589"/>
                  <a:ext cx="1060" cy="1042"/>
                  <a:chOff x="3787" y="1587"/>
                  <a:chExt cx="1667" cy="1638"/>
                </a:xfrm>
              </p:grpSpPr>
              <p:grpSp>
                <p:nvGrpSpPr>
                  <p:cNvPr id="1015" name="组合 1014"/>
                  <p:cNvGrpSpPr/>
                  <p:nvPr/>
                </p:nvGrpSpPr>
                <p:grpSpPr>
                  <a:xfrm rot="0">
                    <a:off x="4102" y="1587"/>
                    <a:ext cx="1352" cy="1327"/>
                    <a:chOff x="10970" y="4059"/>
                    <a:chExt cx="1352" cy="1327"/>
                  </a:xfrm>
                </p:grpSpPr>
                <p:sp>
                  <p:nvSpPr>
                    <p:cNvPr id="1016" name="立方体 1015"/>
                    <p:cNvSpPr/>
                    <p:nvPr/>
                  </p:nvSpPr>
                  <p:spPr>
                    <a:xfrm>
                      <a:off x="11068" y="405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1017" name="立方体 1016"/>
                    <p:cNvSpPr/>
                    <p:nvPr/>
                  </p:nvSpPr>
                  <p:spPr>
                    <a:xfrm>
                      <a:off x="11017" y="4106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1018" name="立方体 1017"/>
                    <p:cNvSpPr/>
                    <p:nvPr/>
                  </p:nvSpPr>
                  <p:spPr>
                    <a:xfrm>
                      <a:off x="10970" y="4149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1019" name="直接连接符 1018"/>
                    <p:cNvCxnSpPr/>
                    <p:nvPr/>
                  </p:nvCxnSpPr>
                  <p:spPr>
                    <a:xfrm flipV="1">
                      <a:off x="10976" y="4579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0" name="直接连接符 1019"/>
                    <p:cNvCxnSpPr/>
                    <p:nvPr/>
                  </p:nvCxnSpPr>
                  <p:spPr>
                    <a:xfrm flipV="1">
                      <a:off x="10976" y="497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1" name="直接连接符 1020"/>
                    <p:cNvCxnSpPr/>
                    <p:nvPr/>
                  </p:nvCxnSpPr>
                  <p:spPr>
                    <a:xfrm rot="16200000" flipV="1">
                      <a:off x="10795" y="4786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2" name="直接连接符 1021"/>
                    <p:cNvCxnSpPr/>
                    <p:nvPr/>
                  </p:nvCxnSpPr>
                  <p:spPr>
                    <a:xfrm flipH="1" flipV="1">
                      <a:off x="11791" y="4193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23" name="组合 1022"/>
                  <p:cNvGrpSpPr/>
                  <p:nvPr/>
                </p:nvGrpSpPr>
                <p:grpSpPr>
                  <a:xfrm rot="0">
                    <a:off x="3787" y="1899"/>
                    <a:ext cx="1351" cy="1327"/>
                    <a:chOff x="10977" y="1137"/>
                    <a:chExt cx="1351" cy="1327"/>
                  </a:xfrm>
                </p:grpSpPr>
                <p:sp>
                  <p:nvSpPr>
                    <p:cNvPr id="1024" name="立方体 1023"/>
                    <p:cNvSpPr/>
                    <p:nvPr/>
                  </p:nvSpPr>
                  <p:spPr>
                    <a:xfrm>
                      <a:off x="11074" y="113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1025" name="立方体 1024"/>
                    <p:cNvSpPr/>
                    <p:nvPr/>
                  </p:nvSpPr>
                  <p:spPr>
                    <a:xfrm>
                      <a:off x="11024" y="1184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sp>
                  <p:nvSpPr>
                    <p:cNvPr id="1026" name="立方体 1025"/>
                    <p:cNvSpPr/>
                    <p:nvPr/>
                  </p:nvSpPr>
                  <p:spPr>
                    <a:xfrm>
                      <a:off x="10977" y="1227"/>
                      <a:ext cx="1254" cy="1230"/>
                    </a:xfrm>
                    <a:prstGeom prst="cube">
                      <a:avLst>
                        <a:gd name="adj" fmla="val 3616"/>
                      </a:avLst>
                    </a:prstGeom>
                    <a:solidFill>
                      <a:schemeClr val="accent1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lumMod val="75000"/>
                      </a:schemeClr>
                    </a:lnRef>
                    <a:fillRef idx="1">
                      <a:schemeClr val="accent1"/>
                    </a:fillRef>
                    <a:effectRef idx="0">
                      <a:srgbClr val="FFFFFF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:endParaRPr lang="zh-CN" altLang="en-US" sz="2865"/>
                    </a:p>
                  </p:txBody>
                </p:sp>
                <p:cxnSp>
                  <p:nvCxnSpPr>
                    <p:cNvPr id="1027" name="直接连接符 1026"/>
                    <p:cNvCxnSpPr/>
                    <p:nvPr/>
                  </p:nvCxnSpPr>
                  <p:spPr>
                    <a:xfrm flipV="1">
                      <a:off x="10982" y="1657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8" name="直接连接符 1027"/>
                    <p:cNvCxnSpPr/>
                    <p:nvPr/>
                  </p:nvCxnSpPr>
                  <p:spPr>
                    <a:xfrm flipV="1">
                      <a:off x="10982" y="2055"/>
                      <a:ext cx="1202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9" name="直接连接符 1028"/>
                    <p:cNvCxnSpPr/>
                    <p:nvPr/>
                  </p:nvCxnSpPr>
                  <p:spPr>
                    <a:xfrm rot="16200000" flipV="1">
                      <a:off x="10802" y="1864"/>
                      <a:ext cx="1179" cy="5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0" name="直接连接符 1029"/>
                    <p:cNvCxnSpPr/>
                    <p:nvPr/>
                  </p:nvCxnSpPr>
                  <p:spPr>
                    <a:xfrm flipH="1" flipV="1">
                      <a:off x="11798" y="1271"/>
                      <a:ext cx="7" cy="1193"/>
                    </a:xfrm>
                    <a:prstGeom prst="line">
                      <a:avLst/>
                    </a:prstGeom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rgbClr val="FFFFFF"/>
                    </a:fillRef>
                    <a:effectRef idx="0">
                      <a:srgbClr val="FFFFFF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031" name="文本框 1030"/>
                <p:cNvSpPr txBox="1"/>
                <p:nvPr/>
              </p:nvSpPr>
              <p:spPr>
                <a:xfrm>
                  <a:off x="3712" y="2057"/>
                  <a:ext cx="1581" cy="58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1910">
                      <a:latin typeface="Times New Roman" panose="02020603050405020304" charset="0"/>
                      <a:cs typeface="Times New Roman" panose="02020603050405020304" charset="0"/>
                    </a:rPr>
                    <a:t>D</a:t>
                  </a:r>
                  <a:r>
                    <a: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rPr>
                    <a:t>31_15</a:t>
                  </a:r>
                  <a:endParaRPr lang="en-US" altLang="zh-CN" sz="1910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  <p:cxnSp>
            <p:nvCxnSpPr>
              <p:cNvPr id="1032" name="直接箭头连接符 1031"/>
              <p:cNvCxnSpPr/>
              <p:nvPr/>
            </p:nvCxnSpPr>
            <p:spPr>
              <a:xfrm>
                <a:off x="3148" y="3015"/>
                <a:ext cx="1611" cy="45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33" name="直接箭头连接符 1032"/>
              <p:cNvCxnSpPr/>
              <p:nvPr/>
            </p:nvCxnSpPr>
            <p:spPr>
              <a:xfrm flipV="1">
                <a:off x="3148" y="3457"/>
                <a:ext cx="1604" cy="35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34" name="文本框 1033"/>
              <p:cNvSpPr txBox="1"/>
              <p:nvPr/>
            </p:nvSpPr>
            <p:spPr>
              <a:xfrm>
                <a:off x="4994" y="4665"/>
                <a:ext cx="748" cy="41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(d)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035" name="组合 1034"/>
              <p:cNvGrpSpPr/>
              <p:nvPr/>
            </p:nvGrpSpPr>
            <p:grpSpPr>
              <a:xfrm>
                <a:off x="4673" y="2604"/>
                <a:ext cx="3240" cy="1514"/>
                <a:chOff x="5031" y="2591"/>
                <a:chExt cx="3240" cy="1514"/>
              </a:xfrm>
            </p:grpSpPr>
            <p:grpSp>
              <p:nvGrpSpPr>
                <p:cNvPr id="1036" name="组合 1035"/>
                <p:cNvGrpSpPr/>
                <p:nvPr/>
              </p:nvGrpSpPr>
              <p:grpSpPr>
                <a:xfrm>
                  <a:off x="5031" y="2591"/>
                  <a:ext cx="2451" cy="1514"/>
                  <a:chOff x="6955" y="3935"/>
                  <a:chExt cx="2451" cy="1514"/>
                </a:xfrm>
              </p:grpSpPr>
              <p:sp>
                <p:nvSpPr>
                  <p:cNvPr id="1037" name="矩形 1036"/>
                  <p:cNvSpPr/>
                  <p:nvPr/>
                </p:nvSpPr>
                <p:spPr>
                  <a:xfrm>
                    <a:off x="7046" y="4172"/>
                    <a:ext cx="314" cy="1270"/>
                  </a:xfrm>
                  <a:prstGeom prst="rect">
                    <a:avLst/>
                  </a:prstGeom>
                  <a:solidFill>
                    <a:schemeClr val="accent5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/>
                  </a:p>
                </p:txBody>
              </p:sp>
              <p:sp>
                <p:nvSpPr>
                  <p:cNvPr id="1038" name="文本框 1037"/>
                  <p:cNvSpPr txBox="1"/>
                  <p:nvPr/>
                </p:nvSpPr>
                <p:spPr>
                  <a:xfrm rot="10800000">
                    <a:off x="6955" y="4096"/>
                    <a:ext cx="569" cy="1205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Concat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039" name="矩形 1038"/>
                  <p:cNvSpPr/>
                  <p:nvPr/>
                </p:nvSpPr>
                <p:spPr>
                  <a:xfrm>
                    <a:off x="7832" y="4174"/>
                    <a:ext cx="314" cy="1270"/>
                  </a:xfrm>
                  <a:prstGeom prst="rect">
                    <a:avLst/>
                  </a:prstGeom>
                  <a:solidFill>
                    <a:srgbClr val="E48BEC"/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endParaRPr>
                  </a:p>
                </p:txBody>
              </p:sp>
              <p:sp>
                <p:nvSpPr>
                  <p:cNvPr id="1040" name="文本框 1039"/>
                  <p:cNvSpPr txBox="1"/>
                  <p:nvPr/>
                </p:nvSpPr>
                <p:spPr>
                  <a:xfrm rot="10800000">
                    <a:off x="7760" y="3983"/>
                    <a:ext cx="545" cy="1466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Conv1x1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sp>
                <p:nvSpPr>
                  <p:cNvPr id="1041" name="矩形 1040"/>
                  <p:cNvSpPr/>
                  <p:nvPr/>
                </p:nvSpPr>
                <p:spPr>
                  <a:xfrm>
                    <a:off x="8609" y="4172"/>
                    <a:ext cx="314" cy="1270"/>
                  </a:xfrm>
                  <a:prstGeom prst="rect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solidFill>
                      <a:schemeClr val="accent4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lumMod val="75000"/>
                    </a:schemeClr>
                  </a:lnRef>
                  <a:fillRef idx="1">
                    <a:schemeClr val="accent1"/>
                  </a:fillRef>
                  <a:effectRef idx="0">
                    <a:srgbClr val="FFFFFF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en-US" altLang="zh-CN" sz="2865"/>
                  </a:p>
                </p:txBody>
              </p:sp>
              <p:sp>
                <p:nvSpPr>
                  <p:cNvPr id="1042" name="文本框 1041"/>
                  <p:cNvSpPr txBox="1"/>
                  <p:nvPr/>
                </p:nvSpPr>
                <p:spPr>
                  <a:xfrm rot="10800000">
                    <a:off x="8548" y="3935"/>
                    <a:ext cx="545" cy="1205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p>
                    <a:r>
                      <a:rPr lang="en-US" altLang="zh-CN" sz="2545">
                        <a:latin typeface="Times New Roman" panose="02020603050405020304" charset="0"/>
                        <a:cs typeface="Times New Roman" panose="02020603050405020304" charset="0"/>
                      </a:rPr>
                      <a:t>CA</a:t>
                    </a:r>
                    <a:endParaRPr lang="en-US" altLang="zh-CN" sz="2545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  <p:cxnSp>
                <p:nvCxnSpPr>
                  <p:cNvPr id="1043" name="直接箭头连接符 1042"/>
                  <p:cNvCxnSpPr/>
                  <p:nvPr/>
                </p:nvCxnSpPr>
                <p:spPr>
                  <a:xfrm>
                    <a:off x="8157" y="4820"/>
                    <a:ext cx="46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4" name="直接箭头连接符 1043"/>
                  <p:cNvCxnSpPr/>
                  <p:nvPr/>
                </p:nvCxnSpPr>
                <p:spPr>
                  <a:xfrm>
                    <a:off x="8923" y="4822"/>
                    <a:ext cx="48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5" name="直接箭头连接符 1044"/>
                  <p:cNvCxnSpPr/>
                  <p:nvPr/>
                </p:nvCxnSpPr>
                <p:spPr>
                  <a:xfrm>
                    <a:off x="7369" y="4802"/>
                    <a:ext cx="463" cy="3"/>
                  </a:xfrm>
                  <a:prstGeom prst="straightConnector1">
                    <a:avLst/>
                  </a:prstGeom>
                  <a:ln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rgbClr val="FFFFFF"/>
                  </a:fillRef>
                  <a:effectRef idx="0">
                    <a:srgbClr val="FFFFFF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46" name="组合 1045"/>
                <p:cNvGrpSpPr/>
                <p:nvPr/>
              </p:nvGrpSpPr>
              <p:grpSpPr>
                <a:xfrm>
                  <a:off x="7276" y="3046"/>
                  <a:ext cx="995" cy="1015"/>
                  <a:chOff x="2444" y="1589"/>
                  <a:chExt cx="1516" cy="1546"/>
                </a:xfrm>
              </p:grpSpPr>
              <p:grpSp>
                <p:nvGrpSpPr>
                  <p:cNvPr id="1047" name="组合 1046"/>
                  <p:cNvGrpSpPr/>
                  <p:nvPr/>
                </p:nvGrpSpPr>
                <p:grpSpPr>
                  <a:xfrm>
                    <a:off x="2823" y="1589"/>
                    <a:ext cx="1060" cy="1042"/>
                    <a:chOff x="3787" y="1587"/>
                    <a:chExt cx="1667" cy="1638"/>
                  </a:xfrm>
                </p:grpSpPr>
                <p:grpSp>
                  <p:nvGrpSpPr>
                    <p:cNvPr id="1048" name="组合 1047"/>
                    <p:cNvGrpSpPr/>
                    <p:nvPr/>
                  </p:nvGrpSpPr>
                  <p:grpSpPr>
                    <a:xfrm rot="0">
                      <a:off x="4102" y="1587"/>
                      <a:ext cx="1352" cy="1327"/>
                      <a:chOff x="10970" y="4059"/>
                      <a:chExt cx="1352" cy="1327"/>
                    </a:xfrm>
                  </p:grpSpPr>
                  <p:sp>
                    <p:nvSpPr>
                      <p:cNvPr id="1049" name="立方体 1048"/>
                      <p:cNvSpPr/>
                      <p:nvPr/>
                    </p:nvSpPr>
                    <p:spPr>
                      <a:xfrm>
                        <a:off x="11068" y="405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1050" name="立方体 1049"/>
                      <p:cNvSpPr/>
                      <p:nvPr/>
                    </p:nvSpPr>
                    <p:spPr>
                      <a:xfrm>
                        <a:off x="11017" y="4106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1051" name="立方体 1050"/>
                      <p:cNvSpPr/>
                      <p:nvPr/>
                    </p:nvSpPr>
                    <p:spPr>
                      <a:xfrm>
                        <a:off x="10970" y="4149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1052" name="直接连接符 1051"/>
                      <p:cNvCxnSpPr/>
                      <p:nvPr/>
                    </p:nvCxnSpPr>
                    <p:spPr>
                      <a:xfrm flipV="1">
                        <a:off x="10976" y="4579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3" name="直接连接符 1052"/>
                      <p:cNvCxnSpPr/>
                      <p:nvPr/>
                    </p:nvCxnSpPr>
                    <p:spPr>
                      <a:xfrm flipV="1">
                        <a:off x="10976" y="497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4" name="直接连接符 1053"/>
                      <p:cNvCxnSpPr/>
                      <p:nvPr/>
                    </p:nvCxnSpPr>
                    <p:spPr>
                      <a:xfrm rot="16200000" flipV="1">
                        <a:off x="10795" y="4786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5" name="直接连接符 1054"/>
                      <p:cNvCxnSpPr/>
                      <p:nvPr/>
                    </p:nvCxnSpPr>
                    <p:spPr>
                      <a:xfrm flipH="1" flipV="1">
                        <a:off x="11791" y="4193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56" name="组合 1055"/>
                    <p:cNvGrpSpPr/>
                    <p:nvPr/>
                  </p:nvGrpSpPr>
                  <p:grpSpPr>
                    <a:xfrm rot="0">
                      <a:off x="3787" y="1899"/>
                      <a:ext cx="1351" cy="1327"/>
                      <a:chOff x="10977" y="1137"/>
                      <a:chExt cx="1351" cy="1327"/>
                    </a:xfrm>
                  </p:grpSpPr>
                  <p:sp>
                    <p:nvSpPr>
                      <p:cNvPr id="1057" name="立方体 1056"/>
                      <p:cNvSpPr/>
                      <p:nvPr/>
                    </p:nvSpPr>
                    <p:spPr>
                      <a:xfrm>
                        <a:off x="11074" y="113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1058" name="立方体 1057"/>
                      <p:cNvSpPr/>
                      <p:nvPr/>
                    </p:nvSpPr>
                    <p:spPr>
                      <a:xfrm>
                        <a:off x="11024" y="1184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sp>
                    <p:nvSpPr>
                      <p:cNvPr id="1059" name="立方体 1058"/>
                      <p:cNvSpPr/>
                      <p:nvPr/>
                    </p:nvSpPr>
                    <p:spPr>
                      <a:xfrm>
                        <a:off x="10977" y="1227"/>
                        <a:ext cx="1254" cy="1230"/>
                      </a:xfrm>
                      <a:prstGeom prst="cube">
                        <a:avLst>
                          <a:gd name="adj" fmla="val 3616"/>
                        </a:avLst>
                      </a:prstGeom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lumMod val="7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rgbClr val="FFFFFF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:endParaRPr lang="zh-CN" altLang="en-US" sz="2865"/>
                      </a:p>
                    </p:txBody>
                  </p:sp>
                  <p:cxnSp>
                    <p:nvCxnSpPr>
                      <p:cNvPr id="1060" name="直接连接符 1059"/>
                      <p:cNvCxnSpPr/>
                      <p:nvPr/>
                    </p:nvCxnSpPr>
                    <p:spPr>
                      <a:xfrm flipV="1">
                        <a:off x="10982" y="1657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1" name="直接连接符 1060"/>
                      <p:cNvCxnSpPr/>
                      <p:nvPr/>
                    </p:nvCxnSpPr>
                    <p:spPr>
                      <a:xfrm flipV="1">
                        <a:off x="10982" y="2055"/>
                        <a:ext cx="1202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2" name="直接连接符 1061"/>
                      <p:cNvCxnSpPr/>
                      <p:nvPr/>
                    </p:nvCxnSpPr>
                    <p:spPr>
                      <a:xfrm rot="16200000" flipV="1">
                        <a:off x="10802" y="1864"/>
                        <a:ext cx="1179" cy="5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3" name="直接连接符 1062"/>
                      <p:cNvCxnSpPr/>
                      <p:nvPr/>
                    </p:nvCxnSpPr>
                    <p:spPr>
                      <a:xfrm flipH="1" flipV="1">
                        <a:off x="11798" y="1271"/>
                        <a:ext cx="7" cy="1193"/>
                      </a:xfrm>
                      <a:prstGeom prst="line">
                        <a:avLst/>
                      </a:prstGeom>
                      <a:ln>
                        <a:solidFill>
                          <a:schemeClr val="accent1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rgbClr val="FFFFFF"/>
                      </a:fillRef>
                      <a:effectRef idx="0">
                        <a:srgbClr val="FFFFFF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1064" name="文本框 1063"/>
                  <p:cNvSpPr txBox="1"/>
                  <p:nvPr/>
                </p:nvSpPr>
                <p:spPr>
                  <a:xfrm>
                    <a:off x="2444" y="2554"/>
                    <a:ext cx="1516" cy="58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p>
                    <a:r>
                      <a:rPr lang="en-US" altLang="zh-CN" sz="1910">
                        <a:latin typeface="Times New Roman" panose="02020603050405020304" charset="0"/>
                        <a:cs typeface="Times New Roman" panose="02020603050405020304" charset="0"/>
                      </a:rPr>
                      <a:t>De</a:t>
                    </a:r>
                    <a:r>
                      <a:rPr lang="en-US" altLang="zh-CN" sz="1910" baseline="-25000">
                        <a:latin typeface="Times New Roman" panose="02020603050405020304" charset="0"/>
                        <a:cs typeface="Times New Roman" panose="02020603050405020304" charset="0"/>
                      </a:rPr>
                      <a:t>31_15</a:t>
                    </a:r>
                    <a:endParaRPr lang="en-US" altLang="zh-CN" sz="1910" baseline="-25000">
                      <a:latin typeface="Times New Roman" panose="02020603050405020304" charset="0"/>
                      <a:cs typeface="Times New Roman" panose="02020603050405020304" charset="0"/>
                    </a:endParaRPr>
                  </a:p>
                </p:txBody>
              </p:sp>
            </p:grpSp>
          </p:grpSp>
        </p:grpSp>
        <p:grpSp>
          <p:nvGrpSpPr>
            <p:cNvPr id="1120" name="组合 1119"/>
            <p:cNvGrpSpPr/>
            <p:nvPr/>
          </p:nvGrpSpPr>
          <p:grpSpPr>
            <a:xfrm>
              <a:off x="5742" y="4958"/>
              <a:ext cx="335" cy="324"/>
              <a:chOff x="6139" y="4066"/>
              <a:chExt cx="414" cy="400"/>
            </a:xfrm>
          </p:grpSpPr>
          <p:grpSp>
            <p:nvGrpSpPr>
              <p:cNvPr id="1121" name="组合 1120"/>
              <p:cNvGrpSpPr/>
              <p:nvPr/>
            </p:nvGrpSpPr>
            <p:grpSpPr>
              <a:xfrm rot="0">
                <a:off x="6199" y="4066"/>
                <a:ext cx="355" cy="359"/>
                <a:chOff x="8906" y="4154"/>
                <a:chExt cx="1254" cy="1237"/>
              </a:xfrm>
              <a:solidFill>
                <a:srgbClr val="6AA242"/>
              </a:solidFill>
            </p:grpSpPr>
            <p:sp>
              <p:nvSpPr>
                <p:cNvPr id="1122" name="立方体 1121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123" name="直接连接符 1122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24" name="直接连接符 1123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25" name="直接连接符 1124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26" name="直接连接符 1125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7" name="组合 1126"/>
              <p:cNvGrpSpPr/>
              <p:nvPr/>
            </p:nvGrpSpPr>
            <p:grpSpPr>
              <a:xfrm rot="0">
                <a:off x="6139" y="4108"/>
                <a:ext cx="355" cy="359"/>
                <a:chOff x="9222" y="1662"/>
                <a:chExt cx="1254" cy="1237"/>
              </a:xfrm>
              <a:solidFill>
                <a:srgbClr val="DFFDC9"/>
              </a:solidFill>
            </p:grpSpPr>
            <p:sp>
              <p:nvSpPr>
                <p:cNvPr id="1128" name="立方体 1127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129" name="直接连接符 1128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30" name="直接连接符 1129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31" name="直接连接符 1130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32" name="直接连接符 1131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33" name="组合 1132"/>
            <p:cNvGrpSpPr/>
            <p:nvPr/>
          </p:nvGrpSpPr>
          <p:grpSpPr>
            <a:xfrm>
              <a:off x="6254" y="5344"/>
              <a:ext cx="335" cy="324"/>
              <a:chOff x="6139" y="4066"/>
              <a:chExt cx="414" cy="400"/>
            </a:xfrm>
          </p:grpSpPr>
          <p:grpSp>
            <p:nvGrpSpPr>
              <p:cNvPr id="1134" name="组合 1133"/>
              <p:cNvGrpSpPr/>
              <p:nvPr/>
            </p:nvGrpSpPr>
            <p:grpSpPr>
              <a:xfrm rot="0">
                <a:off x="6199" y="4066"/>
                <a:ext cx="355" cy="359"/>
                <a:chOff x="8906" y="4154"/>
                <a:chExt cx="1254" cy="1237"/>
              </a:xfrm>
              <a:solidFill>
                <a:srgbClr val="6AA242"/>
              </a:solidFill>
            </p:grpSpPr>
            <p:sp>
              <p:nvSpPr>
                <p:cNvPr id="1135" name="立方体 1134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136" name="直接连接符 1135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37" name="直接连接符 1136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38" name="直接连接符 1137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39" name="直接连接符 1138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40" name="组合 1139"/>
              <p:cNvGrpSpPr/>
              <p:nvPr/>
            </p:nvGrpSpPr>
            <p:grpSpPr>
              <a:xfrm rot="0">
                <a:off x="6139" y="4108"/>
                <a:ext cx="355" cy="359"/>
                <a:chOff x="9222" y="1662"/>
                <a:chExt cx="1254" cy="1237"/>
              </a:xfrm>
              <a:solidFill>
                <a:srgbClr val="DFFDC9"/>
              </a:solidFill>
            </p:grpSpPr>
            <p:sp>
              <p:nvSpPr>
                <p:cNvPr id="1141" name="立方体 1140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142" name="直接连接符 1141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43" name="直接连接符 1142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44" name="直接连接符 1143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45" name="直接连接符 1144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146" name="组合 1145"/>
            <p:cNvGrpSpPr/>
            <p:nvPr/>
          </p:nvGrpSpPr>
          <p:grpSpPr>
            <a:xfrm>
              <a:off x="5869" y="5566"/>
              <a:ext cx="335" cy="324"/>
              <a:chOff x="6139" y="4066"/>
              <a:chExt cx="414" cy="400"/>
            </a:xfrm>
          </p:grpSpPr>
          <p:grpSp>
            <p:nvGrpSpPr>
              <p:cNvPr id="1147" name="组合 1146"/>
              <p:cNvGrpSpPr/>
              <p:nvPr/>
            </p:nvGrpSpPr>
            <p:grpSpPr>
              <a:xfrm rot="0">
                <a:off x="6199" y="4066"/>
                <a:ext cx="355" cy="359"/>
                <a:chOff x="8906" y="4154"/>
                <a:chExt cx="1254" cy="1237"/>
              </a:xfrm>
              <a:solidFill>
                <a:srgbClr val="6AA242"/>
              </a:solidFill>
            </p:grpSpPr>
            <p:sp>
              <p:nvSpPr>
                <p:cNvPr id="1148" name="立方体 1147"/>
                <p:cNvSpPr/>
                <p:nvPr/>
              </p:nvSpPr>
              <p:spPr>
                <a:xfrm>
                  <a:off x="8906" y="4154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149" name="直接连接符 1148"/>
                <p:cNvCxnSpPr/>
                <p:nvPr/>
              </p:nvCxnSpPr>
              <p:spPr>
                <a:xfrm flipV="1">
                  <a:off x="8912" y="4584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50" name="直接连接符 1149"/>
                <p:cNvCxnSpPr/>
                <p:nvPr/>
              </p:nvCxnSpPr>
              <p:spPr>
                <a:xfrm flipV="1">
                  <a:off x="8912" y="4982"/>
                  <a:ext cx="1202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51" name="直接连接符 1150"/>
                <p:cNvCxnSpPr/>
                <p:nvPr/>
              </p:nvCxnSpPr>
              <p:spPr>
                <a:xfrm rot="16200000" flipV="1">
                  <a:off x="8731" y="4791"/>
                  <a:ext cx="1179" cy="5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52" name="直接连接符 1151"/>
                <p:cNvCxnSpPr/>
                <p:nvPr/>
              </p:nvCxnSpPr>
              <p:spPr>
                <a:xfrm flipH="1" flipV="1">
                  <a:off x="9727" y="4198"/>
                  <a:ext cx="7" cy="1193"/>
                </a:xfrm>
                <a:prstGeom prst="line">
                  <a:avLst/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53" name="组合 1152"/>
              <p:cNvGrpSpPr/>
              <p:nvPr/>
            </p:nvGrpSpPr>
            <p:grpSpPr>
              <a:xfrm rot="0">
                <a:off x="6139" y="4108"/>
                <a:ext cx="355" cy="359"/>
                <a:chOff x="9222" y="1662"/>
                <a:chExt cx="1254" cy="1237"/>
              </a:xfrm>
              <a:solidFill>
                <a:srgbClr val="DFFDC9"/>
              </a:solidFill>
            </p:grpSpPr>
            <p:sp>
              <p:nvSpPr>
                <p:cNvPr id="1154" name="立方体 1153"/>
                <p:cNvSpPr/>
                <p:nvPr/>
              </p:nvSpPr>
              <p:spPr>
                <a:xfrm>
                  <a:off x="9222" y="1662"/>
                  <a:ext cx="1254" cy="1230"/>
                </a:xfrm>
                <a:prstGeom prst="cube">
                  <a:avLst>
                    <a:gd name="adj" fmla="val 3616"/>
                  </a:avLst>
                </a:prstGeom>
                <a:grpFill/>
                <a:ln w="6350">
                  <a:solidFill>
                    <a:srgbClr val="28726C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1155" name="直接连接符 1154"/>
                <p:cNvCxnSpPr/>
                <p:nvPr/>
              </p:nvCxnSpPr>
              <p:spPr>
                <a:xfrm flipV="1">
                  <a:off x="9227" y="2092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56" name="直接连接符 1155"/>
                <p:cNvCxnSpPr/>
                <p:nvPr/>
              </p:nvCxnSpPr>
              <p:spPr>
                <a:xfrm flipV="1">
                  <a:off x="9227" y="2490"/>
                  <a:ext cx="1202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57" name="直接连接符 1156"/>
                <p:cNvCxnSpPr/>
                <p:nvPr/>
              </p:nvCxnSpPr>
              <p:spPr>
                <a:xfrm rot="16200000" flipV="1">
                  <a:off x="9047" y="2299"/>
                  <a:ext cx="1179" cy="5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158" name="直接连接符 1157"/>
                <p:cNvCxnSpPr/>
                <p:nvPr/>
              </p:nvCxnSpPr>
              <p:spPr>
                <a:xfrm flipH="1" flipV="1">
                  <a:off x="10043" y="1706"/>
                  <a:ext cx="7" cy="1193"/>
                </a:xfrm>
                <a:prstGeom prst="line">
                  <a:avLst/>
                </a:prstGeom>
                <a:grpFill/>
                <a:ln>
                  <a:solidFill>
                    <a:srgbClr val="28726C"/>
                  </a:solidFill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162" name="组合 1161"/>
          <p:cNvGrpSpPr/>
          <p:nvPr/>
        </p:nvGrpSpPr>
        <p:grpSpPr>
          <a:xfrm rot="0">
            <a:off x="3544309" y="10387457"/>
            <a:ext cx="7485573" cy="615872"/>
            <a:chOff x="22539" y="40886"/>
            <a:chExt cx="7411" cy="610"/>
          </a:xfrm>
        </p:grpSpPr>
        <p:grpSp>
          <p:nvGrpSpPr>
            <p:cNvPr id="1163" name="组合 1162"/>
            <p:cNvGrpSpPr/>
            <p:nvPr/>
          </p:nvGrpSpPr>
          <p:grpSpPr>
            <a:xfrm rot="5400000">
              <a:off x="22971" y="40494"/>
              <a:ext cx="569" cy="1434"/>
              <a:chOff x="20006" y="39022"/>
              <a:chExt cx="760" cy="2816"/>
            </a:xfrm>
          </p:grpSpPr>
          <p:sp>
            <p:nvSpPr>
              <p:cNvPr id="1164" name="矩形 1163"/>
              <p:cNvSpPr/>
              <p:nvPr>
                <p:custDataLst>
                  <p:tags r:id="rId1"/>
                </p:custDataLst>
              </p:nvPr>
            </p:nvSpPr>
            <p:spPr>
              <a:xfrm>
                <a:off x="20019" y="39311"/>
                <a:ext cx="606" cy="252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865"/>
              </a:p>
            </p:txBody>
          </p:sp>
          <p:sp>
            <p:nvSpPr>
              <p:cNvPr id="1165" name="文本框 1164"/>
              <p:cNvSpPr txBox="1"/>
              <p:nvPr>
                <p:custDataLst>
                  <p:tags r:id="rId2"/>
                </p:custDataLst>
              </p:nvPr>
            </p:nvSpPr>
            <p:spPr>
              <a:xfrm rot="10800000">
                <a:off x="20006" y="39022"/>
                <a:ext cx="760" cy="26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Concat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p:grpSp>
          <p:nvGrpSpPr>
            <p:cNvPr id="1166" name="组合 1165"/>
            <p:cNvGrpSpPr/>
            <p:nvPr/>
          </p:nvGrpSpPr>
          <p:grpSpPr>
            <a:xfrm rot="0">
              <a:off x="23470" y="40886"/>
              <a:ext cx="6480" cy="551"/>
              <a:chOff x="33922" y="39991"/>
              <a:chExt cx="5308" cy="551"/>
            </a:xfrm>
          </p:grpSpPr>
          <p:sp>
            <p:nvSpPr>
              <p:cNvPr id="1167" name="文本框 1166"/>
              <p:cNvSpPr txBox="1"/>
              <p:nvPr/>
            </p:nvSpPr>
            <p:spPr>
              <a:xfrm>
                <a:off x="34261" y="39991"/>
                <a:ext cx="4969" cy="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Concatenate along the last dimension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168" name="对象 1167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922" y="39991"/>
              <a:ext cx="290" cy="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69" name="" r:id="rId3" imgW="114300" imgH="215900" progId="Equation.KSEE3">
                      <p:embed/>
                    </p:oleObj>
                  </mc:Choice>
                  <mc:Fallback>
                    <p:oleObj name="" r:id="rId3" imgW="114300" imgH="2159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922" y="39991"/>
                            <a:ext cx="290" cy="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70" name="组合 1169"/>
          <p:cNvGrpSpPr/>
          <p:nvPr/>
        </p:nvGrpSpPr>
        <p:grpSpPr>
          <a:xfrm rot="0">
            <a:off x="10597575" y="10378367"/>
            <a:ext cx="4380641" cy="614862"/>
            <a:chOff x="22876" y="40886"/>
            <a:chExt cx="4772" cy="609"/>
          </a:xfrm>
        </p:grpSpPr>
        <p:grpSp>
          <p:nvGrpSpPr>
            <p:cNvPr id="1171" name="组合 1170"/>
            <p:cNvGrpSpPr/>
            <p:nvPr/>
          </p:nvGrpSpPr>
          <p:grpSpPr>
            <a:xfrm rot="5400000">
              <a:off x="23308" y="40493"/>
              <a:ext cx="569" cy="1434"/>
              <a:chOff x="20005" y="38359"/>
              <a:chExt cx="760" cy="2816"/>
            </a:xfrm>
          </p:grpSpPr>
          <p:sp>
            <p:nvSpPr>
              <p:cNvPr id="1172" name="矩形 1171"/>
              <p:cNvSpPr/>
              <p:nvPr>
                <p:custDataLst>
                  <p:tags r:id="rId5"/>
                </p:custDataLst>
              </p:nvPr>
            </p:nvSpPr>
            <p:spPr>
              <a:xfrm>
                <a:off x="20019" y="39566"/>
                <a:ext cx="604" cy="1609"/>
              </a:xfrm>
              <a:prstGeom prst="rect">
                <a:avLst/>
              </a:prstGeom>
              <a:solidFill>
                <a:srgbClr val="F5B7BF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865"/>
              </a:p>
            </p:txBody>
          </p:sp>
          <p:sp>
            <p:nvSpPr>
              <p:cNvPr id="1173" name="文本框 1172"/>
              <p:cNvSpPr txBox="1"/>
              <p:nvPr>
                <p:custDataLst>
                  <p:tags r:id="rId6"/>
                </p:custDataLst>
              </p:nvPr>
            </p:nvSpPr>
            <p:spPr>
              <a:xfrm rot="10800000">
                <a:off x="20005" y="38359"/>
                <a:ext cx="760" cy="268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  <a:sym typeface="+mn-ea"/>
                  </a:rPr>
                  <a:t>CA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  <a:sym typeface="+mn-ea"/>
                </a:endParaRPr>
              </a:p>
            </p:txBody>
          </p:sp>
        </p:grpSp>
        <p:grpSp>
          <p:nvGrpSpPr>
            <p:cNvPr id="1174" name="组合 1173"/>
            <p:cNvGrpSpPr/>
            <p:nvPr/>
          </p:nvGrpSpPr>
          <p:grpSpPr>
            <a:xfrm rot="0">
              <a:off x="23470" y="40886"/>
              <a:ext cx="4178" cy="551"/>
              <a:chOff x="33922" y="39991"/>
              <a:chExt cx="3422" cy="551"/>
            </a:xfrm>
          </p:grpSpPr>
          <p:sp>
            <p:nvSpPr>
              <p:cNvPr id="1175" name="文本框 1174"/>
              <p:cNvSpPr txBox="1"/>
              <p:nvPr/>
            </p:nvSpPr>
            <p:spPr>
              <a:xfrm>
                <a:off x="34152" y="40011"/>
                <a:ext cx="3192" cy="4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Coordinate Attention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aphicFrame>
            <p:nvGraphicFramePr>
              <p:cNvPr id="1176" name="对象 1175">
                <a:hlinkClick r:id="" action="ppaction://ole?verb=0"/>
              </p:cNvPr>
              <p:cNvGraphicFramePr>
                <a:graphicFrameLocks noChangeAspect="1"/>
              </p:cNvGraphicFramePr>
              <p:nvPr/>
            </p:nvGraphicFramePr>
            <p:xfrm>
              <a:off x="33922" y="39991"/>
              <a:ext cx="290" cy="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77" name="" r:id="rId7" imgW="114300" imgH="215900" progId="Equation.KSEE3">
                      <p:embed/>
                    </p:oleObj>
                  </mc:Choice>
                  <mc:Fallback>
                    <p:oleObj name="" r:id="rId7" imgW="114300" imgH="215900" progId="Equation.KSEE3">
                      <p:embed/>
                      <p:pic>
                        <p:nvPicPr>
                          <p:cNvPr id="0" name="图片 198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3922" y="39991"/>
                            <a:ext cx="290" cy="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3" name="组合 32"/>
          <p:cNvGrpSpPr/>
          <p:nvPr/>
        </p:nvGrpSpPr>
        <p:grpSpPr>
          <a:xfrm>
            <a:off x="3393440" y="935990"/>
            <a:ext cx="14136370" cy="10273030"/>
            <a:chOff x="3143" y="678"/>
            <a:chExt cx="22262" cy="16178"/>
          </a:xfrm>
        </p:grpSpPr>
        <p:sp>
          <p:nvSpPr>
            <p:cNvPr id="1179" name="矩形 1178"/>
            <p:cNvSpPr/>
            <p:nvPr/>
          </p:nvSpPr>
          <p:spPr>
            <a:xfrm>
              <a:off x="3143" y="14772"/>
              <a:ext cx="22260" cy="2084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40000"/>
              </a:schemeClr>
            </a:solidFill>
            <a:ln w="19050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2865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3143" y="678"/>
              <a:ext cx="22262" cy="13740"/>
              <a:chOff x="3143" y="678"/>
              <a:chExt cx="22262" cy="13740"/>
            </a:xfrm>
          </p:grpSpPr>
          <p:sp>
            <p:nvSpPr>
              <p:cNvPr id="1178" name="矩形 1177"/>
              <p:cNvSpPr/>
              <p:nvPr/>
            </p:nvSpPr>
            <p:spPr>
              <a:xfrm>
                <a:off x="3143" y="678"/>
                <a:ext cx="22261" cy="137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5000"/>
                </a:schemeClr>
              </a:solidFill>
              <a:ln w="19050" cmpd="sng"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4" name="矩形 3"/>
              <p:cNvSpPr/>
              <p:nvPr/>
            </p:nvSpPr>
            <p:spPr>
              <a:xfrm rot="10800000">
                <a:off x="5498" y="1391"/>
                <a:ext cx="908" cy="7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5" name="矩形 4"/>
              <p:cNvSpPr/>
              <p:nvPr/>
            </p:nvSpPr>
            <p:spPr>
              <a:xfrm rot="10800000">
                <a:off x="5498" y="1321"/>
                <a:ext cx="908" cy="7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6" name="矩形 5"/>
              <p:cNvSpPr/>
              <p:nvPr/>
            </p:nvSpPr>
            <p:spPr>
              <a:xfrm rot="10800000">
                <a:off x="5498" y="1243"/>
                <a:ext cx="908" cy="7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7" name="矩形 6"/>
              <p:cNvSpPr/>
              <p:nvPr/>
            </p:nvSpPr>
            <p:spPr>
              <a:xfrm rot="10800000">
                <a:off x="5498" y="1063"/>
                <a:ext cx="908" cy="7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8" name="矩形 7"/>
              <p:cNvSpPr/>
              <p:nvPr/>
            </p:nvSpPr>
            <p:spPr>
              <a:xfrm rot="10800000">
                <a:off x="5498" y="991"/>
                <a:ext cx="908" cy="7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9" name="矩形 8"/>
              <p:cNvSpPr/>
              <p:nvPr/>
            </p:nvSpPr>
            <p:spPr>
              <a:xfrm rot="10800000">
                <a:off x="5498" y="915"/>
                <a:ext cx="908" cy="7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3413" y="925"/>
                <a:ext cx="1931" cy="1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rPr>
                  <a:t>255_127</a:t>
                </a:r>
                <a:endParaRPr lang="en-US" altLang="zh-CN" sz="2545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0800000">
                <a:off x="5498" y="2986"/>
                <a:ext cx="908" cy="77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7" name="矩形 16"/>
              <p:cNvSpPr/>
              <p:nvPr/>
            </p:nvSpPr>
            <p:spPr>
              <a:xfrm rot="10800000">
                <a:off x="5498" y="2914"/>
                <a:ext cx="908" cy="77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8" name="矩形 17"/>
              <p:cNvSpPr/>
              <p:nvPr/>
            </p:nvSpPr>
            <p:spPr>
              <a:xfrm rot="10800000">
                <a:off x="5498" y="2838"/>
                <a:ext cx="908" cy="776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9" name="矩形 18"/>
              <p:cNvSpPr/>
              <p:nvPr/>
            </p:nvSpPr>
            <p:spPr>
              <a:xfrm rot="10800000">
                <a:off x="5498" y="2655"/>
                <a:ext cx="908" cy="7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0" name="矩形 19"/>
              <p:cNvSpPr/>
              <p:nvPr/>
            </p:nvSpPr>
            <p:spPr>
              <a:xfrm rot="10800000">
                <a:off x="5498" y="2585"/>
                <a:ext cx="908" cy="7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1" name="矩形 20"/>
              <p:cNvSpPr/>
              <p:nvPr/>
            </p:nvSpPr>
            <p:spPr>
              <a:xfrm rot="10800000">
                <a:off x="5498" y="2509"/>
                <a:ext cx="908" cy="776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3552" y="2585"/>
                <a:ext cx="2093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rPr>
                  <a:t>127_63</a:t>
                </a:r>
                <a:endParaRPr lang="en-US" altLang="zh-CN" sz="2545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 rot="10800000">
                <a:off x="5498" y="4656"/>
                <a:ext cx="908" cy="7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6" name="矩形 25"/>
              <p:cNvSpPr/>
              <p:nvPr/>
            </p:nvSpPr>
            <p:spPr>
              <a:xfrm rot="10800000">
                <a:off x="5498" y="4586"/>
                <a:ext cx="908" cy="7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7" name="矩形 26"/>
              <p:cNvSpPr/>
              <p:nvPr/>
            </p:nvSpPr>
            <p:spPr>
              <a:xfrm rot="10800000">
                <a:off x="5498" y="4508"/>
                <a:ext cx="908" cy="77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8" name="矩形 27"/>
              <p:cNvSpPr/>
              <p:nvPr/>
            </p:nvSpPr>
            <p:spPr>
              <a:xfrm rot="10800000">
                <a:off x="5498" y="4327"/>
                <a:ext cx="908" cy="7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9" name="矩形 28"/>
              <p:cNvSpPr/>
              <p:nvPr/>
            </p:nvSpPr>
            <p:spPr>
              <a:xfrm rot="10800000">
                <a:off x="5498" y="4257"/>
                <a:ext cx="908" cy="7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0" name="矩形 29"/>
              <p:cNvSpPr/>
              <p:nvPr/>
            </p:nvSpPr>
            <p:spPr>
              <a:xfrm rot="10800000">
                <a:off x="5498" y="4181"/>
                <a:ext cx="908" cy="776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3704" y="4222"/>
                <a:ext cx="2093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rPr>
                  <a:t>63_31</a:t>
                </a:r>
                <a:endParaRPr lang="en-US" altLang="zh-CN" sz="2545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10800000">
                <a:off x="5498" y="6256"/>
                <a:ext cx="908" cy="7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5" name="矩形 34"/>
              <p:cNvSpPr/>
              <p:nvPr/>
            </p:nvSpPr>
            <p:spPr>
              <a:xfrm rot="10800000">
                <a:off x="5498" y="6186"/>
                <a:ext cx="908" cy="7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6" name="矩形 35"/>
              <p:cNvSpPr/>
              <p:nvPr/>
            </p:nvSpPr>
            <p:spPr>
              <a:xfrm rot="10800000">
                <a:off x="5498" y="6110"/>
                <a:ext cx="908" cy="7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7" name="矩形 36"/>
              <p:cNvSpPr/>
              <p:nvPr/>
            </p:nvSpPr>
            <p:spPr>
              <a:xfrm rot="10800000">
                <a:off x="5498" y="5929"/>
                <a:ext cx="908" cy="7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8" name="矩形 37"/>
              <p:cNvSpPr/>
              <p:nvPr/>
            </p:nvSpPr>
            <p:spPr>
              <a:xfrm rot="10800000">
                <a:off x="5498" y="5859"/>
                <a:ext cx="908" cy="7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39" name="矩形 38"/>
              <p:cNvSpPr/>
              <p:nvPr/>
            </p:nvSpPr>
            <p:spPr>
              <a:xfrm rot="10800000">
                <a:off x="5498" y="5781"/>
                <a:ext cx="908" cy="77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3332" y="5790"/>
                <a:ext cx="2095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r>
                  <a: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rPr>
                  <a:t>255_127</a:t>
                </a:r>
                <a:endParaRPr lang="en-US" altLang="zh-CN" sz="2545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8971" y="3081"/>
                <a:ext cx="499" cy="202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865"/>
              </a:p>
            </p:txBody>
          </p:sp>
          <p:sp>
            <p:nvSpPr>
              <p:cNvPr id="69" name="文本框 68"/>
              <p:cNvSpPr txBox="1"/>
              <p:nvPr/>
            </p:nvSpPr>
            <p:spPr>
              <a:xfrm rot="10800000">
                <a:off x="8749" y="2961"/>
                <a:ext cx="905" cy="191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Concat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71" name="直接箭头连接符 70"/>
              <p:cNvCxnSpPr/>
              <p:nvPr/>
            </p:nvCxnSpPr>
            <p:spPr>
              <a:xfrm>
                <a:off x="6556" y="1548"/>
                <a:ext cx="2407" cy="24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/>
              <p:cNvCxnSpPr/>
              <p:nvPr/>
            </p:nvCxnSpPr>
            <p:spPr>
              <a:xfrm>
                <a:off x="6551" y="3155"/>
                <a:ext cx="2419" cy="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/>
              <p:cNvCxnSpPr/>
              <p:nvPr/>
            </p:nvCxnSpPr>
            <p:spPr>
              <a:xfrm flipV="1">
                <a:off x="6551" y="4034"/>
                <a:ext cx="2407" cy="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/>
              <p:cNvCxnSpPr/>
              <p:nvPr/>
            </p:nvCxnSpPr>
            <p:spPr>
              <a:xfrm flipV="1">
                <a:off x="6563" y="4034"/>
                <a:ext cx="2407" cy="23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5" name="矩形 84"/>
              <p:cNvSpPr/>
              <p:nvPr/>
            </p:nvSpPr>
            <p:spPr>
              <a:xfrm rot="12540000">
                <a:off x="6968" y="4406"/>
                <a:ext cx="418" cy="4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86" name="矩形 85"/>
              <p:cNvSpPr/>
              <p:nvPr/>
            </p:nvSpPr>
            <p:spPr>
              <a:xfrm rot="12540000">
                <a:off x="6968" y="4282"/>
                <a:ext cx="418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0221" y="3085"/>
                <a:ext cx="499" cy="20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865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 rot="10800000">
                <a:off x="10018" y="2790"/>
                <a:ext cx="905" cy="233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Conv1x1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1457" y="3081"/>
                <a:ext cx="499" cy="2020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865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 rot="10800000">
                <a:off x="11254" y="2687"/>
                <a:ext cx="905" cy="191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CA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2469" y="4616"/>
                <a:ext cx="2292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De</a:t>
                </a:r>
                <a:r>
                  <a: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rPr>
                  <a:t>225_127</a:t>
                </a:r>
                <a:endParaRPr lang="en-US" altLang="zh-CN" sz="2545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 rot="12720000">
                <a:off x="7334" y="3280"/>
                <a:ext cx="418" cy="4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17" name="矩形 116"/>
              <p:cNvSpPr/>
              <p:nvPr/>
            </p:nvSpPr>
            <p:spPr>
              <a:xfrm rot="12720000">
                <a:off x="7334" y="3156"/>
                <a:ext cx="418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18" name="矩形 117"/>
              <p:cNvSpPr/>
              <p:nvPr/>
            </p:nvSpPr>
            <p:spPr>
              <a:xfrm rot="12540000">
                <a:off x="7840" y="4157"/>
                <a:ext cx="418" cy="4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19" name="矩形 118"/>
              <p:cNvSpPr/>
              <p:nvPr/>
            </p:nvSpPr>
            <p:spPr>
              <a:xfrm rot="12540000">
                <a:off x="7840" y="4033"/>
                <a:ext cx="418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cxnSp>
            <p:nvCxnSpPr>
              <p:cNvPr id="103" name="直接箭头连接符 102"/>
              <p:cNvCxnSpPr/>
              <p:nvPr/>
            </p:nvCxnSpPr>
            <p:spPr>
              <a:xfrm>
                <a:off x="10738" y="4112"/>
                <a:ext cx="736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4" name="直接箭头连接符 103"/>
              <p:cNvCxnSpPr/>
              <p:nvPr/>
            </p:nvCxnSpPr>
            <p:spPr>
              <a:xfrm>
                <a:off x="11988" y="4115"/>
                <a:ext cx="736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05" name="直接箭头连接符 104"/>
              <p:cNvCxnSpPr/>
              <p:nvPr/>
            </p:nvCxnSpPr>
            <p:spPr>
              <a:xfrm>
                <a:off x="9485" y="4084"/>
                <a:ext cx="736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08" name="矩形 107"/>
              <p:cNvSpPr/>
              <p:nvPr/>
            </p:nvSpPr>
            <p:spPr>
              <a:xfrm rot="10800000">
                <a:off x="13006" y="3942"/>
                <a:ext cx="978" cy="945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10800000">
                <a:off x="13006" y="3856"/>
                <a:ext cx="978" cy="94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10" name="矩形 109"/>
              <p:cNvSpPr/>
              <p:nvPr/>
            </p:nvSpPr>
            <p:spPr>
              <a:xfrm rot="10800000">
                <a:off x="13006" y="3762"/>
                <a:ext cx="978" cy="94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11" name="矩形 110"/>
              <p:cNvSpPr/>
              <p:nvPr/>
            </p:nvSpPr>
            <p:spPr>
              <a:xfrm rot="10800000">
                <a:off x="13006" y="3541"/>
                <a:ext cx="978" cy="9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12" name="矩形 111"/>
              <p:cNvSpPr/>
              <p:nvPr/>
            </p:nvSpPr>
            <p:spPr>
              <a:xfrm rot="10800000">
                <a:off x="13006" y="3457"/>
                <a:ext cx="978" cy="9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113" name="矩形 112"/>
              <p:cNvSpPr/>
              <p:nvPr/>
            </p:nvSpPr>
            <p:spPr>
              <a:xfrm rot="10800000">
                <a:off x="13006" y="3363"/>
                <a:ext cx="978" cy="9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cxnSp>
            <p:nvCxnSpPr>
              <p:cNvPr id="465" name="直接箭头连接符 464"/>
              <p:cNvCxnSpPr/>
              <p:nvPr/>
            </p:nvCxnSpPr>
            <p:spPr>
              <a:xfrm>
                <a:off x="6564" y="8469"/>
                <a:ext cx="2407" cy="24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6" name="直接箭头连接符 465"/>
              <p:cNvCxnSpPr/>
              <p:nvPr/>
            </p:nvCxnSpPr>
            <p:spPr>
              <a:xfrm>
                <a:off x="6556" y="10076"/>
                <a:ext cx="2419" cy="8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7" name="直接箭头连接符 466"/>
              <p:cNvCxnSpPr/>
              <p:nvPr/>
            </p:nvCxnSpPr>
            <p:spPr>
              <a:xfrm flipV="1">
                <a:off x="6556" y="10955"/>
                <a:ext cx="2407" cy="79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8" name="直接箭头连接符 467"/>
              <p:cNvCxnSpPr/>
              <p:nvPr/>
            </p:nvCxnSpPr>
            <p:spPr>
              <a:xfrm flipV="1">
                <a:off x="6569" y="10955"/>
                <a:ext cx="2407" cy="239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474" name="矩形 473"/>
              <p:cNvSpPr/>
              <p:nvPr/>
            </p:nvSpPr>
            <p:spPr>
              <a:xfrm rot="12540000">
                <a:off x="7342" y="9198"/>
                <a:ext cx="420" cy="484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75" name="矩形 474"/>
              <p:cNvSpPr/>
              <p:nvPr/>
            </p:nvSpPr>
            <p:spPr>
              <a:xfrm rot="12540000">
                <a:off x="7342" y="9046"/>
                <a:ext cx="420" cy="484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3552" y="7798"/>
                <a:ext cx="2241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rPr>
                  <a:t>127_63</a:t>
                </a:r>
                <a:endParaRPr lang="en-US" altLang="zh-CN" sz="2545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45" name="矩形 244"/>
              <p:cNvSpPr/>
              <p:nvPr/>
            </p:nvSpPr>
            <p:spPr>
              <a:xfrm rot="10800000">
                <a:off x="5497" y="8356"/>
                <a:ext cx="908" cy="77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46" name="矩形 245"/>
              <p:cNvSpPr/>
              <p:nvPr/>
            </p:nvSpPr>
            <p:spPr>
              <a:xfrm rot="10800000">
                <a:off x="5497" y="8280"/>
                <a:ext cx="908" cy="77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47" name="矩形 246"/>
              <p:cNvSpPr/>
              <p:nvPr/>
            </p:nvSpPr>
            <p:spPr>
              <a:xfrm rot="10800000">
                <a:off x="5497" y="8197"/>
                <a:ext cx="908" cy="77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48" name="矩形 247"/>
              <p:cNvSpPr/>
              <p:nvPr/>
            </p:nvSpPr>
            <p:spPr>
              <a:xfrm rot="10800000">
                <a:off x="5497" y="8001"/>
                <a:ext cx="908" cy="7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49" name="矩形 248"/>
              <p:cNvSpPr/>
              <p:nvPr/>
            </p:nvSpPr>
            <p:spPr>
              <a:xfrm rot="10800000">
                <a:off x="5497" y="7927"/>
                <a:ext cx="908" cy="7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50" name="矩形 249"/>
              <p:cNvSpPr/>
              <p:nvPr/>
            </p:nvSpPr>
            <p:spPr>
              <a:xfrm rot="10800000">
                <a:off x="5497" y="7844"/>
                <a:ext cx="908" cy="773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3704" y="9493"/>
                <a:ext cx="2241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rPr>
                  <a:t>63_31</a:t>
                </a:r>
                <a:endParaRPr lang="en-US" altLang="zh-CN" sz="2545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52" name="矩形 251"/>
              <p:cNvSpPr/>
              <p:nvPr/>
            </p:nvSpPr>
            <p:spPr>
              <a:xfrm rot="10800000">
                <a:off x="5508" y="9945"/>
                <a:ext cx="908" cy="77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53" name="矩形 252"/>
              <p:cNvSpPr/>
              <p:nvPr/>
            </p:nvSpPr>
            <p:spPr>
              <a:xfrm rot="10800000">
                <a:off x="5508" y="9869"/>
                <a:ext cx="908" cy="77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54" name="矩形 253"/>
              <p:cNvSpPr/>
              <p:nvPr/>
            </p:nvSpPr>
            <p:spPr>
              <a:xfrm rot="10800000">
                <a:off x="5508" y="9786"/>
                <a:ext cx="908" cy="77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55" name="矩形 254"/>
              <p:cNvSpPr/>
              <p:nvPr/>
            </p:nvSpPr>
            <p:spPr>
              <a:xfrm rot="10800000">
                <a:off x="5508" y="9590"/>
                <a:ext cx="908" cy="7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56" name="矩形 255"/>
              <p:cNvSpPr/>
              <p:nvPr/>
            </p:nvSpPr>
            <p:spPr>
              <a:xfrm rot="10800000">
                <a:off x="5508" y="9516"/>
                <a:ext cx="908" cy="7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57" name="矩形 256"/>
              <p:cNvSpPr/>
              <p:nvPr/>
            </p:nvSpPr>
            <p:spPr>
              <a:xfrm rot="10800000">
                <a:off x="5508" y="9435"/>
                <a:ext cx="908" cy="7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58" name="文本框 257"/>
              <p:cNvSpPr txBox="1"/>
              <p:nvPr/>
            </p:nvSpPr>
            <p:spPr>
              <a:xfrm>
                <a:off x="3631" y="11197"/>
                <a:ext cx="2240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E</a:t>
                </a:r>
                <a:r>
                  <a: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rPr>
                  <a:t>31_15</a:t>
                </a:r>
                <a:endParaRPr lang="en-US" altLang="zh-CN" sz="2545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65" name="文本框 264"/>
              <p:cNvSpPr txBox="1"/>
              <p:nvPr/>
            </p:nvSpPr>
            <p:spPr>
              <a:xfrm>
                <a:off x="3629" y="12689"/>
                <a:ext cx="2241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D</a:t>
                </a:r>
                <a:r>
                  <a: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rPr>
                  <a:t>63_31</a:t>
                </a:r>
                <a:endParaRPr lang="en-US" altLang="zh-CN" sz="2545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66" name="矩形 265"/>
              <p:cNvSpPr/>
              <p:nvPr/>
            </p:nvSpPr>
            <p:spPr>
              <a:xfrm>
                <a:off x="8977" y="9832"/>
                <a:ext cx="503" cy="2022"/>
              </a:xfrm>
              <a:prstGeom prst="rect">
                <a:avLst/>
              </a:prstGeom>
              <a:solidFill>
                <a:srgbClr val="DAE3F5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865">
                  <a:solidFill>
                    <a:srgbClr val="DAE3F5"/>
                  </a:solidFill>
                </a:endParaRPr>
              </a:p>
            </p:txBody>
          </p:sp>
          <p:sp>
            <p:nvSpPr>
              <p:cNvPr id="267" name="文本框 266"/>
              <p:cNvSpPr txBox="1"/>
              <p:nvPr/>
            </p:nvSpPr>
            <p:spPr>
              <a:xfrm rot="10800000">
                <a:off x="8749" y="9598"/>
                <a:ext cx="905" cy="202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Concat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74" name="矩形 273"/>
              <p:cNvSpPr/>
              <p:nvPr/>
            </p:nvSpPr>
            <p:spPr>
              <a:xfrm>
                <a:off x="10237" y="9832"/>
                <a:ext cx="503" cy="202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865"/>
              </a:p>
            </p:txBody>
          </p:sp>
          <p:sp>
            <p:nvSpPr>
              <p:cNvPr id="275" name="文本框 274"/>
              <p:cNvSpPr txBox="1"/>
              <p:nvPr/>
            </p:nvSpPr>
            <p:spPr>
              <a:xfrm rot="10800000">
                <a:off x="10018" y="9350"/>
                <a:ext cx="905" cy="250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Conv1x1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76" name="矩形 275"/>
              <p:cNvSpPr/>
              <p:nvPr/>
            </p:nvSpPr>
            <p:spPr>
              <a:xfrm>
                <a:off x="11487" y="9831"/>
                <a:ext cx="503" cy="2022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2865"/>
              </a:p>
            </p:txBody>
          </p:sp>
          <p:sp>
            <p:nvSpPr>
              <p:cNvPr id="277" name="文本框 276"/>
              <p:cNvSpPr txBox="1"/>
              <p:nvPr/>
            </p:nvSpPr>
            <p:spPr>
              <a:xfrm rot="10800000">
                <a:off x="11322" y="9242"/>
                <a:ext cx="905" cy="2057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CA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12626" y="11428"/>
                <a:ext cx="1976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De</a:t>
                </a:r>
                <a:r>
                  <a: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rPr>
                  <a:t>63_31</a:t>
                </a:r>
                <a:endParaRPr lang="en-US" altLang="zh-CN" sz="2545" baseline="-2500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cxnSp>
            <p:nvCxnSpPr>
              <p:cNvPr id="283" name="直接箭头连接符 282"/>
              <p:cNvCxnSpPr/>
              <p:nvPr/>
            </p:nvCxnSpPr>
            <p:spPr>
              <a:xfrm>
                <a:off x="10741" y="10890"/>
                <a:ext cx="733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4" name="直接箭头连接符 283"/>
              <p:cNvCxnSpPr/>
              <p:nvPr/>
            </p:nvCxnSpPr>
            <p:spPr>
              <a:xfrm>
                <a:off x="11991" y="10901"/>
                <a:ext cx="733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85" name="直接箭头连接符 284"/>
              <p:cNvCxnSpPr/>
              <p:nvPr/>
            </p:nvCxnSpPr>
            <p:spPr>
              <a:xfrm>
                <a:off x="9478" y="10896"/>
                <a:ext cx="733" cy="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86" name="矩形 285"/>
              <p:cNvSpPr/>
              <p:nvPr/>
            </p:nvSpPr>
            <p:spPr>
              <a:xfrm rot="10800000">
                <a:off x="13005" y="10775"/>
                <a:ext cx="980" cy="94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87" name="矩形 286"/>
              <p:cNvSpPr/>
              <p:nvPr/>
            </p:nvSpPr>
            <p:spPr>
              <a:xfrm rot="10800000">
                <a:off x="13005" y="10685"/>
                <a:ext cx="980" cy="94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88" name="矩形 287"/>
              <p:cNvSpPr/>
              <p:nvPr/>
            </p:nvSpPr>
            <p:spPr>
              <a:xfrm rot="10800000">
                <a:off x="13005" y="10583"/>
                <a:ext cx="980" cy="94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89" name="矩形 288"/>
              <p:cNvSpPr/>
              <p:nvPr/>
            </p:nvSpPr>
            <p:spPr>
              <a:xfrm rot="10800000">
                <a:off x="13005" y="10346"/>
                <a:ext cx="980" cy="942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90" name="矩形 289"/>
              <p:cNvSpPr/>
              <p:nvPr/>
            </p:nvSpPr>
            <p:spPr>
              <a:xfrm rot="10800000">
                <a:off x="13005" y="10255"/>
                <a:ext cx="980" cy="942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291" name="矩形 290"/>
              <p:cNvSpPr/>
              <p:nvPr/>
            </p:nvSpPr>
            <p:spPr>
              <a:xfrm rot="10800000">
                <a:off x="13005" y="10153"/>
                <a:ext cx="980" cy="942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03" name="矩形 402"/>
              <p:cNvSpPr/>
              <p:nvPr/>
            </p:nvSpPr>
            <p:spPr>
              <a:xfrm rot="10800000">
                <a:off x="5508" y="11607"/>
                <a:ext cx="908" cy="77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04" name="矩形 403"/>
              <p:cNvSpPr/>
              <p:nvPr/>
            </p:nvSpPr>
            <p:spPr>
              <a:xfrm rot="10800000">
                <a:off x="5508" y="11531"/>
                <a:ext cx="908" cy="77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05" name="矩形 404"/>
              <p:cNvSpPr/>
              <p:nvPr/>
            </p:nvSpPr>
            <p:spPr>
              <a:xfrm rot="10800000">
                <a:off x="5508" y="11448"/>
                <a:ext cx="908" cy="77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06" name="矩形 405"/>
              <p:cNvSpPr/>
              <p:nvPr/>
            </p:nvSpPr>
            <p:spPr>
              <a:xfrm rot="10800000">
                <a:off x="5508" y="11253"/>
                <a:ext cx="908" cy="7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07" name="矩形 406"/>
              <p:cNvSpPr/>
              <p:nvPr/>
            </p:nvSpPr>
            <p:spPr>
              <a:xfrm rot="10800000">
                <a:off x="5508" y="11179"/>
                <a:ext cx="908" cy="7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08" name="矩形 407"/>
              <p:cNvSpPr/>
              <p:nvPr/>
            </p:nvSpPr>
            <p:spPr>
              <a:xfrm rot="10800000">
                <a:off x="5508" y="11097"/>
                <a:ext cx="908" cy="77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53" name="矩形 452"/>
              <p:cNvSpPr/>
              <p:nvPr/>
            </p:nvSpPr>
            <p:spPr>
              <a:xfrm rot="10800000">
                <a:off x="5502" y="13204"/>
                <a:ext cx="908" cy="77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54" name="矩形 453"/>
              <p:cNvSpPr/>
              <p:nvPr/>
            </p:nvSpPr>
            <p:spPr>
              <a:xfrm rot="10800000">
                <a:off x="5502" y="13130"/>
                <a:ext cx="908" cy="77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55" name="矩形 454"/>
              <p:cNvSpPr/>
              <p:nvPr/>
            </p:nvSpPr>
            <p:spPr>
              <a:xfrm rot="10800000">
                <a:off x="5502" y="13047"/>
                <a:ext cx="908" cy="77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56" name="矩形 455"/>
              <p:cNvSpPr/>
              <p:nvPr/>
            </p:nvSpPr>
            <p:spPr>
              <a:xfrm rot="10800000">
                <a:off x="5502" y="12851"/>
                <a:ext cx="908" cy="7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57" name="矩形 456"/>
              <p:cNvSpPr/>
              <p:nvPr/>
            </p:nvSpPr>
            <p:spPr>
              <a:xfrm rot="10800000">
                <a:off x="5502" y="12776"/>
                <a:ext cx="908" cy="7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58" name="矩形 457"/>
              <p:cNvSpPr/>
              <p:nvPr/>
            </p:nvSpPr>
            <p:spPr>
              <a:xfrm rot="10800000">
                <a:off x="5502" y="12694"/>
                <a:ext cx="908" cy="773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78" name="矩形 477"/>
              <p:cNvSpPr/>
              <p:nvPr/>
            </p:nvSpPr>
            <p:spPr>
              <a:xfrm rot="12540000">
                <a:off x="7344" y="11200"/>
                <a:ext cx="418" cy="487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479" name="矩形 478"/>
              <p:cNvSpPr/>
              <p:nvPr/>
            </p:nvSpPr>
            <p:spPr>
              <a:xfrm rot="12540000">
                <a:off x="7344" y="11076"/>
                <a:ext cx="418" cy="48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544" name="文本框 543"/>
              <p:cNvSpPr txBox="1"/>
              <p:nvPr/>
            </p:nvSpPr>
            <p:spPr>
              <a:xfrm>
                <a:off x="9470" y="6299"/>
                <a:ext cx="1190" cy="6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(a)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547" name="文本框 546"/>
              <p:cNvSpPr txBox="1"/>
              <p:nvPr/>
            </p:nvSpPr>
            <p:spPr>
              <a:xfrm>
                <a:off x="9470" y="13314"/>
                <a:ext cx="1190" cy="66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545">
                    <a:latin typeface="Times New Roman" panose="02020603050405020304" charset="0"/>
                    <a:cs typeface="Times New Roman" panose="02020603050405020304" charset="0"/>
                  </a:rPr>
                  <a:t>(c)</a:t>
                </a:r>
                <a:endParaRPr lang="en-US" altLang="zh-CN" sz="2545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grpSp>
            <p:nvGrpSpPr>
              <p:cNvPr id="11" name="组合 10"/>
              <p:cNvGrpSpPr/>
              <p:nvPr/>
            </p:nvGrpSpPr>
            <p:grpSpPr>
              <a:xfrm>
                <a:off x="14341" y="1101"/>
                <a:ext cx="11064" cy="12943"/>
                <a:chOff x="16181" y="1101"/>
                <a:chExt cx="11064" cy="12943"/>
              </a:xfrm>
            </p:grpSpPr>
            <p:sp>
              <p:nvSpPr>
                <p:cNvPr id="121" name="矩形 120"/>
                <p:cNvSpPr/>
                <p:nvPr/>
              </p:nvSpPr>
              <p:spPr>
                <a:xfrm rot="10800000">
                  <a:off x="18190" y="1575"/>
                  <a:ext cx="907" cy="7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22" name="矩形 121"/>
                <p:cNvSpPr/>
                <p:nvPr/>
              </p:nvSpPr>
              <p:spPr>
                <a:xfrm rot="10800000">
                  <a:off x="18190" y="1507"/>
                  <a:ext cx="907" cy="7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23" name="矩形 122"/>
                <p:cNvSpPr/>
                <p:nvPr/>
              </p:nvSpPr>
              <p:spPr>
                <a:xfrm rot="10800000">
                  <a:off x="18190" y="1429"/>
                  <a:ext cx="907" cy="773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24" name="矩形 123"/>
                <p:cNvSpPr/>
                <p:nvPr/>
              </p:nvSpPr>
              <p:spPr>
                <a:xfrm rot="10800000">
                  <a:off x="18190" y="1247"/>
                  <a:ext cx="907" cy="7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25" name="矩形 124"/>
                <p:cNvSpPr/>
                <p:nvPr/>
              </p:nvSpPr>
              <p:spPr>
                <a:xfrm rot="10800000">
                  <a:off x="18190" y="1179"/>
                  <a:ext cx="907" cy="7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 rot="10800000">
                  <a:off x="18190" y="1101"/>
                  <a:ext cx="907" cy="773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16181" y="1241"/>
                  <a:ext cx="2009" cy="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2545" baseline="-25000">
                      <a:latin typeface="Times New Roman" panose="02020603050405020304" charset="0"/>
                      <a:cs typeface="Times New Roman" panose="02020603050405020304" charset="0"/>
                    </a:rPr>
                    <a:t>255_127</a:t>
                  </a:r>
                  <a:endPara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28" name="矩形 127"/>
                <p:cNvSpPr/>
                <p:nvPr/>
              </p:nvSpPr>
              <p:spPr>
                <a:xfrm rot="10800000">
                  <a:off x="18190" y="3161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29" name="矩形 128"/>
                <p:cNvSpPr/>
                <p:nvPr/>
              </p:nvSpPr>
              <p:spPr>
                <a:xfrm rot="10800000">
                  <a:off x="18190" y="3093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30" name="矩形 129"/>
                <p:cNvSpPr/>
                <p:nvPr/>
              </p:nvSpPr>
              <p:spPr>
                <a:xfrm rot="10800000">
                  <a:off x="18190" y="3015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31" name="矩形 130"/>
                <p:cNvSpPr/>
                <p:nvPr/>
              </p:nvSpPr>
              <p:spPr>
                <a:xfrm rot="10800000">
                  <a:off x="18190" y="2833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32" name="矩形 131"/>
                <p:cNvSpPr/>
                <p:nvPr/>
              </p:nvSpPr>
              <p:spPr>
                <a:xfrm rot="10800000">
                  <a:off x="18190" y="2763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33" name="矩形 132"/>
                <p:cNvSpPr/>
                <p:nvPr/>
              </p:nvSpPr>
              <p:spPr>
                <a:xfrm rot="10800000">
                  <a:off x="18190" y="2687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34" name="文本框 133"/>
                <p:cNvSpPr txBox="1"/>
                <p:nvPr/>
              </p:nvSpPr>
              <p:spPr>
                <a:xfrm>
                  <a:off x="16320" y="2800"/>
                  <a:ext cx="1831" cy="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2545" baseline="-25000">
                      <a:latin typeface="Times New Roman" panose="02020603050405020304" charset="0"/>
                      <a:cs typeface="Times New Roman" panose="02020603050405020304" charset="0"/>
                    </a:rPr>
                    <a:t>127_63</a:t>
                  </a:r>
                  <a:endPara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35" name="矩形 134"/>
                <p:cNvSpPr/>
                <p:nvPr/>
              </p:nvSpPr>
              <p:spPr>
                <a:xfrm rot="10800000">
                  <a:off x="18190" y="4823"/>
                  <a:ext cx="907" cy="77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36" name="矩形 135"/>
                <p:cNvSpPr/>
                <p:nvPr/>
              </p:nvSpPr>
              <p:spPr>
                <a:xfrm rot="10800000">
                  <a:off x="18190" y="4755"/>
                  <a:ext cx="907" cy="77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37" name="矩形 136"/>
                <p:cNvSpPr/>
                <p:nvPr/>
              </p:nvSpPr>
              <p:spPr>
                <a:xfrm rot="10800000">
                  <a:off x="18190" y="4678"/>
                  <a:ext cx="907" cy="77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38" name="矩形 137"/>
                <p:cNvSpPr/>
                <p:nvPr/>
              </p:nvSpPr>
              <p:spPr>
                <a:xfrm rot="10800000">
                  <a:off x="18190" y="4497"/>
                  <a:ext cx="907" cy="77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39" name="矩形 138"/>
                <p:cNvSpPr/>
                <p:nvPr/>
              </p:nvSpPr>
              <p:spPr>
                <a:xfrm rot="10800000">
                  <a:off x="18190" y="4427"/>
                  <a:ext cx="907" cy="77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40" name="矩形 139"/>
                <p:cNvSpPr/>
                <p:nvPr/>
              </p:nvSpPr>
              <p:spPr>
                <a:xfrm rot="10800000">
                  <a:off x="18190" y="4349"/>
                  <a:ext cx="907" cy="77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41" name="文本框 140"/>
                <p:cNvSpPr txBox="1"/>
                <p:nvPr/>
              </p:nvSpPr>
              <p:spPr>
                <a:xfrm>
                  <a:off x="16479" y="4356"/>
                  <a:ext cx="1829" cy="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2545" baseline="-25000">
                      <a:latin typeface="Times New Roman" panose="02020603050405020304" charset="0"/>
                      <a:cs typeface="Times New Roman" panose="02020603050405020304" charset="0"/>
                    </a:rPr>
                    <a:t>63_31</a:t>
                  </a:r>
                  <a:endPara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8" name="文本框 147"/>
                <p:cNvSpPr txBox="1"/>
                <p:nvPr/>
              </p:nvSpPr>
              <p:spPr>
                <a:xfrm>
                  <a:off x="16320" y="5929"/>
                  <a:ext cx="1831" cy="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D</a:t>
                  </a:r>
                  <a:r>
                    <a:rPr lang="en-US" altLang="zh-CN" sz="2545" baseline="-25000">
                      <a:latin typeface="Times New Roman" panose="02020603050405020304" charset="0"/>
                      <a:cs typeface="Times New Roman" panose="02020603050405020304" charset="0"/>
                    </a:rPr>
                    <a:t>127_63</a:t>
                  </a:r>
                  <a:endPara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21663" y="3258"/>
                  <a:ext cx="499" cy="2011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865"/>
                </a:p>
              </p:txBody>
            </p:sp>
            <p:sp>
              <p:nvSpPr>
                <p:cNvPr id="150" name="文本框 149"/>
                <p:cNvSpPr txBox="1"/>
                <p:nvPr/>
              </p:nvSpPr>
              <p:spPr>
                <a:xfrm rot="10800000">
                  <a:off x="21430" y="3161"/>
                  <a:ext cx="905" cy="190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Concat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51" name="直接箭头连接符 150"/>
                <p:cNvCxnSpPr/>
                <p:nvPr/>
              </p:nvCxnSpPr>
              <p:spPr>
                <a:xfrm>
                  <a:off x="19251" y="1731"/>
                  <a:ext cx="2405" cy="247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直接箭头连接符 151"/>
                <p:cNvCxnSpPr/>
                <p:nvPr/>
              </p:nvCxnSpPr>
              <p:spPr>
                <a:xfrm>
                  <a:off x="19243" y="3331"/>
                  <a:ext cx="2418" cy="883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直接箭头连接符 152"/>
                <p:cNvCxnSpPr/>
                <p:nvPr/>
              </p:nvCxnSpPr>
              <p:spPr>
                <a:xfrm flipV="1">
                  <a:off x="19243" y="4206"/>
                  <a:ext cx="2405" cy="78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接箭头连接符 153"/>
                <p:cNvCxnSpPr/>
                <p:nvPr/>
              </p:nvCxnSpPr>
              <p:spPr>
                <a:xfrm flipV="1">
                  <a:off x="19254" y="4206"/>
                  <a:ext cx="2405" cy="238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55" name="矩形 154"/>
                <p:cNvSpPr/>
                <p:nvPr/>
              </p:nvSpPr>
              <p:spPr>
                <a:xfrm rot="12540000">
                  <a:off x="20058" y="4459"/>
                  <a:ext cx="418" cy="484"/>
                </a:xfrm>
                <a:prstGeom prst="rect">
                  <a:avLst/>
                </a:prstGeom>
                <a:solidFill>
                  <a:schemeClr val="accent3"/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56" name="矩形 155"/>
                <p:cNvSpPr/>
                <p:nvPr/>
              </p:nvSpPr>
              <p:spPr>
                <a:xfrm rot="12540000">
                  <a:off x="20058" y="4336"/>
                  <a:ext cx="418" cy="48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57" name="矩形 156"/>
                <p:cNvSpPr/>
                <p:nvPr/>
              </p:nvSpPr>
              <p:spPr>
                <a:xfrm>
                  <a:off x="22911" y="3261"/>
                  <a:ext cx="499" cy="201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865"/>
                </a:p>
              </p:txBody>
            </p:sp>
            <p:sp>
              <p:nvSpPr>
                <p:cNvPr id="158" name="文本框 157"/>
                <p:cNvSpPr txBox="1"/>
                <p:nvPr/>
              </p:nvSpPr>
              <p:spPr>
                <a:xfrm rot="10800000">
                  <a:off x="22690" y="2961"/>
                  <a:ext cx="905" cy="235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Conv1x1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59" name="矩形 158"/>
                <p:cNvSpPr/>
                <p:nvPr/>
              </p:nvSpPr>
              <p:spPr>
                <a:xfrm>
                  <a:off x="24147" y="3258"/>
                  <a:ext cx="499" cy="2011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865"/>
                </a:p>
              </p:txBody>
            </p:sp>
            <p:sp>
              <p:nvSpPr>
                <p:cNvPr id="160" name="文本框 159"/>
                <p:cNvSpPr txBox="1"/>
                <p:nvPr/>
              </p:nvSpPr>
              <p:spPr>
                <a:xfrm rot="10800000">
                  <a:off x="23940" y="2800"/>
                  <a:ext cx="905" cy="190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CA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161" name="文本框 160"/>
                <p:cNvSpPr txBox="1"/>
                <p:nvPr/>
              </p:nvSpPr>
              <p:spPr>
                <a:xfrm>
                  <a:off x="25054" y="4888"/>
                  <a:ext cx="2190" cy="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De</a:t>
                  </a:r>
                  <a:r>
                    <a:rPr lang="en-US" altLang="zh-CN" sz="2545" baseline="-25000">
                      <a:latin typeface="Times New Roman" panose="02020603050405020304" charset="0"/>
                      <a:cs typeface="Times New Roman" panose="02020603050405020304" charset="0"/>
                    </a:rPr>
                    <a:t>127_63</a:t>
                  </a:r>
                  <a:endPara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166" name="直接箭头连接符 165"/>
                <p:cNvCxnSpPr/>
                <p:nvPr/>
              </p:nvCxnSpPr>
              <p:spPr>
                <a:xfrm>
                  <a:off x="22161" y="4282"/>
                  <a:ext cx="735" cy="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直接箭头连接符 166"/>
                <p:cNvCxnSpPr/>
                <p:nvPr/>
              </p:nvCxnSpPr>
              <p:spPr>
                <a:xfrm>
                  <a:off x="23409" y="4287"/>
                  <a:ext cx="735" cy="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直接箭头连接符 167"/>
                <p:cNvCxnSpPr/>
                <p:nvPr/>
              </p:nvCxnSpPr>
              <p:spPr>
                <a:xfrm>
                  <a:off x="24655" y="4298"/>
                  <a:ext cx="735" cy="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169" name="矩形 168"/>
                <p:cNvSpPr/>
                <p:nvPr/>
              </p:nvSpPr>
              <p:spPr>
                <a:xfrm rot="10800000">
                  <a:off x="25572" y="4125"/>
                  <a:ext cx="978" cy="94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70" name="矩形 169"/>
                <p:cNvSpPr/>
                <p:nvPr/>
              </p:nvSpPr>
              <p:spPr>
                <a:xfrm rot="10800000">
                  <a:off x="25572" y="4041"/>
                  <a:ext cx="978" cy="942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71" name="矩形 170"/>
                <p:cNvSpPr/>
                <p:nvPr/>
              </p:nvSpPr>
              <p:spPr>
                <a:xfrm rot="10800000">
                  <a:off x="25572" y="3947"/>
                  <a:ext cx="978" cy="9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72" name="矩形 171"/>
                <p:cNvSpPr/>
                <p:nvPr/>
              </p:nvSpPr>
              <p:spPr>
                <a:xfrm rot="10800000">
                  <a:off x="25572" y="3727"/>
                  <a:ext cx="978" cy="94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73" name="矩形 172"/>
                <p:cNvSpPr/>
                <p:nvPr/>
              </p:nvSpPr>
              <p:spPr>
                <a:xfrm rot="10800000">
                  <a:off x="25572" y="3641"/>
                  <a:ext cx="978" cy="942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74" name="矩形 173"/>
                <p:cNvSpPr/>
                <p:nvPr/>
              </p:nvSpPr>
              <p:spPr>
                <a:xfrm rot="10800000">
                  <a:off x="25572" y="3549"/>
                  <a:ext cx="978" cy="94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75" name="矩形 174"/>
                <p:cNvSpPr/>
                <p:nvPr/>
              </p:nvSpPr>
              <p:spPr>
                <a:xfrm rot="12540000">
                  <a:off x="20004" y="2526"/>
                  <a:ext cx="420" cy="48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76" name="矩形 175"/>
                <p:cNvSpPr/>
                <p:nvPr/>
              </p:nvSpPr>
              <p:spPr>
                <a:xfrm rot="12540000">
                  <a:off x="20004" y="2377"/>
                  <a:ext cx="420" cy="482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77" name="矩形 176"/>
                <p:cNvSpPr/>
                <p:nvPr/>
              </p:nvSpPr>
              <p:spPr>
                <a:xfrm rot="10800000">
                  <a:off x="18190" y="6430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78" name="矩形 177"/>
                <p:cNvSpPr/>
                <p:nvPr/>
              </p:nvSpPr>
              <p:spPr>
                <a:xfrm rot="10800000">
                  <a:off x="18190" y="6361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79" name="矩形 178"/>
                <p:cNvSpPr/>
                <p:nvPr/>
              </p:nvSpPr>
              <p:spPr>
                <a:xfrm rot="10800000">
                  <a:off x="18190" y="6283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80" name="矩形 179"/>
                <p:cNvSpPr/>
                <p:nvPr/>
              </p:nvSpPr>
              <p:spPr>
                <a:xfrm rot="10800000">
                  <a:off x="18190" y="6102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81" name="矩形 180"/>
                <p:cNvSpPr/>
                <p:nvPr/>
              </p:nvSpPr>
              <p:spPr>
                <a:xfrm rot="10800000">
                  <a:off x="18190" y="6034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182" name="矩形 181"/>
                <p:cNvSpPr/>
                <p:nvPr/>
              </p:nvSpPr>
              <p:spPr>
                <a:xfrm rot="10800000">
                  <a:off x="18190" y="5956"/>
                  <a:ext cx="907" cy="77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cxnSp>
              <p:nvCxnSpPr>
                <p:cNvPr id="480" name="直接箭头连接符 479"/>
                <p:cNvCxnSpPr/>
                <p:nvPr/>
              </p:nvCxnSpPr>
              <p:spPr>
                <a:xfrm>
                  <a:off x="19218" y="8552"/>
                  <a:ext cx="2407" cy="248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 w="med" len="med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直接箭头连接符 480"/>
                <p:cNvCxnSpPr/>
                <p:nvPr/>
              </p:nvCxnSpPr>
              <p:spPr>
                <a:xfrm>
                  <a:off x="19211" y="10157"/>
                  <a:ext cx="2419" cy="888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直接箭头连接符 481"/>
                <p:cNvCxnSpPr/>
                <p:nvPr/>
              </p:nvCxnSpPr>
              <p:spPr>
                <a:xfrm flipV="1">
                  <a:off x="19211" y="11038"/>
                  <a:ext cx="2407" cy="792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直接箭头连接符 482"/>
                <p:cNvCxnSpPr/>
                <p:nvPr/>
              </p:nvCxnSpPr>
              <p:spPr>
                <a:xfrm flipV="1">
                  <a:off x="19224" y="11038"/>
                  <a:ext cx="2407" cy="239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484" name="矩形 483"/>
                <p:cNvSpPr/>
                <p:nvPr/>
              </p:nvSpPr>
              <p:spPr>
                <a:xfrm rot="12540000">
                  <a:off x="19736" y="9034"/>
                  <a:ext cx="420" cy="484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85" name="矩形 484"/>
                <p:cNvSpPr/>
                <p:nvPr/>
              </p:nvSpPr>
              <p:spPr>
                <a:xfrm rot="12540000">
                  <a:off x="19736" y="8884"/>
                  <a:ext cx="420" cy="48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86" name="文本框 485"/>
                <p:cNvSpPr txBox="1"/>
                <p:nvPr/>
              </p:nvSpPr>
              <p:spPr>
                <a:xfrm>
                  <a:off x="16332" y="8001"/>
                  <a:ext cx="1976" cy="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2545" baseline="-25000">
                      <a:latin typeface="Times New Roman" panose="02020603050405020304" charset="0"/>
                      <a:cs typeface="Times New Roman" panose="02020603050405020304" charset="0"/>
                    </a:rPr>
                    <a:t>127_63</a:t>
                  </a:r>
                  <a:endPara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87" name="矩形 486"/>
                <p:cNvSpPr/>
                <p:nvPr/>
              </p:nvSpPr>
              <p:spPr>
                <a:xfrm rot="10800000">
                  <a:off x="18150" y="8439"/>
                  <a:ext cx="908" cy="77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88" name="矩形 487"/>
                <p:cNvSpPr/>
                <p:nvPr/>
              </p:nvSpPr>
              <p:spPr>
                <a:xfrm rot="10800000">
                  <a:off x="18150" y="8361"/>
                  <a:ext cx="908" cy="77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89" name="矩形 488"/>
                <p:cNvSpPr/>
                <p:nvPr/>
              </p:nvSpPr>
              <p:spPr>
                <a:xfrm rot="10800000">
                  <a:off x="18150" y="8280"/>
                  <a:ext cx="908" cy="773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90" name="矩形 489"/>
                <p:cNvSpPr/>
                <p:nvPr/>
              </p:nvSpPr>
              <p:spPr>
                <a:xfrm rot="10800000">
                  <a:off x="18150" y="8082"/>
                  <a:ext cx="908" cy="77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91" name="矩形 490"/>
                <p:cNvSpPr/>
                <p:nvPr/>
              </p:nvSpPr>
              <p:spPr>
                <a:xfrm rot="10800000">
                  <a:off x="18150" y="8009"/>
                  <a:ext cx="908" cy="77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92" name="矩形 491"/>
                <p:cNvSpPr/>
                <p:nvPr/>
              </p:nvSpPr>
              <p:spPr>
                <a:xfrm rot="10800000">
                  <a:off x="18150" y="7927"/>
                  <a:ext cx="908" cy="773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93" name="文本框 492"/>
                <p:cNvSpPr txBox="1"/>
                <p:nvPr/>
              </p:nvSpPr>
              <p:spPr>
                <a:xfrm>
                  <a:off x="16506" y="9592"/>
                  <a:ext cx="1976" cy="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2545" baseline="-25000">
                      <a:latin typeface="Times New Roman" panose="02020603050405020304" charset="0"/>
                      <a:cs typeface="Times New Roman" panose="02020603050405020304" charset="0"/>
                    </a:rPr>
                    <a:t>63_31</a:t>
                  </a:r>
                  <a:endPara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494" name="矩形 493"/>
                <p:cNvSpPr/>
                <p:nvPr/>
              </p:nvSpPr>
              <p:spPr>
                <a:xfrm rot="10800000">
                  <a:off x="18162" y="10026"/>
                  <a:ext cx="908" cy="77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95" name="矩形 494"/>
                <p:cNvSpPr/>
                <p:nvPr/>
              </p:nvSpPr>
              <p:spPr>
                <a:xfrm rot="10800000">
                  <a:off x="18162" y="9951"/>
                  <a:ext cx="908" cy="77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96" name="矩形 495"/>
                <p:cNvSpPr/>
                <p:nvPr/>
              </p:nvSpPr>
              <p:spPr>
                <a:xfrm rot="10800000">
                  <a:off x="18162" y="9869"/>
                  <a:ext cx="908" cy="773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97" name="矩形 496"/>
                <p:cNvSpPr/>
                <p:nvPr/>
              </p:nvSpPr>
              <p:spPr>
                <a:xfrm rot="10800000">
                  <a:off x="18162" y="9673"/>
                  <a:ext cx="908" cy="77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98" name="矩形 497"/>
                <p:cNvSpPr/>
                <p:nvPr/>
              </p:nvSpPr>
              <p:spPr>
                <a:xfrm rot="10800000">
                  <a:off x="18162" y="9598"/>
                  <a:ext cx="908" cy="77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499" name="矩形 498"/>
                <p:cNvSpPr/>
                <p:nvPr/>
              </p:nvSpPr>
              <p:spPr>
                <a:xfrm rot="10800000">
                  <a:off x="18162" y="9516"/>
                  <a:ext cx="908" cy="773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00" name="文本框 499"/>
                <p:cNvSpPr txBox="1"/>
                <p:nvPr/>
              </p:nvSpPr>
              <p:spPr>
                <a:xfrm>
                  <a:off x="16479" y="11300"/>
                  <a:ext cx="1974" cy="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E</a:t>
                  </a:r>
                  <a:r>
                    <a:rPr lang="en-US" altLang="zh-CN" sz="2545" baseline="-25000">
                      <a:latin typeface="Times New Roman" panose="02020603050405020304" charset="0"/>
                      <a:cs typeface="Times New Roman" panose="02020603050405020304" charset="0"/>
                    </a:rPr>
                    <a:t>31_15</a:t>
                  </a:r>
                  <a:endPara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01" name="文本框 500"/>
                <p:cNvSpPr txBox="1"/>
                <p:nvPr/>
              </p:nvSpPr>
              <p:spPr>
                <a:xfrm>
                  <a:off x="16406" y="12851"/>
                  <a:ext cx="1976" cy="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D</a:t>
                  </a:r>
                  <a:r>
                    <a:rPr lang="en-US" altLang="zh-CN" sz="2545" baseline="-25000">
                      <a:latin typeface="Times New Roman" panose="02020603050405020304" charset="0"/>
                      <a:cs typeface="Times New Roman" panose="02020603050405020304" charset="0"/>
                    </a:rPr>
                    <a:t>31_15</a:t>
                  </a:r>
                  <a:endPara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02" name="矩形 501"/>
                <p:cNvSpPr/>
                <p:nvPr/>
              </p:nvSpPr>
              <p:spPr>
                <a:xfrm>
                  <a:off x="21631" y="9913"/>
                  <a:ext cx="503" cy="202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865"/>
                </a:p>
              </p:txBody>
            </p:sp>
            <p:sp>
              <p:nvSpPr>
                <p:cNvPr id="503" name="文本框 502"/>
                <p:cNvSpPr txBox="1"/>
                <p:nvPr/>
              </p:nvSpPr>
              <p:spPr>
                <a:xfrm rot="10800000">
                  <a:off x="21430" y="9738"/>
                  <a:ext cx="905" cy="202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Concat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04" name="矩形 503"/>
                <p:cNvSpPr/>
                <p:nvPr/>
              </p:nvSpPr>
              <p:spPr>
                <a:xfrm>
                  <a:off x="22891" y="9913"/>
                  <a:ext cx="503" cy="202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865"/>
                </a:p>
              </p:txBody>
            </p:sp>
            <p:sp>
              <p:nvSpPr>
                <p:cNvPr id="505" name="文本框 504"/>
                <p:cNvSpPr txBox="1"/>
                <p:nvPr/>
              </p:nvSpPr>
              <p:spPr>
                <a:xfrm rot="10800000">
                  <a:off x="22690" y="9431"/>
                  <a:ext cx="905" cy="250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Conv1x1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06" name="矩形 505"/>
                <p:cNvSpPr/>
                <p:nvPr/>
              </p:nvSpPr>
              <p:spPr>
                <a:xfrm>
                  <a:off x="24141" y="9913"/>
                  <a:ext cx="503" cy="2022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865"/>
                </a:p>
              </p:txBody>
            </p:sp>
            <p:sp>
              <p:nvSpPr>
                <p:cNvPr id="507" name="文本框 506"/>
                <p:cNvSpPr txBox="1"/>
                <p:nvPr/>
              </p:nvSpPr>
              <p:spPr>
                <a:xfrm rot="10800000">
                  <a:off x="23940" y="9314"/>
                  <a:ext cx="905" cy="205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CA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08" name="文本框 507"/>
                <p:cNvSpPr txBox="1"/>
                <p:nvPr/>
              </p:nvSpPr>
              <p:spPr>
                <a:xfrm>
                  <a:off x="25269" y="11690"/>
                  <a:ext cx="1976" cy="7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De</a:t>
                  </a:r>
                  <a:r>
                    <a:rPr lang="en-US" altLang="zh-CN" sz="2545" baseline="-25000">
                      <a:latin typeface="Times New Roman" panose="02020603050405020304" charset="0"/>
                      <a:cs typeface="Times New Roman" panose="02020603050405020304" charset="0"/>
                    </a:rPr>
                    <a:t>31_15</a:t>
                  </a:r>
                  <a:endParaRPr lang="en-US" altLang="zh-CN" sz="2545" baseline="-25000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cxnSp>
              <p:nvCxnSpPr>
                <p:cNvPr id="509" name="直接箭头连接符 508"/>
                <p:cNvCxnSpPr/>
                <p:nvPr/>
              </p:nvCxnSpPr>
              <p:spPr>
                <a:xfrm>
                  <a:off x="23396" y="10973"/>
                  <a:ext cx="733" cy="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直接箭头连接符 509"/>
                <p:cNvCxnSpPr/>
                <p:nvPr/>
              </p:nvCxnSpPr>
              <p:spPr>
                <a:xfrm>
                  <a:off x="24645" y="10984"/>
                  <a:ext cx="733" cy="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直接箭头连接符 510"/>
                <p:cNvCxnSpPr/>
                <p:nvPr/>
              </p:nvCxnSpPr>
              <p:spPr>
                <a:xfrm>
                  <a:off x="22133" y="10979"/>
                  <a:ext cx="733" cy="5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512" name="矩形 511"/>
                <p:cNvSpPr/>
                <p:nvPr/>
              </p:nvSpPr>
              <p:spPr>
                <a:xfrm rot="10800000">
                  <a:off x="25658" y="10858"/>
                  <a:ext cx="980" cy="942"/>
                </a:xfrm>
                <a:prstGeom prst="rect">
                  <a:avLst/>
                </a:prstGeom>
                <a:solidFill>
                  <a:schemeClr val="accent4">
                    <a:lumMod val="5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13" name="矩形 512"/>
                <p:cNvSpPr/>
                <p:nvPr/>
              </p:nvSpPr>
              <p:spPr>
                <a:xfrm rot="10800000">
                  <a:off x="25658" y="10767"/>
                  <a:ext cx="980" cy="942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14" name="矩形 513"/>
                <p:cNvSpPr/>
                <p:nvPr/>
              </p:nvSpPr>
              <p:spPr>
                <a:xfrm rot="10800000">
                  <a:off x="25658" y="10666"/>
                  <a:ext cx="980" cy="94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15" name="矩形 514"/>
                <p:cNvSpPr/>
                <p:nvPr/>
              </p:nvSpPr>
              <p:spPr>
                <a:xfrm rot="10800000">
                  <a:off x="25658" y="10429"/>
                  <a:ext cx="980" cy="94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16" name="矩形 515"/>
                <p:cNvSpPr/>
                <p:nvPr/>
              </p:nvSpPr>
              <p:spPr>
                <a:xfrm rot="10800000">
                  <a:off x="25658" y="10338"/>
                  <a:ext cx="980" cy="94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17" name="矩形 516"/>
                <p:cNvSpPr/>
                <p:nvPr/>
              </p:nvSpPr>
              <p:spPr>
                <a:xfrm rot="10800000">
                  <a:off x="25658" y="10236"/>
                  <a:ext cx="980" cy="942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18" name="矩形 517"/>
                <p:cNvSpPr/>
                <p:nvPr/>
              </p:nvSpPr>
              <p:spPr>
                <a:xfrm rot="10800000">
                  <a:off x="18162" y="11690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19" name="矩形 518"/>
                <p:cNvSpPr/>
                <p:nvPr/>
              </p:nvSpPr>
              <p:spPr>
                <a:xfrm rot="10800000">
                  <a:off x="18162" y="11614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20" name="矩形 519"/>
                <p:cNvSpPr/>
                <p:nvPr/>
              </p:nvSpPr>
              <p:spPr>
                <a:xfrm rot="10800000">
                  <a:off x="18162" y="11531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21" name="矩形 520"/>
                <p:cNvSpPr/>
                <p:nvPr/>
              </p:nvSpPr>
              <p:spPr>
                <a:xfrm rot="10800000">
                  <a:off x="18162" y="11335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22" name="矩形 521"/>
                <p:cNvSpPr/>
                <p:nvPr/>
              </p:nvSpPr>
              <p:spPr>
                <a:xfrm rot="10800000">
                  <a:off x="18162" y="11261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23" name="矩形 522"/>
                <p:cNvSpPr/>
                <p:nvPr/>
              </p:nvSpPr>
              <p:spPr>
                <a:xfrm rot="10800000">
                  <a:off x="18162" y="11179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32" name="矩形 531"/>
                <p:cNvSpPr/>
                <p:nvPr/>
              </p:nvSpPr>
              <p:spPr>
                <a:xfrm rot="10800000">
                  <a:off x="18162" y="13271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33" name="矩形 532"/>
                <p:cNvSpPr/>
                <p:nvPr/>
              </p:nvSpPr>
              <p:spPr>
                <a:xfrm rot="10800000">
                  <a:off x="18162" y="13195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34" name="矩形 533"/>
                <p:cNvSpPr/>
                <p:nvPr/>
              </p:nvSpPr>
              <p:spPr>
                <a:xfrm rot="10800000">
                  <a:off x="18162" y="13112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35" name="矩形 534"/>
                <p:cNvSpPr/>
                <p:nvPr/>
              </p:nvSpPr>
              <p:spPr>
                <a:xfrm rot="10800000">
                  <a:off x="18162" y="12916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36" name="矩形 535"/>
                <p:cNvSpPr/>
                <p:nvPr/>
              </p:nvSpPr>
              <p:spPr>
                <a:xfrm rot="10800000">
                  <a:off x="18162" y="12843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37" name="矩形 536"/>
                <p:cNvSpPr/>
                <p:nvPr/>
              </p:nvSpPr>
              <p:spPr>
                <a:xfrm rot="10800000">
                  <a:off x="18162" y="12761"/>
                  <a:ext cx="908" cy="77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38" name="矩形 537"/>
                <p:cNvSpPr/>
                <p:nvPr/>
              </p:nvSpPr>
              <p:spPr>
                <a:xfrm rot="12540000">
                  <a:off x="20430" y="9753"/>
                  <a:ext cx="420" cy="484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39" name="矩形 538"/>
                <p:cNvSpPr/>
                <p:nvPr/>
              </p:nvSpPr>
              <p:spPr>
                <a:xfrm rot="12540000">
                  <a:off x="20430" y="9603"/>
                  <a:ext cx="420" cy="48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42" name="矩形 541"/>
                <p:cNvSpPr/>
                <p:nvPr/>
              </p:nvSpPr>
              <p:spPr>
                <a:xfrm rot="12540000">
                  <a:off x="19873" y="10249"/>
                  <a:ext cx="420" cy="484"/>
                </a:xfrm>
                <a:prstGeom prst="rect">
                  <a:avLst/>
                </a:prstGeom>
                <a:solidFill>
                  <a:schemeClr val="accent4">
                    <a:lumMod val="7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43" name="矩形 542"/>
                <p:cNvSpPr/>
                <p:nvPr/>
              </p:nvSpPr>
              <p:spPr>
                <a:xfrm rot="12540000">
                  <a:off x="19873" y="10099"/>
                  <a:ext cx="420" cy="484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45" name="文本框 544"/>
                <p:cNvSpPr txBox="1"/>
                <p:nvPr/>
              </p:nvSpPr>
              <p:spPr>
                <a:xfrm>
                  <a:off x="22161" y="6470"/>
                  <a:ext cx="1190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(b)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  <p:sp>
              <p:nvSpPr>
                <p:cNvPr id="548" name="文本框 547"/>
                <p:cNvSpPr txBox="1"/>
                <p:nvPr/>
              </p:nvSpPr>
              <p:spPr>
                <a:xfrm>
                  <a:off x="22133" y="13314"/>
                  <a:ext cx="1190" cy="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</a:rPr>
                    <a:t>(d)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</a:endParaRPr>
                </a:p>
              </p:txBody>
            </p:sp>
          </p:grpSp>
        </p:grpSp>
        <p:grpSp>
          <p:nvGrpSpPr>
            <p:cNvPr id="32" name="组合 31"/>
            <p:cNvGrpSpPr/>
            <p:nvPr/>
          </p:nvGrpSpPr>
          <p:grpSpPr>
            <a:xfrm>
              <a:off x="11833" y="14942"/>
              <a:ext cx="2733" cy="1650"/>
              <a:chOff x="26640" y="16856"/>
              <a:chExt cx="2733" cy="1650"/>
            </a:xfrm>
          </p:grpSpPr>
          <p:sp>
            <p:nvSpPr>
              <p:cNvPr id="557" name="矩形 556"/>
              <p:cNvSpPr/>
              <p:nvPr/>
            </p:nvSpPr>
            <p:spPr>
              <a:xfrm rot="12540000">
                <a:off x="26694" y="17952"/>
                <a:ext cx="420" cy="48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558" name="矩形 557"/>
              <p:cNvSpPr/>
              <p:nvPr/>
            </p:nvSpPr>
            <p:spPr>
              <a:xfrm rot="12540000">
                <a:off x="26694" y="17802"/>
                <a:ext cx="420" cy="4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559" name="矩形 558"/>
              <p:cNvSpPr/>
              <p:nvPr/>
            </p:nvSpPr>
            <p:spPr>
              <a:xfrm rot="12540000">
                <a:off x="26640" y="17104"/>
                <a:ext cx="418" cy="48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560" name="矩形 559"/>
              <p:cNvSpPr/>
              <p:nvPr/>
            </p:nvSpPr>
            <p:spPr>
              <a:xfrm rot="12540000">
                <a:off x="26640" y="16982"/>
                <a:ext cx="418" cy="48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sz="2865"/>
              </a:p>
            </p:txBody>
          </p:sp>
          <p:sp>
            <p:nvSpPr>
              <p:cNvPr id="561" name="文本框 560"/>
              <p:cNvSpPr txBox="1"/>
              <p:nvPr/>
            </p:nvSpPr>
            <p:spPr>
              <a:xfrm>
                <a:off x="27149" y="16856"/>
                <a:ext cx="2224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545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rPr>
                  <a:t>上采样</a:t>
                </a:r>
                <a:endParaRPr lang="zh-CN" altLang="en-US" sz="2545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562" name="文本框 561"/>
              <p:cNvSpPr txBox="1"/>
              <p:nvPr/>
            </p:nvSpPr>
            <p:spPr>
              <a:xfrm>
                <a:off x="27149" y="17746"/>
                <a:ext cx="2224" cy="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2545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rPr>
                  <a:t>下采样</a:t>
                </a:r>
                <a:endParaRPr lang="zh-CN" altLang="en-US" sz="2545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3704" y="14942"/>
              <a:ext cx="5950" cy="1612"/>
              <a:chOff x="11746" y="18262"/>
              <a:chExt cx="5950" cy="1612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11746" y="18262"/>
                <a:ext cx="5950" cy="1612"/>
                <a:chOff x="26171" y="18943"/>
                <a:chExt cx="4632" cy="1612"/>
              </a:xfrm>
            </p:grpSpPr>
            <p:sp>
              <p:nvSpPr>
                <p:cNvPr id="564" name="矩形 563"/>
                <p:cNvSpPr/>
                <p:nvPr/>
              </p:nvSpPr>
              <p:spPr>
                <a:xfrm rot="10800000">
                  <a:off x="26171" y="19612"/>
                  <a:ext cx="978" cy="9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65" name="矩形 564"/>
                <p:cNvSpPr/>
                <p:nvPr/>
              </p:nvSpPr>
              <p:spPr>
                <a:xfrm rot="10800000">
                  <a:off x="26171" y="19528"/>
                  <a:ext cx="978" cy="9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66" name="矩形 565"/>
                <p:cNvSpPr/>
                <p:nvPr/>
              </p:nvSpPr>
              <p:spPr>
                <a:xfrm rot="10800000">
                  <a:off x="26171" y="19434"/>
                  <a:ext cx="978" cy="9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67" name="矩形 566"/>
                <p:cNvSpPr/>
                <p:nvPr/>
              </p:nvSpPr>
              <p:spPr>
                <a:xfrm rot="10800000">
                  <a:off x="26171" y="19215"/>
                  <a:ext cx="978" cy="9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68" name="矩形 567"/>
                <p:cNvSpPr/>
                <p:nvPr/>
              </p:nvSpPr>
              <p:spPr>
                <a:xfrm rot="10800000">
                  <a:off x="26171" y="19129"/>
                  <a:ext cx="978" cy="9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69" name="矩形 568"/>
                <p:cNvSpPr/>
                <p:nvPr/>
              </p:nvSpPr>
              <p:spPr>
                <a:xfrm rot="10800000">
                  <a:off x="26171" y="19037"/>
                  <a:ext cx="978" cy="942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  <a:effectLst/>
                <a:scene3d>
                  <a:camera prst="isometricBottomDown"/>
                  <a:lightRig rig="threePt" dir="t"/>
                </a:scene3d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 sz="2865"/>
                </a:p>
              </p:txBody>
            </p:sp>
            <p:sp>
              <p:nvSpPr>
                <p:cNvPr id="570" name="文本框 569"/>
                <p:cNvSpPr txBox="1"/>
                <p:nvPr/>
              </p:nvSpPr>
              <p:spPr>
                <a:xfrm>
                  <a:off x="28155" y="18943"/>
                  <a:ext cx="2648" cy="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545">
                      <a:latin typeface="黑体" panose="02010609060101010101" charset="-122"/>
                      <a:ea typeface="黑体" panose="02010609060101010101" charset="-122"/>
                      <a:cs typeface="Times New Roman" panose="02020603050405020304" charset="0"/>
                    </a:rPr>
                    <a:t>实部特征映射</a:t>
                  </a:r>
                  <a:endParaRPr lang="zh-CN" altLang="en-US" sz="2545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  <p:sp>
              <p:nvSpPr>
                <p:cNvPr id="573" name="文本框 572"/>
                <p:cNvSpPr txBox="1"/>
                <p:nvPr/>
              </p:nvSpPr>
              <p:spPr>
                <a:xfrm>
                  <a:off x="28155" y="19794"/>
                  <a:ext cx="2648" cy="7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545">
                      <a:latin typeface="黑体" panose="02010609060101010101" charset="-122"/>
                      <a:ea typeface="黑体" panose="02010609060101010101" charset="-122"/>
                      <a:cs typeface="Times New Roman" panose="02020603050405020304" charset="0"/>
                    </a:rPr>
                    <a:t>虚部特征映射</a:t>
                  </a:r>
                  <a:endParaRPr lang="zh-CN" altLang="en-US" sz="2545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</p:grpSp>
          <p:cxnSp>
            <p:nvCxnSpPr>
              <p:cNvPr id="15" name="直接连接符 14"/>
              <p:cNvCxnSpPr/>
              <p:nvPr/>
            </p:nvCxnSpPr>
            <p:spPr>
              <a:xfrm>
                <a:off x="12838" y="18643"/>
                <a:ext cx="1503" cy="0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>
                <a:off x="13136" y="19476"/>
                <a:ext cx="1159" cy="5"/>
              </a:xfrm>
              <a:prstGeom prst="line">
                <a:avLst/>
              </a:prstGeom>
              <a:ln w="2222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162" name="组合 1161"/>
            <p:cNvGrpSpPr/>
            <p:nvPr/>
          </p:nvGrpSpPr>
          <p:grpSpPr>
            <a:xfrm rot="0">
              <a:off x="16592" y="14879"/>
              <a:ext cx="6223" cy="905"/>
              <a:chOff x="22538" y="40885"/>
              <a:chExt cx="3912" cy="569"/>
            </a:xfrm>
          </p:grpSpPr>
          <p:grpSp>
            <p:nvGrpSpPr>
              <p:cNvPr id="1163" name="组合 1162"/>
              <p:cNvGrpSpPr/>
              <p:nvPr/>
            </p:nvGrpSpPr>
            <p:grpSpPr>
              <a:xfrm rot="5400000">
                <a:off x="22990" y="40434"/>
                <a:ext cx="569" cy="1472"/>
                <a:chOff x="19951" y="38948"/>
                <a:chExt cx="760" cy="2890"/>
              </a:xfrm>
            </p:grpSpPr>
            <p:sp>
              <p:nvSpPr>
                <p:cNvPr id="1164" name="矩形 1163"/>
                <p:cNvSpPr/>
                <p:nvPr>
                  <p:custDataLst>
                    <p:tags r:id="rId1"/>
                  </p:custDataLst>
                </p:nvPr>
              </p:nvSpPr>
              <p:spPr>
                <a:xfrm>
                  <a:off x="20019" y="39311"/>
                  <a:ext cx="606" cy="2527"/>
                </a:xfrm>
                <a:prstGeom prst="rect">
                  <a:avLst/>
                </a:prstGeom>
                <a:solidFill>
                  <a:srgbClr val="DAE3F5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865">
                    <a:solidFill>
                      <a:srgbClr val="DAE3F5"/>
                    </a:solidFill>
                  </a:endParaRPr>
                </a:p>
              </p:txBody>
            </p:sp>
            <p:sp>
              <p:nvSpPr>
                <p:cNvPr id="1165" name="文本框 1164"/>
                <p:cNvSpPr txBox="1"/>
                <p:nvPr>
                  <p:custDataLst>
                    <p:tags r:id="rId2"/>
                  </p:custDataLst>
                </p:nvPr>
              </p:nvSpPr>
              <p:spPr>
                <a:xfrm rot="10800000">
                  <a:off x="19951" y="38948"/>
                  <a:ext cx="760" cy="26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Concat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1166" name="组合 1165"/>
              <p:cNvGrpSpPr/>
              <p:nvPr/>
            </p:nvGrpSpPr>
            <p:grpSpPr>
              <a:xfrm rot="0">
                <a:off x="23470" y="40886"/>
                <a:ext cx="2980" cy="551"/>
                <a:chOff x="33922" y="39991"/>
                <a:chExt cx="2441" cy="551"/>
              </a:xfrm>
            </p:grpSpPr>
            <p:sp>
              <p:nvSpPr>
                <p:cNvPr id="1167" name="文本框 1166"/>
                <p:cNvSpPr txBox="1"/>
                <p:nvPr/>
              </p:nvSpPr>
              <p:spPr>
                <a:xfrm>
                  <a:off x="34261" y="40041"/>
                  <a:ext cx="2102" cy="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545">
                      <a:latin typeface="黑体" panose="02010609060101010101" charset="-122"/>
                      <a:ea typeface="黑体" panose="02010609060101010101" charset="-122"/>
                      <a:cs typeface="Times New Roman" panose="02020603050405020304" charset="0"/>
                    </a:rPr>
                    <a:t>沿通道维度拼接</a:t>
                  </a:r>
                  <a:endParaRPr lang="zh-CN" altLang="en-US" sz="2545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168" name="对象 1167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922" y="39991"/>
                <a:ext cx="290" cy="5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69" name="" r:id="rId3" imgW="114300" imgH="215900" progId="Equation.KSEE3">
                        <p:embed/>
                      </p:oleObj>
                    </mc:Choice>
                    <mc:Fallback>
                      <p:oleObj name="" r:id="rId3" imgW="114300" imgH="2159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22" y="39991"/>
                              <a:ext cx="290" cy="5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170" name="组合 1169"/>
            <p:cNvGrpSpPr/>
            <p:nvPr/>
          </p:nvGrpSpPr>
          <p:grpSpPr>
            <a:xfrm rot="0">
              <a:off x="16613" y="15756"/>
              <a:ext cx="6203" cy="940"/>
              <a:chOff x="22876" y="40886"/>
              <a:chExt cx="4291" cy="591"/>
            </a:xfrm>
          </p:grpSpPr>
          <p:grpSp>
            <p:nvGrpSpPr>
              <p:cNvPr id="1171" name="组合 1170"/>
              <p:cNvGrpSpPr/>
              <p:nvPr/>
            </p:nvGrpSpPr>
            <p:grpSpPr>
              <a:xfrm rot="5400000">
                <a:off x="23465" y="40318"/>
                <a:ext cx="569" cy="1749"/>
                <a:chOff x="19982" y="37741"/>
                <a:chExt cx="760" cy="3434"/>
              </a:xfrm>
            </p:grpSpPr>
            <p:sp>
              <p:nvSpPr>
                <p:cNvPr id="1172" name="矩形 1171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20019" y="38457"/>
                  <a:ext cx="604" cy="2718"/>
                </a:xfrm>
                <a:prstGeom prst="rect">
                  <a:avLst/>
                </a:prstGeom>
                <a:solidFill>
                  <a:srgbClr val="FED961"/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2865"/>
                </a:p>
              </p:txBody>
            </p:sp>
            <p:sp>
              <p:nvSpPr>
                <p:cNvPr id="1173" name="文本框 1172"/>
                <p:cNvSpPr txBox="1"/>
                <p:nvPr>
                  <p:custDataLst>
                    <p:tags r:id="rId6"/>
                  </p:custDataLst>
                </p:nvPr>
              </p:nvSpPr>
              <p:spPr>
                <a:xfrm rot="10800000">
                  <a:off x="19982" y="37741"/>
                  <a:ext cx="760" cy="2687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p>
                  <a:r>
                    <a:rPr lang="en-US" altLang="zh-CN" sz="2545">
                      <a:latin typeface="Times New Roman" panose="02020603050405020304" charset="0"/>
                      <a:cs typeface="Times New Roman" panose="02020603050405020304" charset="0"/>
                      <a:sym typeface="+mn-ea"/>
                    </a:rPr>
                    <a:t>CA</a:t>
                  </a:r>
                  <a:endParaRPr lang="en-US" altLang="zh-CN" sz="2545">
                    <a:latin typeface="Times New Roman" panose="02020603050405020304" charset="0"/>
                    <a:cs typeface="Times New Roman" panose="02020603050405020304" charset="0"/>
                    <a:sym typeface="+mn-ea"/>
                  </a:endParaRPr>
                </a:p>
              </p:txBody>
            </p:sp>
          </p:grpSp>
          <p:grpSp>
            <p:nvGrpSpPr>
              <p:cNvPr id="1174" name="组合 1173"/>
              <p:cNvGrpSpPr/>
              <p:nvPr/>
            </p:nvGrpSpPr>
            <p:grpSpPr>
              <a:xfrm rot="0">
                <a:off x="23470" y="40886"/>
                <a:ext cx="3697" cy="551"/>
                <a:chOff x="33922" y="39991"/>
                <a:chExt cx="3028" cy="551"/>
              </a:xfrm>
            </p:grpSpPr>
            <p:sp>
              <p:nvSpPr>
                <p:cNvPr id="1175" name="文本框 1174"/>
                <p:cNvSpPr txBox="1"/>
                <p:nvPr/>
              </p:nvSpPr>
              <p:spPr>
                <a:xfrm>
                  <a:off x="34641" y="40014"/>
                  <a:ext cx="2309" cy="4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p>
                  <a:r>
                    <a:rPr lang="zh-CN" altLang="en-US" sz="2545">
                      <a:latin typeface="黑体" panose="02010609060101010101" charset="-122"/>
                      <a:ea typeface="黑体" panose="02010609060101010101" charset="-122"/>
                      <a:cs typeface="Times New Roman" panose="02020603050405020304" charset="0"/>
                    </a:rPr>
                    <a:t>通道注意力机制</a:t>
                  </a:r>
                  <a:endParaRPr lang="zh-CN" altLang="en-US" sz="2545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endParaRPr>
                </a:p>
              </p:txBody>
            </p:sp>
            <p:graphicFrame>
              <p:nvGraphicFramePr>
                <p:cNvPr id="1176" name="对象 1175">
                  <a:hlinkClick r:id="" action="ppaction://ole?verb=0"/>
                </p:cNvPr>
                <p:cNvGraphicFramePr>
                  <a:graphicFrameLocks noChangeAspect="1"/>
                </p:cNvGraphicFramePr>
                <p:nvPr/>
              </p:nvGraphicFramePr>
              <p:xfrm>
                <a:off x="33922" y="39991"/>
                <a:ext cx="290" cy="5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77" name="" r:id="rId7" imgW="114300" imgH="215900" progId="Equation.KSEE3">
                        <p:embed/>
                      </p:oleObj>
                    </mc:Choice>
                    <mc:Fallback>
                      <p:oleObj name="" r:id="rId7" imgW="114300" imgH="215900" progId="Equation.KSEE3">
                        <p:embed/>
                        <p:pic>
                          <p:nvPicPr>
                            <p:cNvPr id="0" name="图片 1987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3922" y="39991"/>
                              <a:ext cx="290" cy="551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commondata" val="eyJoZGlkIjoiNmIxZmJkMjkzZWUyYzAxNTYzNzc2YjJhMDllMzU4Mj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910</Words>
  <Application>WPS 演示</Application>
  <PresentationFormat>宽屏</PresentationFormat>
  <Paragraphs>264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黑体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杨承昊</dc:creator>
  <cp:lastModifiedBy>盖ye</cp:lastModifiedBy>
  <cp:revision>9</cp:revision>
  <dcterms:created xsi:type="dcterms:W3CDTF">2023-08-09T12:44:00Z</dcterms:created>
  <dcterms:modified xsi:type="dcterms:W3CDTF">2025-03-28T08:36:18Z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