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38430" y="833120"/>
            <a:ext cx="12052935" cy="5241290"/>
            <a:chOff x="218" y="1312"/>
            <a:chExt cx="18981" cy="8254"/>
          </a:xfrm>
        </p:grpSpPr>
        <p:sp>
          <p:nvSpPr>
            <p:cNvPr id="4" name="矩形 3"/>
            <p:cNvSpPr/>
            <p:nvPr/>
          </p:nvSpPr>
          <p:spPr>
            <a:xfrm rot="10800000">
              <a:off x="1580" y="1611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0800000">
              <a:off x="1580" y="1567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0800000">
              <a:off x="1580" y="1518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0800000">
              <a:off x="1580" y="1405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10800000">
              <a:off x="1580" y="1360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0800000">
              <a:off x="1580" y="1312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9" y="1318"/>
              <a:ext cx="121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255_127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0800000">
              <a:off x="1580" y="2614"/>
              <a:ext cx="571" cy="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0800000">
              <a:off x="1580" y="2569"/>
              <a:ext cx="571" cy="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0800000">
              <a:off x="1580" y="2521"/>
              <a:ext cx="571" cy="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0800000">
              <a:off x="1580" y="2406"/>
              <a:ext cx="571" cy="4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0800000">
              <a:off x="1580" y="2362"/>
              <a:ext cx="571" cy="4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0800000">
              <a:off x="1580" y="2314"/>
              <a:ext cx="571" cy="4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56" y="2362"/>
              <a:ext cx="13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0800000">
              <a:off x="1580" y="3664"/>
              <a:ext cx="571" cy="4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10800000">
              <a:off x="1580" y="3620"/>
              <a:ext cx="571" cy="4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10800000">
              <a:off x="1580" y="3571"/>
              <a:ext cx="571" cy="4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0800000">
              <a:off x="1580" y="3457"/>
              <a:ext cx="571" cy="4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10800000">
              <a:off x="1580" y="3413"/>
              <a:ext cx="571" cy="4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10800000">
              <a:off x="1580" y="3365"/>
              <a:ext cx="571" cy="4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52" y="3391"/>
              <a:ext cx="13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0800000">
              <a:off x="1580" y="4670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0800000">
              <a:off x="1580" y="4626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0800000">
              <a:off x="1580" y="4578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10800000">
              <a:off x="1580" y="4464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10800000">
              <a:off x="1580" y="4420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10800000">
              <a:off x="1580" y="4371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8" y="4377"/>
              <a:ext cx="131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255_127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763" y="2674"/>
              <a:ext cx="314" cy="12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 rot="10800000">
              <a:off x="3566" y="2598"/>
              <a:ext cx="675" cy="120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Concat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>
              <a:off x="2245" y="1710"/>
              <a:ext cx="1513" cy="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242" y="2720"/>
              <a:ext cx="1521" cy="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2242" y="3273"/>
              <a:ext cx="1513" cy="4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2249" y="3273"/>
              <a:ext cx="1513" cy="15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 rot="12540000">
              <a:off x="2504" y="3507"/>
              <a:ext cx="263" cy="3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 rot="12540000">
              <a:off x="2504" y="3429"/>
              <a:ext cx="263" cy="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549" y="2676"/>
              <a:ext cx="314" cy="1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 rot="10800000">
              <a:off x="4362" y="2491"/>
              <a:ext cx="675" cy="146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Conv1x1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326" y="2674"/>
              <a:ext cx="314" cy="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 rot="10800000">
              <a:off x="5135" y="2437"/>
              <a:ext cx="675" cy="120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CA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962" y="3639"/>
              <a:ext cx="14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225_127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 rot="12720000">
              <a:off x="2734" y="2799"/>
              <a:ext cx="263" cy="3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 rot="12720000">
              <a:off x="2734" y="2721"/>
              <a:ext cx="263" cy="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 rot="12540000">
              <a:off x="3052" y="3350"/>
              <a:ext cx="263" cy="3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 rot="12540000">
              <a:off x="3052" y="3272"/>
              <a:ext cx="263" cy="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3" name="直接箭头连接符 102"/>
            <p:cNvCxnSpPr/>
            <p:nvPr/>
          </p:nvCxnSpPr>
          <p:spPr>
            <a:xfrm>
              <a:off x="4874" y="3322"/>
              <a:ext cx="463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5660" y="3324"/>
              <a:ext cx="463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4086" y="3304"/>
              <a:ext cx="463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 rot="10800000">
              <a:off x="6300" y="3215"/>
              <a:ext cx="615" cy="5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 rot="10800000">
              <a:off x="6300" y="3161"/>
              <a:ext cx="615" cy="5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 rot="10800000">
              <a:off x="6300" y="3102"/>
              <a:ext cx="615" cy="5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 rot="10800000">
              <a:off x="6300" y="2963"/>
              <a:ext cx="615" cy="5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 rot="10800000">
              <a:off x="6300" y="2910"/>
              <a:ext cx="615" cy="5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 rot="10800000">
              <a:off x="6300" y="2851"/>
              <a:ext cx="615" cy="5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5" name="直接箭头连接符 464"/>
            <p:cNvCxnSpPr/>
            <p:nvPr/>
          </p:nvCxnSpPr>
          <p:spPr>
            <a:xfrm>
              <a:off x="2250" y="6061"/>
              <a:ext cx="1513" cy="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6" name="直接箭头连接符 465"/>
            <p:cNvCxnSpPr/>
            <p:nvPr/>
          </p:nvCxnSpPr>
          <p:spPr>
            <a:xfrm>
              <a:off x="2245" y="7071"/>
              <a:ext cx="1521" cy="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7" name="直接箭头连接符 466"/>
            <p:cNvCxnSpPr/>
            <p:nvPr/>
          </p:nvCxnSpPr>
          <p:spPr>
            <a:xfrm flipV="1">
              <a:off x="2245" y="7624"/>
              <a:ext cx="1513" cy="4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8" name="直接箭头连接符 467"/>
            <p:cNvCxnSpPr/>
            <p:nvPr/>
          </p:nvCxnSpPr>
          <p:spPr>
            <a:xfrm flipV="1">
              <a:off x="2253" y="7624"/>
              <a:ext cx="1513" cy="15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 rot="10800000">
              <a:off x="9559" y="1727"/>
              <a:ext cx="570" cy="4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rot="10800000">
              <a:off x="9559" y="1684"/>
              <a:ext cx="570" cy="4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rot="10800000">
              <a:off x="9559" y="1635"/>
              <a:ext cx="570" cy="4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 rot="10800000">
              <a:off x="9559" y="1521"/>
              <a:ext cx="570" cy="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rot="10800000">
              <a:off x="9559" y="1478"/>
              <a:ext cx="570" cy="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rot="10800000">
              <a:off x="9559" y="1429"/>
              <a:ext cx="570" cy="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8296" y="1517"/>
              <a:ext cx="126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255_127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 rot="10800000">
              <a:off x="9559" y="2724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 rot="10800000">
              <a:off x="9559" y="2681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 rot="10800000">
              <a:off x="9559" y="2632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 rot="10800000">
              <a:off x="9559" y="2518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 rot="10800000">
              <a:off x="9559" y="2474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 rot="10800000">
              <a:off x="9559" y="2426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83" y="2497"/>
              <a:ext cx="115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 rot="10800000">
              <a:off x="9559" y="3769"/>
              <a:ext cx="570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 rot="10800000">
              <a:off x="9559" y="3726"/>
              <a:ext cx="570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 rot="10800000">
              <a:off x="9559" y="3678"/>
              <a:ext cx="570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 rot="10800000">
              <a:off x="9559" y="3564"/>
              <a:ext cx="570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 rot="10800000">
              <a:off x="9559" y="3520"/>
              <a:ext cx="570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 rot="10800000">
              <a:off x="9559" y="3471"/>
              <a:ext cx="570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483" y="3475"/>
              <a:ext cx="11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8383" y="4464"/>
              <a:ext cx="115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1742" y="2785"/>
              <a:ext cx="314" cy="1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0" name="文本框 149"/>
            <p:cNvSpPr txBox="1"/>
            <p:nvPr/>
          </p:nvSpPr>
          <p:spPr>
            <a:xfrm rot="10800000">
              <a:off x="11544" y="2724"/>
              <a:ext cx="675" cy="11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Concat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>
            <a:xfrm>
              <a:off x="10226" y="1825"/>
              <a:ext cx="1512" cy="15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10221" y="2831"/>
              <a:ext cx="1520" cy="5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flipV="1">
              <a:off x="10221" y="3381"/>
              <a:ext cx="1512" cy="4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 flipV="1">
              <a:off x="10228" y="3381"/>
              <a:ext cx="1512" cy="14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5" name="矩形 154"/>
            <p:cNvSpPr/>
            <p:nvPr/>
          </p:nvSpPr>
          <p:spPr>
            <a:xfrm rot="12540000">
              <a:off x="10733" y="3540"/>
              <a:ext cx="263" cy="30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rot="12540000">
              <a:off x="10733" y="3463"/>
              <a:ext cx="263" cy="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12527" y="2787"/>
              <a:ext cx="314" cy="12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8" name="文本框 157"/>
            <p:cNvSpPr txBox="1"/>
            <p:nvPr/>
          </p:nvSpPr>
          <p:spPr>
            <a:xfrm rot="10800000">
              <a:off x="12317" y="2598"/>
              <a:ext cx="675" cy="14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Conv1x1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13304" y="2785"/>
              <a:ext cx="314" cy="12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0" name="文本框 159"/>
            <p:cNvSpPr txBox="1"/>
            <p:nvPr/>
          </p:nvSpPr>
          <p:spPr>
            <a:xfrm rot="10800000">
              <a:off x="13106" y="2497"/>
              <a:ext cx="675" cy="11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CA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3874" y="3810"/>
              <a:ext cx="137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>
            <a:xfrm>
              <a:off x="12055" y="3429"/>
              <a:ext cx="462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12840" y="3432"/>
              <a:ext cx="462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>
              <a:off x="13623" y="3439"/>
              <a:ext cx="462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9" name="矩形 168"/>
            <p:cNvSpPr/>
            <p:nvPr/>
          </p:nvSpPr>
          <p:spPr>
            <a:xfrm rot="10800000">
              <a:off x="14200" y="3330"/>
              <a:ext cx="615" cy="5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 rot="10800000">
              <a:off x="14200" y="3277"/>
              <a:ext cx="615" cy="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 rot="10800000">
              <a:off x="14200" y="3218"/>
              <a:ext cx="615" cy="5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 rot="10800000">
              <a:off x="14200" y="3080"/>
              <a:ext cx="615" cy="5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 rot="10800000">
              <a:off x="14200" y="3026"/>
              <a:ext cx="615" cy="5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 rot="10800000">
              <a:off x="14200" y="2968"/>
              <a:ext cx="615" cy="5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 rot="12540000">
              <a:off x="10699" y="2325"/>
              <a:ext cx="264" cy="30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 rot="12540000">
              <a:off x="10699" y="2231"/>
              <a:ext cx="264" cy="3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 rot="10800000">
              <a:off x="9559" y="4779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 rot="10800000">
              <a:off x="9559" y="4736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 rot="10800000">
              <a:off x="9559" y="4687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 rot="10800000">
              <a:off x="9559" y="4573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10800000">
              <a:off x="9559" y="4530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10800000">
              <a:off x="9559" y="4481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4" name="矩形 473"/>
            <p:cNvSpPr/>
            <p:nvPr/>
          </p:nvSpPr>
          <p:spPr>
            <a:xfrm rot="12540000">
              <a:off x="2739" y="6519"/>
              <a:ext cx="264" cy="30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5" name="矩形 474"/>
            <p:cNvSpPr/>
            <p:nvPr/>
          </p:nvSpPr>
          <p:spPr>
            <a:xfrm rot="12540000">
              <a:off x="2739" y="6424"/>
              <a:ext cx="264" cy="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356" y="5639"/>
              <a:ext cx="140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10800000">
              <a:off x="1579" y="5990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 rot="10800000">
              <a:off x="1579" y="5942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 rot="10800000">
              <a:off x="1579" y="5890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 rot="10800000">
              <a:off x="1579" y="5767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 rot="10800000">
              <a:off x="1579" y="5720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 rot="10800000">
              <a:off x="1579" y="5668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1" name="文本框 250"/>
            <p:cNvSpPr txBox="1"/>
            <p:nvPr/>
          </p:nvSpPr>
          <p:spPr>
            <a:xfrm>
              <a:off x="452" y="6705"/>
              <a:ext cx="140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10800000">
              <a:off x="1586" y="6989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 rot="10800000">
              <a:off x="1586" y="6941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 rot="10800000">
              <a:off x="1586" y="6889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 rot="10800000">
              <a:off x="1586" y="6766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 rot="10800000">
              <a:off x="1586" y="6719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 rot="10800000">
              <a:off x="1586" y="6668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8" name="文本框 257"/>
            <p:cNvSpPr txBox="1"/>
            <p:nvPr/>
          </p:nvSpPr>
          <p:spPr>
            <a:xfrm>
              <a:off x="406" y="7776"/>
              <a:ext cx="140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31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_15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405" y="8714"/>
              <a:ext cx="140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3767" y="6918"/>
              <a:ext cx="316" cy="12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67" name="文本框 266"/>
            <p:cNvSpPr txBox="1"/>
            <p:nvPr/>
          </p:nvSpPr>
          <p:spPr>
            <a:xfrm rot="10800000">
              <a:off x="3566" y="6777"/>
              <a:ext cx="675" cy="12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Concat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559" y="6918"/>
              <a:ext cx="316" cy="1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75" name="文本框 274"/>
            <p:cNvSpPr txBox="1"/>
            <p:nvPr/>
          </p:nvSpPr>
          <p:spPr>
            <a:xfrm rot="10800000">
              <a:off x="4362" y="6616"/>
              <a:ext cx="675" cy="15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Conv1x1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345" y="6917"/>
              <a:ext cx="316" cy="12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77" name="文本框 276"/>
            <p:cNvSpPr txBox="1"/>
            <p:nvPr/>
          </p:nvSpPr>
          <p:spPr>
            <a:xfrm rot="10800000">
              <a:off x="5135" y="6547"/>
              <a:ext cx="675" cy="12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CA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6061" y="7921"/>
              <a:ext cx="12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83" name="直接箭头连接符 282"/>
            <p:cNvCxnSpPr/>
            <p:nvPr/>
          </p:nvCxnSpPr>
          <p:spPr>
            <a:xfrm>
              <a:off x="4876" y="7583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4" name="直接箭头连接符 283"/>
            <p:cNvCxnSpPr/>
            <p:nvPr/>
          </p:nvCxnSpPr>
          <p:spPr>
            <a:xfrm>
              <a:off x="5662" y="7590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5" name="直接箭头连接符 284"/>
            <p:cNvCxnSpPr/>
            <p:nvPr/>
          </p:nvCxnSpPr>
          <p:spPr>
            <a:xfrm>
              <a:off x="4082" y="7587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86" name="矩形 285"/>
            <p:cNvSpPr/>
            <p:nvPr/>
          </p:nvSpPr>
          <p:spPr>
            <a:xfrm rot="10800000">
              <a:off x="6299" y="7511"/>
              <a:ext cx="616" cy="5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 rot="10800000">
              <a:off x="6299" y="7454"/>
              <a:ext cx="616" cy="5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 rot="10800000">
              <a:off x="6299" y="7390"/>
              <a:ext cx="616" cy="5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 rot="10800000">
              <a:off x="6299" y="7241"/>
              <a:ext cx="616" cy="5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 rot="10800000">
              <a:off x="6299" y="7184"/>
              <a:ext cx="616" cy="5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 rot="10800000">
              <a:off x="6299" y="7120"/>
              <a:ext cx="616" cy="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3" name="矩形 402"/>
            <p:cNvSpPr/>
            <p:nvPr/>
          </p:nvSpPr>
          <p:spPr>
            <a:xfrm rot="10800000">
              <a:off x="1586" y="8034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4" name="矩形 403"/>
            <p:cNvSpPr/>
            <p:nvPr/>
          </p:nvSpPr>
          <p:spPr>
            <a:xfrm rot="10800000">
              <a:off x="1586" y="7986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 rot="10800000">
              <a:off x="1586" y="7934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 rot="10800000">
              <a:off x="1586" y="7811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 rot="10800000">
              <a:off x="1586" y="7765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 rot="10800000">
              <a:off x="1586" y="7713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3" name="矩形 452"/>
            <p:cNvSpPr/>
            <p:nvPr/>
          </p:nvSpPr>
          <p:spPr>
            <a:xfrm rot="10800000">
              <a:off x="1582" y="9038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4" name="矩形 453"/>
            <p:cNvSpPr/>
            <p:nvPr/>
          </p:nvSpPr>
          <p:spPr>
            <a:xfrm rot="10800000">
              <a:off x="1582" y="8991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5" name="矩形 454"/>
            <p:cNvSpPr/>
            <p:nvPr/>
          </p:nvSpPr>
          <p:spPr>
            <a:xfrm rot="10800000">
              <a:off x="1582" y="8939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6" name="矩形 455"/>
            <p:cNvSpPr/>
            <p:nvPr/>
          </p:nvSpPr>
          <p:spPr>
            <a:xfrm rot="10800000">
              <a:off x="1582" y="8816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 rot="10800000">
              <a:off x="1582" y="8769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 rot="10800000">
              <a:off x="1582" y="8717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8" name="矩形 477"/>
            <p:cNvSpPr/>
            <p:nvPr/>
          </p:nvSpPr>
          <p:spPr>
            <a:xfrm rot="12540000">
              <a:off x="2740" y="7778"/>
              <a:ext cx="263" cy="3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9" name="矩形 478"/>
            <p:cNvSpPr/>
            <p:nvPr/>
          </p:nvSpPr>
          <p:spPr>
            <a:xfrm rot="12540000">
              <a:off x="2740" y="7700"/>
              <a:ext cx="263" cy="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80" name="直接箭头连接符 479"/>
            <p:cNvCxnSpPr/>
            <p:nvPr/>
          </p:nvCxnSpPr>
          <p:spPr>
            <a:xfrm>
              <a:off x="10205" y="6113"/>
              <a:ext cx="1513" cy="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1" name="直接箭头连接符 480"/>
            <p:cNvCxnSpPr/>
            <p:nvPr/>
          </p:nvCxnSpPr>
          <p:spPr>
            <a:xfrm>
              <a:off x="10201" y="7122"/>
              <a:ext cx="1521" cy="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2" name="直接箭头连接符 481"/>
            <p:cNvCxnSpPr/>
            <p:nvPr/>
          </p:nvCxnSpPr>
          <p:spPr>
            <a:xfrm flipV="1">
              <a:off x="10201" y="7676"/>
              <a:ext cx="1513" cy="4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3" name="直接箭头连接符 482"/>
            <p:cNvCxnSpPr/>
            <p:nvPr/>
          </p:nvCxnSpPr>
          <p:spPr>
            <a:xfrm flipV="1">
              <a:off x="10209" y="7676"/>
              <a:ext cx="1513" cy="15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84" name="矩形 483"/>
            <p:cNvSpPr/>
            <p:nvPr/>
          </p:nvSpPr>
          <p:spPr>
            <a:xfrm rot="12540000">
              <a:off x="10531" y="6416"/>
              <a:ext cx="264" cy="30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5" name="矩形 484"/>
            <p:cNvSpPr/>
            <p:nvPr/>
          </p:nvSpPr>
          <p:spPr>
            <a:xfrm rot="12540000">
              <a:off x="10531" y="6322"/>
              <a:ext cx="264" cy="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6" name="文本框 485"/>
            <p:cNvSpPr txBox="1"/>
            <p:nvPr/>
          </p:nvSpPr>
          <p:spPr>
            <a:xfrm>
              <a:off x="8391" y="5767"/>
              <a:ext cx="12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87" name="矩形 486"/>
            <p:cNvSpPr/>
            <p:nvPr/>
          </p:nvSpPr>
          <p:spPr>
            <a:xfrm rot="10800000">
              <a:off x="9534" y="6042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8" name="矩形 487"/>
            <p:cNvSpPr/>
            <p:nvPr/>
          </p:nvSpPr>
          <p:spPr>
            <a:xfrm rot="10800000">
              <a:off x="9534" y="5993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9" name="矩形 488"/>
            <p:cNvSpPr/>
            <p:nvPr/>
          </p:nvSpPr>
          <p:spPr>
            <a:xfrm rot="10800000">
              <a:off x="9534" y="5942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0" name="矩形 489"/>
            <p:cNvSpPr/>
            <p:nvPr/>
          </p:nvSpPr>
          <p:spPr>
            <a:xfrm rot="10800000">
              <a:off x="9534" y="5818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1" name="矩形 490"/>
            <p:cNvSpPr/>
            <p:nvPr/>
          </p:nvSpPr>
          <p:spPr>
            <a:xfrm rot="10800000">
              <a:off x="9534" y="5772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2" name="矩形 491"/>
            <p:cNvSpPr/>
            <p:nvPr/>
          </p:nvSpPr>
          <p:spPr>
            <a:xfrm rot="10800000">
              <a:off x="9534" y="5720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3" name="文本框 492"/>
            <p:cNvSpPr txBox="1"/>
            <p:nvPr/>
          </p:nvSpPr>
          <p:spPr>
            <a:xfrm>
              <a:off x="8500" y="6767"/>
              <a:ext cx="12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94" name="矩形 493"/>
            <p:cNvSpPr/>
            <p:nvPr/>
          </p:nvSpPr>
          <p:spPr>
            <a:xfrm rot="10800000">
              <a:off x="9541" y="7040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5" name="矩形 494"/>
            <p:cNvSpPr/>
            <p:nvPr/>
          </p:nvSpPr>
          <p:spPr>
            <a:xfrm rot="10800000">
              <a:off x="9541" y="6993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 rot="10800000">
              <a:off x="9541" y="6941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 rot="10800000">
              <a:off x="9541" y="6818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8" name="矩形 497"/>
            <p:cNvSpPr/>
            <p:nvPr/>
          </p:nvSpPr>
          <p:spPr>
            <a:xfrm rot="10800000">
              <a:off x="9541" y="6771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9" name="矩形 498"/>
            <p:cNvSpPr/>
            <p:nvPr/>
          </p:nvSpPr>
          <p:spPr>
            <a:xfrm rot="10800000">
              <a:off x="9541" y="6719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0" name="文本框 499"/>
            <p:cNvSpPr txBox="1"/>
            <p:nvPr/>
          </p:nvSpPr>
          <p:spPr>
            <a:xfrm>
              <a:off x="8483" y="7841"/>
              <a:ext cx="12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31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_15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1" name="文本框 500"/>
            <p:cNvSpPr txBox="1"/>
            <p:nvPr/>
          </p:nvSpPr>
          <p:spPr>
            <a:xfrm>
              <a:off x="8437" y="8816"/>
              <a:ext cx="12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31_15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2" name="矩形 501"/>
            <p:cNvSpPr/>
            <p:nvPr/>
          </p:nvSpPr>
          <p:spPr>
            <a:xfrm>
              <a:off x="11722" y="6969"/>
              <a:ext cx="316" cy="12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03" name="文本框 502"/>
            <p:cNvSpPr txBox="1"/>
            <p:nvPr/>
          </p:nvSpPr>
          <p:spPr>
            <a:xfrm rot="10800000">
              <a:off x="11544" y="6859"/>
              <a:ext cx="675" cy="12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Concat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4" name="矩形 503"/>
            <p:cNvSpPr/>
            <p:nvPr/>
          </p:nvSpPr>
          <p:spPr>
            <a:xfrm>
              <a:off x="12514" y="6969"/>
              <a:ext cx="316" cy="1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05" name="文本框 504"/>
            <p:cNvSpPr txBox="1"/>
            <p:nvPr/>
          </p:nvSpPr>
          <p:spPr>
            <a:xfrm rot="10800000">
              <a:off x="12317" y="6668"/>
              <a:ext cx="675" cy="15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Conv1x1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6" name="矩形 505"/>
            <p:cNvSpPr/>
            <p:nvPr/>
          </p:nvSpPr>
          <p:spPr>
            <a:xfrm>
              <a:off x="13300" y="6969"/>
              <a:ext cx="316" cy="12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07" name="文本框 506"/>
            <p:cNvSpPr txBox="1"/>
            <p:nvPr/>
          </p:nvSpPr>
          <p:spPr>
            <a:xfrm rot="10800000">
              <a:off x="13091" y="6599"/>
              <a:ext cx="675" cy="12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CA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8" name="文本框 507"/>
            <p:cNvSpPr txBox="1"/>
            <p:nvPr/>
          </p:nvSpPr>
          <p:spPr>
            <a:xfrm>
              <a:off x="14009" y="8086"/>
              <a:ext cx="12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31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_15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09" name="直接箭头连接符 508"/>
            <p:cNvCxnSpPr/>
            <p:nvPr/>
          </p:nvCxnSpPr>
          <p:spPr>
            <a:xfrm>
              <a:off x="12832" y="7635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0" name="直接箭头连接符 509"/>
            <p:cNvCxnSpPr/>
            <p:nvPr/>
          </p:nvCxnSpPr>
          <p:spPr>
            <a:xfrm>
              <a:off x="13617" y="7642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1" name="直接箭头连接符 510"/>
            <p:cNvCxnSpPr/>
            <p:nvPr/>
          </p:nvCxnSpPr>
          <p:spPr>
            <a:xfrm>
              <a:off x="12038" y="7639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2" name="矩形 511"/>
            <p:cNvSpPr/>
            <p:nvPr/>
          </p:nvSpPr>
          <p:spPr>
            <a:xfrm rot="10800000">
              <a:off x="14254" y="7563"/>
              <a:ext cx="616" cy="5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3" name="矩形 512"/>
            <p:cNvSpPr/>
            <p:nvPr/>
          </p:nvSpPr>
          <p:spPr>
            <a:xfrm rot="10800000">
              <a:off x="14254" y="7506"/>
              <a:ext cx="616" cy="59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4" name="矩形 513"/>
            <p:cNvSpPr/>
            <p:nvPr/>
          </p:nvSpPr>
          <p:spPr>
            <a:xfrm rot="10800000">
              <a:off x="14254" y="7442"/>
              <a:ext cx="616" cy="5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5" name="矩形 514"/>
            <p:cNvSpPr/>
            <p:nvPr/>
          </p:nvSpPr>
          <p:spPr>
            <a:xfrm rot="10800000">
              <a:off x="14254" y="7293"/>
              <a:ext cx="616" cy="5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6" name="矩形 515"/>
            <p:cNvSpPr/>
            <p:nvPr/>
          </p:nvSpPr>
          <p:spPr>
            <a:xfrm rot="10800000">
              <a:off x="14254" y="7236"/>
              <a:ext cx="616" cy="5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7" name="矩形 516"/>
            <p:cNvSpPr/>
            <p:nvPr/>
          </p:nvSpPr>
          <p:spPr>
            <a:xfrm rot="10800000">
              <a:off x="14254" y="7172"/>
              <a:ext cx="616" cy="5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8" name="矩形 517"/>
            <p:cNvSpPr/>
            <p:nvPr/>
          </p:nvSpPr>
          <p:spPr>
            <a:xfrm rot="10800000">
              <a:off x="9541" y="8086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9" name="矩形 518"/>
            <p:cNvSpPr/>
            <p:nvPr/>
          </p:nvSpPr>
          <p:spPr>
            <a:xfrm rot="10800000">
              <a:off x="9541" y="8038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0" name="矩形 519"/>
            <p:cNvSpPr/>
            <p:nvPr/>
          </p:nvSpPr>
          <p:spPr>
            <a:xfrm rot="10800000">
              <a:off x="9541" y="7986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1" name="矩形 520"/>
            <p:cNvSpPr/>
            <p:nvPr/>
          </p:nvSpPr>
          <p:spPr>
            <a:xfrm rot="10800000">
              <a:off x="9541" y="7863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2" name="矩形 521"/>
            <p:cNvSpPr/>
            <p:nvPr/>
          </p:nvSpPr>
          <p:spPr>
            <a:xfrm rot="10800000">
              <a:off x="9541" y="7816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3" name="矩形 522"/>
            <p:cNvSpPr/>
            <p:nvPr/>
          </p:nvSpPr>
          <p:spPr>
            <a:xfrm rot="10800000">
              <a:off x="9541" y="7765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2" name="矩形 531"/>
            <p:cNvSpPr/>
            <p:nvPr/>
          </p:nvSpPr>
          <p:spPr>
            <a:xfrm rot="10800000">
              <a:off x="9541" y="9080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3" name="矩形 532"/>
            <p:cNvSpPr/>
            <p:nvPr/>
          </p:nvSpPr>
          <p:spPr>
            <a:xfrm rot="10800000">
              <a:off x="9541" y="9032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4" name="矩形 533"/>
            <p:cNvSpPr/>
            <p:nvPr/>
          </p:nvSpPr>
          <p:spPr>
            <a:xfrm rot="10800000">
              <a:off x="9541" y="8980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5" name="矩形 534"/>
            <p:cNvSpPr/>
            <p:nvPr/>
          </p:nvSpPr>
          <p:spPr>
            <a:xfrm rot="10800000">
              <a:off x="9541" y="8857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6" name="矩形 535"/>
            <p:cNvSpPr/>
            <p:nvPr/>
          </p:nvSpPr>
          <p:spPr>
            <a:xfrm rot="10800000">
              <a:off x="9541" y="8811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7" name="矩形 536"/>
            <p:cNvSpPr/>
            <p:nvPr/>
          </p:nvSpPr>
          <p:spPr>
            <a:xfrm rot="10800000">
              <a:off x="9541" y="8759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8" name="矩形 537"/>
            <p:cNvSpPr/>
            <p:nvPr/>
          </p:nvSpPr>
          <p:spPr>
            <a:xfrm rot="12540000">
              <a:off x="10967" y="6868"/>
              <a:ext cx="264" cy="30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9" name="矩形 538"/>
            <p:cNvSpPr/>
            <p:nvPr/>
          </p:nvSpPr>
          <p:spPr>
            <a:xfrm rot="12540000">
              <a:off x="10967" y="6774"/>
              <a:ext cx="264" cy="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2" name="矩形 541"/>
            <p:cNvSpPr/>
            <p:nvPr/>
          </p:nvSpPr>
          <p:spPr>
            <a:xfrm rot="12540000">
              <a:off x="10617" y="7180"/>
              <a:ext cx="264" cy="30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3" name="矩形 542"/>
            <p:cNvSpPr/>
            <p:nvPr/>
          </p:nvSpPr>
          <p:spPr>
            <a:xfrm rot="12540000">
              <a:off x="10617" y="7086"/>
              <a:ext cx="264" cy="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4" name="文本框 543"/>
            <p:cNvSpPr txBox="1"/>
            <p:nvPr/>
          </p:nvSpPr>
          <p:spPr>
            <a:xfrm>
              <a:off x="4077" y="4697"/>
              <a:ext cx="748" cy="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(a)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45" name="文本框 544"/>
            <p:cNvSpPr txBox="1"/>
            <p:nvPr/>
          </p:nvSpPr>
          <p:spPr>
            <a:xfrm>
              <a:off x="12055" y="4804"/>
              <a:ext cx="748" cy="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(b)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47" name="文本框 546"/>
            <p:cNvSpPr txBox="1"/>
            <p:nvPr/>
          </p:nvSpPr>
          <p:spPr>
            <a:xfrm>
              <a:off x="4077" y="9107"/>
              <a:ext cx="748" cy="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(c)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48" name="文本框 547"/>
            <p:cNvSpPr txBox="1"/>
            <p:nvPr/>
          </p:nvSpPr>
          <p:spPr>
            <a:xfrm>
              <a:off x="12038" y="9107"/>
              <a:ext cx="748" cy="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(d)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57" name="矩形 556"/>
            <p:cNvSpPr/>
            <p:nvPr/>
          </p:nvSpPr>
          <p:spPr>
            <a:xfrm rot="12540000">
              <a:off x="16036" y="5017"/>
              <a:ext cx="264" cy="30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8" name="矩形 557"/>
            <p:cNvSpPr/>
            <p:nvPr/>
          </p:nvSpPr>
          <p:spPr>
            <a:xfrm rot="12540000">
              <a:off x="16036" y="4923"/>
              <a:ext cx="264" cy="3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9" name="矩形 558"/>
            <p:cNvSpPr/>
            <p:nvPr/>
          </p:nvSpPr>
          <p:spPr>
            <a:xfrm rot="12540000">
              <a:off x="16002" y="4484"/>
              <a:ext cx="263" cy="30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0" name="矩形 559"/>
            <p:cNvSpPr/>
            <p:nvPr/>
          </p:nvSpPr>
          <p:spPr>
            <a:xfrm rot="12540000">
              <a:off x="16002" y="4407"/>
              <a:ext cx="263" cy="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1" name="文本框 560"/>
            <p:cNvSpPr txBox="1"/>
            <p:nvPr/>
          </p:nvSpPr>
          <p:spPr>
            <a:xfrm>
              <a:off x="16322" y="4288"/>
              <a:ext cx="207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2" name="文本框 561"/>
            <p:cNvSpPr txBox="1"/>
            <p:nvPr/>
          </p:nvSpPr>
          <p:spPr>
            <a:xfrm>
              <a:off x="16322" y="4823"/>
              <a:ext cx="261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Downsampling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4" name="矩形 563"/>
            <p:cNvSpPr/>
            <p:nvPr/>
          </p:nvSpPr>
          <p:spPr>
            <a:xfrm rot="10800000">
              <a:off x="15707" y="6061"/>
              <a:ext cx="615" cy="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5" name="矩形 564"/>
            <p:cNvSpPr/>
            <p:nvPr/>
          </p:nvSpPr>
          <p:spPr>
            <a:xfrm rot="10800000">
              <a:off x="15707" y="6008"/>
              <a:ext cx="615" cy="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6" name="矩形 565"/>
            <p:cNvSpPr/>
            <p:nvPr/>
          </p:nvSpPr>
          <p:spPr>
            <a:xfrm rot="10800000">
              <a:off x="15707" y="5949"/>
              <a:ext cx="615" cy="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7" name="矩形 566"/>
            <p:cNvSpPr/>
            <p:nvPr/>
          </p:nvSpPr>
          <p:spPr>
            <a:xfrm rot="10800000">
              <a:off x="15707" y="5811"/>
              <a:ext cx="615" cy="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8" name="矩形 567"/>
            <p:cNvSpPr/>
            <p:nvPr/>
          </p:nvSpPr>
          <p:spPr>
            <a:xfrm rot="10800000">
              <a:off x="15707" y="5757"/>
              <a:ext cx="615" cy="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9" name="矩形 568"/>
            <p:cNvSpPr/>
            <p:nvPr/>
          </p:nvSpPr>
          <p:spPr>
            <a:xfrm rot="10800000">
              <a:off x="15707" y="5699"/>
              <a:ext cx="615" cy="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0" name="文本框 569"/>
            <p:cNvSpPr txBox="1"/>
            <p:nvPr/>
          </p:nvSpPr>
          <p:spPr>
            <a:xfrm>
              <a:off x="16357" y="5699"/>
              <a:ext cx="261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Real feature maps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3" name="文本框 572"/>
            <p:cNvSpPr txBox="1"/>
            <p:nvPr/>
          </p:nvSpPr>
          <p:spPr>
            <a:xfrm>
              <a:off x="16357" y="6061"/>
              <a:ext cx="284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Imag feature maps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JlYjdlMTZmYjU1MjI0MGVhYTAyMzdjNjM0NjQyNG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WPS 演示</Application>
  <PresentationFormat>宽屏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杨承昊</dc:creator>
  <cp:lastModifiedBy>盖ye</cp:lastModifiedBy>
  <cp:revision>7</cp:revision>
  <dcterms:created xsi:type="dcterms:W3CDTF">2023-08-09T12:44:00Z</dcterms:created>
  <dcterms:modified xsi:type="dcterms:W3CDTF">2024-01-08T01:53:48Z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