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36312475" cy="360172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08" userDrawn="1">
          <p15:clr>
            <a:srgbClr val="A4A3A4"/>
          </p15:clr>
        </p15:guide>
        <p15:guide id="2" pos="28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300" d="100"/>
          <a:sy n="300" d="100"/>
        </p:scale>
        <p:origin x="-17118" y="-36438"/>
      </p:cViewPr>
      <p:guideLst>
        <p:guide orient="horz" pos="11308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08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.wmf"/><Relationship Id="rId6" Type="http://schemas.openxmlformats.org/officeDocument/2006/relationships/image" Target="../media/image11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73303" y="1143000"/>
            <a:ext cx="3111393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873250" y="1143000"/>
            <a:ext cx="31115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39150" y="5894615"/>
            <a:ext cx="27234899" cy="12539600"/>
          </a:xfrm>
        </p:spPr>
        <p:txBody>
          <a:bodyPr anchor="b"/>
          <a:lstStyle>
            <a:lvl1pPr algn="ctr">
              <a:defRPr sz="238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39150" y="18917789"/>
            <a:ext cx="27234899" cy="8696010"/>
          </a:xfrm>
        </p:spPr>
        <p:txBody>
          <a:bodyPr/>
          <a:lstStyle>
            <a:lvl1pPr marL="0" indent="0" algn="ctr">
              <a:buNone/>
              <a:defRPr sz="9530"/>
            </a:lvl1pPr>
            <a:lvl2pPr marL="1815465" indent="0" algn="ctr">
              <a:buNone/>
              <a:defRPr sz="7945"/>
            </a:lvl2pPr>
            <a:lvl3pPr marL="3631565" indent="0" algn="ctr">
              <a:buNone/>
              <a:defRPr sz="7150"/>
            </a:lvl3pPr>
            <a:lvl4pPr marL="5447030" indent="0" algn="ctr">
              <a:buNone/>
              <a:defRPr sz="6355"/>
            </a:lvl4pPr>
            <a:lvl5pPr marL="7262495" indent="0" algn="ctr">
              <a:buNone/>
              <a:defRPr sz="6355"/>
            </a:lvl5pPr>
            <a:lvl6pPr marL="9078595" indent="0" algn="ctr">
              <a:buNone/>
              <a:defRPr sz="6355"/>
            </a:lvl6pPr>
            <a:lvl7pPr marL="10894060" indent="0" algn="ctr">
              <a:buNone/>
              <a:defRPr sz="6355"/>
            </a:lvl7pPr>
            <a:lvl8pPr marL="12709525" indent="0" algn="ctr">
              <a:buNone/>
              <a:defRPr sz="6355"/>
            </a:lvl8pPr>
            <a:lvl9pPr marL="14524990" indent="0" algn="ctr">
              <a:buNone/>
              <a:defRPr sz="6355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5986633" y="1917625"/>
            <a:ext cx="7830034" cy="3052358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96532" y="1917625"/>
            <a:ext cx="23036186" cy="30523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7619" y="8979490"/>
            <a:ext cx="31320134" cy="14982484"/>
          </a:xfrm>
        </p:spPr>
        <p:txBody>
          <a:bodyPr anchor="b"/>
          <a:lstStyle>
            <a:lvl1pPr>
              <a:defRPr sz="238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77619" y="24103714"/>
            <a:ext cx="31320134" cy="7878935"/>
          </a:xfrm>
        </p:spPr>
        <p:txBody>
          <a:bodyPr/>
          <a:lstStyle>
            <a:lvl1pPr marL="0" indent="0">
              <a:buNone/>
              <a:defRPr sz="9530">
                <a:solidFill>
                  <a:schemeClr val="tx1">
                    <a:tint val="75000"/>
                  </a:schemeClr>
                </a:solidFill>
              </a:defRPr>
            </a:lvl1pPr>
            <a:lvl2pPr marL="1815465" indent="0">
              <a:buNone/>
              <a:defRPr sz="7945">
                <a:solidFill>
                  <a:schemeClr val="tx1">
                    <a:tint val="75000"/>
                  </a:schemeClr>
                </a:solidFill>
              </a:defRPr>
            </a:lvl2pPr>
            <a:lvl3pPr marL="3631565" indent="0">
              <a:buNone/>
              <a:defRPr sz="7150">
                <a:solidFill>
                  <a:schemeClr val="tx1">
                    <a:tint val="75000"/>
                  </a:schemeClr>
                </a:solidFill>
              </a:defRPr>
            </a:lvl3pPr>
            <a:lvl4pPr marL="5447030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4pPr>
            <a:lvl5pPr marL="7262495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5pPr>
            <a:lvl6pPr marL="9078595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6pPr>
            <a:lvl7pPr marL="10894060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7pPr>
            <a:lvl8pPr marL="12709525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8pPr>
            <a:lvl9pPr marL="14524990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96532" y="9588125"/>
            <a:ext cx="15433110" cy="228530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8383557" y="9588125"/>
            <a:ext cx="15433110" cy="228530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1262" y="1917625"/>
            <a:ext cx="31320134" cy="696181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01262" y="8829415"/>
            <a:ext cx="15362184" cy="4327160"/>
          </a:xfrm>
        </p:spPr>
        <p:txBody>
          <a:bodyPr anchor="b"/>
          <a:lstStyle>
            <a:lvl1pPr marL="0" indent="0">
              <a:buNone/>
              <a:defRPr sz="9530" b="1"/>
            </a:lvl1pPr>
            <a:lvl2pPr marL="1815465" indent="0">
              <a:buNone/>
              <a:defRPr sz="7945" b="1"/>
            </a:lvl2pPr>
            <a:lvl3pPr marL="3631565" indent="0">
              <a:buNone/>
              <a:defRPr sz="7150" b="1"/>
            </a:lvl3pPr>
            <a:lvl4pPr marL="5447030" indent="0">
              <a:buNone/>
              <a:defRPr sz="6355" b="1"/>
            </a:lvl4pPr>
            <a:lvl5pPr marL="7262495" indent="0">
              <a:buNone/>
              <a:defRPr sz="6355" b="1"/>
            </a:lvl5pPr>
            <a:lvl6pPr marL="9078595" indent="0">
              <a:buNone/>
              <a:defRPr sz="6355" b="1"/>
            </a:lvl6pPr>
            <a:lvl7pPr marL="10894060" indent="0">
              <a:buNone/>
              <a:defRPr sz="6355" b="1"/>
            </a:lvl7pPr>
            <a:lvl8pPr marL="12709525" indent="0">
              <a:buNone/>
              <a:defRPr sz="6355" b="1"/>
            </a:lvl8pPr>
            <a:lvl9pPr marL="14524990" indent="0">
              <a:buNone/>
              <a:defRPr sz="635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01262" y="13156575"/>
            <a:ext cx="15362184" cy="19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8383557" y="8829415"/>
            <a:ext cx="15437839" cy="4327160"/>
          </a:xfrm>
        </p:spPr>
        <p:txBody>
          <a:bodyPr anchor="b"/>
          <a:lstStyle>
            <a:lvl1pPr marL="0" indent="0">
              <a:buNone/>
              <a:defRPr sz="9530" b="1"/>
            </a:lvl1pPr>
            <a:lvl2pPr marL="1815465" indent="0">
              <a:buNone/>
              <a:defRPr sz="7945" b="1"/>
            </a:lvl2pPr>
            <a:lvl3pPr marL="3631565" indent="0">
              <a:buNone/>
              <a:defRPr sz="7150" b="1"/>
            </a:lvl3pPr>
            <a:lvl4pPr marL="5447030" indent="0">
              <a:buNone/>
              <a:defRPr sz="6355" b="1"/>
            </a:lvl4pPr>
            <a:lvl5pPr marL="7262495" indent="0">
              <a:buNone/>
              <a:defRPr sz="6355" b="1"/>
            </a:lvl5pPr>
            <a:lvl6pPr marL="9078595" indent="0">
              <a:buNone/>
              <a:defRPr sz="6355" b="1"/>
            </a:lvl6pPr>
            <a:lvl7pPr marL="10894060" indent="0">
              <a:buNone/>
              <a:defRPr sz="6355" b="1"/>
            </a:lvl7pPr>
            <a:lvl8pPr marL="12709525" indent="0">
              <a:buNone/>
              <a:defRPr sz="6355" b="1"/>
            </a:lvl8pPr>
            <a:lvl9pPr marL="14524990" indent="0">
              <a:buNone/>
              <a:defRPr sz="635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8383557" y="13156575"/>
            <a:ext cx="15437839" cy="19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1262" y="2401200"/>
            <a:ext cx="11711951" cy="8404200"/>
          </a:xfrm>
        </p:spPr>
        <p:txBody>
          <a:bodyPr anchor="b"/>
          <a:lstStyle>
            <a:lvl1pPr>
              <a:defRPr sz="1271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37839" y="5185925"/>
            <a:ext cx="18383557" cy="25596124"/>
          </a:xfrm>
        </p:spPr>
        <p:txBody>
          <a:bodyPr/>
          <a:lstStyle>
            <a:lvl1pPr>
              <a:defRPr sz="12710"/>
            </a:lvl1pPr>
            <a:lvl2pPr>
              <a:defRPr sz="11120"/>
            </a:lvl2pPr>
            <a:lvl3pPr>
              <a:defRPr sz="9530"/>
            </a:lvl3pPr>
            <a:lvl4pPr>
              <a:defRPr sz="7945"/>
            </a:lvl4pPr>
            <a:lvl5pPr>
              <a:defRPr sz="7945"/>
            </a:lvl5pPr>
            <a:lvl6pPr>
              <a:defRPr sz="7945"/>
            </a:lvl6pPr>
            <a:lvl7pPr>
              <a:defRPr sz="7945"/>
            </a:lvl7pPr>
            <a:lvl8pPr>
              <a:defRPr sz="7945"/>
            </a:lvl8pPr>
            <a:lvl9pPr>
              <a:defRPr sz="794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01262" y="10805400"/>
            <a:ext cx="11711951" cy="20018339"/>
          </a:xfrm>
        </p:spPr>
        <p:txBody>
          <a:bodyPr/>
          <a:lstStyle>
            <a:lvl1pPr marL="0" indent="0">
              <a:buNone/>
              <a:defRPr sz="6355"/>
            </a:lvl1pPr>
            <a:lvl2pPr marL="1815465" indent="0">
              <a:buNone/>
              <a:defRPr sz="5560"/>
            </a:lvl2pPr>
            <a:lvl3pPr marL="3631565" indent="0">
              <a:buNone/>
              <a:defRPr sz="4765"/>
            </a:lvl3pPr>
            <a:lvl4pPr marL="5447030" indent="0">
              <a:buNone/>
              <a:defRPr sz="3970"/>
            </a:lvl4pPr>
            <a:lvl5pPr marL="7262495" indent="0">
              <a:buNone/>
              <a:defRPr sz="3970"/>
            </a:lvl5pPr>
            <a:lvl6pPr marL="9078595" indent="0">
              <a:buNone/>
              <a:defRPr sz="3970"/>
            </a:lvl6pPr>
            <a:lvl7pPr marL="10894060" indent="0">
              <a:buNone/>
              <a:defRPr sz="3970"/>
            </a:lvl7pPr>
            <a:lvl8pPr marL="12709525" indent="0">
              <a:buNone/>
              <a:defRPr sz="3970"/>
            </a:lvl8pPr>
            <a:lvl9pPr marL="14524990" indent="0">
              <a:buNone/>
              <a:defRPr sz="39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1262" y="2401200"/>
            <a:ext cx="11711951" cy="8404200"/>
          </a:xfrm>
        </p:spPr>
        <p:txBody>
          <a:bodyPr anchor="b"/>
          <a:lstStyle>
            <a:lvl1pPr>
              <a:defRPr sz="1271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437839" y="5185925"/>
            <a:ext cx="18383557" cy="25596124"/>
          </a:xfrm>
        </p:spPr>
        <p:txBody>
          <a:bodyPr/>
          <a:lstStyle>
            <a:lvl1pPr marL="0" indent="0">
              <a:buNone/>
              <a:defRPr sz="12710"/>
            </a:lvl1pPr>
            <a:lvl2pPr marL="1815465" indent="0">
              <a:buNone/>
              <a:defRPr sz="11120"/>
            </a:lvl2pPr>
            <a:lvl3pPr marL="3631565" indent="0">
              <a:buNone/>
              <a:defRPr sz="9530"/>
            </a:lvl3pPr>
            <a:lvl4pPr marL="5447030" indent="0">
              <a:buNone/>
              <a:defRPr sz="7945"/>
            </a:lvl4pPr>
            <a:lvl5pPr marL="7262495" indent="0">
              <a:buNone/>
              <a:defRPr sz="7945"/>
            </a:lvl5pPr>
            <a:lvl6pPr marL="9078595" indent="0">
              <a:buNone/>
              <a:defRPr sz="7945"/>
            </a:lvl6pPr>
            <a:lvl7pPr marL="10894060" indent="0">
              <a:buNone/>
              <a:defRPr sz="7945"/>
            </a:lvl7pPr>
            <a:lvl8pPr marL="12709525" indent="0">
              <a:buNone/>
              <a:defRPr sz="7945"/>
            </a:lvl8pPr>
            <a:lvl9pPr marL="14524990" indent="0">
              <a:buNone/>
              <a:defRPr sz="794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01262" y="10805400"/>
            <a:ext cx="11711951" cy="20018339"/>
          </a:xfrm>
        </p:spPr>
        <p:txBody>
          <a:bodyPr/>
          <a:lstStyle>
            <a:lvl1pPr marL="0" indent="0">
              <a:buNone/>
              <a:defRPr sz="6355"/>
            </a:lvl1pPr>
            <a:lvl2pPr marL="1815465" indent="0">
              <a:buNone/>
              <a:defRPr sz="5560"/>
            </a:lvl2pPr>
            <a:lvl3pPr marL="3631565" indent="0">
              <a:buNone/>
              <a:defRPr sz="4765"/>
            </a:lvl3pPr>
            <a:lvl4pPr marL="5447030" indent="0">
              <a:buNone/>
              <a:defRPr sz="3970"/>
            </a:lvl4pPr>
            <a:lvl5pPr marL="7262495" indent="0">
              <a:buNone/>
              <a:defRPr sz="3970"/>
            </a:lvl5pPr>
            <a:lvl6pPr marL="9078595" indent="0">
              <a:buNone/>
              <a:defRPr sz="3970"/>
            </a:lvl6pPr>
            <a:lvl7pPr marL="10894060" indent="0">
              <a:buNone/>
              <a:defRPr sz="3970"/>
            </a:lvl7pPr>
            <a:lvl8pPr marL="12709525" indent="0">
              <a:buNone/>
              <a:defRPr sz="3970"/>
            </a:lvl8pPr>
            <a:lvl9pPr marL="14524990" indent="0">
              <a:buNone/>
              <a:defRPr sz="39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496532" y="1917625"/>
            <a:ext cx="31320134" cy="6961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96532" y="9588125"/>
            <a:ext cx="31320134" cy="2285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496532" y="33383349"/>
            <a:ext cx="8170470" cy="1917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028747" y="33383349"/>
            <a:ext cx="12255705" cy="1917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5646197" y="33383349"/>
            <a:ext cx="8170470" cy="1917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631565" rtl="0" eaLnBrk="1" latinLnBrk="0" hangingPunct="1">
        <a:lnSpc>
          <a:spcPct val="90000"/>
        </a:lnSpc>
        <a:spcBef>
          <a:spcPct val="0"/>
        </a:spcBef>
        <a:buNone/>
        <a:defRPr sz="17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8050" indent="-908050" algn="l" defTabSz="3631565" rtl="0" eaLnBrk="1" latinLnBrk="0" hangingPunct="1">
        <a:lnSpc>
          <a:spcPct val="90000"/>
        </a:lnSpc>
        <a:spcBef>
          <a:spcPct val="796000"/>
        </a:spcBef>
        <a:buFont typeface="Arial" panose="020B0604020202020204" pitchFamily="34" charset="0"/>
        <a:buChar char="•"/>
        <a:defRPr sz="1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23515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9530" kern="1200">
          <a:solidFill>
            <a:schemeClr val="tx1"/>
          </a:solidFill>
          <a:latin typeface="+mn-lt"/>
          <a:ea typeface="+mn-ea"/>
          <a:cs typeface="+mn-cs"/>
        </a:defRPr>
      </a:lvl2pPr>
      <a:lvl3pPr marL="4538980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945" kern="1200">
          <a:solidFill>
            <a:schemeClr val="tx1"/>
          </a:solidFill>
          <a:latin typeface="+mn-lt"/>
          <a:ea typeface="+mn-ea"/>
          <a:cs typeface="+mn-cs"/>
        </a:defRPr>
      </a:lvl3pPr>
      <a:lvl4pPr marL="6355080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4pPr>
      <a:lvl5pPr marL="8170545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5pPr>
      <a:lvl6pPr marL="9986010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6pPr>
      <a:lvl7pPr marL="11801475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7pPr>
      <a:lvl8pPr marL="13617575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8pPr>
      <a:lvl9pPr marL="15433040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1pPr>
      <a:lvl2pPr marL="1815465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2pPr>
      <a:lvl3pPr marL="3631565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3pPr>
      <a:lvl4pPr marL="5447030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4pPr>
      <a:lvl5pPr marL="7262495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5pPr>
      <a:lvl6pPr marL="9078595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6pPr>
      <a:lvl7pPr marL="10894060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7pPr>
      <a:lvl8pPr marL="12709525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8pPr>
      <a:lvl9pPr marL="14524990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9" Type="http://schemas.openxmlformats.org/officeDocument/2006/relationships/tags" Target="../tags/tag80.xml"/><Relationship Id="rId98" Type="http://schemas.openxmlformats.org/officeDocument/2006/relationships/tags" Target="../tags/tag79.xml"/><Relationship Id="rId97" Type="http://schemas.openxmlformats.org/officeDocument/2006/relationships/tags" Target="../tags/tag78.xml"/><Relationship Id="rId96" Type="http://schemas.openxmlformats.org/officeDocument/2006/relationships/tags" Target="../tags/tag77.xml"/><Relationship Id="rId95" Type="http://schemas.openxmlformats.org/officeDocument/2006/relationships/tags" Target="../tags/tag76.xml"/><Relationship Id="rId94" Type="http://schemas.openxmlformats.org/officeDocument/2006/relationships/tags" Target="../tags/tag75.xml"/><Relationship Id="rId93" Type="http://schemas.openxmlformats.org/officeDocument/2006/relationships/tags" Target="../tags/tag74.xml"/><Relationship Id="rId92" Type="http://schemas.openxmlformats.org/officeDocument/2006/relationships/tags" Target="../tags/tag73.xml"/><Relationship Id="rId91" Type="http://schemas.openxmlformats.org/officeDocument/2006/relationships/tags" Target="../tags/tag72.xml"/><Relationship Id="rId90" Type="http://schemas.openxmlformats.org/officeDocument/2006/relationships/tags" Target="../tags/tag71.xml"/><Relationship Id="rId9" Type="http://schemas.openxmlformats.org/officeDocument/2006/relationships/oleObject" Target="../embeddings/oleObject5.bin"/><Relationship Id="rId89" Type="http://schemas.openxmlformats.org/officeDocument/2006/relationships/tags" Target="../tags/tag70.xml"/><Relationship Id="rId88" Type="http://schemas.openxmlformats.org/officeDocument/2006/relationships/tags" Target="../tags/tag69.xml"/><Relationship Id="rId87" Type="http://schemas.openxmlformats.org/officeDocument/2006/relationships/tags" Target="../tags/tag68.xml"/><Relationship Id="rId86" Type="http://schemas.openxmlformats.org/officeDocument/2006/relationships/tags" Target="../tags/tag67.xml"/><Relationship Id="rId85" Type="http://schemas.openxmlformats.org/officeDocument/2006/relationships/tags" Target="../tags/tag66.xml"/><Relationship Id="rId84" Type="http://schemas.openxmlformats.org/officeDocument/2006/relationships/tags" Target="../tags/tag65.xml"/><Relationship Id="rId83" Type="http://schemas.openxmlformats.org/officeDocument/2006/relationships/tags" Target="../tags/tag64.xml"/><Relationship Id="rId82" Type="http://schemas.openxmlformats.org/officeDocument/2006/relationships/tags" Target="../tags/tag63.xml"/><Relationship Id="rId81" Type="http://schemas.openxmlformats.org/officeDocument/2006/relationships/tags" Target="../tags/tag62.xml"/><Relationship Id="rId80" Type="http://schemas.openxmlformats.org/officeDocument/2006/relationships/tags" Target="../tags/tag61.xml"/><Relationship Id="rId8" Type="http://schemas.openxmlformats.org/officeDocument/2006/relationships/oleObject" Target="../embeddings/oleObject4.bin"/><Relationship Id="rId79" Type="http://schemas.openxmlformats.org/officeDocument/2006/relationships/tags" Target="../tags/tag60.xml"/><Relationship Id="rId78" Type="http://schemas.openxmlformats.org/officeDocument/2006/relationships/tags" Target="../tags/tag59.xml"/><Relationship Id="rId77" Type="http://schemas.openxmlformats.org/officeDocument/2006/relationships/tags" Target="../tags/tag58.xml"/><Relationship Id="rId76" Type="http://schemas.openxmlformats.org/officeDocument/2006/relationships/tags" Target="../tags/tag57.xml"/><Relationship Id="rId75" Type="http://schemas.openxmlformats.org/officeDocument/2006/relationships/tags" Target="../tags/tag56.xml"/><Relationship Id="rId74" Type="http://schemas.openxmlformats.org/officeDocument/2006/relationships/tags" Target="../tags/tag55.xml"/><Relationship Id="rId73" Type="http://schemas.openxmlformats.org/officeDocument/2006/relationships/tags" Target="../tags/tag54.xml"/><Relationship Id="rId72" Type="http://schemas.openxmlformats.org/officeDocument/2006/relationships/tags" Target="../tags/tag53.xml"/><Relationship Id="rId71" Type="http://schemas.openxmlformats.org/officeDocument/2006/relationships/tags" Target="../tags/tag52.xml"/><Relationship Id="rId70" Type="http://schemas.openxmlformats.org/officeDocument/2006/relationships/tags" Target="../tags/tag51.xml"/><Relationship Id="rId7" Type="http://schemas.openxmlformats.org/officeDocument/2006/relationships/image" Target="../media/image4.wmf"/><Relationship Id="rId69" Type="http://schemas.openxmlformats.org/officeDocument/2006/relationships/tags" Target="../tags/tag50.xml"/><Relationship Id="rId68" Type="http://schemas.openxmlformats.org/officeDocument/2006/relationships/tags" Target="../tags/tag49.xml"/><Relationship Id="rId67" Type="http://schemas.openxmlformats.org/officeDocument/2006/relationships/tags" Target="../tags/tag48.xml"/><Relationship Id="rId66" Type="http://schemas.openxmlformats.org/officeDocument/2006/relationships/tags" Target="../tags/tag47.xml"/><Relationship Id="rId65" Type="http://schemas.openxmlformats.org/officeDocument/2006/relationships/tags" Target="../tags/tag46.xml"/><Relationship Id="rId64" Type="http://schemas.openxmlformats.org/officeDocument/2006/relationships/tags" Target="../tags/tag45.xml"/><Relationship Id="rId63" Type="http://schemas.openxmlformats.org/officeDocument/2006/relationships/tags" Target="../tags/tag44.xml"/><Relationship Id="rId62" Type="http://schemas.openxmlformats.org/officeDocument/2006/relationships/tags" Target="../tags/tag43.xml"/><Relationship Id="rId61" Type="http://schemas.openxmlformats.org/officeDocument/2006/relationships/tags" Target="../tags/tag42.xml"/><Relationship Id="rId60" Type="http://schemas.openxmlformats.org/officeDocument/2006/relationships/tags" Target="../tags/tag41.xml"/><Relationship Id="rId6" Type="http://schemas.openxmlformats.org/officeDocument/2006/relationships/oleObject" Target="../embeddings/oleObject3.bin"/><Relationship Id="rId59" Type="http://schemas.openxmlformats.org/officeDocument/2006/relationships/tags" Target="../tags/tag40.xml"/><Relationship Id="rId58" Type="http://schemas.openxmlformats.org/officeDocument/2006/relationships/tags" Target="../tags/tag39.xml"/><Relationship Id="rId57" Type="http://schemas.openxmlformats.org/officeDocument/2006/relationships/tags" Target="../tags/tag38.xml"/><Relationship Id="rId56" Type="http://schemas.openxmlformats.org/officeDocument/2006/relationships/tags" Target="../tags/tag37.xml"/><Relationship Id="rId55" Type="http://schemas.openxmlformats.org/officeDocument/2006/relationships/tags" Target="../tags/tag36.xml"/><Relationship Id="rId54" Type="http://schemas.openxmlformats.org/officeDocument/2006/relationships/tags" Target="../tags/tag35.xml"/><Relationship Id="rId53" Type="http://schemas.openxmlformats.org/officeDocument/2006/relationships/tags" Target="../tags/tag34.xml"/><Relationship Id="rId52" Type="http://schemas.openxmlformats.org/officeDocument/2006/relationships/tags" Target="../tags/tag33.xml"/><Relationship Id="rId51" Type="http://schemas.openxmlformats.org/officeDocument/2006/relationships/tags" Target="../tags/tag32.xml"/><Relationship Id="rId50" Type="http://schemas.openxmlformats.org/officeDocument/2006/relationships/tags" Target="../tags/tag31.xml"/><Relationship Id="rId5" Type="http://schemas.openxmlformats.org/officeDocument/2006/relationships/oleObject" Target="../embeddings/oleObject2.bin"/><Relationship Id="rId49" Type="http://schemas.openxmlformats.org/officeDocument/2006/relationships/tags" Target="../tags/tag30.xml"/><Relationship Id="rId48" Type="http://schemas.openxmlformats.org/officeDocument/2006/relationships/tags" Target="../tags/tag29.xml"/><Relationship Id="rId47" Type="http://schemas.openxmlformats.org/officeDocument/2006/relationships/tags" Target="../tags/tag28.xml"/><Relationship Id="rId46" Type="http://schemas.openxmlformats.org/officeDocument/2006/relationships/tags" Target="../tags/tag27.xml"/><Relationship Id="rId45" Type="http://schemas.openxmlformats.org/officeDocument/2006/relationships/tags" Target="../tags/tag26.xml"/><Relationship Id="rId44" Type="http://schemas.openxmlformats.org/officeDocument/2006/relationships/tags" Target="../tags/tag25.xml"/><Relationship Id="rId43" Type="http://schemas.openxmlformats.org/officeDocument/2006/relationships/image" Target="../media/image9.png"/><Relationship Id="rId42" Type="http://schemas.openxmlformats.org/officeDocument/2006/relationships/image" Target="../media/image8.png"/><Relationship Id="rId41" Type="http://schemas.openxmlformats.org/officeDocument/2006/relationships/tags" Target="../tags/tag24.xml"/><Relationship Id="rId40" Type="http://schemas.openxmlformats.org/officeDocument/2006/relationships/tags" Target="../tags/tag23.xml"/><Relationship Id="rId4" Type="http://schemas.openxmlformats.org/officeDocument/2006/relationships/image" Target="../media/image3.wmf"/><Relationship Id="rId39" Type="http://schemas.openxmlformats.org/officeDocument/2006/relationships/tags" Target="../tags/tag22.xml"/><Relationship Id="rId38" Type="http://schemas.openxmlformats.org/officeDocument/2006/relationships/tags" Target="../tags/tag21.xml"/><Relationship Id="rId37" Type="http://schemas.openxmlformats.org/officeDocument/2006/relationships/tags" Target="../tags/tag20.xml"/><Relationship Id="rId36" Type="http://schemas.openxmlformats.org/officeDocument/2006/relationships/tags" Target="../tags/tag19.xml"/><Relationship Id="rId35" Type="http://schemas.openxmlformats.org/officeDocument/2006/relationships/tags" Target="../tags/tag18.xml"/><Relationship Id="rId34" Type="http://schemas.openxmlformats.org/officeDocument/2006/relationships/tags" Target="../tags/tag17.xml"/><Relationship Id="rId33" Type="http://schemas.openxmlformats.org/officeDocument/2006/relationships/tags" Target="../tags/tag16.xml"/><Relationship Id="rId32" Type="http://schemas.openxmlformats.org/officeDocument/2006/relationships/tags" Target="../tags/tag15.xml"/><Relationship Id="rId31" Type="http://schemas.openxmlformats.org/officeDocument/2006/relationships/tags" Target="../tags/tag14.xml"/><Relationship Id="rId30" Type="http://schemas.openxmlformats.org/officeDocument/2006/relationships/tags" Target="../tags/tag13.xml"/><Relationship Id="rId3" Type="http://schemas.openxmlformats.org/officeDocument/2006/relationships/oleObject" Target="../embeddings/oleObject1.bin"/><Relationship Id="rId29" Type="http://schemas.openxmlformats.org/officeDocument/2006/relationships/tags" Target="../tags/tag12.xml"/><Relationship Id="rId28" Type="http://schemas.openxmlformats.org/officeDocument/2006/relationships/tags" Target="../tags/tag11.xml"/><Relationship Id="rId27" Type="http://schemas.openxmlformats.org/officeDocument/2006/relationships/tags" Target="../tags/tag10.xml"/><Relationship Id="rId26" Type="http://schemas.openxmlformats.org/officeDocument/2006/relationships/tags" Target="../tags/tag9.xml"/><Relationship Id="rId25" Type="http://schemas.openxmlformats.org/officeDocument/2006/relationships/tags" Target="../tags/tag8.xml"/><Relationship Id="rId24" Type="http://schemas.openxmlformats.org/officeDocument/2006/relationships/tags" Target="../tags/tag7.xml"/><Relationship Id="rId23" Type="http://schemas.openxmlformats.org/officeDocument/2006/relationships/tags" Target="../tags/tag6.xml"/><Relationship Id="rId22" Type="http://schemas.openxmlformats.org/officeDocument/2006/relationships/tags" Target="../tags/tag5.xml"/><Relationship Id="rId21" Type="http://schemas.openxmlformats.org/officeDocument/2006/relationships/tags" Target="../tags/tag4.xml"/><Relationship Id="rId20" Type="http://schemas.openxmlformats.org/officeDocument/2006/relationships/tags" Target="../tags/tag3.xml"/><Relationship Id="rId2" Type="http://schemas.openxmlformats.org/officeDocument/2006/relationships/image" Target="../media/image2.png"/><Relationship Id="rId19" Type="http://schemas.openxmlformats.org/officeDocument/2006/relationships/tags" Target="../tags/tag2.xml"/><Relationship Id="rId18" Type="http://schemas.openxmlformats.org/officeDocument/2006/relationships/tags" Target="../tags/tag1.xml"/><Relationship Id="rId17" Type="http://schemas.openxmlformats.org/officeDocument/2006/relationships/oleObject" Target="../embeddings/oleObject10.bin"/><Relationship Id="rId16" Type="http://schemas.openxmlformats.org/officeDocument/2006/relationships/image" Target="../media/image7.wmf"/><Relationship Id="rId15" Type="http://schemas.openxmlformats.org/officeDocument/2006/relationships/oleObject" Target="../embeddings/oleObject9.bin"/><Relationship Id="rId14" Type="http://schemas.openxmlformats.org/officeDocument/2006/relationships/image" Target="../media/image6.wmf"/><Relationship Id="rId136" Type="http://schemas.openxmlformats.org/officeDocument/2006/relationships/notesSlide" Target="../notesSlides/notesSlide1.xml"/><Relationship Id="rId135" Type="http://schemas.openxmlformats.org/officeDocument/2006/relationships/vmlDrawing" Target="../drawings/vmlDrawing1.vml"/><Relationship Id="rId134" Type="http://schemas.openxmlformats.org/officeDocument/2006/relationships/slideLayout" Target="../slideLayouts/slideLayout1.xml"/><Relationship Id="rId133" Type="http://schemas.openxmlformats.org/officeDocument/2006/relationships/oleObject" Target="../embeddings/oleObject14.bin"/><Relationship Id="rId132" Type="http://schemas.openxmlformats.org/officeDocument/2006/relationships/oleObject" Target="../embeddings/oleObject13.bin"/><Relationship Id="rId131" Type="http://schemas.openxmlformats.org/officeDocument/2006/relationships/image" Target="../media/image12.wmf"/><Relationship Id="rId130" Type="http://schemas.openxmlformats.org/officeDocument/2006/relationships/oleObject" Target="../embeddings/oleObject12.bin"/><Relationship Id="rId13" Type="http://schemas.openxmlformats.org/officeDocument/2006/relationships/oleObject" Target="../embeddings/oleObject8.bin"/><Relationship Id="rId129" Type="http://schemas.openxmlformats.org/officeDocument/2006/relationships/image" Target="../media/image11.wmf"/><Relationship Id="rId128" Type="http://schemas.openxmlformats.org/officeDocument/2006/relationships/oleObject" Target="../embeddings/oleObject11.bin"/><Relationship Id="rId127" Type="http://schemas.openxmlformats.org/officeDocument/2006/relationships/image" Target="../media/image10.png"/><Relationship Id="rId126" Type="http://schemas.openxmlformats.org/officeDocument/2006/relationships/tags" Target="../tags/tag107.xml"/><Relationship Id="rId125" Type="http://schemas.openxmlformats.org/officeDocument/2006/relationships/tags" Target="../tags/tag106.xml"/><Relationship Id="rId124" Type="http://schemas.openxmlformats.org/officeDocument/2006/relationships/tags" Target="../tags/tag105.xml"/><Relationship Id="rId123" Type="http://schemas.openxmlformats.org/officeDocument/2006/relationships/tags" Target="../tags/tag104.xml"/><Relationship Id="rId122" Type="http://schemas.openxmlformats.org/officeDocument/2006/relationships/tags" Target="../tags/tag103.xml"/><Relationship Id="rId121" Type="http://schemas.openxmlformats.org/officeDocument/2006/relationships/tags" Target="../tags/tag102.xml"/><Relationship Id="rId120" Type="http://schemas.openxmlformats.org/officeDocument/2006/relationships/tags" Target="../tags/tag101.xml"/><Relationship Id="rId12" Type="http://schemas.openxmlformats.org/officeDocument/2006/relationships/image" Target="../media/image5.wmf"/><Relationship Id="rId119" Type="http://schemas.openxmlformats.org/officeDocument/2006/relationships/tags" Target="../tags/tag100.xml"/><Relationship Id="rId118" Type="http://schemas.openxmlformats.org/officeDocument/2006/relationships/tags" Target="../tags/tag99.xml"/><Relationship Id="rId117" Type="http://schemas.openxmlformats.org/officeDocument/2006/relationships/tags" Target="../tags/tag98.xml"/><Relationship Id="rId116" Type="http://schemas.openxmlformats.org/officeDocument/2006/relationships/tags" Target="../tags/tag97.xml"/><Relationship Id="rId115" Type="http://schemas.openxmlformats.org/officeDocument/2006/relationships/tags" Target="../tags/tag96.xml"/><Relationship Id="rId114" Type="http://schemas.openxmlformats.org/officeDocument/2006/relationships/tags" Target="../tags/tag95.xml"/><Relationship Id="rId113" Type="http://schemas.openxmlformats.org/officeDocument/2006/relationships/tags" Target="../tags/tag94.xml"/><Relationship Id="rId112" Type="http://schemas.openxmlformats.org/officeDocument/2006/relationships/tags" Target="../tags/tag93.xml"/><Relationship Id="rId111" Type="http://schemas.openxmlformats.org/officeDocument/2006/relationships/tags" Target="../tags/tag92.xml"/><Relationship Id="rId110" Type="http://schemas.openxmlformats.org/officeDocument/2006/relationships/tags" Target="../tags/tag91.xml"/><Relationship Id="rId11" Type="http://schemas.openxmlformats.org/officeDocument/2006/relationships/oleObject" Target="../embeddings/oleObject7.bin"/><Relationship Id="rId109" Type="http://schemas.openxmlformats.org/officeDocument/2006/relationships/tags" Target="../tags/tag90.xml"/><Relationship Id="rId108" Type="http://schemas.openxmlformats.org/officeDocument/2006/relationships/tags" Target="../tags/tag89.xml"/><Relationship Id="rId107" Type="http://schemas.openxmlformats.org/officeDocument/2006/relationships/tags" Target="../tags/tag88.xml"/><Relationship Id="rId106" Type="http://schemas.openxmlformats.org/officeDocument/2006/relationships/tags" Target="../tags/tag87.xml"/><Relationship Id="rId105" Type="http://schemas.openxmlformats.org/officeDocument/2006/relationships/tags" Target="../tags/tag86.xml"/><Relationship Id="rId104" Type="http://schemas.openxmlformats.org/officeDocument/2006/relationships/tags" Target="../tags/tag85.xml"/><Relationship Id="rId103" Type="http://schemas.openxmlformats.org/officeDocument/2006/relationships/tags" Target="../tags/tag84.xml"/><Relationship Id="rId102" Type="http://schemas.openxmlformats.org/officeDocument/2006/relationships/tags" Target="../tags/tag83.xml"/><Relationship Id="rId101" Type="http://schemas.openxmlformats.org/officeDocument/2006/relationships/tags" Target="../tags/tag82.xml"/><Relationship Id="rId100" Type="http://schemas.openxmlformats.org/officeDocument/2006/relationships/tags" Target="../tags/tag81.xml"/><Relationship Id="rId10" Type="http://schemas.openxmlformats.org/officeDocument/2006/relationships/oleObject" Target="../embeddings/oleObject6.bin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右箭头 1013"/>
          <p:cNvSpPr/>
          <p:nvPr/>
        </p:nvSpPr>
        <p:spPr>
          <a:xfrm flipH="1">
            <a:off x="24155400" y="29975175"/>
            <a:ext cx="474980" cy="30353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27" name="矩形 1626"/>
          <p:cNvSpPr/>
          <p:nvPr/>
        </p:nvSpPr>
        <p:spPr>
          <a:xfrm rot="5400000">
            <a:off x="29697045" y="6129655"/>
            <a:ext cx="7433310" cy="4016375"/>
          </a:xfrm>
          <a:prstGeom prst="rect">
            <a:avLst/>
          </a:prstGeom>
          <a:solidFill>
            <a:schemeClr val="accent2">
              <a:lumMod val="20000"/>
              <a:lumOff val="80000"/>
              <a:alpha val="40000"/>
            </a:schemeClr>
          </a:solidFill>
          <a:ln w="19050" cmpd="sng">
            <a:solidFill>
              <a:schemeClr val="tx1"/>
            </a:solidFill>
            <a:prstDash val="lg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76" name="图片 775" descr="noisy (1)"/>
          <p:cNvPicPr/>
          <p:nvPr/>
        </p:nvPicPr>
        <p:blipFill>
          <a:blip r:embed="rId1"/>
          <a:srcRect l="12535" t="12269" r="25521" b="12315"/>
          <a:stretch>
            <a:fillRect/>
          </a:stretch>
        </p:blipFill>
        <p:spPr>
          <a:xfrm>
            <a:off x="13651230" y="5476240"/>
            <a:ext cx="2828925" cy="1323975"/>
          </a:xfrm>
          <a:prstGeom prst="rect">
            <a:avLst/>
          </a:prstGeom>
        </p:spPr>
      </p:pic>
      <p:pic>
        <p:nvPicPr>
          <p:cNvPr id="779" name="图片 778" descr="denoised (1)"/>
          <p:cNvPicPr>
            <a:picLocks noChangeAspect="1"/>
          </p:cNvPicPr>
          <p:nvPr/>
        </p:nvPicPr>
        <p:blipFill>
          <a:blip r:embed="rId2"/>
          <a:srcRect l="12479" t="12106" r="25354" b="12384"/>
          <a:stretch>
            <a:fillRect/>
          </a:stretch>
        </p:blipFill>
        <p:spPr>
          <a:xfrm>
            <a:off x="17508855" y="5476240"/>
            <a:ext cx="2827020" cy="1323975"/>
          </a:xfrm>
          <a:prstGeom prst="rect">
            <a:avLst/>
          </a:prstGeom>
        </p:spPr>
      </p:pic>
      <p:grpSp>
        <p:nvGrpSpPr>
          <p:cNvPr id="780" name="组合 779"/>
          <p:cNvGrpSpPr/>
          <p:nvPr/>
        </p:nvGrpSpPr>
        <p:grpSpPr>
          <a:xfrm>
            <a:off x="21489670" y="3470275"/>
            <a:ext cx="1226820" cy="1214120"/>
            <a:chOff x="25468" y="36083"/>
            <a:chExt cx="1932" cy="1912"/>
          </a:xfrm>
        </p:grpSpPr>
        <p:grpSp>
          <p:nvGrpSpPr>
            <p:cNvPr id="781" name="组合 780"/>
            <p:cNvGrpSpPr/>
            <p:nvPr/>
          </p:nvGrpSpPr>
          <p:grpSpPr>
            <a:xfrm>
              <a:off x="26160" y="36083"/>
              <a:ext cx="1241" cy="1315"/>
              <a:chOff x="29602" y="32193"/>
              <a:chExt cx="2519" cy="2668"/>
            </a:xfrm>
          </p:grpSpPr>
          <p:grpSp>
            <p:nvGrpSpPr>
              <p:cNvPr id="782" name="组合 781"/>
              <p:cNvGrpSpPr/>
              <p:nvPr/>
            </p:nvGrpSpPr>
            <p:grpSpPr>
              <a:xfrm>
                <a:off x="29851" y="32193"/>
                <a:ext cx="2270" cy="2668"/>
                <a:chOff x="29851" y="32193"/>
                <a:chExt cx="2270" cy="2668"/>
              </a:xfrm>
            </p:grpSpPr>
            <p:sp>
              <p:nvSpPr>
                <p:cNvPr id="783" name="立方体 782"/>
                <p:cNvSpPr/>
                <p:nvPr/>
              </p:nvSpPr>
              <p:spPr>
                <a:xfrm>
                  <a:off x="30213" y="32193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4" name="立方体 783"/>
                <p:cNvSpPr/>
                <p:nvPr/>
              </p:nvSpPr>
              <p:spPr>
                <a:xfrm>
                  <a:off x="30142" y="32261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5" name="立方体 784"/>
                <p:cNvSpPr/>
                <p:nvPr/>
              </p:nvSpPr>
              <p:spPr>
                <a:xfrm>
                  <a:off x="30070" y="3233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6" name="立方体 785"/>
                <p:cNvSpPr/>
                <p:nvPr/>
              </p:nvSpPr>
              <p:spPr>
                <a:xfrm>
                  <a:off x="29999" y="3240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7" name="立方体 786"/>
                <p:cNvSpPr/>
                <p:nvPr/>
              </p:nvSpPr>
              <p:spPr>
                <a:xfrm>
                  <a:off x="29922" y="3247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8" name="立方体 787"/>
                <p:cNvSpPr/>
                <p:nvPr/>
              </p:nvSpPr>
              <p:spPr>
                <a:xfrm>
                  <a:off x="29851" y="3254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89" name="直接连接符 788"/>
                <p:cNvCxnSpPr/>
                <p:nvPr/>
              </p:nvCxnSpPr>
              <p:spPr>
                <a:xfrm flipV="1">
                  <a:off x="29860" y="3321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90" name="直接连接符 789"/>
                <p:cNvCxnSpPr/>
                <p:nvPr/>
              </p:nvCxnSpPr>
              <p:spPr>
                <a:xfrm flipV="1">
                  <a:off x="29860" y="33828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91" name="直接连接符 790"/>
                <p:cNvCxnSpPr/>
                <p:nvPr/>
              </p:nvCxnSpPr>
              <p:spPr>
                <a:xfrm rot="16200000" flipV="1">
                  <a:off x="29568" y="3353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92" name="直接连接符 791"/>
                <p:cNvCxnSpPr/>
                <p:nvPr/>
              </p:nvCxnSpPr>
              <p:spPr>
                <a:xfrm flipH="1" flipV="1">
                  <a:off x="31100" y="32610"/>
                  <a:ext cx="11" cy="185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793" name="椭圆 792"/>
                <p:cNvSpPr/>
                <p:nvPr/>
              </p:nvSpPr>
              <p:spPr>
                <a:xfrm>
                  <a:off x="30511" y="32304"/>
                  <a:ext cx="1467" cy="148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4" name="椭圆 793"/>
                <p:cNvSpPr/>
                <p:nvPr/>
              </p:nvSpPr>
              <p:spPr>
                <a:xfrm>
                  <a:off x="30070" y="33375"/>
                  <a:ext cx="1467" cy="1487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95" name="椭圆 794"/>
              <p:cNvSpPr/>
              <p:nvPr/>
            </p:nvSpPr>
            <p:spPr>
              <a:xfrm>
                <a:off x="29602" y="32304"/>
                <a:ext cx="1467" cy="148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96" name="棱台 795"/>
            <p:cNvSpPr/>
            <p:nvPr/>
          </p:nvSpPr>
          <p:spPr>
            <a:xfrm>
              <a:off x="26963" y="36366"/>
              <a:ext cx="150" cy="150"/>
            </a:xfrm>
            <a:prstGeom prst="bevel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>
              <a:noFill/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7" name="棱台 796"/>
            <p:cNvSpPr/>
            <p:nvPr/>
          </p:nvSpPr>
          <p:spPr>
            <a:xfrm>
              <a:off x="26659" y="36977"/>
              <a:ext cx="150" cy="150"/>
            </a:xfrm>
            <a:prstGeom prst="bevel">
              <a:avLst/>
            </a:prstGeom>
            <a:solidFill>
              <a:schemeClr val="accent5">
                <a:lumMod val="75000"/>
              </a:schemeClr>
            </a:solidFill>
            <a:ln w="12700" cmpd="sng">
              <a:noFill/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8" name="棱台 797"/>
            <p:cNvSpPr/>
            <p:nvPr/>
          </p:nvSpPr>
          <p:spPr>
            <a:xfrm>
              <a:off x="26356" y="36366"/>
              <a:ext cx="150" cy="150"/>
            </a:xfrm>
            <a:prstGeom prst="bevel">
              <a:avLst/>
            </a:prstGeom>
            <a:solidFill>
              <a:schemeClr val="accent3"/>
            </a:solidFill>
            <a:ln w="12700" cmpd="sng">
              <a:noFill/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99" name="直接连接符 798"/>
            <p:cNvCxnSpPr/>
            <p:nvPr/>
          </p:nvCxnSpPr>
          <p:spPr>
            <a:xfrm flipH="1">
              <a:off x="26382" y="37037"/>
              <a:ext cx="636" cy="65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00" name="直接连接符 799"/>
            <p:cNvCxnSpPr/>
            <p:nvPr/>
          </p:nvCxnSpPr>
          <p:spPr>
            <a:xfrm flipH="1">
              <a:off x="26382" y="36723"/>
              <a:ext cx="636" cy="65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01" name="直接连接符 800"/>
            <p:cNvCxnSpPr/>
            <p:nvPr/>
          </p:nvCxnSpPr>
          <p:spPr>
            <a:xfrm flipH="1">
              <a:off x="26391" y="36437"/>
              <a:ext cx="636" cy="65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02" name="直接连接符 801"/>
            <p:cNvCxnSpPr/>
            <p:nvPr/>
          </p:nvCxnSpPr>
          <p:spPr>
            <a:xfrm flipH="1">
              <a:off x="26094" y="36437"/>
              <a:ext cx="636" cy="65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03" name="直接连接符 802"/>
            <p:cNvCxnSpPr/>
            <p:nvPr/>
          </p:nvCxnSpPr>
          <p:spPr>
            <a:xfrm flipH="1">
              <a:off x="25790" y="36437"/>
              <a:ext cx="636" cy="65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804" name="组合 803"/>
            <p:cNvGrpSpPr/>
            <p:nvPr/>
          </p:nvGrpSpPr>
          <p:grpSpPr>
            <a:xfrm>
              <a:off x="25468" y="36723"/>
              <a:ext cx="1296" cy="1272"/>
              <a:chOff x="29491" y="32193"/>
              <a:chExt cx="2630" cy="2582"/>
            </a:xfrm>
          </p:grpSpPr>
          <p:sp>
            <p:nvSpPr>
              <p:cNvPr id="805" name="立方体 804"/>
              <p:cNvSpPr/>
              <p:nvPr/>
            </p:nvSpPr>
            <p:spPr>
              <a:xfrm>
                <a:off x="30213" y="32193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6" name="立方体 805"/>
              <p:cNvSpPr/>
              <p:nvPr/>
            </p:nvSpPr>
            <p:spPr>
              <a:xfrm>
                <a:off x="30142" y="32261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7" name="立方体 806"/>
              <p:cNvSpPr/>
              <p:nvPr/>
            </p:nvSpPr>
            <p:spPr>
              <a:xfrm>
                <a:off x="30070" y="32336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8" name="立方体 807"/>
              <p:cNvSpPr/>
              <p:nvPr/>
            </p:nvSpPr>
            <p:spPr>
              <a:xfrm>
                <a:off x="29999" y="32404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9" name="立方体 808"/>
              <p:cNvSpPr/>
              <p:nvPr/>
            </p:nvSpPr>
            <p:spPr>
              <a:xfrm>
                <a:off x="29922" y="32476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0" name="立方体 809"/>
              <p:cNvSpPr/>
              <p:nvPr/>
            </p:nvSpPr>
            <p:spPr>
              <a:xfrm>
                <a:off x="29851" y="32544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11" name="直接连接符 810"/>
              <p:cNvCxnSpPr/>
              <p:nvPr/>
            </p:nvCxnSpPr>
            <p:spPr>
              <a:xfrm flipV="1">
                <a:off x="29860" y="33211"/>
                <a:ext cx="1830" cy="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12" name="直接连接符 811"/>
              <p:cNvCxnSpPr/>
              <p:nvPr/>
            </p:nvCxnSpPr>
            <p:spPr>
              <a:xfrm flipV="1">
                <a:off x="29860" y="33828"/>
                <a:ext cx="1830" cy="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13" name="直接连接符 812"/>
              <p:cNvCxnSpPr/>
              <p:nvPr/>
            </p:nvCxnSpPr>
            <p:spPr>
              <a:xfrm rot="16200000" flipV="1">
                <a:off x="29568" y="33531"/>
                <a:ext cx="1830" cy="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14" name="直接连接符 813"/>
              <p:cNvCxnSpPr/>
              <p:nvPr/>
            </p:nvCxnSpPr>
            <p:spPr>
              <a:xfrm flipH="1" flipV="1">
                <a:off x="31100" y="32610"/>
                <a:ext cx="11" cy="185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815" name="椭圆 814"/>
              <p:cNvSpPr/>
              <p:nvPr/>
            </p:nvSpPr>
            <p:spPr>
              <a:xfrm>
                <a:off x="30511" y="32304"/>
                <a:ext cx="1467" cy="148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6" name="椭圆 815"/>
              <p:cNvSpPr/>
              <p:nvPr/>
            </p:nvSpPr>
            <p:spPr>
              <a:xfrm>
                <a:off x="30070" y="33288"/>
                <a:ext cx="1467" cy="148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7" name="椭圆 816"/>
              <p:cNvSpPr/>
              <p:nvPr/>
            </p:nvSpPr>
            <p:spPr>
              <a:xfrm>
                <a:off x="29491" y="32261"/>
                <a:ext cx="1467" cy="148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18" name="棱台 817"/>
            <p:cNvSpPr/>
            <p:nvPr/>
          </p:nvSpPr>
          <p:spPr>
            <a:xfrm>
              <a:off x="25718" y="37013"/>
              <a:ext cx="150" cy="150"/>
            </a:xfrm>
            <a:prstGeom prst="bevel">
              <a:avLst/>
            </a:prstGeom>
            <a:solidFill>
              <a:schemeClr val="accent3"/>
            </a:solidFill>
            <a:ln w="12700" cmpd="sng">
              <a:noFill/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9" name="棱台 818"/>
            <p:cNvSpPr/>
            <p:nvPr/>
          </p:nvSpPr>
          <p:spPr>
            <a:xfrm>
              <a:off x="26318" y="37015"/>
              <a:ext cx="150" cy="150"/>
            </a:xfrm>
            <a:prstGeom prst="bevel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>
              <a:noFill/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0" name="棱台 819"/>
            <p:cNvSpPr/>
            <p:nvPr/>
          </p:nvSpPr>
          <p:spPr>
            <a:xfrm>
              <a:off x="26034" y="37609"/>
              <a:ext cx="150" cy="150"/>
            </a:xfrm>
            <a:prstGeom prst="bevel">
              <a:avLst/>
            </a:prstGeom>
            <a:solidFill>
              <a:schemeClr val="accent5">
                <a:lumMod val="75000"/>
              </a:schemeClr>
            </a:solidFill>
            <a:ln w="12700" cmpd="sng">
              <a:noFill/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8" name="组合 857"/>
          <p:cNvGrpSpPr/>
          <p:nvPr/>
        </p:nvGrpSpPr>
        <p:grpSpPr>
          <a:xfrm rot="16200000">
            <a:off x="11866290" y="5526804"/>
            <a:ext cx="1323975" cy="1229360"/>
            <a:chOff x="8575" y="619"/>
            <a:chExt cx="2544" cy="2156"/>
          </a:xfrm>
        </p:grpSpPr>
        <p:grpSp>
          <p:nvGrpSpPr>
            <p:cNvPr id="859" name="组合 858"/>
            <p:cNvGrpSpPr/>
            <p:nvPr/>
          </p:nvGrpSpPr>
          <p:grpSpPr>
            <a:xfrm>
              <a:off x="8879" y="905"/>
              <a:ext cx="2240" cy="1870"/>
              <a:chOff x="6820" y="965"/>
              <a:chExt cx="2240" cy="1870"/>
            </a:xfrm>
          </p:grpSpPr>
          <p:sp>
            <p:nvSpPr>
              <p:cNvPr id="860" name="圆角矩形 859"/>
              <p:cNvSpPr/>
              <p:nvPr/>
            </p:nvSpPr>
            <p:spPr>
              <a:xfrm>
                <a:off x="6820" y="965"/>
                <a:ext cx="2240" cy="18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1" name="圆角矩形 860"/>
              <p:cNvSpPr/>
              <p:nvPr/>
            </p:nvSpPr>
            <p:spPr>
              <a:xfrm>
                <a:off x="6975" y="1177"/>
                <a:ext cx="1904" cy="58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Conv5</a:t>
                </a:r>
                <a:r>
                  <a:rPr lang="zh-CN" altLang="en-US" sz="16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×</a:t>
                </a:r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5</a:t>
                </a:r>
                <a:endParaRPr lang="en-US" altLang="zh-CN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862" name="圆角矩形 861"/>
              <p:cNvSpPr/>
              <p:nvPr/>
            </p:nvSpPr>
            <p:spPr>
              <a:xfrm>
                <a:off x="6975" y="2060"/>
                <a:ext cx="1904" cy="58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BN-ReLU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863" name="直接箭头连接符 862"/>
              <p:cNvCxnSpPr>
                <a:stCxn id="861" idx="2"/>
                <a:endCxn id="862" idx="0"/>
              </p:cNvCxnSpPr>
              <p:nvPr/>
            </p:nvCxnSpPr>
            <p:spPr>
              <a:xfrm>
                <a:off x="7927" y="1764"/>
                <a:ext cx="0" cy="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864" name="组合 863"/>
            <p:cNvGrpSpPr/>
            <p:nvPr/>
          </p:nvGrpSpPr>
          <p:grpSpPr>
            <a:xfrm>
              <a:off x="8575" y="619"/>
              <a:ext cx="2240" cy="1870"/>
              <a:chOff x="6820" y="965"/>
              <a:chExt cx="2240" cy="1870"/>
            </a:xfrm>
          </p:grpSpPr>
          <p:sp>
            <p:nvSpPr>
              <p:cNvPr id="865" name="圆角矩形 864"/>
              <p:cNvSpPr/>
              <p:nvPr/>
            </p:nvSpPr>
            <p:spPr>
              <a:xfrm>
                <a:off x="6820" y="965"/>
                <a:ext cx="2240" cy="18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6" name="圆角矩形 865"/>
              <p:cNvSpPr/>
              <p:nvPr/>
            </p:nvSpPr>
            <p:spPr>
              <a:xfrm>
                <a:off x="6975" y="1177"/>
                <a:ext cx="1904" cy="58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BN-ReLU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867" name="圆角矩形 866"/>
              <p:cNvSpPr/>
              <p:nvPr/>
            </p:nvSpPr>
            <p:spPr>
              <a:xfrm>
                <a:off x="6975" y="2060"/>
                <a:ext cx="1904" cy="58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Conv5</a:t>
                </a:r>
                <a:r>
                  <a:rPr lang="zh-CN" alt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×</a:t>
                </a:r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5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868" name="直接箭头连接符 867"/>
              <p:cNvCxnSpPr>
                <a:stCxn id="866" idx="2"/>
                <a:endCxn id="867" idx="0"/>
              </p:cNvCxnSpPr>
              <p:nvPr/>
            </p:nvCxnSpPr>
            <p:spPr>
              <a:xfrm flipV="1">
                <a:off x="7927" y="1764"/>
                <a:ext cx="0" cy="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9" name="直接连接符 868"/>
          <p:cNvCxnSpPr/>
          <p:nvPr/>
        </p:nvCxnSpPr>
        <p:spPr>
          <a:xfrm flipH="1">
            <a:off x="11379835" y="3210560"/>
            <a:ext cx="5715" cy="5835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907" name="组合 906"/>
          <p:cNvGrpSpPr/>
          <p:nvPr/>
        </p:nvGrpSpPr>
        <p:grpSpPr>
          <a:xfrm>
            <a:off x="11279505" y="7000240"/>
            <a:ext cx="10313035" cy="2133600"/>
            <a:chOff x="18558" y="16961"/>
            <a:chExt cx="16241" cy="3360"/>
          </a:xfrm>
        </p:grpSpPr>
        <p:cxnSp>
          <p:nvCxnSpPr>
            <p:cNvPr id="891" name="直接箭头连接符 890"/>
            <p:cNvCxnSpPr/>
            <p:nvPr/>
          </p:nvCxnSpPr>
          <p:spPr>
            <a:xfrm>
              <a:off x="33349" y="18886"/>
              <a:ext cx="14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906" name="组合 905"/>
            <p:cNvGrpSpPr/>
            <p:nvPr/>
          </p:nvGrpSpPr>
          <p:grpSpPr>
            <a:xfrm>
              <a:off x="18558" y="16961"/>
              <a:ext cx="15252" cy="3360"/>
              <a:chOff x="17754" y="11075"/>
              <a:chExt cx="15252" cy="3360"/>
            </a:xfrm>
          </p:grpSpPr>
          <p:sp>
            <p:nvSpPr>
              <p:cNvPr id="904" name="矩形 903"/>
              <p:cNvSpPr/>
              <p:nvPr/>
            </p:nvSpPr>
            <p:spPr>
              <a:xfrm>
                <a:off x="17754" y="11075"/>
                <a:ext cx="15252" cy="33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40000"/>
                </a:schemeClr>
              </a:solidFill>
              <a:ln w="1905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93" name="组合 592"/>
              <p:cNvGrpSpPr/>
              <p:nvPr/>
            </p:nvGrpSpPr>
            <p:grpSpPr>
              <a:xfrm>
                <a:off x="24701" y="12793"/>
                <a:ext cx="434" cy="434"/>
                <a:chOff x="13693" y="7925"/>
                <a:chExt cx="434" cy="434"/>
              </a:xfrm>
            </p:grpSpPr>
            <p:sp>
              <p:nvSpPr>
                <p:cNvPr id="594" name="椭圆 593"/>
                <p:cNvSpPr/>
                <p:nvPr/>
              </p:nvSpPr>
              <p:spPr>
                <a:xfrm>
                  <a:off x="13693" y="7925"/>
                  <a:ext cx="435" cy="43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95" name="直接连接符 594"/>
                <p:cNvCxnSpPr>
                  <a:stCxn id="594" idx="2"/>
                  <a:endCxn id="594" idx="6"/>
                </p:cNvCxnSpPr>
                <p:nvPr/>
              </p:nvCxnSpPr>
              <p:spPr>
                <a:xfrm>
                  <a:off x="13693" y="8143"/>
                  <a:ext cx="43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96" name="直接连接符 595"/>
                <p:cNvCxnSpPr>
                  <a:endCxn id="594" idx="4"/>
                </p:cNvCxnSpPr>
                <p:nvPr/>
              </p:nvCxnSpPr>
              <p:spPr>
                <a:xfrm>
                  <a:off x="13911" y="7925"/>
                  <a:ext cx="0" cy="4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7" name="组合 596"/>
              <p:cNvGrpSpPr/>
              <p:nvPr/>
            </p:nvGrpSpPr>
            <p:grpSpPr>
              <a:xfrm rot="16200000">
                <a:off x="18398" y="11420"/>
                <a:ext cx="2435" cy="2687"/>
                <a:chOff x="31779" y="23401"/>
                <a:chExt cx="2446" cy="3131"/>
              </a:xfrm>
            </p:grpSpPr>
            <p:grpSp>
              <p:nvGrpSpPr>
                <p:cNvPr id="598" name="组合 597"/>
                <p:cNvGrpSpPr/>
                <p:nvPr/>
              </p:nvGrpSpPr>
              <p:grpSpPr>
                <a:xfrm>
                  <a:off x="32281" y="23778"/>
                  <a:ext cx="1944" cy="2754"/>
                  <a:chOff x="31779" y="23401"/>
                  <a:chExt cx="1944" cy="2754"/>
                </a:xfrm>
              </p:grpSpPr>
              <p:sp>
                <p:nvSpPr>
                  <p:cNvPr id="599" name="圆角矩形 598"/>
                  <p:cNvSpPr/>
                  <p:nvPr/>
                </p:nvSpPr>
                <p:spPr>
                  <a:xfrm>
                    <a:off x="31779" y="23401"/>
                    <a:ext cx="1945" cy="2754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0" name="圆角矩形 599"/>
                  <p:cNvSpPr/>
                  <p:nvPr/>
                </p:nvSpPr>
                <p:spPr>
                  <a:xfrm>
                    <a:off x="31896" y="23616"/>
                    <a:ext cx="1709" cy="594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rPr>
                      <a:t>GroupNorm</a:t>
                    </a:r>
                    <a:endPara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601" name="圆角矩形 600"/>
                  <p:cNvSpPr/>
                  <p:nvPr/>
                </p:nvSpPr>
                <p:spPr>
                  <a:xfrm>
                    <a:off x="31896" y="24493"/>
                    <a:ext cx="1709" cy="594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rPr>
                      <a:t>Depthwise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endParaRP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rPr>
                      <a:t>Convolution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602" name="圆角矩形 601"/>
                  <p:cNvSpPr/>
                  <p:nvPr/>
                </p:nvSpPr>
                <p:spPr>
                  <a:xfrm>
                    <a:off x="31896" y="25355"/>
                    <a:ext cx="1709" cy="594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rPr>
                      <a:t>Channel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endParaRP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rPr>
                      <a:t>Scaling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cxnSp>
                <p:nvCxnSpPr>
                  <p:cNvPr id="603" name="直接箭头连接符 602"/>
                  <p:cNvCxnSpPr>
                    <a:stCxn id="600" idx="2"/>
                    <a:endCxn id="601" idx="0"/>
                  </p:cNvCxnSpPr>
                  <p:nvPr/>
                </p:nvCxnSpPr>
                <p:spPr>
                  <a:xfrm>
                    <a:off x="32751" y="24210"/>
                    <a:ext cx="0" cy="283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75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4" name="直接箭头连接符 603"/>
                  <p:cNvCxnSpPr>
                    <a:stCxn id="601" idx="2"/>
                    <a:endCxn id="602" idx="0"/>
                  </p:cNvCxnSpPr>
                  <p:nvPr/>
                </p:nvCxnSpPr>
                <p:spPr>
                  <a:xfrm>
                    <a:off x="32751" y="25087"/>
                    <a:ext cx="0" cy="268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75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5" name="组合 604"/>
                <p:cNvGrpSpPr/>
                <p:nvPr/>
              </p:nvGrpSpPr>
              <p:grpSpPr>
                <a:xfrm>
                  <a:off x="31779" y="23401"/>
                  <a:ext cx="1944" cy="2754"/>
                  <a:chOff x="31779" y="23401"/>
                  <a:chExt cx="1944" cy="2754"/>
                </a:xfrm>
              </p:grpSpPr>
              <p:sp>
                <p:nvSpPr>
                  <p:cNvPr id="606" name="圆角矩形 605"/>
                  <p:cNvSpPr/>
                  <p:nvPr/>
                </p:nvSpPr>
                <p:spPr>
                  <a:xfrm>
                    <a:off x="31779" y="23401"/>
                    <a:ext cx="1945" cy="2754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7" name="圆角矩形 606"/>
                  <p:cNvSpPr/>
                  <p:nvPr/>
                </p:nvSpPr>
                <p:spPr>
                  <a:xfrm>
                    <a:off x="31896" y="23616"/>
                    <a:ext cx="1709" cy="594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rPr>
                      <a:t>GroupNorm</a:t>
                    </a:r>
                    <a:endPara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608" name="圆角矩形 607"/>
                  <p:cNvSpPr/>
                  <p:nvPr/>
                </p:nvSpPr>
                <p:spPr>
                  <a:xfrm>
                    <a:off x="31896" y="24493"/>
                    <a:ext cx="1709" cy="594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rPr>
                      <a:t>Depthwise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endParaRP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rPr>
                      <a:t>Convolution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609" name="圆角矩形 608"/>
                  <p:cNvSpPr/>
                  <p:nvPr/>
                </p:nvSpPr>
                <p:spPr>
                  <a:xfrm>
                    <a:off x="31896" y="25355"/>
                    <a:ext cx="1709" cy="594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rPr>
                      <a:t>Channel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endParaRP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rPr>
                      <a:t>Scaling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cxnSp>
                <p:nvCxnSpPr>
                  <p:cNvPr id="610" name="直接箭头连接符 609"/>
                  <p:cNvCxnSpPr>
                    <a:stCxn id="607" idx="2"/>
                    <a:endCxn id="608" idx="0"/>
                  </p:cNvCxnSpPr>
                  <p:nvPr/>
                </p:nvCxnSpPr>
                <p:spPr>
                  <a:xfrm>
                    <a:off x="32751" y="24210"/>
                    <a:ext cx="0" cy="28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1" name="直接箭头连接符 610"/>
                  <p:cNvCxnSpPr>
                    <a:stCxn id="608" idx="2"/>
                    <a:endCxn id="609" idx="0"/>
                  </p:cNvCxnSpPr>
                  <p:nvPr/>
                </p:nvCxnSpPr>
                <p:spPr>
                  <a:xfrm>
                    <a:off x="32751" y="25087"/>
                    <a:ext cx="0" cy="26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48" name="组合 747"/>
              <p:cNvGrpSpPr/>
              <p:nvPr/>
            </p:nvGrpSpPr>
            <p:grpSpPr>
              <a:xfrm rot="16200000">
                <a:off x="26363" y="11531"/>
                <a:ext cx="2450" cy="2713"/>
                <a:chOff x="32217" y="30015"/>
                <a:chExt cx="2462" cy="3161"/>
              </a:xfrm>
            </p:grpSpPr>
            <p:grpSp>
              <p:nvGrpSpPr>
                <p:cNvPr id="749" name="组合 748"/>
                <p:cNvGrpSpPr/>
                <p:nvPr/>
              </p:nvGrpSpPr>
              <p:grpSpPr>
                <a:xfrm>
                  <a:off x="32735" y="30422"/>
                  <a:ext cx="1944" cy="2754"/>
                  <a:chOff x="31779" y="23401"/>
                  <a:chExt cx="1944" cy="2754"/>
                </a:xfrm>
              </p:grpSpPr>
              <p:sp>
                <p:nvSpPr>
                  <p:cNvPr id="750" name="圆角矩形 749"/>
                  <p:cNvSpPr/>
                  <p:nvPr/>
                </p:nvSpPr>
                <p:spPr>
                  <a:xfrm>
                    <a:off x="31779" y="23401"/>
                    <a:ext cx="1945" cy="2754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51" name="圆角矩形 750"/>
                  <p:cNvSpPr/>
                  <p:nvPr/>
                </p:nvSpPr>
                <p:spPr>
                  <a:xfrm>
                    <a:off x="31896" y="23616"/>
                    <a:ext cx="1709" cy="594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rPr>
                      <a:t>GroupNorm</a:t>
                    </a:r>
                    <a:endPara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752" name="圆角矩形 751"/>
                  <p:cNvSpPr/>
                  <p:nvPr/>
                </p:nvSpPr>
                <p:spPr>
                  <a:xfrm>
                    <a:off x="31896" y="24493"/>
                    <a:ext cx="1709" cy="594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rPr>
                      <a:t>Channel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endParaRPr>
                  </a:p>
                  <a:p>
                    <a:pPr algn="ctr"/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rPr>
                      <a:t>MLP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753" name="圆角矩形 752"/>
                  <p:cNvSpPr/>
                  <p:nvPr/>
                </p:nvSpPr>
                <p:spPr>
                  <a:xfrm>
                    <a:off x="31896" y="25355"/>
                    <a:ext cx="1709" cy="594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rPr>
                      <a:t>Channel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endParaRP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rPr>
                      <a:t>Scaling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cxnSp>
                <p:nvCxnSpPr>
                  <p:cNvPr id="754" name="直接箭头连接符 753"/>
                  <p:cNvCxnSpPr>
                    <a:stCxn id="751" idx="2"/>
                    <a:endCxn id="752" idx="0"/>
                  </p:cNvCxnSpPr>
                  <p:nvPr/>
                </p:nvCxnSpPr>
                <p:spPr>
                  <a:xfrm>
                    <a:off x="32751" y="24210"/>
                    <a:ext cx="0" cy="283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75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5" name="直接箭头连接符 754"/>
                  <p:cNvCxnSpPr>
                    <a:stCxn id="752" idx="2"/>
                    <a:endCxn id="753" idx="0"/>
                  </p:cNvCxnSpPr>
                  <p:nvPr/>
                </p:nvCxnSpPr>
                <p:spPr>
                  <a:xfrm>
                    <a:off x="32751" y="25087"/>
                    <a:ext cx="0" cy="268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75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56" name="组合 755"/>
                <p:cNvGrpSpPr/>
                <p:nvPr/>
              </p:nvGrpSpPr>
              <p:grpSpPr>
                <a:xfrm>
                  <a:off x="32217" y="30015"/>
                  <a:ext cx="1944" cy="2754"/>
                  <a:chOff x="31779" y="23401"/>
                  <a:chExt cx="1944" cy="2754"/>
                </a:xfrm>
              </p:grpSpPr>
              <p:sp>
                <p:nvSpPr>
                  <p:cNvPr id="757" name="圆角矩形 756"/>
                  <p:cNvSpPr/>
                  <p:nvPr/>
                </p:nvSpPr>
                <p:spPr>
                  <a:xfrm>
                    <a:off x="31779" y="23401"/>
                    <a:ext cx="1945" cy="2754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58" name="圆角矩形 757"/>
                  <p:cNvSpPr/>
                  <p:nvPr/>
                </p:nvSpPr>
                <p:spPr>
                  <a:xfrm>
                    <a:off x="31896" y="23616"/>
                    <a:ext cx="1709" cy="594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rPr>
                      <a:t>GroupNorm</a:t>
                    </a:r>
                    <a:endPara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759" name="圆角矩形 758"/>
                  <p:cNvSpPr/>
                  <p:nvPr/>
                </p:nvSpPr>
                <p:spPr>
                  <a:xfrm>
                    <a:off x="31896" y="24493"/>
                    <a:ext cx="1709" cy="594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rPr>
                      <a:t>Channel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endParaRP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rPr>
                      <a:t>MLP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760" name="圆角矩形 759"/>
                  <p:cNvSpPr/>
                  <p:nvPr/>
                </p:nvSpPr>
                <p:spPr>
                  <a:xfrm>
                    <a:off x="31896" y="25355"/>
                    <a:ext cx="1709" cy="594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rPr>
                      <a:t>Channel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endParaRP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rPr>
                      <a:t>Scaling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cxnSp>
                <p:nvCxnSpPr>
                  <p:cNvPr id="761" name="直接箭头连接符 760"/>
                  <p:cNvCxnSpPr>
                    <a:stCxn id="758" idx="2"/>
                    <a:endCxn id="759" idx="0"/>
                  </p:cNvCxnSpPr>
                  <p:nvPr/>
                </p:nvCxnSpPr>
                <p:spPr>
                  <a:xfrm>
                    <a:off x="32751" y="24210"/>
                    <a:ext cx="0" cy="28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2" name="直接箭头连接符 761"/>
                  <p:cNvCxnSpPr>
                    <a:stCxn id="759" idx="2"/>
                    <a:endCxn id="760" idx="0"/>
                  </p:cNvCxnSpPr>
                  <p:nvPr/>
                </p:nvCxnSpPr>
                <p:spPr>
                  <a:xfrm>
                    <a:off x="32751" y="25087"/>
                    <a:ext cx="0" cy="26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63" name="组合 762"/>
              <p:cNvGrpSpPr/>
              <p:nvPr/>
            </p:nvGrpSpPr>
            <p:grpSpPr>
              <a:xfrm>
                <a:off x="31281" y="12693"/>
                <a:ext cx="1255" cy="785"/>
                <a:chOff x="31808" y="33864"/>
                <a:chExt cx="1255" cy="785"/>
              </a:xfrm>
            </p:grpSpPr>
            <p:grpSp>
              <p:nvGrpSpPr>
                <p:cNvPr id="764" name="组合 763"/>
                <p:cNvGrpSpPr/>
                <p:nvPr/>
              </p:nvGrpSpPr>
              <p:grpSpPr>
                <a:xfrm>
                  <a:off x="32025" y="34045"/>
                  <a:ext cx="1038" cy="604"/>
                  <a:chOff x="30736" y="34046"/>
                  <a:chExt cx="1038" cy="604"/>
                </a:xfrm>
              </p:grpSpPr>
              <p:sp>
                <p:nvSpPr>
                  <p:cNvPr id="765" name="流程图: 可选过程 764"/>
                  <p:cNvSpPr/>
                  <p:nvPr/>
                </p:nvSpPr>
                <p:spPr>
                  <a:xfrm>
                    <a:off x="30736" y="34046"/>
                    <a:ext cx="1038" cy="604"/>
                  </a:xfrm>
                  <a:prstGeom prst="flowChartAlternateProcess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CN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graphicFrame>
                <p:nvGraphicFramePr>
                  <p:cNvPr id="766" name="对象 765">
                    <a:hlinkClick r:id="" action="ppaction://ole?verb=0"/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0903" y="34085"/>
                  <a:ext cx="716" cy="52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" name="" r:id="rId3" imgW="241300" imgH="177165" progId="Equation.KSEE3">
                          <p:embed/>
                        </p:oleObj>
                      </mc:Choice>
                      <mc:Fallback>
                        <p:oleObj name="" r:id="rId3" imgW="241300" imgH="177165" progId="Equation.KSEE3">
                          <p:embed/>
                          <p:pic>
                            <p:nvPicPr>
                              <p:cNvPr id="0" name="图片 1024"/>
                              <p:cNvPicPr/>
                              <p:nvPr/>
                            </p:nvPicPr>
                            <p:blipFill>
                              <a:blip r:embed="rId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0903" y="34085"/>
                                <a:ext cx="716" cy="526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768" name="组合 767"/>
                <p:cNvGrpSpPr/>
                <p:nvPr/>
              </p:nvGrpSpPr>
              <p:grpSpPr>
                <a:xfrm>
                  <a:off x="31808" y="33864"/>
                  <a:ext cx="1038" cy="604"/>
                  <a:chOff x="30736" y="34046"/>
                  <a:chExt cx="1038" cy="604"/>
                </a:xfrm>
              </p:grpSpPr>
              <p:sp>
                <p:nvSpPr>
                  <p:cNvPr id="769" name="流程图: 可选过程 768"/>
                  <p:cNvSpPr/>
                  <p:nvPr/>
                </p:nvSpPr>
                <p:spPr>
                  <a:xfrm>
                    <a:off x="30736" y="34046"/>
                    <a:ext cx="1038" cy="604"/>
                  </a:xfrm>
                  <a:prstGeom prst="flowChartAlternateProcess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CN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graphicFrame>
                <p:nvGraphicFramePr>
                  <p:cNvPr id="770" name="对象 769">
                    <a:hlinkClick r:id="" action="ppaction://ole?verb=0"/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0903" y="34085"/>
                  <a:ext cx="716" cy="52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" name="" r:id="rId5" imgW="241300" imgH="177165" progId="Equation.KSEE3">
                          <p:embed/>
                        </p:oleObj>
                      </mc:Choice>
                      <mc:Fallback>
                        <p:oleObj name="" r:id="rId5" imgW="241300" imgH="177165" progId="Equation.KSEE3">
                          <p:embed/>
                          <p:pic>
                            <p:nvPicPr>
                              <p:cNvPr id="0" name="图片 1024"/>
                              <p:cNvPicPr/>
                              <p:nvPr/>
                            </p:nvPicPr>
                            <p:blipFill>
                              <a:blip r:embed="rId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0903" y="34085"/>
                                <a:ext cx="716" cy="526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grpSp>
            <p:nvGrpSpPr>
              <p:cNvPr id="772" name="组合 771"/>
              <p:cNvGrpSpPr/>
              <p:nvPr/>
            </p:nvGrpSpPr>
            <p:grpSpPr>
              <a:xfrm>
                <a:off x="30044" y="12798"/>
                <a:ext cx="434" cy="434"/>
                <a:chOff x="13693" y="7925"/>
                <a:chExt cx="434" cy="434"/>
              </a:xfrm>
            </p:grpSpPr>
            <p:sp>
              <p:nvSpPr>
                <p:cNvPr id="773" name="椭圆 772"/>
                <p:cNvSpPr/>
                <p:nvPr/>
              </p:nvSpPr>
              <p:spPr>
                <a:xfrm>
                  <a:off x="13693" y="7925"/>
                  <a:ext cx="435" cy="435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74" name="直接连接符 773"/>
                <p:cNvCxnSpPr>
                  <a:stCxn id="773" idx="2"/>
                  <a:endCxn id="773" idx="6"/>
                </p:cNvCxnSpPr>
                <p:nvPr/>
              </p:nvCxnSpPr>
              <p:spPr>
                <a:xfrm>
                  <a:off x="13693" y="8143"/>
                  <a:ext cx="43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75" name="直接连接符 774"/>
                <p:cNvCxnSpPr>
                  <a:endCxn id="773" idx="4"/>
                </p:cNvCxnSpPr>
                <p:nvPr/>
              </p:nvCxnSpPr>
              <p:spPr>
                <a:xfrm>
                  <a:off x="13911" y="7925"/>
                  <a:ext cx="0" cy="4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81" name="直接箭头连接符 880"/>
              <p:cNvCxnSpPr/>
              <p:nvPr/>
            </p:nvCxnSpPr>
            <p:spPr>
              <a:xfrm>
                <a:off x="17917" y="13009"/>
                <a:ext cx="3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83" name="直接箭头连接符 882"/>
              <p:cNvCxnSpPr/>
              <p:nvPr/>
            </p:nvCxnSpPr>
            <p:spPr>
              <a:xfrm>
                <a:off x="20959" y="13005"/>
                <a:ext cx="53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86" name="直接箭头连接符 885"/>
              <p:cNvCxnSpPr/>
              <p:nvPr/>
            </p:nvCxnSpPr>
            <p:spPr>
              <a:xfrm>
                <a:off x="23884" y="13019"/>
                <a:ext cx="81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90" name="直接箭头连接符 889"/>
              <p:cNvCxnSpPr/>
              <p:nvPr/>
            </p:nvCxnSpPr>
            <p:spPr>
              <a:xfrm>
                <a:off x="30495" y="13000"/>
                <a:ext cx="76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92" name="直接箭头连接符 891"/>
              <p:cNvCxnSpPr/>
              <p:nvPr/>
            </p:nvCxnSpPr>
            <p:spPr>
              <a:xfrm>
                <a:off x="28947" y="13019"/>
                <a:ext cx="109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93" name="直接箭头连接符 892"/>
              <p:cNvCxnSpPr/>
              <p:nvPr/>
            </p:nvCxnSpPr>
            <p:spPr>
              <a:xfrm>
                <a:off x="25135" y="13013"/>
                <a:ext cx="109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94" name="直接连接符 893"/>
              <p:cNvCxnSpPr/>
              <p:nvPr/>
            </p:nvCxnSpPr>
            <p:spPr>
              <a:xfrm flipV="1">
                <a:off x="17917" y="14242"/>
                <a:ext cx="6997" cy="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95" name="直接箭头连接符 894"/>
              <p:cNvCxnSpPr/>
              <p:nvPr/>
            </p:nvCxnSpPr>
            <p:spPr>
              <a:xfrm flipH="1" flipV="1">
                <a:off x="24920" y="13228"/>
                <a:ext cx="1" cy="10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96" name="直接连接符 895"/>
              <p:cNvCxnSpPr/>
              <p:nvPr/>
            </p:nvCxnSpPr>
            <p:spPr>
              <a:xfrm flipV="1">
                <a:off x="25524" y="14233"/>
                <a:ext cx="4740" cy="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97" name="直接连接符 896"/>
              <p:cNvCxnSpPr/>
              <p:nvPr/>
            </p:nvCxnSpPr>
            <p:spPr>
              <a:xfrm flipV="1">
                <a:off x="25514" y="13032"/>
                <a:ext cx="4" cy="123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98" name="直接箭头连接符 897"/>
              <p:cNvCxnSpPr/>
              <p:nvPr/>
            </p:nvCxnSpPr>
            <p:spPr>
              <a:xfrm flipV="1">
                <a:off x="30261" y="13239"/>
                <a:ext cx="0" cy="9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901" name="组合 900"/>
              <p:cNvGrpSpPr/>
              <p:nvPr/>
            </p:nvGrpSpPr>
            <p:grpSpPr>
              <a:xfrm>
                <a:off x="21433" y="12090"/>
                <a:ext cx="2488" cy="1937"/>
                <a:chOff x="21433" y="12090"/>
                <a:chExt cx="2488" cy="1937"/>
              </a:xfrm>
            </p:grpSpPr>
            <p:grpSp>
              <p:nvGrpSpPr>
                <p:cNvPr id="613" name="组合 612"/>
                <p:cNvGrpSpPr/>
                <p:nvPr/>
              </p:nvGrpSpPr>
              <p:grpSpPr>
                <a:xfrm>
                  <a:off x="21670" y="12090"/>
                  <a:ext cx="2109" cy="1489"/>
                  <a:chOff x="33464" y="27613"/>
                  <a:chExt cx="2109" cy="1489"/>
                </a:xfrm>
              </p:grpSpPr>
              <p:grpSp>
                <p:nvGrpSpPr>
                  <p:cNvPr id="614" name="组合 613"/>
                  <p:cNvGrpSpPr/>
                  <p:nvPr/>
                </p:nvGrpSpPr>
                <p:grpSpPr>
                  <a:xfrm>
                    <a:off x="33464" y="27616"/>
                    <a:ext cx="878" cy="1486"/>
                    <a:chOff x="11454" y="5794"/>
                    <a:chExt cx="878" cy="1486"/>
                  </a:xfrm>
                </p:grpSpPr>
                <p:grpSp>
                  <p:nvGrpSpPr>
                    <p:cNvPr id="615" name="组合 614"/>
                    <p:cNvGrpSpPr/>
                    <p:nvPr/>
                  </p:nvGrpSpPr>
                  <p:grpSpPr>
                    <a:xfrm>
                      <a:off x="11454" y="6396"/>
                      <a:ext cx="878" cy="884"/>
                      <a:chOff x="9139" y="4125"/>
                      <a:chExt cx="878" cy="884"/>
                    </a:xfrm>
                  </p:grpSpPr>
                  <p:sp>
                    <p:nvSpPr>
                      <p:cNvPr id="616" name="立方体 615"/>
                      <p:cNvSpPr/>
                      <p:nvPr/>
                    </p:nvSpPr>
                    <p:spPr>
                      <a:xfrm>
                        <a:off x="9627" y="4125"/>
                        <a:ext cx="391" cy="392"/>
                      </a:xfrm>
                      <a:prstGeom prst="cube">
                        <a:avLst>
                          <a:gd name="adj" fmla="val 31698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17" name="立方体 616"/>
                      <p:cNvSpPr/>
                      <p:nvPr/>
                    </p:nvSpPr>
                    <p:spPr>
                      <a:xfrm>
                        <a:off x="9530" y="4225"/>
                        <a:ext cx="391" cy="392"/>
                      </a:xfrm>
                      <a:prstGeom prst="cube">
                        <a:avLst>
                          <a:gd name="adj" fmla="val 30420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18" name="立方体 617"/>
                      <p:cNvSpPr/>
                      <p:nvPr/>
                    </p:nvSpPr>
                    <p:spPr>
                      <a:xfrm>
                        <a:off x="9436" y="4320"/>
                        <a:ext cx="391" cy="392"/>
                      </a:xfrm>
                      <a:prstGeom prst="cube">
                        <a:avLst>
                          <a:gd name="adj" fmla="val 30676"/>
                        </a:avLst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19" name="立方体 618"/>
                      <p:cNvSpPr/>
                      <p:nvPr/>
                    </p:nvSpPr>
                    <p:spPr>
                      <a:xfrm>
                        <a:off x="9339" y="4420"/>
                        <a:ext cx="391" cy="392"/>
                      </a:xfrm>
                      <a:prstGeom prst="cube">
                        <a:avLst>
                          <a:gd name="adj" fmla="val 29909"/>
                        </a:avLst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20" name="立方体 619"/>
                      <p:cNvSpPr/>
                      <p:nvPr/>
                    </p:nvSpPr>
                    <p:spPr>
                      <a:xfrm>
                        <a:off x="9236" y="45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21" name="立方体 620"/>
                      <p:cNvSpPr/>
                      <p:nvPr/>
                    </p:nvSpPr>
                    <p:spPr>
                      <a:xfrm>
                        <a:off x="9139" y="46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622" name="直接连接符 621"/>
                    <p:cNvCxnSpPr/>
                    <p:nvPr/>
                  </p:nvCxnSpPr>
                  <p:spPr>
                    <a:xfrm flipH="1">
                      <a:off x="11653" y="6524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3" name="直接连接符 622"/>
                    <p:cNvCxnSpPr/>
                    <p:nvPr/>
                  </p:nvCxnSpPr>
                  <p:spPr>
                    <a:xfrm flipH="1">
                      <a:off x="11652" y="6524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4" name="直接连接符 623"/>
                    <p:cNvCxnSpPr/>
                    <p:nvPr/>
                  </p:nvCxnSpPr>
                  <p:spPr>
                    <a:xfrm flipH="1">
                      <a:off x="11750" y="6396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5" name="直接连接符 624"/>
                    <p:cNvCxnSpPr/>
                    <p:nvPr/>
                  </p:nvCxnSpPr>
                  <p:spPr>
                    <a:xfrm flipH="1">
                      <a:off x="11849" y="6305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6" name="直接连接符 625"/>
                    <p:cNvCxnSpPr/>
                    <p:nvPr/>
                  </p:nvCxnSpPr>
                  <p:spPr>
                    <a:xfrm flipH="1">
                      <a:off x="11942" y="6196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7" name="直接连接符 626"/>
                    <p:cNvCxnSpPr/>
                    <p:nvPr/>
                  </p:nvCxnSpPr>
                  <p:spPr>
                    <a:xfrm flipH="1">
                      <a:off x="12044" y="6101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8" name="直接连接符 627"/>
                    <p:cNvCxnSpPr/>
                    <p:nvPr/>
                  </p:nvCxnSpPr>
                  <p:spPr>
                    <a:xfrm flipH="1">
                      <a:off x="12142" y="6032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29" name="组合 628"/>
                    <p:cNvGrpSpPr/>
                    <p:nvPr/>
                  </p:nvGrpSpPr>
                  <p:grpSpPr>
                    <a:xfrm>
                      <a:off x="11454" y="5794"/>
                      <a:ext cx="878" cy="884"/>
                      <a:chOff x="9139" y="4125"/>
                      <a:chExt cx="878" cy="884"/>
                    </a:xfrm>
                  </p:grpSpPr>
                  <p:sp>
                    <p:nvSpPr>
                      <p:cNvPr id="630" name="立方体 629"/>
                      <p:cNvSpPr/>
                      <p:nvPr/>
                    </p:nvSpPr>
                    <p:spPr>
                      <a:xfrm>
                        <a:off x="9627" y="4125"/>
                        <a:ext cx="391" cy="392"/>
                      </a:xfrm>
                      <a:prstGeom prst="cube">
                        <a:avLst>
                          <a:gd name="adj" fmla="val 31698"/>
                        </a:avLst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31" name="立方体 630"/>
                      <p:cNvSpPr/>
                      <p:nvPr/>
                    </p:nvSpPr>
                    <p:spPr>
                      <a:xfrm>
                        <a:off x="9530" y="4225"/>
                        <a:ext cx="391" cy="392"/>
                      </a:xfrm>
                      <a:prstGeom prst="cube">
                        <a:avLst>
                          <a:gd name="adj" fmla="val 30420"/>
                        </a:avLst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32" name="立方体 631"/>
                      <p:cNvSpPr/>
                      <p:nvPr/>
                    </p:nvSpPr>
                    <p:spPr>
                      <a:xfrm>
                        <a:off x="9436" y="4320"/>
                        <a:ext cx="391" cy="392"/>
                      </a:xfrm>
                      <a:prstGeom prst="cube">
                        <a:avLst>
                          <a:gd name="adj" fmla="val 30676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33" name="立方体 632"/>
                      <p:cNvSpPr/>
                      <p:nvPr/>
                    </p:nvSpPr>
                    <p:spPr>
                      <a:xfrm>
                        <a:off x="9339" y="4420"/>
                        <a:ext cx="391" cy="392"/>
                      </a:xfrm>
                      <a:prstGeom prst="cube">
                        <a:avLst>
                          <a:gd name="adj" fmla="val 29909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34" name="立方体 633"/>
                      <p:cNvSpPr/>
                      <p:nvPr/>
                    </p:nvSpPr>
                    <p:spPr>
                      <a:xfrm>
                        <a:off x="9236" y="45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35" name="立方体 634"/>
                      <p:cNvSpPr/>
                      <p:nvPr/>
                    </p:nvSpPr>
                    <p:spPr>
                      <a:xfrm>
                        <a:off x="9139" y="46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636" name="组合 635"/>
                  <p:cNvGrpSpPr/>
                  <p:nvPr/>
                </p:nvGrpSpPr>
                <p:grpSpPr>
                  <a:xfrm>
                    <a:off x="33715" y="27615"/>
                    <a:ext cx="878" cy="1486"/>
                    <a:chOff x="11454" y="5794"/>
                    <a:chExt cx="878" cy="1486"/>
                  </a:xfrm>
                </p:grpSpPr>
                <p:grpSp>
                  <p:nvGrpSpPr>
                    <p:cNvPr id="637" name="组合 636"/>
                    <p:cNvGrpSpPr/>
                    <p:nvPr/>
                  </p:nvGrpSpPr>
                  <p:grpSpPr>
                    <a:xfrm>
                      <a:off x="11454" y="6396"/>
                      <a:ext cx="878" cy="884"/>
                      <a:chOff x="9139" y="4125"/>
                      <a:chExt cx="878" cy="884"/>
                    </a:xfrm>
                  </p:grpSpPr>
                  <p:sp>
                    <p:nvSpPr>
                      <p:cNvPr id="638" name="立方体 637"/>
                      <p:cNvSpPr/>
                      <p:nvPr/>
                    </p:nvSpPr>
                    <p:spPr>
                      <a:xfrm>
                        <a:off x="9627" y="4125"/>
                        <a:ext cx="391" cy="392"/>
                      </a:xfrm>
                      <a:prstGeom prst="cube">
                        <a:avLst>
                          <a:gd name="adj" fmla="val 31698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39" name="立方体 638"/>
                      <p:cNvSpPr/>
                      <p:nvPr/>
                    </p:nvSpPr>
                    <p:spPr>
                      <a:xfrm>
                        <a:off x="9530" y="4225"/>
                        <a:ext cx="391" cy="392"/>
                      </a:xfrm>
                      <a:prstGeom prst="cube">
                        <a:avLst>
                          <a:gd name="adj" fmla="val 30420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40" name="立方体 639"/>
                      <p:cNvSpPr/>
                      <p:nvPr/>
                    </p:nvSpPr>
                    <p:spPr>
                      <a:xfrm>
                        <a:off x="9436" y="4320"/>
                        <a:ext cx="391" cy="392"/>
                      </a:xfrm>
                      <a:prstGeom prst="cube">
                        <a:avLst>
                          <a:gd name="adj" fmla="val 30676"/>
                        </a:avLst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41" name="立方体 640"/>
                      <p:cNvSpPr/>
                      <p:nvPr/>
                    </p:nvSpPr>
                    <p:spPr>
                      <a:xfrm>
                        <a:off x="9339" y="4420"/>
                        <a:ext cx="391" cy="392"/>
                      </a:xfrm>
                      <a:prstGeom prst="cube">
                        <a:avLst>
                          <a:gd name="adj" fmla="val 29909"/>
                        </a:avLst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42" name="立方体 641"/>
                      <p:cNvSpPr/>
                      <p:nvPr/>
                    </p:nvSpPr>
                    <p:spPr>
                      <a:xfrm>
                        <a:off x="9236" y="45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43" name="立方体 642"/>
                      <p:cNvSpPr/>
                      <p:nvPr/>
                    </p:nvSpPr>
                    <p:spPr>
                      <a:xfrm>
                        <a:off x="9139" y="46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644" name="直接连接符 643"/>
                    <p:cNvCxnSpPr/>
                    <p:nvPr/>
                  </p:nvCxnSpPr>
                  <p:spPr>
                    <a:xfrm flipH="1">
                      <a:off x="11653" y="6524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5" name="直接连接符 644"/>
                    <p:cNvCxnSpPr/>
                    <p:nvPr/>
                  </p:nvCxnSpPr>
                  <p:spPr>
                    <a:xfrm flipH="1">
                      <a:off x="11652" y="6524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6" name="直接连接符 645"/>
                    <p:cNvCxnSpPr/>
                    <p:nvPr/>
                  </p:nvCxnSpPr>
                  <p:spPr>
                    <a:xfrm flipH="1">
                      <a:off x="11750" y="6396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7" name="直接连接符 646"/>
                    <p:cNvCxnSpPr/>
                    <p:nvPr/>
                  </p:nvCxnSpPr>
                  <p:spPr>
                    <a:xfrm flipH="1">
                      <a:off x="11849" y="6305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8" name="直接连接符 647"/>
                    <p:cNvCxnSpPr/>
                    <p:nvPr/>
                  </p:nvCxnSpPr>
                  <p:spPr>
                    <a:xfrm flipH="1">
                      <a:off x="11942" y="6196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9" name="直接连接符 648"/>
                    <p:cNvCxnSpPr/>
                    <p:nvPr/>
                  </p:nvCxnSpPr>
                  <p:spPr>
                    <a:xfrm flipH="1">
                      <a:off x="12044" y="6101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0" name="直接连接符 649"/>
                    <p:cNvCxnSpPr/>
                    <p:nvPr/>
                  </p:nvCxnSpPr>
                  <p:spPr>
                    <a:xfrm flipH="1">
                      <a:off x="12142" y="6032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51" name="组合 650"/>
                    <p:cNvGrpSpPr/>
                    <p:nvPr/>
                  </p:nvGrpSpPr>
                  <p:grpSpPr>
                    <a:xfrm>
                      <a:off x="11454" y="5794"/>
                      <a:ext cx="878" cy="884"/>
                      <a:chOff x="9139" y="4125"/>
                      <a:chExt cx="878" cy="884"/>
                    </a:xfrm>
                  </p:grpSpPr>
                  <p:sp>
                    <p:nvSpPr>
                      <p:cNvPr id="652" name="立方体 651"/>
                      <p:cNvSpPr/>
                      <p:nvPr/>
                    </p:nvSpPr>
                    <p:spPr>
                      <a:xfrm>
                        <a:off x="9627" y="4125"/>
                        <a:ext cx="391" cy="392"/>
                      </a:xfrm>
                      <a:prstGeom prst="cube">
                        <a:avLst>
                          <a:gd name="adj" fmla="val 31698"/>
                        </a:avLst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53" name="立方体 652"/>
                      <p:cNvSpPr/>
                      <p:nvPr/>
                    </p:nvSpPr>
                    <p:spPr>
                      <a:xfrm>
                        <a:off x="9530" y="4225"/>
                        <a:ext cx="391" cy="392"/>
                      </a:xfrm>
                      <a:prstGeom prst="cube">
                        <a:avLst>
                          <a:gd name="adj" fmla="val 30420"/>
                        </a:avLst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54" name="立方体 653"/>
                      <p:cNvSpPr/>
                      <p:nvPr/>
                    </p:nvSpPr>
                    <p:spPr>
                      <a:xfrm>
                        <a:off x="9436" y="4320"/>
                        <a:ext cx="391" cy="392"/>
                      </a:xfrm>
                      <a:prstGeom prst="cube">
                        <a:avLst>
                          <a:gd name="adj" fmla="val 30676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55" name="立方体 654"/>
                      <p:cNvSpPr/>
                      <p:nvPr/>
                    </p:nvSpPr>
                    <p:spPr>
                      <a:xfrm>
                        <a:off x="9339" y="4420"/>
                        <a:ext cx="391" cy="392"/>
                      </a:xfrm>
                      <a:prstGeom prst="cube">
                        <a:avLst>
                          <a:gd name="adj" fmla="val 29909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56" name="立方体 655"/>
                      <p:cNvSpPr/>
                      <p:nvPr/>
                    </p:nvSpPr>
                    <p:spPr>
                      <a:xfrm>
                        <a:off x="9236" y="45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57" name="立方体 656"/>
                      <p:cNvSpPr/>
                      <p:nvPr/>
                    </p:nvSpPr>
                    <p:spPr>
                      <a:xfrm>
                        <a:off x="9139" y="46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658" name="组合 657"/>
                  <p:cNvGrpSpPr/>
                  <p:nvPr/>
                </p:nvGrpSpPr>
                <p:grpSpPr>
                  <a:xfrm>
                    <a:off x="33954" y="27615"/>
                    <a:ext cx="878" cy="1486"/>
                    <a:chOff x="11454" y="5794"/>
                    <a:chExt cx="878" cy="1486"/>
                  </a:xfrm>
                </p:grpSpPr>
                <p:grpSp>
                  <p:nvGrpSpPr>
                    <p:cNvPr id="659" name="组合 658"/>
                    <p:cNvGrpSpPr/>
                    <p:nvPr/>
                  </p:nvGrpSpPr>
                  <p:grpSpPr>
                    <a:xfrm>
                      <a:off x="11454" y="6396"/>
                      <a:ext cx="878" cy="884"/>
                      <a:chOff x="9139" y="4125"/>
                      <a:chExt cx="878" cy="884"/>
                    </a:xfrm>
                  </p:grpSpPr>
                  <p:sp>
                    <p:nvSpPr>
                      <p:cNvPr id="660" name="立方体 659"/>
                      <p:cNvSpPr/>
                      <p:nvPr/>
                    </p:nvSpPr>
                    <p:spPr>
                      <a:xfrm>
                        <a:off x="9627" y="4125"/>
                        <a:ext cx="391" cy="392"/>
                      </a:xfrm>
                      <a:prstGeom prst="cube">
                        <a:avLst>
                          <a:gd name="adj" fmla="val 31698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61" name="立方体 660"/>
                      <p:cNvSpPr/>
                      <p:nvPr/>
                    </p:nvSpPr>
                    <p:spPr>
                      <a:xfrm>
                        <a:off x="9530" y="4225"/>
                        <a:ext cx="391" cy="392"/>
                      </a:xfrm>
                      <a:prstGeom prst="cube">
                        <a:avLst>
                          <a:gd name="adj" fmla="val 30420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62" name="立方体 661"/>
                      <p:cNvSpPr/>
                      <p:nvPr/>
                    </p:nvSpPr>
                    <p:spPr>
                      <a:xfrm>
                        <a:off x="9436" y="4320"/>
                        <a:ext cx="391" cy="392"/>
                      </a:xfrm>
                      <a:prstGeom prst="cube">
                        <a:avLst>
                          <a:gd name="adj" fmla="val 30676"/>
                        </a:avLst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63" name="立方体 662"/>
                      <p:cNvSpPr/>
                      <p:nvPr/>
                    </p:nvSpPr>
                    <p:spPr>
                      <a:xfrm>
                        <a:off x="9339" y="4420"/>
                        <a:ext cx="391" cy="392"/>
                      </a:xfrm>
                      <a:prstGeom prst="cube">
                        <a:avLst>
                          <a:gd name="adj" fmla="val 29909"/>
                        </a:avLst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64" name="立方体 663"/>
                      <p:cNvSpPr/>
                      <p:nvPr/>
                    </p:nvSpPr>
                    <p:spPr>
                      <a:xfrm>
                        <a:off x="9236" y="45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65" name="立方体 664"/>
                      <p:cNvSpPr/>
                      <p:nvPr/>
                    </p:nvSpPr>
                    <p:spPr>
                      <a:xfrm>
                        <a:off x="9139" y="46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666" name="直接连接符 665"/>
                    <p:cNvCxnSpPr/>
                    <p:nvPr/>
                  </p:nvCxnSpPr>
                  <p:spPr>
                    <a:xfrm flipH="1">
                      <a:off x="11653" y="6524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7" name="直接连接符 666"/>
                    <p:cNvCxnSpPr/>
                    <p:nvPr/>
                  </p:nvCxnSpPr>
                  <p:spPr>
                    <a:xfrm flipH="1">
                      <a:off x="11652" y="6524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8" name="直接连接符 667"/>
                    <p:cNvCxnSpPr/>
                    <p:nvPr/>
                  </p:nvCxnSpPr>
                  <p:spPr>
                    <a:xfrm flipH="1">
                      <a:off x="11750" y="6396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9" name="直接连接符 668"/>
                    <p:cNvCxnSpPr/>
                    <p:nvPr/>
                  </p:nvCxnSpPr>
                  <p:spPr>
                    <a:xfrm flipH="1">
                      <a:off x="11849" y="6305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0" name="直接连接符 669"/>
                    <p:cNvCxnSpPr/>
                    <p:nvPr/>
                  </p:nvCxnSpPr>
                  <p:spPr>
                    <a:xfrm flipH="1">
                      <a:off x="11942" y="6196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1" name="直接连接符 670"/>
                    <p:cNvCxnSpPr/>
                    <p:nvPr/>
                  </p:nvCxnSpPr>
                  <p:spPr>
                    <a:xfrm flipH="1">
                      <a:off x="12044" y="6101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2" name="直接连接符 671"/>
                    <p:cNvCxnSpPr/>
                    <p:nvPr/>
                  </p:nvCxnSpPr>
                  <p:spPr>
                    <a:xfrm flipH="1">
                      <a:off x="12142" y="6032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73" name="组合 672"/>
                    <p:cNvGrpSpPr/>
                    <p:nvPr/>
                  </p:nvGrpSpPr>
                  <p:grpSpPr>
                    <a:xfrm>
                      <a:off x="11454" y="5794"/>
                      <a:ext cx="878" cy="884"/>
                      <a:chOff x="9139" y="4125"/>
                      <a:chExt cx="878" cy="884"/>
                    </a:xfrm>
                  </p:grpSpPr>
                  <p:sp>
                    <p:nvSpPr>
                      <p:cNvPr id="674" name="立方体 673"/>
                      <p:cNvSpPr/>
                      <p:nvPr/>
                    </p:nvSpPr>
                    <p:spPr>
                      <a:xfrm>
                        <a:off x="9627" y="4125"/>
                        <a:ext cx="391" cy="392"/>
                      </a:xfrm>
                      <a:prstGeom prst="cube">
                        <a:avLst>
                          <a:gd name="adj" fmla="val 31698"/>
                        </a:avLst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75" name="立方体 674"/>
                      <p:cNvSpPr/>
                      <p:nvPr/>
                    </p:nvSpPr>
                    <p:spPr>
                      <a:xfrm>
                        <a:off x="9530" y="4225"/>
                        <a:ext cx="391" cy="392"/>
                      </a:xfrm>
                      <a:prstGeom prst="cube">
                        <a:avLst>
                          <a:gd name="adj" fmla="val 30420"/>
                        </a:avLst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76" name="立方体 675"/>
                      <p:cNvSpPr/>
                      <p:nvPr/>
                    </p:nvSpPr>
                    <p:spPr>
                      <a:xfrm>
                        <a:off x="9436" y="4320"/>
                        <a:ext cx="391" cy="392"/>
                      </a:xfrm>
                      <a:prstGeom prst="cube">
                        <a:avLst>
                          <a:gd name="adj" fmla="val 30676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77" name="立方体 676"/>
                      <p:cNvSpPr/>
                      <p:nvPr/>
                    </p:nvSpPr>
                    <p:spPr>
                      <a:xfrm>
                        <a:off x="9339" y="4420"/>
                        <a:ext cx="391" cy="392"/>
                      </a:xfrm>
                      <a:prstGeom prst="cube">
                        <a:avLst>
                          <a:gd name="adj" fmla="val 29909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78" name="立方体 677"/>
                      <p:cNvSpPr/>
                      <p:nvPr/>
                    </p:nvSpPr>
                    <p:spPr>
                      <a:xfrm>
                        <a:off x="9236" y="45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79" name="立方体 678"/>
                      <p:cNvSpPr/>
                      <p:nvPr/>
                    </p:nvSpPr>
                    <p:spPr>
                      <a:xfrm>
                        <a:off x="9139" y="46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680" name="组合 679"/>
                  <p:cNvGrpSpPr/>
                  <p:nvPr/>
                </p:nvGrpSpPr>
                <p:grpSpPr>
                  <a:xfrm>
                    <a:off x="34205" y="27615"/>
                    <a:ext cx="878" cy="1486"/>
                    <a:chOff x="11454" y="5794"/>
                    <a:chExt cx="878" cy="1486"/>
                  </a:xfrm>
                </p:grpSpPr>
                <p:grpSp>
                  <p:nvGrpSpPr>
                    <p:cNvPr id="681" name="组合 680"/>
                    <p:cNvGrpSpPr/>
                    <p:nvPr/>
                  </p:nvGrpSpPr>
                  <p:grpSpPr>
                    <a:xfrm>
                      <a:off x="11454" y="6396"/>
                      <a:ext cx="878" cy="884"/>
                      <a:chOff x="9139" y="4125"/>
                      <a:chExt cx="878" cy="884"/>
                    </a:xfrm>
                  </p:grpSpPr>
                  <p:sp>
                    <p:nvSpPr>
                      <p:cNvPr id="682" name="立方体 681"/>
                      <p:cNvSpPr/>
                      <p:nvPr/>
                    </p:nvSpPr>
                    <p:spPr>
                      <a:xfrm>
                        <a:off x="9627" y="4125"/>
                        <a:ext cx="391" cy="392"/>
                      </a:xfrm>
                      <a:prstGeom prst="cube">
                        <a:avLst>
                          <a:gd name="adj" fmla="val 31698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83" name="立方体 682"/>
                      <p:cNvSpPr/>
                      <p:nvPr/>
                    </p:nvSpPr>
                    <p:spPr>
                      <a:xfrm>
                        <a:off x="9530" y="4225"/>
                        <a:ext cx="391" cy="392"/>
                      </a:xfrm>
                      <a:prstGeom prst="cube">
                        <a:avLst>
                          <a:gd name="adj" fmla="val 30420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84" name="立方体 683"/>
                      <p:cNvSpPr/>
                      <p:nvPr/>
                    </p:nvSpPr>
                    <p:spPr>
                      <a:xfrm>
                        <a:off x="9436" y="4320"/>
                        <a:ext cx="391" cy="392"/>
                      </a:xfrm>
                      <a:prstGeom prst="cube">
                        <a:avLst>
                          <a:gd name="adj" fmla="val 30676"/>
                        </a:avLst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85" name="立方体 684"/>
                      <p:cNvSpPr/>
                      <p:nvPr/>
                    </p:nvSpPr>
                    <p:spPr>
                      <a:xfrm>
                        <a:off x="9339" y="4420"/>
                        <a:ext cx="391" cy="392"/>
                      </a:xfrm>
                      <a:prstGeom prst="cube">
                        <a:avLst>
                          <a:gd name="adj" fmla="val 29909"/>
                        </a:avLst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86" name="立方体 685"/>
                      <p:cNvSpPr/>
                      <p:nvPr/>
                    </p:nvSpPr>
                    <p:spPr>
                      <a:xfrm>
                        <a:off x="9236" y="45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87" name="立方体 686"/>
                      <p:cNvSpPr/>
                      <p:nvPr/>
                    </p:nvSpPr>
                    <p:spPr>
                      <a:xfrm>
                        <a:off x="9139" y="46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688" name="直接连接符 687"/>
                    <p:cNvCxnSpPr/>
                    <p:nvPr/>
                  </p:nvCxnSpPr>
                  <p:spPr>
                    <a:xfrm flipH="1">
                      <a:off x="11653" y="6524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9" name="直接连接符 688"/>
                    <p:cNvCxnSpPr/>
                    <p:nvPr/>
                  </p:nvCxnSpPr>
                  <p:spPr>
                    <a:xfrm flipH="1">
                      <a:off x="11652" y="6524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0" name="直接连接符 689"/>
                    <p:cNvCxnSpPr/>
                    <p:nvPr/>
                  </p:nvCxnSpPr>
                  <p:spPr>
                    <a:xfrm flipH="1">
                      <a:off x="11750" y="6396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1" name="直接连接符 690"/>
                    <p:cNvCxnSpPr/>
                    <p:nvPr/>
                  </p:nvCxnSpPr>
                  <p:spPr>
                    <a:xfrm flipH="1">
                      <a:off x="11849" y="6305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2" name="直接连接符 691"/>
                    <p:cNvCxnSpPr/>
                    <p:nvPr/>
                  </p:nvCxnSpPr>
                  <p:spPr>
                    <a:xfrm flipH="1">
                      <a:off x="11942" y="6196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3" name="直接连接符 692"/>
                    <p:cNvCxnSpPr/>
                    <p:nvPr/>
                  </p:nvCxnSpPr>
                  <p:spPr>
                    <a:xfrm flipH="1">
                      <a:off x="12044" y="6101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4" name="直接连接符 693"/>
                    <p:cNvCxnSpPr/>
                    <p:nvPr/>
                  </p:nvCxnSpPr>
                  <p:spPr>
                    <a:xfrm flipH="1">
                      <a:off x="12142" y="6032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95" name="组合 694"/>
                    <p:cNvGrpSpPr/>
                    <p:nvPr/>
                  </p:nvGrpSpPr>
                  <p:grpSpPr>
                    <a:xfrm>
                      <a:off x="11454" y="5794"/>
                      <a:ext cx="878" cy="884"/>
                      <a:chOff x="9139" y="4125"/>
                      <a:chExt cx="878" cy="884"/>
                    </a:xfrm>
                  </p:grpSpPr>
                  <p:sp>
                    <p:nvSpPr>
                      <p:cNvPr id="696" name="立方体 695"/>
                      <p:cNvSpPr/>
                      <p:nvPr/>
                    </p:nvSpPr>
                    <p:spPr>
                      <a:xfrm>
                        <a:off x="9627" y="4125"/>
                        <a:ext cx="391" cy="392"/>
                      </a:xfrm>
                      <a:prstGeom prst="cube">
                        <a:avLst>
                          <a:gd name="adj" fmla="val 31698"/>
                        </a:avLst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97" name="立方体 696"/>
                      <p:cNvSpPr/>
                      <p:nvPr/>
                    </p:nvSpPr>
                    <p:spPr>
                      <a:xfrm>
                        <a:off x="9530" y="4225"/>
                        <a:ext cx="391" cy="392"/>
                      </a:xfrm>
                      <a:prstGeom prst="cube">
                        <a:avLst>
                          <a:gd name="adj" fmla="val 30420"/>
                        </a:avLst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98" name="立方体 697"/>
                      <p:cNvSpPr/>
                      <p:nvPr/>
                    </p:nvSpPr>
                    <p:spPr>
                      <a:xfrm>
                        <a:off x="9436" y="4320"/>
                        <a:ext cx="391" cy="392"/>
                      </a:xfrm>
                      <a:prstGeom prst="cube">
                        <a:avLst>
                          <a:gd name="adj" fmla="val 30676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99" name="立方体 698"/>
                      <p:cNvSpPr/>
                      <p:nvPr/>
                    </p:nvSpPr>
                    <p:spPr>
                      <a:xfrm>
                        <a:off x="9339" y="4420"/>
                        <a:ext cx="391" cy="392"/>
                      </a:xfrm>
                      <a:prstGeom prst="cube">
                        <a:avLst>
                          <a:gd name="adj" fmla="val 29909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00" name="立方体 699"/>
                      <p:cNvSpPr/>
                      <p:nvPr/>
                    </p:nvSpPr>
                    <p:spPr>
                      <a:xfrm>
                        <a:off x="9236" y="45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01" name="立方体 700"/>
                      <p:cNvSpPr/>
                      <p:nvPr/>
                    </p:nvSpPr>
                    <p:spPr>
                      <a:xfrm>
                        <a:off x="9139" y="46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702" name="组合 701"/>
                  <p:cNvGrpSpPr/>
                  <p:nvPr/>
                </p:nvGrpSpPr>
                <p:grpSpPr>
                  <a:xfrm>
                    <a:off x="34444" y="27614"/>
                    <a:ext cx="878" cy="1486"/>
                    <a:chOff x="11454" y="5794"/>
                    <a:chExt cx="878" cy="1486"/>
                  </a:xfrm>
                </p:grpSpPr>
                <p:grpSp>
                  <p:nvGrpSpPr>
                    <p:cNvPr id="703" name="组合 702"/>
                    <p:cNvGrpSpPr/>
                    <p:nvPr/>
                  </p:nvGrpSpPr>
                  <p:grpSpPr>
                    <a:xfrm>
                      <a:off x="11454" y="6396"/>
                      <a:ext cx="878" cy="884"/>
                      <a:chOff x="9139" y="4125"/>
                      <a:chExt cx="878" cy="884"/>
                    </a:xfrm>
                  </p:grpSpPr>
                  <p:sp>
                    <p:nvSpPr>
                      <p:cNvPr id="704" name="立方体 703"/>
                      <p:cNvSpPr/>
                      <p:nvPr/>
                    </p:nvSpPr>
                    <p:spPr>
                      <a:xfrm>
                        <a:off x="9627" y="4125"/>
                        <a:ext cx="391" cy="392"/>
                      </a:xfrm>
                      <a:prstGeom prst="cube">
                        <a:avLst>
                          <a:gd name="adj" fmla="val 31698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05" name="立方体 704"/>
                      <p:cNvSpPr/>
                      <p:nvPr/>
                    </p:nvSpPr>
                    <p:spPr>
                      <a:xfrm>
                        <a:off x="9530" y="4225"/>
                        <a:ext cx="391" cy="392"/>
                      </a:xfrm>
                      <a:prstGeom prst="cube">
                        <a:avLst>
                          <a:gd name="adj" fmla="val 30420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06" name="立方体 705"/>
                      <p:cNvSpPr/>
                      <p:nvPr/>
                    </p:nvSpPr>
                    <p:spPr>
                      <a:xfrm>
                        <a:off x="9436" y="4320"/>
                        <a:ext cx="391" cy="392"/>
                      </a:xfrm>
                      <a:prstGeom prst="cube">
                        <a:avLst>
                          <a:gd name="adj" fmla="val 30676"/>
                        </a:avLst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07" name="立方体 706"/>
                      <p:cNvSpPr/>
                      <p:nvPr/>
                    </p:nvSpPr>
                    <p:spPr>
                      <a:xfrm>
                        <a:off x="9339" y="4420"/>
                        <a:ext cx="391" cy="392"/>
                      </a:xfrm>
                      <a:prstGeom prst="cube">
                        <a:avLst>
                          <a:gd name="adj" fmla="val 29909"/>
                        </a:avLst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08" name="立方体 707"/>
                      <p:cNvSpPr/>
                      <p:nvPr/>
                    </p:nvSpPr>
                    <p:spPr>
                      <a:xfrm>
                        <a:off x="9236" y="45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09" name="立方体 708"/>
                      <p:cNvSpPr/>
                      <p:nvPr/>
                    </p:nvSpPr>
                    <p:spPr>
                      <a:xfrm>
                        <a:off x="9139" y="46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710" name="直接连接符 709"/>
                    <p:cNvCxnSpPr/>
                    <p:nvPr/>
                  </p:nvCxnSpPr>
                  <p:spPr>
                    <a:xfrm flipH="1">
                      <a:off x="11653" y="6524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1" name="直接连接符 710"/>
                    <p:cNvCxnSpPr/>
                    <p:nvPr/>
                  </p:nvCxnSpPr>
                  <p:spPr>
                    <a:xfrm flipH="1">
                      <a:off x="11652" y="6524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2" name="直接连接符 711"/>
                    <p:cNvCxnSpPr/>
                    <p:nvPr/>
                  </p:nvCxnSpPr>
                  <p:spPr>
                    <a:xfrm flipH="1">
                      <a:off x="11750" y="6396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3" name="直接连接符 712"/>
                    <p:cNvCxnSpPr/>
                    <p:nvPr/>
                  </p:nvCxnSpPr>
                  <p:spPr>
                    <a:xfrm flipH="1">
                      <a:off x="11849" y="6305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4" name="直接连接符 713"/>
                    <p:cNvCxnSpPr/>
                    <p:nvPr/>
                  </p:nvCxnSpPr>
                  <p:spPr>
                    <a:xfrm flipH="1">
                      <a:off x="11942" y="6196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5" name="直接连接符 714"/>
                    <p:cNvCxnSpPr/>
                    <p:nvPr/>
                  </p:nvCxnSpPr>
                  <p:spPr>
                    <a:xfrm flipH="1">
                      <a:off x="12044" y="6101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6" name="直接连接符 715"/>
                    <p:cNvCxnSpPr/>
                    <p:nvPr/>
                  </p:nvCxnSpPr>
                  <p:spPr>
                    <a:xfrm flipH="1">
                      <a:off x="12142" y="6032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17" name="组合 716"/>
                    <p:cNvGrpSpPr/>
                    <p:nvPr/>
                  </p:nvGrpSpPr>
                  <p:grpSpPr>
                    <a:xfrm>
                      <a:off x="11454" y="5794"/>
                      <a:ext cx="878" cy="884"/>
                      <a:chOff x="9139" y="4125"/>
                      <a:chExt cx="878" cy="884"/>
                    </a:xfrm>
                  </p:grpSpPr>
                  <p:sp>
                    <p:nvSpPr>
                      <p:cNvPr id="718" name="立方体 717"/>
                      <p:cNvSpPr/>
                      <p:nvPr/>
                    </p:nvSpPr>
                    <p:spPr>
                      <a:xfrm>
                        <a:off x="9627" y="4125"/>
                        <a:ext cx="391" cy="392"/>
                      </a:xfrm>
                      <a:prstGeom prst="cube">
                        <a:avLst>
                          <a:gd name="adj" fmla="val 31698"/>
                        </a:avLst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19" name="立方体 718"/>
                      <p:cNvSpPr/>
                      <p:nvPr/>
                    </p:nvSpPr>
                    <p:spPr>
                      <a:xfrm>
                        <a:off x="9530" y="4225"/>
                        <a:ext cx="391" cy="392"/>
                      </a:xfrm>
                      <a:prstGeom prst="cube">
                        <a:avLst>
                          <a:gd name="adj" fmla="val 30420"/>
                        </a:avLst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20" name="立方体 719"/>
                      <p:cNvSpPr/>
                      <p:nvPr/>
                    </p:nvSpPr>
                    <p:spPr>
                      <a:xfrm>
                        <a:off x="9436" y="4320"/>
                        <a:ext cx="391" cy="392"/>
                      </a:xfrm>
                      <a:prstGeom prst="cube">
                        <a:avLst>
                          <a:gd name="adj" fmla="val 30676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21" name="立方体 720"/>
                      <p:cNvSpPr/>
                      <p:nvPr/>
                    </p:nvSpPr>
                    <p:spPr>
                      <a:xfrm>
                        <a:off x="9339" y="4420"/>
                        <a:ext cx="391" cy="392"/>
                      </a:xfrm>
                      <a:prstGeom prst="cube">
                        <a:avLst>
                          <a:gd name="adj" fmla="val 29909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22" name="立方体 721"/>
                      <p:cNvSpPr/>
                      <p:nvPr/>
                    </p:nvSpPr>
                    <p:spPr>
                      <a:xfrm>
                        <a:off x="9236" y="45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23" name="立方体 722"/>
                      <p:cNvSpPr/>
                      <p:nvPr/>
                    </p:nvSpPr>
                    <p:spPr>
                      <a:xfrm>
                        <a:off x="9139" y="46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724" name="组合 723"/>
                  <p:cNvGrpSpPr/>
                  <p:nvPr/>
                </p:nvGrpSpPr>
                <p:grpSpPr>
                  <a:xfrm>
                    <a:off x="34695" y="27613"/>
                    <a:ext cx="878" cy="1486"/>
                    <a:chOff x="11454" y="5794"/>
                    <a:chExt cx="878" cy="1486"/>
                  </a:xfrm>
                </p:grpSpPr>
                <p:grpSp>
                  <p:nvGrpSpPr>
                    <p:cNvPr id="725" name="组合 724"/>
                    <p:cNvGrpSpPr/>
                    <p:nvPr/>
                  </p:nvGrpSpPr>
                  <p:grpSpPr>
                    <a:xfrm>
                      <a:off x="11454" y="6396"/>
                      <a:ext cx="878" cy="884"/>
                      <a:chOff x="9139" y="4125"/>
                      <a:chExt cx="878" cy="884"/>
                    </a:xfrm>
                  </p:grpSpPr>
                  <p:sp>
                    <p:nvSpPr>
                      <p:cNvPr id="726" name="立方体 725"/>
                      <p:cNvSpPr/>
                      <p:nvPr/>
                    </p:nvSpPr>
                    <p:spPr>
                      <a:xfrm>
                        <a:off x="9627" y="4125"/>
                        <a:ext cx="391" cy="392"/>
                      </a:xfrm>
                      <a:prstGeom prst="cube">
                        <a:avLst>
                          <a:gd name="adj" fmla="val 31698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27" name="立方体 726"/>
                      <p:cNvSpPr/>
                      <p:nvPr/>
                    </p:nvSpPr>
                    <p:spPr>
                      <a:xfrm>
                        <a:off x="9530" y="4225"/>
                        <a:ext cx="391" cy="392"/>
                      </a:xfrm>
                      <a:prstGeom prst="cube">
                        <a:avLst>
                          <a:gd name="adj" fmla="val 30420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28" name="立方体 727"/>
                      <p:cNvSpPr/>
                      <p:nvPr/>
                    </p:nvSpPr>
                    <p:spPr>
                      <a:xfrm>
                        <a:off x="9436" y="4320"/>
                        <a:ext cx="391" cy="392"/>
                      </a:xfrm>
                      <a:prstGeom prst="cube">
                        <a:avLst>
                          <a:gd name="adj" fmla="val 30676"/>
                        </a:avLst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29" name="立方体 728"/>
                      <p:cNvSpPr/>
                      <p:nvPr/>
                    </p:nvSpPr>
                    <p:spPr>
                      <a:xfrm>
                        <a:off x="9339" y="4420"/>
                        <a:ext cx="391" cy="392"/>
                      </a:xfrm>
                      <a:prstGeom prst="cube">
                        <a:avLst>
                          <a:gd name="adj" fmla="val 29909"/>
                        </a:avLst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30" name="立方体 729"/>
                      <p:cNvSpPr/>
                      <p:nvPr/>
                    </p:nvSpPr>
                    <p:spPr>
                      <a:xfrm>
                        <a:off x="9236" y="45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31" name="立方体 730"/>
                      <p:cNvSpPr/>
                      <p:nvPr/>
                    </p:nvSpPr>
                    <p:spPr>
                      <a:xfrm>
                        <a:off x="9139" y="46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732" name="直接连接符 731"/>
                    <p:cNvCxnSpPr/>
                    <p:nvPr/>
                  </p:nvCxnSpPr>
                  <p:spPr>
                    <a:xfrm flipH="1">
                      <a:off x="11653" y="6524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3" name="直接连接符 732"/>
                    <p:cNvCxnSpPr/>
                    <p:nvPr/>
                  </p:nvCxnSpPr>
                  <p:spPr>
                    <a:xfrm flipH="1">
                      <a:off x="11652" y="6524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4" name="直接连接符 733"/>
                    <p:cNvCxnSpPr/>
                    <p:nvPr/>
                  </p:nvCxnSpPr>
                  <p:spPr>
                    <a:xfrm flipH="1">
                      <a:off x="11750" y="6396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5" name="直接连接符 734"/>
                    <p:cNvCxnSpPr/>
                    <p:nvPr/>
                  </p:nvCxnSpPr>
                  <p:spPr>
                    <a:xfrm flipH="1">
                      <a:off x="11849" y="6305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6" name="直接连接符 735"/>
                    <p:cNvCxnSpPr/>
                    <p:nvPr/>
                  </p:nvCxnSpPr>
                  <p:spPr>
                    <a:xfrm flipH="1">
                      <a:off x="11942" y="6196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7" name="直接连接符 736"/>
                    <p:cNvCxnSpPr/>
                    <p:nvPr/>
                  </p:nvCxnSpPr>
                  <p:spPr>
                    <a:xfrm flipH="1">
                      <a:off x="12044" y="6101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8" name="直接连接符 737"/>
                    <p:cNvCxnSpPr/>
                    <p:nvPr/>
                  </p:nvCxnSpPr>
                  <p:spPr>
                    <a:xfrm flipH="1">
                      <a:off x="12142" y="6032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39" name="组合 738"/>
                    <p:cNvGrpSpPr/>
                    <p:nvPr/>
                  </p:nvGrpSpPr>
                  <p:grpSpPr>
                    <a:xfrm>
                      <a:off x="11454" y="5794"/>
                      <a:ext cx="878" cy="884"/>
                      <a:chOff x="9139" y="4125"/>
                      <a:chExt cx="878" cy="884"/>
                    </a:xfrm>
                  </p:grpSpPr>
                  <p:sp>
                    <p:nvSpPr>
                      <p:cNvPr id="740" name="立方体 739"/>
                      <p:cNvSpPr/>
                      <p:nvPr/>
                    </p:nvSpPr>
                    <p:spPr>
                      <a:xfrm>
                        <a:off x="9627" y="4125"/>
                        <a:ext cx="391" cy="392"/>
                      </a:xfrm>
                      <a:prstGeom prst="cube">
                        <a:avLst>
                          <a:gd name="adj" fmla="val 31698"/>
                        </a:avLst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41" name="立方体 740"/>
                      <p:cNvSpPr/>
                      <p:nvPr/>
                    </p:nvSpPr>
                    <p:spPr>
                      <a:xfrm>
                        <a:off x="9530" y="4225"/>
                        <a:ext cx="391" cy="392"/>
                      </a:xfrm>
                      <a:prstGeom prst="cube">
                        <a:avLst>
                          <a:gd name="adj" fmla="val 30420"/>
                        </a:avLst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42" name="立方体 741"/>
                      <p:cNvSpPr/>
                      <p:nvPr/>
                    </p:nvSpPr>
                    <p:spPr>
                      <a:xfrm>
                        <a:off x="9436" y="4320"/>
                        <a:ext cx="391" cy="392"/>
                      </a:xfrm>
                      <a:prstGeom prst="cube">
                        <a:avLst>
                          <a:gd name="adj" fmla="val 30676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43" name="立方体 742"/>
                      <p:cNvSpPr/>
                      <p:nvPr/>
                    </p:nvSpPr>
                    <p:spPr>
                      <a:xfrm>
                        <a:off x="9339" y="4420"/>
                        <a:ext cx="391" cy="392"/>
                      </a:xfrm>
                      <a:prstGeom prst="cube">
                        <a:avLst>
                          <a:gd name="adj" fmla="val 29909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44" name="立方体 743"/>
                      <p:cNvSpPr/>
                      <p:nvPr/>
                    </p:nvSpPr>
                    <p:spPr>
                      <a:xfrm>
                        <a:off x="9236" y="45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45" name="立方体 744"/>
                      <p:cNvSpPr/>
                      <p:nvPr/>
                    </p:nvSpPr>
                    <p:spPr>
                      <a:xfrm>
                        <a:off x="9139" y="46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sp>
              <p:nvSpPr>
                <p:cNvPr id="899" name="文本框 898"/>
                <p:cNvSpPr txBox="1"/>
                <p:nvPr/>
              </p:nvSpPr>
              <p:spPr>
                <a:xfrm>
                  <a:off x="21433" y="13544"/>
                  <a:ext cx="2488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>
                      <a:latin typeface="Times New Roman" panose="02020603050405020304" charset="0"/>
                      <a:cs typeface="Times New Roman" panose="02020603050405020304" charset="0"/>
                    </a:rPr>
                    <a:t>Feature Interaction</a:t>
                  </a:r>
                  <a:endParaRPr lang="zh-CN" altLang="en-US" sz="14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</p:grpSp>
      </p:grpSp>
      <p:grpSp>
        <p:nvGrpSpPr>
          <p:cNvPr id="479" name="组合 478"/>
          <p:cNvGrpSpPr/>
          <p:nvPr/>
        </p:nvGrpSpPr>
        <p:grpSpPr>
          <a:xfrm>
            <a:off x="14367510" y="2007235"/>
            <a:ext cx="2869565" cy="1727200"/>
            <a:chOff x="9452" y="24398"/>
            <a:chExt cx="5156" cy="3103"/>
          </a:xfrm>
        </p:grpSpPr>
        <p:grpSp>
          <p:nvGrpSpPr>
            <p:cNvPr id="478" name="组合 477"/>
            <p:cNvGrpSpPr/>
            <p:nvPr/>
          </p:nvGrpSpPr>
          <p:grpSpPr>
            <a:xfrm>
              <a:off x="10156" y="24897"/>
              <a:ext cx="4452" cy="2604"/>
              <a:chOff x="8408" y="25592"/>
              <a:chExt cx="4452" cy="2604"/>
            </a:xfrm>
          </p:grpSpPr>
          <p:sp>
            <p:nvSpPr>
              <p:cNvPr id="372" name="圆角矩形 371"/>
              <p:cNvSpPr/>
              <p:nvPr/>
            </p:nvSpPr>
            <p:spPr>
              <a:xfrm>
                <a:off x="8408" y="25592"/>
                <a:ext cx="4452" cy="260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  <a:prstDash val="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3" name="矩形 372"/>
              <p:cNvSpPr/>
              <p:nvPr/>
            </p:nvSpPr>
            <p:spPr>
              <a:xfrm>
                <a:off x="8734" y="26144"/>
                <a:ext cx="540" cy="3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x</a:t>
                </a:r>
                <a:r>
                  <a:rPr lang="en-US" altLang="zh-CN" sz="14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</a:t>
                </a:r>
                <a:endParaRPr lang="en-US" altLang="zh-CN" sz="14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74" name="矩形 373"/>
              <p:cNvSpPr/>
              <p:nvPr/>
            </p:nvSpPr>
            <p:spPr>
              <a:xfrm>
                <a:off x="8734" y="26575"/>
                <a:ext cx="540" cy="3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x</a:t>
                </a:r>
                <a:r>
                  <a:rPr lang="en-US" altLang="zh-CN" sz="14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2</a:t>
                </a:r>
                <a:endParaRPr lang="en-US" altLang="zh-CN" sz="14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75" name="矩形 374"/>
              <p:cNvSpPr/>
              <p:nvPr/>
            </p:nvSpPr>
            <p:spPr>
              <a:xfrm>
                <a:off x="8734" y="27006"/>
                <a:ext cx="540" cy="3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...</a:t>
                </a:r>
                <a:endParaRPr lang="en-US" altLang="zh-CN" sz="14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76" name="矩形 375"/>
              <p:cNvSpPr/>
              <p:nvPr/>
            </p:nvSpPr>
            <p:spPr>
              <a:xfrm>
                <a:off x="8734" y="27437"/>
                <a:ext cx="540" cy="3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x</a:t>
                </a:r>
                <a:r>
                  <a:rPr lang="en-US" altLang="zh-CN" sz="14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k</a:t>
                </a:r>
                <a:endParaRPr lang="en-US" altLang="zh-CN" sz="14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77" name="矩形 376"/>
              <p:cNvSpPr/>
              <p:nvPr/>
            </p:nvSpPr>
            <p:spPr>
              <a:xfrm>
                <a:off x="10314" y="26144"/>
                <a:ext cx="1399" cy="3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e</a:t>
                </a:r>
                <a:r>
                  <a:rPr lang="en-US" altLang="zh-CN" sz="14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11</a:t>
                </a: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,...,</a:t>
                </a: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e</a:t>
                </a:r>
                <a:r>
                  <a:rPr lang="en-US" altLang="zh-CN" sz="14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N1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78" name="矩形 377"/>
              <p:cNvSpPr/>
              <p:nvPr/>
            </p:nvSpPr>
            <p:spPr>
              <a:xfrm>
                <a:off x="10314" y="26575"/>
                <a:ext cx="1400" cy="3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e</a:t>
                </a:r>
                <a:r>
                  <a:rPr lang="en-US" altLang="zh-CN" sz="14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12</a:t>
                </a: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,...,</a:t>
                </a: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e</a:t>
                </a:r>
                <a:r>
                  <a:rPr lang="en-US" altLang="zh-CN" sz="14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N2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79" name="矩形 378"/>
              <p:cNvSpPr/>
              <p:nvPr/>
            </p:nvSpPr>
            <p:spPr>
              <a:xfrm>
                <a:off x="10314" y="27006"/>
                <a:ext cx="1400" cy="3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...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80" name="矩形 379"/>
              <p:cNvSpPr/>
              <p:nvPr/>
            </p:nvSpPr>
            <p:spPr>
              <a:xfrm>
                <a:off x="10314" y="27437"/>
                <a:ext cx="1402" cy="3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e</a:t>
                </a:r>
                <a:r>
                  <a:rPr lang="en-US" altLang="zh-CN" sz="14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1K</a:t>
                </a: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,...,</a:t>
                </a: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e</a:t>
                </a:r>
                <a:r>
                  <a:rPr lang="en-US" altLang="zh-CN" sz="14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NK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81" name="流程图: 可选过程 380"/>
              <p:cNvSpPr/>
              <p:nvPr/>
            </p:nvSpPr>
            <p:spPr>
              <a:xfrm>
                <a:off x="9563" y="26576"/>
                <a:ext cx="462" cy="863"/>
              </a:xfrm>
              <a:prstGeom prst="flowChartAlternate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S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382" name="直接连接符 381"/>
              <p:cNvCxnSpPr/>
              <p:nvPr/>
            </p:nvCxnSpPr>
            <p:spPr>
              <a:xfrm>
                <a:off x="9274" y="26322"/>
                <a:ext cx="288" cy="679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83" name="直接连接符 382"/>
              <p:cNvCxnSpPr/>
              <p:nvPr/>
            </p:nvCxnSpPr>
            <p:spPr>
              <a:xfrm>
                <a:off x="9274" y="26753"/>
                <a:ext cx="288" cy="245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84" name="直接连接符 383"/>
              <p:cNvCxnSpPr/>
              <p:nvPr/>
            </p:nvCxnSpPr>
            <p:spPr>
              <a:xfrm flipV="1">
                <a:off x="9278" y="26984"/>
                <a:ext cx="284" cy="219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85" name="直接连接符 384"/>
              <p:cNvCxnSpPr/>
              <p:nvPr/>
            </p:nvCxnSpPr>
            <p:spPr>
              <a:xfrm flipV="1">
                <a:off x="9274" y="26992"/>
                <a:ext cx="288" cy="626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86" name="直接连接符 385"/>
              <p:cNvCxnSpPr>
                <a:endCxn id="377" idx="1"/>
              </p:cNvCxnSpPr>
              <p:nvPr/>
            </p:nvCxnSpPr>
            <p:spPr>
              <a:xfrm flipV="1">
                <a:off x="10025" y="26323"/>
                <a:ext cx="289" cy="685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87" name="直接连接符 386"/>
              <p:cNvCxnSpPr>
                <a:endCxn id="378" idx="1"/>
              </p:cNvCxnSpPr>
              <p:nvPr/>
            </p:nvCxnSpPr>
            <p:spPr>
              <a:xfrm flipV="1">
                <a:off x="10034" y="26754"/>
                <a:ext cx="280" cy="253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88" name="直接连接符 387"/>
              <p:cNvCxnSpPr>
                <a:endCxn id="379" idx="1"/>
              </p:cNvCxnSpPr>
              <p:nvPr/>
            </p:nvCxnSpPr>
            <p:spPr>
              <a:xfrm>
                <a:off x="10025" y="27007"/>
                <a:ext cx="289" cy="178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89" name="直接连接符 388"/>
              <p:cNvCxnSpPr/>
              <p:nvPr/>
            </p:nvCxnSpPr>
            <p:spPr>
              <a:xfrm>
                <a:off x="10034" y="27006"/>
                <a:ext cx="289" cy="685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390" name="文本框 389"/>
              <p:cNvSpPr txBox="1"/>
              <p:nvPr/>
            </p:nvSpPr>
            <p:spPr>
              <a:xfrm>
                <a:off x="8630" y="27723"/>
                <a:ext cx="991" cy="30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1200">
                    <a:latin typeface="Times New Roman" panose="02020603050405020304" charset="0"/>
                    <a:cs typeface="Times New Roman" panose="02020603050405020304" charset="0"/>
                  </a:rPr>
                  <a:t>Key</a:t>
                </a:r>
                <a:endParaRPr lang="en-US" altLang="zh-CN" sz="12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91" name="文本框 390"/>
              <p:cNvSpPr txBox="1"/>
              <p:nvPr/>
            </p:nvSpPr>
            <p:spPr>
              <a:xfrm>
                <a:off x="10464" y="27723"/>
                <a:ext cx="991" cy="30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1200">
                    <a:latin typeface="Times New Roman" panose="02020603050405020304" charset="0"/>
                    <a:cs typeface="Times New Roman" panose="02020603050405020304" charset="0"/>
                  </a:rPr>
                  <a:t>Value</a:t>
                </a:r>
                <a:endParaRPr lang="en-US" altLang="zh-CN" sz="12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92" name="文本框 391"/>
              <p:cNvSpPr txBox="1"/>
              <p:nvPr/>
            </p:nvSpPr>
            <p:spPr>
              <a:xfrm>
                <a:off x="9334" y="25592"/>
                <a:ext cx="2556" cy="30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Codebook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472" name="直接连接符 471"/>
              <p:cNvCxnSpPr/>
              <p:nvPr/>
            </p:nvCxnSpPr>
            <p:spPr>
              <a:xfrm>
                <a:off x="11719" y="26334"/>
                <a:ext cx="288" cy="679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73" name="直接连接符 472"/>
              <p:cNvCxnSpPr/>
              <p:nvPr/>
            </p:nvCxnSpPr>
            <p:spPr>
              <a:xfrm>
                <a:off x="11719" y="26764"/>
                <a:ext cx="288" cy="245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74" name="直接连接符 473"/>
              <p:cNvCxnSpPr/>
              <p:nvPr/>
            </p:nvCxnSpPr>
            <p:spPr>
              <a:xfrm flipV="1">
                <a:off x="11723" y="26996"/>
                <a:ext cx="284" cy="219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75" name="直接连接符 474"/>
              <p:cNvCxnSpPr/>
              <p:nvPr/>
            </p:nvCxnSpPr>
            <p:spPr>
              <a:xfrm flipV="1">
                <a:off x="11719" y="27003"/>
                <a:ext cx="288" cy="626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469" name="流程图: 可选过程 468"/>
              <p:cNvSpPr/>
              <p:nvPr/>
            </p:nvSpPr>
            <p:spPr>
              <a:xfrm>
                <a:off x="12007" y="26734"/>
                <a:ext cx="600" cy="518"/>
              </a:xfrm>
              <a:prstGeom prst="flowChartAlternate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aphicFrame>
            <p:nvGraphicFramePr>
              <p:cNvPr id="470" name="对象 469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12069" y="26811"/>
              <a:ext cx="541" cy="3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" name="" r:id="rId6" imgW="266700" imgH="203200" progId="Equation.KSEE3">
                      <p:embed/>
                    </p:oleObj>
                  </mc:Choice>
                  <mc:Fallback>
                    <p:oleObj name="" r:id="rId6" imgW="266700" imgH="2032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12069" y="26811"/>
                            <a:ext cx="541" cy="36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76" name="组合 475"/>
            <p:cNvGrpSpPr/>
            <p:nvPr/>
          </p:nvGrpSpPr>
          <p:grpSpPr>
            <a:xfrm>
              <a:off x="9452" y="24398"/>
              <a:ext cx="4451" cy="2605"/>
              <a:chOff x="8408" y="28491"/>
              <a:chExt cx="4451" cy="2605"/>
            </a:xfrm>
          </p:grpSpPr>
          <p:sp>
            <p:nvSpPr>
              <p:cNvPr id="394" name="圆角矩形 393"/>
              <p:cNvSpPr/>
              <p:nvPr/>
            </p:nvSpPr>
            <p:spPr>
              <a:xfrm>
                <a:off x="8408" y="28491"/>
                <a:ext cx="4451" cy="260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  <a:prstDash val="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5" name="矩形 394"/>
              <p:cNvSpPr/>
              <p:nvPr/>
            </p:nvSpPr>
            <p:spPr>
              <a:xfrm>
                <a:off x="8665" y="29043"/>
                <a:ext cx="609" cy="35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x</a:t>
                </a:r>
                <a:r>
                  <a:rPr lang="en-US" altLang="zh-CN" sz="12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</a:t>
                </a:r>
                <a:endParaRPr lang="en-US" altLang="zh-CN" sz="12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10" name="矩形 409"/>
              <p:cNvSpPr/>
              <p:nvPr/>
            </p:nvSpPr>
            <p:spPr>
              <a:xfrm>
                <a:off x="8665" y="29475"/>
                <a:ext cx="609" cy="35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x</a:t>
                </a:r>
                <a:r>
                  <a:rPr lang="en-US" altLang="zh-CN" sz="12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2</a:t>
                </a:r>
                <a:endParaRPr lang="en-US" altLang="zh-CN" sz="12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13" name="矩形 412"/>
              <p:cNvSpPr/>
              <p:nvPr/>
            </p:nvSpPr>
            <p:spPr>
              <a:xfrm>
                <a:off x="8665" y="29905"/>
                <a:ext cx="609" cy="35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...</a:t>
                </a:r>
                <a:endParaRPr lang="en-US" altLang="zh-CN" sz="12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14" name="矩形 413"/>
              <p:cNvSpPr/>
              <p:nvPr/>
            </p:nvSpPr>
            <p:spPr>
              <a:xfrm>
                <a:off x="8665" y="30336"/>
                <a:ext cx="609" cy="35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x</a:t>
                </a:r>
                <a:r>
                  <a:rPr lang="en-US" altLang="zh-CN" sz="12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k</a:t>
                </a:r>
                <a:endParaRPr lang="en-US" altLang="zh-CN" sz="12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19" name="矩形 418"/>
              <p:cNvSpPr/>
              <p:nvPr/>
            </p:nvSpPr>
            <p:spPr>
              <a:xfrm>
                <a:off x="10314" y="29043"/>
                <a:ext cx="1399" cy="35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e</a:t>
                </a:r>
                <a:r>
                  <a:rPr lang="en-US" altLang="zh-CN" sz="12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11</a:t>
                </a:r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,...,</a:t>
                </a:r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e</a:t>
                </a:r>
                <a:r>
                  <a:rPr lang="en-US" altLang="zh-CN" sz="12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N1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20" name="矩形 419"/>
              <p:cNvSpPr/>
              <p:nvPr/>
            </p:nvSpPr>
            <p:spPr>
              <a:xfrm>
                <a:off x="10314" y="29474"/>
                <a:ext cx="1400" cy="35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e</a:t>
                </a:r>
                <a:r>
                  <a:rPr lang="en-US" altLang="zh-CN" sz="12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12</a:t>
                </a:r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,...,</a:t>
                </a:r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e</a:t>
                </a:r>
                <a:r>
                  <a:rPr lang="en-US" altLang="zh-CN" sz="12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</a:t>
                </a:r>
                <a:r>
                  <a:rPr lang="en-US" altLang="zh-CN" sz="14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2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22" name="矩形 421"/>
              <p:cNvSpPr/>
              <p:nvPr/>
            </p:nvSpPr>
            <p:spPr>
              <a:xfrm>
                <a:off x="10314" y="29905"/>
                <a:ext cx="1402" cy="35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...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23" name="矩形 422"/>
              <p:cNvSpPr/>
              <p:nvPr/>
            </p:nvSpPr>
            <p:spPr>
              <a:xfrm>
                <a:off x="10314" y="30336"/>
                <a:ext cx="1402" cy="35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e</a:t>
                </a:r>
                <a:r>
                  <a:rPr lang="en-US" altLang="zh-CN" sz="12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1K</a:t>
                </a:r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,...,</a:t>
                </a:r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e</a:t>
                </a:r>
                <a:r>
                  <a:rPr lang="en-US" altLang="zh-CN" sz="12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NK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27" name="流程图: 可选过程 426"/>
              <p:cNvSpPr/>
              <p:nvPr/>
            </p:nvSpPr>
            <p:spPr>
              <a:xfrm>
                <a:off x="9563" y="29475"/>
                <a:ext cx="462" cy="863"/>
              </a:xfrm>
              <a:prstGeom prst="flowChartAlternate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S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428" name="直接连接符 427"/>
              <p:cNvCxnSpPr/>
              <p:nvPr/>
            </p:nvCxnSpPr>
            <p:spPr>
              <a:xfrm>
                <a:off x="9274" y="29221"/>
                <a:ext cx="288" cy="679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31" name="直接连接符 430"/>
              <p:cNvCxnSpPr/>
              <p:nvPr/>
            </p:nvCxnSpPr>
            <p:spPr>
              <a:xfrm>
                <a:off x="9274" y="29652"/>
                <a:ext cx="288" cy="245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32" name="直接连接符 431"/>
              <p:cNvCxnSpPr/>
              <p:nvPr/>
            </p:nvCxnSpPr>
            <p:spPr>
              <a:xfrm flipV="1">
                <a:off x="9278" y="29883"/>
                <a:ext cx="284" cy="219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33" name="直接连接符 432"/>
              <p:cNvCxnSpPr/>
              <p:nvPr/>
            </p:nvCxnSpPr>
            <p:spPr>
              <a:xfrm flipV="1">
                <a:off x="9274" y="29891"/>
                <a:ext cx="288" cy="626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34" name="直接连接符 433"/>
              <p:cNvCxnSpPr>
                <a:endCxn id="419" idx="1"/>
              </p:cNvCxnSpPr>
              <p:nvPr/>
            </p:nvCxnSpPr>
            <p:spPr>
              <a:xfrm flipV="1">
                <a:off x="10025" y="29222"/>
                <a:ext cx="289" cy="685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35" name="直接连接符 434"/>
              <p:cNvCxnSpPr>
                <a:endCxn id="420" idx="1"/>
              </p:cNvCxnSpPr>
              <p:nvPr/>
            </p:nvCxnSpPr>
            <p:spPr>
              <a:xfrm flipV="1">
                <a:off x="10034" y="29653"/>
                <a:ext cx="280" cy="253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36" name="直接连接符 435"/>
              <p:cNvCxnSpPr>
                <a:endCxn id="422" idx="1"/>
              </p:cNvCxnSpPr>
              <p:nvPr/>
            </p:nvCxnSpPr>
            <p:spPr>
              <a:xfrm>
                <a:off x="10025" y="29906"/>
                <a:ext cx="289" cy="178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37" name="直接连接符 436"/>
              <p:cNvCxnSpPr/>
              <p:nvPr/>
            </p:nvCxnSpPr>
            <p:spPr>
              <a:xfrm>
                <a:off x="10034" y="29905"/>
                <a:ext cx="289" cy="685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441" name="文本框 440"/>
              <p:cNvSpPr txBox="1"/>
              <p:nvPr/>
            </p:nvSpPr>
            <p:spPr>
              <a:xfrm>
                <a:off x="8630" y="30622"/>
                <a:ext cx="991" cy="30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1200">
                    <a:latin typeface="Times New Roman" panose="02020603050405020304" charset="0"/>
                    <a:cs typeface="Times New Roman" panose="02020603050405020304" charset="0"/>
                  </a:rPr>
                  <a:t>Key</a:t>
                </a:r>
                <a:endParaRPr lang="en-US" altLang="zh-CN" sz="12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42" name="文本框 441"/>
              <p:cNvSpPr txBox="1"/>
              <p:nvPr/>
            </p:nvSpPr>
            <p:spPr>
              <a:xfrm>
                <a:off x="10464" y="30622"/>
                <a:ext cx="991" cy="30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1200">
                    <a:latin typeface="Times New Roman" panose="02020603050405020304" charset="0"/>
                    <a:cs typeface="Times New Roman" panose="02020603050405020304" charset="0"/>
                  </a:rPr>
                  <a:t>Value</a:t>
                </a:r>
                <a:endParaRPr lang="en-US" altLang="zh-CN" sz="12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43" name="文本框 442"/>
              <p:cNvSpPr txBox="1"/>
              <p:nvPr/>
            </p:nvSpPr>
            <p:spPr>
              <a:xfrm>
                <a:off x="9334" y="28491"/>
                <a:ext cx="2556" cy="30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1400">
                    <a:latin typeface="Times New Roman" panose="02020603050405020304" charset="0"/>
                    <a:cs typeface="Times New Roman" panose="02020603050405020304" charset="0"/>
                  </a:rPr>
                  <a:t>local attention</a:t>
                </a:r>
                <a:endParaRPr lang="en-US" altLang="zh-CN" sz="1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464" name="直接连接符 463"/>
              <p:cNvCxnSpPr/>
              <p:nvPr/>
            </p:nvCxnSpPr>
            <p:spPr>
              <a:xfrm>
                <a:off x="11712" y="29245"/>
                <a:ext cx="288" cy="679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65" name="直接连接符 464"/>
              <p:cNvCxnSpPr/>
              <p:nvPr/>
            </p:nvCxnSpPr>
            <p:spPr>
              <a:xfrm>
                <a:off x="11712" y="29675"/>
                <a:ext cx="288" cy="245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66" name="直接连接符 465"/>
              <p:cNvCxnSpPr/>
              <p:nvPr/>
            </p:nvCxnSpPr>
            <p:spPr>
              <a:xfrm flipV="1">
                <a:off x="11717" y="29907"/>
                <a:ext cx="284" cy="219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67" name="直接连接符 466"/>
              <p:cNvCxnSpPr/>
              <p:nvPr/>
            </p:nvCxnSpPr>
            <p:spPr>
              <a:xfrm flipV="1">
                <a:off x="11712" y="29914"/>
                <a:ext cx="288" cy="626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449" name="组合 448"/>
              <p:cNvGrpSpPr/>
              <p:nvPr/>
            </p:nvGrpSpPr>
            <p:grpSpPr>
              <a:xfrm>
                <a:off x="12001" y="29632"/>
                <a:ext cx="602" cy="518"/>
                <a:chOff x="6474" y="4642"/>
                <a:chExt cx="560" cy="458"/>
              </a:xfrm>
            </p:grpSpPr>
            <p:sp>
              <p:nvSpPr>
                <p:cNvPr id="450" name="流程图: 可选过程 449"/>
                <p:cNvSpPr/>
                <p:nvPr/>
              </p:nvSpPr>
              <p:spPr>
                <a:xfrm>
                  <a:off x="6474" y="4642"/>
                  <a:ext cx="558" cy="458"/>
                </a:xfrm>
                <a:prstGeom prst="flowChartAlternateProcess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graphicFrame>
              <p:nvGraphicFramePr>
                <p:cNvPr id="451" name="对象 450">
                  <a:hlinkClick r:id="" action="ppaction://ole?verb=0"/>
                </p:cNvPr>
                <p:cNvGraphicFramePr>
                  <a:graphicFrameLocks noChangeAspect="1"/>
                </p:cNvGraphicFramePr>
                <p:nvPr/>
              </p:nvGraphicFramePr>
              <p:xfrm>
                <a:off x="6531" y="4710"/>
                <a:ext cx="503" cy="31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" name="" r:id="rId8" imgW="266700" imgH="203200" progId="Equation.KSEE3">
                        <p:embed/>
                      </p:oleObj>
                    </mc:Choice>
                    <mc:Fallback>
                      <p:oleObj name="" r:id="rId8" imgW="266700" imgH="203200" progId="Equation.KSEE3">
                        <p:embed/>
                        <p:pic>
                          <p:nvPicPr>
                            <p:cNvPr id="0" name="图片 1024"/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531" y="4710"/>
                              <a:ext cx="503" cy="31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pSp>
        <p:nvGrpSpPr>
          <p:cNvPr id="536" name="组合 535"/>
          <p:cNvGrpSpPr/>
          <p:nvPr/>
        </p:nvGrpSpPr>
        <p:grpSpPr>
          <a:xfrm rot="16200000">
            <a:off x="12054840" y="1712595"/>
            <a:ext cx="1613535" cy="2315210"/>
            <a:chOff x="3714" y="1161"/>
            <a:chExt cx="2725" cy="3909"/>
          </a:xfrm>
        </p:grpSpPr>
        <p:grpSp>
          <p:nvGrpSpPr>
            <p:cNvPr id="537" name="组合 536"/>
            <p:cNvGrpSpPr/>
            <p:nvPr/>
          </p:nvGrpSpPr>
          <p:grpSpPr>
            <a:xfrm>
              <a:off x="4195" y="1456"/>
              <a:ext cx="2244" cy="3614"/>
              <a:chOff x="1725" y="2911"/>
              <a:chExt cx="3360" cy="5331"/>
            </a:xfrm>
          </p:grpSpPr>
          <p:sp>
            <p:nvSpPr>
              <p:cNvPr id="538" name="圆角矩形 537"/>
              <p:cNvSpPr/>
              <p:nvPr/>
            </p:nvSpPr>
            <p:spPr>
              <a:xfrm>
                <a:off x="1725" y="2911"/>
                <a:ext cx="3360" cy="53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9" name="流程图: 可选过程 538"/>
              <p:cNvSpPr/>
              <p:nvPr/>
            </p:nvSpPr>
            <p:spPr>
              <a:xfrm>
                <a:off x="1986" y="3183"/>
                <a:ext cx="2836" cy="619"/>
              </a:xfrm>
              <a:prstGeom prst="flowChartAlternate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Reduction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540" name="流程图: 可选过程 539"/>
              <p:cNvSpPr/>
              <p:nvPr/>
            </p:nvSpPr>
            <p:spPr>
              <a:xfrm>
                <a:off x="1987" y="6386"/>
                <a:ext cx="2836" cy="584"/>
              </a:xfrm>
              <a:prstGeom prst="flowChartAlternate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Conv 3x3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541" name="流程图: 可选过程 540"/>
              <p:cNvSpPr/>
              <p:nvPr/>
            </p:nvSpPr>
            <p:spPr>
              <a:xfrm>
                <a:off x="1986" y="4238"/>
                <a:ext cx="2836" cy="619"/>
              </a:xfrm>
              <a:prstGeom prst="flowChartAlternate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Conv 3x3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542" name="流程图: 可选过程 541"/>
              <p:cNvSpPr/>
              <p:nvPr/>
            </p:nvSpPr>
            <p:spPr>
              <a:xfrm>
                <a:off x="1987" y="5307"/>
                <a:ext cx="2836" cy="619"/>
              </a:xfrm>
              <a:prstGeom prst="flowChartAlternate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Expansion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543" name="直接箭头连接符 542"/>
              <p:cNvCxnSpPr/>
              <p:nvPr/>
            </p:nvCxnSpPr>
            <p:spPr>
              <a:xfrm>
                <a:off x="3404" y="3802"/>
                <a:ext cx="0" cy="436"/>
              </a:xfrm>
              <a:prstGeom prst="straightConnector1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44" name="直接箭头连接符 543"/>
              <p:cNvCxnSpPr/>
              <p:nvPr/>
            </p:nvCxnSpPr>
            <p:spPr>
              <a:xfrm>
                <a:off x="3404" y="4857"/>
                <a:ext cx="0" cy="436"/>
              </a:xfrm>
              <a:prstGeom prst="straightConnector1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45" name="直接箭头连接符 544"/>
              <p:cNvCxnSpPr/>
              <p:nvPr/>
            </p:nvCxnSpPr>
            <p:spPr>
              <a:xfrm>
                <a:off x="3404" y="5926"/>
                <a:ext cx="0" cy="436"/>
              </a:xfrm>
              <a:prstGeom prst="straightConnector1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46" name="直接箭头连接符 545"/>
              <p:cNvCxnSpPr/>
              <p:nvPr/>
            </p:nvCxnSpPr>
            <p:spPr>
              <a:xfrm>
                <a:off x="3405" y="6970"/>
                <a:ext cx="0" cy="436"/>
              </a:xfrm>
              <a:prstGeom prst="straightConnector1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547" name="流程图: 可选过程 546"/>
              <p:cNvSpPr/>
              <p:nvPr/>
            </p:nvSpPr>
            <p:spPr>
              <a:xfrm>
                <a:off x="1986" y="7405"/>
                <a:ext cx="2836" cy="584"/>
              </a:xfrm>
              <a:prstGeom prst="flowChartAlternate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BN-ReLU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548" name="组合 547"/>
            <p:cNvGrpSpPr/>
            <p:nvPr/>
          </p:nvGrpSpPr>
          <p:grpSpPr>
            <a:xfrm>
              <a:off x="3714" y="1161"/>
              <a:ext cx="2244" cy="3614"/>
              <a:chOff x="1725" y="2911"/>
              <a:chExt cx="3360" cy="5331"/>
            </a:xfrm>
          </p:grpSpPr>
          <p:sp>
            <p:nvSpPr>
              <p:cNvPr id="549" name="圆角矩形 548"/>
              <p:cNvSpPr/>
              <p:nvPr/>
            </p:nvSpPr>
            <p:spPr>
              <a:xfrm>
                <a:off x="1725" y="2911"/>
                <a:ext cx="3360" cy="53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0" name="流程图: 可选过程 549"/>
              <p:cNvSpPr/>
              <p:nvPr/>
            </p:nvSpPr>
            <p:spPr>
              <a:xfrm>
                <a:off x="1986" y="3183"/>
                <a:ext cx="2836" cy="619"/>
              </a:xfrm>
              <a:prstGeom prst="flowChartAlternate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Reduction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551" name="流程图: 可选过程 550"/>
              <p:cNvSpPr/>
              <p:nvPr/>
            </p:nvSpPr>
            <p:spPr>
              <a:xfrm>
                <a:off x="1987" y="6386"/>
                <a:ext cx="2836" cy="584"/>
              </a:xfrm>
              <a:prstGeom prst="flowChartAlternate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Conv 3x3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552" name="流程图: 可选过程 551"/>
              <p:cNvSpPr/>
              <p:nvPr/>
            </p:nvSpPr>
            <p:spPr>
              <a:xfrm>
                <a:off x="1986" y="4238"/>
                <a:ext cx="2836" cy="619"/>
              </a:xfrm>
              <a:prstGeom prst="flowChartAlternate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Conv 3x3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553" name="流程图: 可选过程 552"/>
              <p:cNvSpPr/>
              <p:nvPr/>
            </p:nvSpPr>
            <p:spPr>
              <a:xfrm>
                <a:off x="1987" y="5307"/>
                <a:ext cx="2836" cy="619"/>
              </a:xfrm>
              <a:prstGeom prst="flowChartAlternate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Expansion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554" name="直接箭头连接符 553"/>
              <p:cNvCxnSpPr/>
              <p:nvPr/>
            </p:nvCxnSpPr>
            <p:spPr>
              <a:xfrm>
                <a:off x="3404" y="3802"/>
                <a:ext cx="0" cy="436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55" name="直接箭头连接符 554"/>
              <p:cNvCxnSpPr/>
              <p:nvPr/>
            </p:nvCxnSpPr>
            <p:spPr>
              <a:xfrm>
                <a:off x="3404" y="4857"/>
                <a:ext cx="0" cy="436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56" name="直接箭头连接符 555"/>
              <p:cNvCxnSpPr/>
              <p:nvPr/>
            </p:nvCxnSpPr>
            <p:spPr>
              <a:xfrm>
                <a:off x="3404" y="5926"/>
                <a:ext cx="0" cy="436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57" name="直接箭头连接符 556"/>
              <p:cNvCxnSpPr/>
              <p:nvPr/>
            </p:nvCxnSpPr>
            <p:spPr>
              <a:xfrm>
                <a:off x="3405" y="6970"/>
                <a:ext cx="0" cy="436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558" name="流程图: 可选过程 557"/>
              <p:cNvSpPr/>
              <p:nvPr/>
            </p:nvSpPr>
            <p:spPr>
              <a:xfrm>
                <a:off x="1986" y="7405"/>
                <a:ext cx="2836" cy="584"/>
              </a:xfrm>
              <a:prstGeom prst="flowChartAlternate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BN-ReLU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</p:grpSp>
      <p:grpSp>
        <p:nvGrpSpPr>
          <p:cNvPr id="559" name="组合 558"/>
          <p:cNvGrpSpPr/>
          <p:nvPr/>
        </p:nvGrpSpPr>
        <p:grpSpPr>
          <a:xfrm>
            <a:off x="17585055" y="2795270"/>
            <a:ext cx="795655" cy="550545"/>
            <a:chOff x="24704" y="31331"/>
            <a:chExt cx="1253" cy="867"/>
          </a:xfrm>
        </p:grpSpPr>
        <p:sp>
          <p:nvSpPr>
            <p:cNvPr id="560" name="流程图: 可选过程 559"/>
            <p:cNvSpPr/>
            <p:nvPr/>
          </p:nvSpPr>
          <p:spPr>
            <a:xfrm>
              <a:off x="24919" y="31544"/>
              <a:ext cx="1038" cy="654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FC</a:t>
              </a:r>
              <a:endPara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61" name="流程图: 可选过程 560"/>
            <p:cNvSpPr/>
            <p:nvPr/>
          </p:nvSpPr>
          <p:spPr>
            <a:xfrm>
              <a:off x="24704" y="31331"/>
              <a:ext cx="1038" cy="644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FC</a:t>
              </a:r>
              <a:endPara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589" name="组合 588"/>
          <p:cNvGrpSpPr/>
          <p:nvPr/>
        </p:nvGrpSpPr>
        <p:grpSpPr>
          <a:xfrm>
            <a:off x="19882485" y="2861310"/>
            <a:ext cx="275590" cy="275590"/>
            <a:chOff x="14318" y="6196"/>
            <a:chExt cx="434" cy="434"/>
          </a:xfrm>
        </p:grpSpPr>
        <p:sp>
          <p:nvSpPr>
            <p:cNvPr id="590" name="椭圆 589"/>
            <p:cNvSpPr/>
            <p:nvPr/>
          </p:nvSpPr>
          <p:spPr>
            <a:xfrm>
              <a:off x="14318" y="6196"/>
              <a:ext cx="435" cy="4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591" name="直接连接符 590"/>
            <p:cNvCxnSpPr/>
            <p:nvPr/>
          </p:nvCxnSpPr>
          <p:spPr>
            <a:xfrm>
              <a:off x="14382" y="6260"/>
              <a:ext cx="307" cy="3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92" name="直接连接符 591"/>
            <p:cNvCxnSpPr/>
            <p:nvPr/>
          </p:nvCxnSpPr>
          <p:spPr>
            <a:xfrm flipH="1">
              <a:off x="14382" y="6256"/>
              <a:ext cx="307" cy="3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854" name="组合 853"/>
          <p:cNvGrpSpPr/>
          <p:nvPr/>
        </p:nvGrpSpPr>
        <p:grpSpPr>
          <a:xfrm>
            <a:off x="20504785" y="2868930"/>
            <a:ext cx="275590" cy="275590"/>
            <a:chOff x="13693" y="7925"/>
            <a:chExt cx="434" cy="434"/>
          </a:xfrm>
        </p:grpSpPr>
        <p:sp>
          <p:nvSpPr>
            <p:cNvPr id="855" name="椭圆 854"/>
            <p:cNvSpPr/>
            <p:nvPr/>
          </p:nvSpPr>
          <p:spPr>
            <a:xfrm>
              <a:off x="13693" y="7925"/>
              <a:ext cx="435" cy="4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856" name="直接连接符 855"/>
            <p:cNvCxnSpPr>
              <a:stCxn id="855" idx="2"/>
              <a:endCxn id="855" idx="6"/>
            </p:cNvCxnSpPr>
            <p:nvPr/>
          </p:nvCxnSpPr>
          <p:spPr>
            <a:xfrm>
              <a:off x="13693" y="8143"/>
              <a:ext cx="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57" name="直接连接符 856"/>
            <p:cNvCxnSpPr>
              <a:endCxn id="855" idx="4"/>
            </p:cNvCxnSpPr>
            <p:nvPr/>
          </p:nvCxnSpPr>
          <p:spPr>
            <a:xfrm>
              <a:off x="13911" y="7925"/>
              <a:ext cx="0" cy="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870" name="直接连接符 869"/>
          <p:cNvCxnSpPr/>
          <p:nvPr/>
        </p:nvCxnSpPr>
        <p:spPr>
          <a:xfrm flipV="1">
            <a:off x="11480165" y="1888490"/>
            <a:ext cx="9370060" cy="196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71" name="直接箭头连接符 870"/>
          <p:cNvCxnSpPr/>
          <p:nvPr/>
        </p:nvCxnSpPr>
        <p:spPr>
          <a:xfrm>
            <a:off x="11482070" y="3013075"/>
            <a:ext cx="2222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72" name="直接箭头连接符 871"/>
          <p:cNvCxnSpPr/>
          <p:nvPr/>
        </p:nvCxnSpPr>
        <p:spPr>
          <a:xfrm>
            <a:off x="17237075" y="3009900"/>
            <a:ext cx="34226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73" name="直接箭头连接符 872"/>
          <p:cNvCxnSpPr/>
          <p:nvPr/>
        </p:nvCxnSpPr>
        <p:spPr>
          <a:xfrm>
            <a:off x="14019530" y="3013075"/>
            <a:ext cx="34226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74" name="直接箭头连接符 873"/>
          <p:cNvCxnSpPr/>
          <p:nvPr/>
        </p:nvCxnSpPr>
        <p:spPr>
          <a:xfrm>
            <a:off x="18380710" y="3009900"/>
            <a:ext cx="34226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75" name="直接箭头连接符 874"/>
          <p:cNvCxnSpPr/>
          <p:nvPr/>
        </p:nvCxnSpPr>
        <p:spPr>
          <a:xfrm>
            <a:off x="19524980" y="3009900"/>
            <a:ext cx="34226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76" name="直接箭头连接符 875"/>
          <p:cNvCxnSpPr/>
          <p:nvPr/>
        </p:nvCxnSpPr>
        <p:spPr>
          <a:xfrm>
            <a:off x="20019645" y="1863725"/>
            <a:ext cx="0" cy="9950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77" name="直接箭头连接符 876"/>
          <p:cNvCxnSpPr/>
          <p:nvPr/>
        </p:nvCxnSpPr>
        <p:spPr>
          <a:xfrm>
            <a:off x="20162520" y="3009900"/>
            <a:ext cx="34226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78" name="直接箭头连接符 877"/>
          <p:cNvCxnSpPr/>
          <p:nvPr/>
        </p:nvCxnSpPr>
        <p:spPr>
          <a:xfrm>
            <a:off x="20634325" y="1863725"/>
            <a:ext cx="0" cy="9950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80" name="直接箭头连接符 879"/>
          <p:cNvCxnSpPr/>
          <p:nvPr/>
        </p:nvCxnSpPr>
        <p:spPr>
          <a:xfrm>
            <a:off x="20781010" y="3007360"/>
            <a:ext cx="69786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08" name="矩形 1107"/>
          <p:cNvSpPr/>
          <p:nvPr/>
        </p:nvSpPr>
        <p:spPr>
          <a:xfrm rot="5400000">
            <a:off x="22689185" y="6155690"/>
            <a:ext cx="7433945" cy="3963670"/>
          </a:xfrm>
          <a:prstGeom prst="rect">
            <a:avLst/>
          </a:prstGeom>
          <a:solidFill>
            <a:schemeClr val="accent2">
              <a:lumMod val="20000"/>
              <a:lumOff val="80000"/>
              <a:alpha val="40000"/>
            </a:schemeClr>
          </a:solidFill>
          <a:ln w="19050" cmpd="sng">
            <a:solidFill>
              <a:schemeClr val="tx1"/>
            </a:solidFill>
            <a:prstDash val="lg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67" name="组合 1266"/>
          <p:cNvGrpSpPr/>
          <p:nvPr/>
        </p:nvGrpSpPr>
        <p:grpSpPr>
          <a:xfrm>
            <a:off x="31663005" y="7539355"/>
            <a:ext cx="1843405" cy="1449705"/>
            <a:chOff x="37106" y="30499"/>
            <a:chExt cx="2903" cy="2283"/>
          </a:xfrm>
        </p:grpSpPr>
        <p:sp>
          <p:nvSpPr>
            <p:cNvPr id="1140" name="圆角矩形 1139"/>
            <p:cNvSpPr/>
            <p:nvPr/>
          </p:nvSpPr>
          <p:spPr>
            <a:xfrm>
              <a:off x="37106" y="30499"/>
              <a:ext cx="2903" cy="22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1" name="矩形 1140"/>
            <p:cNvSpPr/>
            <p:nvPr/>
          </p:nvSpPr>
          <p:spPr>
            <a:xfrm>
              <a:off x="37236" y="30983"/>
              <a:ext cx="534" cy="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x</a:t>
              </a:r>
              <a:r>
                <a:rPr lang="en-US" altLang="zh-CN" sz="12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1</a:t>
              </a:r>
              <a:endParaRPr lang="en-US" altLang="zh-CN" sz="1200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42" name="矩形 1141"/>
            <p:cNvSpPr/>
            <p:nvPr/>
          </p:nvSpPr>
          <p:spPr>
            <a:xfrm>
              <a:off x="37236" y="31361"/>
              <a:ext cx="534" cy="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x</a:t>
              </a:r>
              <a:r>
                <a:rPr lang="en-US" altLang="zh-CN" sz="12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2</a:t>
              </a:r>
              <a:endParaRPr lang="en-US" altLang="zh-CN" sz="1200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43" name="矩形 1142"/>
            <p:cNvSpPr/>
            <p:nvPr/>
          </p:nvSpPr>
          <p:spPr>
            <a:xfrm>
              <a:off x="37236" y="31738"/>
              <a:ext cx="534" cy="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...</a:t>
              </a:r>
              <a:endParaRPr lang="en-US" altLang="zh-CN" sz="1200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44" name="矩形 1143"/>
            <p:cNvSpPr/>
            <p:nvPr/>
          </p:nvSpPr>
          <p:spPr>
            <a:xfrm>
              <a:off x="37236" y="32116"/>
              <a:ext cx="534" cy="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x</a:t>
              </a:r>
              <a:r>
                <a:rPr lang="en-US" altLang="zh-CN" sz="12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endParaRPr lang="en-US" altLang="zh-CN" sz="1200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45" name="矩形 1144"/>
            <p:cNvSpPr/>
            <p:nvPr/>
          </p:nvSpPr>
          <p:spPr>
            <a:xfrm>
              <a:off x="38681" y="30983"/>
              <a:ext cx="1226" cy="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r>
                <a:rPr lang="en-US" altLang="zh-CN" sz="12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11</a:t>
              </a: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,...,</a:t>
              </a: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e</a:t>
              </a:r>
              <a:r>
                <a:rPr lang="en-US" altLang="zh-CN" sz="12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N1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46" name="矩形 1145"/>
            <p:cNvSpPr/>
            <p:nvPr/>
          </p:nvSpPr>
          <p:spPr>
            <a:xfrm>
              <a:off x="38681" y="31360"/>
              <a:ext cx="1227" cy="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r>
                <a:rPr lang="en-US" altLang="zh-CN" sz="12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12</a:t>
              </a: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,...,</a:t>
              </a: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e</a:t>
              </a:r>
              <a:r>
                <a:rPr lang="en-US" altLang="zh-CN" sz="12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N</a:t>
              </a:r>
              <a:r>
                <a:rPr lang="en-US" altLang="zh-CN" sz="14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2</a:t>
              </a:r>
              <a:endPara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47" name="矩形 1146"/>
            <p:cNvSpPr/>
            <p:nvPr/>
          </p:nvSpPr>
          <p:spPr>
            <a:xfrm>
              <a:off x="38681" y="31738"/>
              <a:ext cx="1229" cy="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...</a:t>
              </a:r>
              <a:endPara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48" name="矩形 1147"/>
            <p:cNvSpPr/>
            <p:nvPr/>
          </p:nvSpPr>
          <p:spPr>
            <a:xfrm>
              <a:off x="38681" y="32116"/>
              <a:ext cx="1229" cy="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r>
                <a:rPr lang="en-US" altLang="zh-CN" sz="12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1K</a:t>
              </a: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,...,</a:t>
              </a: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e</a:t>
              </a:r>
              <a:r>
                <a:rPr lang="en-US" altLang="zh-CN" sz="12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NK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49" name="流程图: 可选过程 1148"/>
            <p:cNvSpPr/>
            <p:nvPr/>
          </p:nvSpPr>
          <p:spPr>
            <a:xfrm>
              <a:off x="38023" y="31361"/>
              <a:ext cx="405" cy="756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S</a:t>
              </a:r>
              <a:endPara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150" name="直接连接符 1149"/>
            <p:cNvCxnSpPr/>
            <p:nvPr/>
          </p:nvCxnSpPr>
          <p:spPr>
            <a:xfrm>
              <a:off x="37770" y="31139"/>
              <a:ext cx="252" cy="595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51" name="直接连接符 1150"/>
            <p:cNvCxnSpPr/>
            <p:nvPr/>
          </p:nvCxnSpPr>
          <p:spPr>
            <a:xfrm>
              <a:off x="37770" y="31516"/>
              <a:ext cx="252" cy="215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52" name="直接连接符 1151"/>
            <p:cNvCxnSpPr/>
            <p:nvPr/>
          </p:nvCxnSpPr>
          <p:spPr>
            <a:xfrm flipV="1">
              <a:off x="37773" y="31719"/>
              <a:ext cx="249" cy="192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53" name="直接连接符 1152"/>
            <p:cNvCxnSpPr/>
            <p:nvPr/>
          </p:nvCxnSpPr>
          <p:spPr>
            <a:xfrm flipV="1">
              <a:off x="37770" y="31726"/>
              <a:ext cx="252" cy="549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54" name="直接连接符 1153"/>
            <p:cNvCxnSpPr>
              <a:endCxn id="1145" idx="1"/>
            </p:cNvCxnSpPr>
            <p:nvPr/>
          </p:nvCxnSpPr>
          <p:spPr>
            <a:xfrm flipV="1">
              <a:off x="38428" y="31140"/>
              <a:ext cx="253" cy="60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55" name="直接连接符 1154"/>
            <p:cNvCxnSpPr>
              <a:endCxn id="1146" idx="1"/>
            </p:cNvCxnSpPr>
            <p:nvPr/>
          </p:nvCxnSpPr>
          <p:spPr>
            <a:xfrm flipV="1">
              <a:off x="38436" y="31517"/>
              <a:ext cx="245" cy="222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56" name="直接连接符 1155"/>
            <p:cNvCxnSpPr>
              <a:endCxn id="1147" idx="1"/>
            </p:cNvCxnSpPr>
            <p:nvPr/>
          </p:nvCxnSpPr>
          <p:spPr>
            <a:xfrm>
              <a:off x="38428" y="31739"/>
              <a:ext cx="253" cy="156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57" name="直接连接符 1156"/>
            <p:cNvCxnSpPr/>
            <p:nvPr/>
          </p:nvCxnSpPr>
          <p:spPr>
            <a:xfrm>
              <a:off x="38436" y="31738"/>
              <a:ext cx="253" cy="60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158" name="文本框 1157"/>
            <p:cNvSpPr txBox="1"/>
            <p:nvPr/>
          </p:nvSpPr>
          <p:spPr>
            <a:xfrm>
              <a:off x="37206" y="32367"/>
              <a:ext cx="869" cy="26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Key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59" name="文本框 1158"/>
            <p:cNvSpPr txBox="1"/>
            <p:nvPr/>
          </p:nvSpPr>
          <p:spPr>
            <a:xfrm>
              <a:off x="38813" y="32367"/>
              <a:ext cx="869" cy="26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Value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60" name="文本框 1159"/>
            <p:cNvSpPr txBox="1"/>
            <p:nvPr/>
          </p:nvSpPr>
          <p:spPr>
            <a:xfrm>
              <a:off x="37547" y="30499"/>
              <a:ext cx="2240" cy="26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local attention</a:t>
              </a:r>
              <a:endParaRPr lang="en-US" altLang="zh-CN" sz="1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169" name="组合 1168"/>
          <p:cNvGrpSpPr/>
          <p:nvPr/>
        </p:nvGrpSpPr>
        <p:grpSpPr>
          <a:xfrm>
            <a:off x="31839535" y="4900930"/>
            <a:ext cx="1613535" cy="2315210"/>
            <a:chOff x="3714" y="1161"/>
            <a:chExt cx="2725" cy="3909"/>
          </a:xfrm>
        </p:grpSpPr>
        <p:grpSp>
          <p:nvGrpSpPr>
            <p:cNvPr id="1170" name="组合 1169"/>
            <p:cNvGrpSpPr/>
            <p:nvPr/>
          </p:nvGrpSpPr>
          <p:grpSpPr>
            <a:xfrm>
              <a:off x="4195" y="1456"/>
              <a:ext cx="2244" cy="3614"/>
              <a:chOff x="1725" y="2911"/>
              <a:chExt cx="3360" cy="5331"/>
            </a:xfrm>
          </p:grpSpPr>
          <p:sp>
            <p:nvSpPr>
              <p:cNvPr id="1171" name="圆角矩形 1170"/>
              <p:cNvSpPr/>
              <p:nvPr/>
            </p:nvSpPr>
            <p:spPr>
              <a:xfrm>
                <a:off x="1725" y="2911"/>
                <a:ext cx="3360" cy="53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2" name="流程图: 可选过程 1171"/>
              <p:cNvSpPr/>
              <p:nvPr/>
            </p:nvSpPr>
            <p:spPr>
              <a:xfrm>
                <a:off x="1986" y="3183"/>
                <a:ext cx="2836" cy="619"/>
              </a:xfrm>
              <a:prstGeom prst="flowChartAlternate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Reduction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73" name="流程图: 可选过程 1172"/>
              <p:cNvSpPr/>
              <p:nvPr/>
            </p:nvSpPr>
            <p:spPr>
              <a:xfrm>
                <a:off x="1987" y="6386"/>
                <a:ext cx="2836" cy="584"/>
              </a:xfrm>
              <a:prstGeom prst="flowChartAlternate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Conv 3x3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74" name="流程图: 可选过程 1173"/>
              <p:cNvSpPr/>
              <p:nvPr/>
            </p:nvSpPr>
            <p:spPr>
              <a:xfrm>
                <a:off x="1986" y="4238"/>
                <a:ext cx="2836" cy="619"/>
              </a:xfrm>
              <a:prstGeom prst="flowChartAlternate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Conv 3x3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75" name="流程图: 可选过程 1174"/>
              <p:cNvSpPr/>
              <p:nvPr/>
            </p:nvSpPr>
            <p:spPr>
              <a:xfrm>
                <a:off x="1987" y="5307"/>
                <a:ext cx="2836" cy="619"/>
              </a:xfrm>
              <a:prstGeom prst="flowChartAlternate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Expansion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176" name="直接箭头连接符 1175"/>
              <p:cNvCxnSpPr/>
              <p:nvPr/>
            </p:nvCxnSpPr>
            <p:spPr>
              <a:xfrm>
                <a:off x="3404" y="3802"/>
                <a:ext cx="0" cy="436"/>
              </a:xfrm>
              <a:prstGeom prst="straightConnector1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77" name="直接箭头连接符 1176"/>
              <p:cNvCxnSpPr/>
              <p:nvPr/>
            </p:nvCxnSpPr>
            <p:spPr>
              <a:xfrm>
                <a:off x="3404" y="4857"/>
                <a:ext cx="0" cy="436"/>
              </a:xfrm>
              <a:prstGeom prst="straightConnector1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78" name="直接箭头连接符 1177"/>
              <p:cNvCxnSpPr/>
              <p:nvPr/>
            </p:nvCxnSpPr>
            <p:spPr>
              <a:xfrm>
                <a:off x="3404" y="5926"/>
                <a:ext cx="0" cy="436"/>
              </a:xfrm>
              <a:prstGeom prst="straightConnector1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79" name="直接箭头连接符 1178"/>
              <p:cNvCxnSpPr/>
              <p:nvPr/>
            </p:nvCxnSpPr>
            <p:spPr>
              <a:xfrm>
                <a:off x="3405" y="6970"/>
                <a:ext cx="0" cy="436"/>
              </a:xfrm>
              <a:prstGeom prst="straightConnector1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180" name="流程图: 可选过程 1179"/>
              <p:cNvSpPr/>
              <p:nvPr/>
            </p:nvSpPr>
            <p:spPr>
              <a:xfrm>
                <a:off x="1986" y="7405"/>
                <a:ext cx="2836" cy="584"/>
              </a:xfrm>
              <a:prstGeom prst="flowChartAlternate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BN-ReLU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1181" name="组合 1180"/>
            <p:cNvGrpSpPr/>
            <p:nvPr/>
          </p:nvGrpSpPr>
          <p:grpSpPr>
            <a:xfrm>
              <a:off x="3714" y="1161"/>
              <a:ext cx="2244" cy="3614"/>
              <a:chOff x="1725" y="2911"/>
              <a:chExt cx="3360" cy="5331"/>
            </a:xfrm>
          </p:grpSpPr>
          <p:sp>
            <p:nvSpPr>
              <p:cNvPr id="1182" name="圆角矩形 1181"/>
              <p:cNvSpPr/>
              <p:nvPr/>
            </p:nvSpPr>
            <p:spPr>
              <a:xfrm>
                <a:off x="1725" y="2911"/>
                <a:ext cx="3360" cy="53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3" name="流程图: 可选过程 1182"/>
              <p:cNvSpPr/>
              <p:nvPr/>
            </p:nvSpPr>
            <p:spPr>
              <a:xfrm>
                <a:off x="1986" y="3183"/>
                <a:ext cx="2836" cy="619"/>
              </a:xfrm>
              <a:prstGeom prst="flowChartAlternate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Reduction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84" name="流程图: 可选过程 1183"/>
              <p:cNvSpPr/>
              <p:nvPr/>
            </p:nvSpPr>
            <p:spPr>
              <a:xfrm>
                <a:off x="1987" y="6386"/>
                <a:ext cx="2836" cy="584"/>
              </a:xfrm>
              <a:prstGeom prst="flowChartAlternate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Conv 3x3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85" name="流程图: 可选过程 1184"/>
              <p:cNvSpPr/>
              <p:nvPr/>
            </p:nvSpPr>
            <p:spPr>
              <a:xfrm>
                <a:off x="1986" y="4238"/>
                <a:ext cx="2836" cy="619"/>
              </a:xfrm>
              <a:prstGeom prst="flowChartAlternate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Conv 3x3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86" name="流程图: 可选过程 1185"/>
              <p:cNvSpPr/>
              <p:nvPr/>
            </p:nvSpPr>
            <p:spPr>
              <a:xfrm>
                <a:off x="1987" y="5307"/>
                <a:ext cx="2836" cy="619"/>
              </a:xfrm>
              <a:prstGeom prst="flowChartAlternate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Expansion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187" name="直接箭头连接符 1186"/>
              <p:cNvCxnSpPr/>
              <p:nvPr/>
            </p:nvCxnSpPr>
            <p:spPr>
              <a:xfrm>
                <a:off x="3404" y="3802"/>
                <a:ext cx="0" cy="436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88" name="直接箭头连接符 1187"/>
              <p:cNvCxnSpPr/>
              <p:nvPr/>
            </p:nvCxnSpPr>
            <p:spPr>
              <a:xfrm>
                <a:off x="3404" y="4857"/>
                <a:ext cx="0" cy="436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89" name="直接箭头连接符 1188"/>
              <p:cNvCxnSpPr/>
              <p:nvPr/>
            </p:nvCxnSpPr>
            <p:spPr>
              <a:xfrm>
                <a:off x="3404" y="5926"/>
                <a:ext cx="0" cy="436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90" name="直接箭头连接符 1189"/>
              <p:cNvCxnSpPr/>
              <p:nvPr/>
            </p:nvCxnSpPr>
            <p:spPr>
              <a:xfrm>
                <a:off x="3405" y="6970"/>
                <a:ext cx="0" cy="436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191" name="流程图: 可选过程 1190"/>
              <p:cNvSpPr/>
              <p:nvPr/>
            </p:nvSpPr>
            <p:spPr>
              <a:xfrm>
                <a:off x="1986" y="7405"/>
                <a:ext cx="2836" cy="584"/>
              </a:xfrm>
              <a:prstGeom prst="flowChartAlternate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BN-ReLU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</p:grpSp>
      <p:grpSp>
        <p:nvGrpSpPr>
          <p:cNvPr id="1213" name="组合 1212"/>
          <p:cNvGrpSpPr/>
          <p:nvPr/>
        </p:nvGrpSpPr>
        <p:grpSpPr>
          <a:xfrm>
            <a:off x="33881060" y="7160895"/>
            <a:ext cx="1064895" cy="1440815"/>
            <a:chOff x="29645" y="5977"/>
            <a:chExt cx="1677" cy="2269"/>
          </a:xfrm>
        </p:grpSpPr>
        <p:grpSp>
          <p:nvGrpSpPr>
            <p:cNvPr id="1214" name="组合 1213"/>
            <p:cNvGrpSpPr/>
            <p:nvPr/>
          </p:nvGrpSpPr>
          <p:grpSpPr>
            <a:xfrm>
              <a:off x="30049" y="5977"/>
              <a:ext cx="878" cy="1486"/>
              <a:chOff x="11454" y="5794"/>
              <a:chExt cx="878" cy="1486"/>
            </a:xfrm>
          </p:grpSpPr>
          <p:grpSp>
            <p:nvGrpSpPr>
              <p:cNvPr id="1215" name="组合 1214"/>
              <p:cNvGrpSpPr/>
              <p:nvPr/>
            </p:nvGrpSpPr>
            <p:grpSpPr>
              <a:xfrm>
                <a:off x="11454" y="6396"/>
                <a:ext cx="878" cy="884"/>
                <a:chOff x="9139" y="4125"/>
                <a:chExt cx="878" cy="884"/>
              </a:xfrm>
            </p:grpSpPr>
            <p:sp>
              <p:nvSpPr>
                <p:cNvPr id="1216" name="立方体 1215"/>
                <p:cNvSpPr/>
                <p:nvPr/>
              </p:nvSpPr>
              <p:spPr>
                <a:xfrm>
                  <a:off x="9627" y="4125"/>
                  <a:ext cx="391" cy="392"/>
                </a:xfrm>
                <a:prstGeom prst="cube">
                  <a:avLst>
                    <a:gd name="adj" fmla="val 31698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17" name="立方体 1216"/>
                <p:cNvSpPr/>
                <p:nvPr/>
              </p:nvSpPr>
              <p:spPr>
                <a:xfrm>
                  <a:off x="9530" y="4225"/>
                  <a:ext cx="391" cy="392"/>
                </a:xfrm>
                <a:prstGeom prst="cube">
                  <a:avLst>
                    <a:gd name="adj" fmla="val 3042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18" name="立方体 1217"/>
                <p:cNvSpPr/>
                <p:nvPr/>
              </p:nvSpPr>
              <p:spPr>
                <a:xfrm>
                  <a:off x="9436" y="4320"/>
                  <a:ext cx="391" cy="392"/>
                </a:xfrm>
                <a:prstGeom prst="cube">
                  <a:avLst>
                    <a:gd name="adj" fmla="val 30676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19" name="立方体 1218"/>
                <p:cNvSpPr/>
                <p:nvPr/>
              </p:nvSpPr>
              <p:spPr>
                <a:xfrm>
                  <a:off x="9339" y="4420"/>
                  <a:ext cx="391" cy="392"/>
                </a:xfrm>
                <a:prstGeom prst="cube">
                  <a:avLst>
                    <a:gd name="adj" fmla="val 29909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20" name="立方体 1219"/>
                <p:cNvSpPr/>
                <p:nvPr/>
              </p:nvSpPr>
              <p:spPr>
                <a:xfrm>
                  <a:off x="9236" y="4517"/>
                  <a:ext cx="391" cy="392"/>
                </a:xfrm>
                <a:prstGeom prst="cube">
                  <a:avLst>
                    <a:gd name="adj" fmla="val 30931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21" name="立方体 1220"/>
                <p:cNvSpPr/>
                <p:nvPr/>
              </p:nvSpPr>
              <p:spPr>
                <a:xfrm>
                  <a:off x="9139" y="4617"/>
                  <a:ext cx="391" cy="392"/>
                </a:xfrm>
                <a:prstGeom prst="cube">
                  <a:avLst>
                    <a:gd name="adj" fmla="val 30931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222" name="直接连接符 1221"/>
              <p:cNvCxnSpPr/>
              <p:nvPr/>
            </p:nvCxnSpPr>
            <p:spPr>
              <a:xfrm flipH="1">
                <a:off x="11653" y="6524"/>
                <a:ext cx="1" cy="43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23" name="直接连接符 1222"/>
              <p:cNvCxnSpPr/>
              <p:nvPr/>
            </p:nvCxnSpPr>
            <p:spPr>
              <a:xfrm flipH="1">
                <a:off x="11652" y="6524"/>
                <a:ext cx="1" cy="43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24" name="直接连接符 1223"/>
              <p:cNvCxnSpPr/>
              <p:nvPr/>
            </p:nvCxnSpPr>
            <p:spPr>
              <a:xfrm flipH="1">
                <a:off x="11750" y="6396"/>
                <a:ext cx="1" cy="43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25" name="直接连接符 1224"/>
              <p:cNvCxnSpPr/>
              <p:nvPr/>
            </p:nvCxnSpPr>
            <p:spPr>
              <a:xfrm flipH="1">
                <a:off x="11849" y="6305"/>
                <a:ext cx="1" cy="43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26" name="直接连接符 1225"/>
              <p:cNvCxnSpPr/>
              <p:nvPr/>
            </p:nvCxnSpPr>
            <p:spPr>
              <a:xfrm flipH="1">
                <a:off x="11942" y="6196"/>
                <a:ext cx="1" cy="43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27" name="直接连接符 1226"/>
              <p:cNvCxnSpPr/>
              <p:nvPr/>
            </p:nvCxnSpPr>
            <p:spPr>
              <a:xfrm flipH="1">
                <a:off x="12044" y="6101"/>
                <a:ext cx="1" cy="43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28" name="直接连接符 1227"/>
              <p:cNvCxnSpPr/>
              <p:nvPr/>
            </p:nvCxnSpPr>
            <p:spPr>
              <a:xfrm flipH="1">
                <a:off x="12142" y="6032"/>
                <a:ext cx="1" cy="43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1229" name="组合 1228"/>
              <p:cNvGrpSpPr/>
              <p:nvPr/>
            </p:nvGrpSpPr>
            <p:grpSpPr>
              <a:xfrm>
                <a:off x="11454" y="5794"/>
                <a:ext cx="878" cy="884"/>
                <a:chOff x="9139" y="4125"/>
                <a:chExt cx="878" cy="884"/>
              </a:xfrm>
            </p:grpSpPr>
            <p:sp>
              <p:nvSpPr>
                <p:cNvPr id="1230" name="立方体 1229"/>
                <p:cNvSpPr/>
                <p:nvPr/>
              </p:nvSpPr>
              <p:spPr>
                <a:xfrm>
                  <a:off x="9627" y="4125"/>
                  <a:ext cx="391" cy="392"/>
                </a:xfrm>
                <a:prstGeom prst="cube">
                  <a:avLst>
                    <a:gd name="adj" fmla="val 31698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1" name="立方体 1230"/>
                <p:cNvSpPr/>
                <p:nvPr/>
              </p:nvSpPr>
              <p:spPr>
                <a:xfrm>
                  <a:off x="9530" y="4225"/>
                  <a:ext cx="391" cy="392"/>
                </a:xfrm>
                <a:prstGeom prst="cube">
                  <a:avLst>
                    <a:gd name="adj" fmla="val 30420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2" name="立方体 1231"/>
                <p:cNvSpPr/>
                <p:nvPr/>
              </p:nvSpPr>
              <p:spPr>
                <a:xfrm>
                  <a:off x="9436" y="4320"/>
                  <a:ext cx="391" cy="392"/>
                </a:xfrm>
                <a:prstGeom prst="cube">
                  <a:avLst>
                    <a:gd name="adj" fmla="val 30676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3" name="立方体 1232"/>
                <p:cNvSpPr/>
                <p:nvPr/>
              </p:nvSpPr>
              <p:spPr>
                <a:xfrm>
                  <a:off x="9339" y="4420"/>
                  <a:ext cx="391" cy="392"/>
                </a:xfrm>
                <a:prstGeom prst="cube">
                  <a:avLst>
                    <a:gd name="adj" fmla="val 29909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4" name="立方体 1233"/>
                <p:cNvSpPr/>
                <p:nvPr/>
              </p:nvSpPr>
              <p:spPr>
                <a:xfrm>
                  <a:off x="9236" y="4517"/>
                  <a:ext cx="391" cy="392"/>
                </a:xfrm>
                <a:prstGeom prst="cube">
                  <a:avLst>
                    <a:gd name="adj" fmla="val 309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5" name="立方体 1234"/>
                <p:cNvSpPr/>
                <p:nvPr/>
              </p:nvSpPr>
              <p:spPr>
                <a:xfrm>
                  <a:off x="9139" y="4617"/>
                  <a:ext cx="391" cy="392"/>
                </a:xfrm>
                <a:prstGeom prst="cube">
                  <a:avLst>
                    <a:gd name="adj" fmla="val 309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236" name="文本框 1235"/>
            <p:cNvSpPr txBox="1"/>
            <p:nvPr/>
          </p:nvSpPr>
          <p:spPr>
            <a:xfrm>
              <a:off x="29645" y="7424"/>
              <a:ext cx="167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  </a:t>
              </a:r>
              <a:r>
                <a:rPr lang="zh-CN" altLang="en-US" sz="1400">
                  <a:latin typeface="Times New Roman" panose="02020603050405020304" charset="0"/>
                  <a:cs typeface="Times New Roman" panose="02020603050405020304" charset="0"/>
                </a:rPr>
                <a:t>Feature </a:t>
              </a:r>
              <a:endParaRPr lang="zh-CN" altLang="en-US" sz="1400"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  <a:cs typeface="Times New Roman" panose="02020603050405020304" charset="0"/>
                </a:rPr>
                <a:t>Interaction</a:t>
              </a:r>
              <a:endParaRPr lang="zh-CN" altLang="en-US" sz="1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273" name="组合 1272"/>
          <p:cNvGrpSpPr/>
          <p:nvPr/>
        </p:nvGrpSpPr>
        <p:grpSpPr>
          <a:xfrm>
            <a:off x="33707070" y="4916805"/>
            <a:ext cx="1613140" cy="1904458"/>
            <a:chOff x="3714" y="1161"/>
            <a:chExt cx="2724" cy="3215"/>
          </a:xfrm>
        </p:grpSpPr>
        <p:grpSp>
          <p:nvGrpSpPr>
            <p:cNvPr id="1274" name="组合 1273"/>
            <p:cNvGrpSpPr/>
            <p:nvPr/>
          </p:nvGrpSpPr>
          <p:grpSpPr>
            <a:xfrm>
              <a:off x="4195" y="1456"/>
              <a:ext cx="2243" cy="2920"/>
              <a:chOff x="1725" y="2911"/>
              <a:chExt cx="3359" cy="4308"/>
            </a:xfrm>
          </p:grpSpPr>
          <p:sp>
            <p:nvSpPr>
              <p:cNvPr id="1275" name="圆角矩形 1274"/>
              <p:cNvSpPr/>
              <p:nvPr/>
            </p:nvSpPr>
            <p:spPr>
              <a:xfrm>
                <a:off x="1725" y="2911"/>
                <a:ext cx="3359" cy="430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6" name="流程图: 可选过程 1275"/>
              <p:cNvSpPr/>
              <p:nvPr/>
            </p:nvSpPr>
            <p:spPr>
              <a:xfrm>
                <a:off x="1986" y="3183"/>
                <a:ext cx="2836" cy="619"/>
              </a:xfrm>
              <a:prstGeom prst="flowChartAlternate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Reduction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277" name="流程图: 可选过程 1276"/>
              <p:cNvSpPr/>
              <p:nvPr/>
            </p:nvSpPr>
            <p:spPr>
              <a:xfrm>
                <a:off x="1987" y="6386"/>
                <a:ext cx="2836" cy="584"/>
              </a:xfrm>
              <a:prstGeom prst="flowChartAlternate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FC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278" name="流程图: 可选过程 1277"/>
              <p:cNvSpPr/>
              <p:nvPr/>
            </p:nvSpPr>
            <p:spPr>
              <a:xfrm>
                <a:off x="1986" y="4238"/>
                <a:ext cx="2836" cy="619"/>
              </a:xfrm>
              <a:prstGeom prst="flowChartAlternate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Conv 3x3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279" name="流程图: 可选过程 1278"/>
              <p:cNvSpPr/>
              <p:nvPr/>
            </p:nvSpPr>
            <p:spPr>
              <a:xfrm>
                <a:off x="1987" y="5307"/>
                <a:ext cx="2836" cy="619"/>
              </a:xfrm>
              <a:prstGeom prst="flowChartAlternate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Expansion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280" name="直接箭头连接符 1279"/>
              <p:cNvCxnSpPr/>
              <p:nvPr/>
            </p:nvCxnSpPr>
            <p:spPr>
              <a:xfrm>
                <a:off x="3404" y="3802"/>
                <a:ext cx="0" cy="436"/>
              </a:xfrm>
              <a:prstGeom prst="straightConnector1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81" name="直接箭头连接符 1280"/>
              <p:cNvCxnSpPr/>
              <p:nvPr/>
            </p:nvCxnSpPr>
            <p:spPr>
              <a:xfrm>
                <a:off x="3404" y="4857"/>
                <a:ext cx="0" cy="436"/>
              </a:xfrm>
              <a:prstGeom prst="straightConnector1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82" name="直接箭头连接符 1281"/>
              <p:cNvCxnSpPr/>
              <p:nvPr/>
            </p:nvCxnSpPr>
            <p:spPr>
              <a:xfrm>
                <a:off x="3404" y="5926"/>
                <a:ext cx="0" cy="436"/>
              </a:xfrm>
              <a:prstGeom prst="straightConnector1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285" name="组合 1284"/>
            <p:cNvGrpSpPr/>
            <p:nvPr/>
          </p:nvGrpSpPr>
          <p:grpSpPr>
            <a:xfrm>
              <a:off x="3714" y="1161"/>
              <a:ext cx="2243" cy="2920"/>
              <a:chOff x="1725" y="2911"/>
              <a:chExt cx="3359" cy="4308"/>
            </a:xfrm>
          </p:grpSpPr>
          <p:sp>
            <p:nvSpPr>
              <p:cNvPr id="1286" name="圆角矩形 1285"/>
              <p:cNvSpPr/>
              <p:nvPr/>
            </p:nvSpPr>
            <p:spPr>
              <a:xfrm>
                <a:off x="1725" y="2911"/>
                <a:ext cx="3359" cy="430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=</a:t>
                </a:r>
                <a:endParaRPr lang="en-US" altLang="zh-CN"/>
              </a:p>
            </p:txBody>
          </p:sp>
          <p:sp>
            <p:nvSpPr>
              <p:cNvPr id="1287" name="流程图: 可选过程 1286"/>
              <p:cNvSpPr/>
              <p:nvPr/>
            </p:nvSpPr>
            <p:spPr>
              <a:xfrm>
                <a:off x="1986" y="3183"/>
                <a:ext cx="2836" cy="619"/>
              </a:xfrm>
              <a:prstGeom prst="flowChartAlternate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BatchNorm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288" name="流程图: 可选过程 1287"/>
              <p:cNvSpPr/>
              <p:nvPr/>
            </p:nvSpPr>
            <p:spPr>
              <a:xfrm>
                <a:off x="1987" y="6386"/>
                <a:ext cx="2836" cy="584"/>
              </a:xfrm>
              <a:prstGeom prst="flowChartAlternate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FC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289" name="流程图: 可选过程 1288"/>
              <p:cNvSpPr/>
              <p:nvPr/>
            </p:nvSpPr>
            <p:spPr>
              <a:xfrm>
                <a:off x="1986" y="4238"/>
                <a:ext cx="2836" cy="619"/>
              </a:xfrm>
              <a:prstGeom prst="flowChartAlternate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Relu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290" name="流程图: 可选过程 1289"/>
              <p:cNvSpPr/>
              <p:nvPr/>
            </p:nvSpPr>
            <p:spPr>
              <a:xfrm>
                <a:off x="1987" y="5307"/>
                <a:ext cx="2836" cy="619"/>
              </a:xfrm>
              <a:prstGeom prst="flowChartAlternate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Mean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291" name="直接箭头连接符 1290"/>
              <p:cNvCxnSpPr/>
              <p:nvPr/>
            </p:nvCxnSpPr>
            <p:spPr>
              <a:xfrm>
                <a:off x="3404" y="3802"/>
                <a:ext cx="0" cy="436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92" name="直接箭头连接符 1291"/>
              <p:cNvCxnSpPr/>
              <p:nvPr/>
            </p:nvCxnSpPr>
            <p:spPr>
              <a:xfrm>
                <a:off x="3404" y="4857"/>
                <a:ext cx="0" cy="436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93" name="直接箭头连接符 1292"/>
              <p:cNvCxnSpPr/>
              <p:nvPr/>
            </p:nvCxnSpPr>
            <p:spPr>
              <a:xfrm>
                <a:off x="3404" y="5926"/>
                <a:ext cx="0" cy="436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50" name="组合 1949"/>
          <p:cNvGrpSpPr/>
          <p:nvPr/>
        </p:nvGrpSpPr>
        <p:grpSpPr>
          <a:xfrm>
            <a:off x="34236660" y="8986520"/>
            <a:ext cx="275590" cy="275590"/>
            <a:chOff x="41227" y="35209"/>
            <a:chExt cx="434" cy="434"/>
          </a:xfrm>
        </p:grpSpPr>
        <p:sp>
          <p:nvSpPr>
            <p:cNvPr id="1322" name="椭圆 1321"/>
            <p:cNvSpPr/>
            <p:nvPr/>
          </p:nvSpPr>
          <p:spPr>
            <a:xfrm>
              <a:off x="41227" y="35209"/>
              <a:ext cx="435" cy="4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1323" name="直接连接符 1322"/>
            <p:cNvCxnSpPr/>
            <p:nvPr/>
          </p:nvCxnSpPr>
          <p:spPr>
            <a:xfrm>
              <a:off x="41291" y="35273"/>
              <a:ext cx="307" cy="3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24" name="直接连接符 1323"/>
            <p:cNvCxnSpPr/>
            <p:nvPr/>
          </p:nvCxnSpPr>
          <p:spPr>
            <a:xfrm flipH="1">
              <a:off x="41291" y="35269"/>
              <a:ext cx="307" cy="3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325" name="组合 1324"/>
          <p:cNvGrpSpPr/>
          <p:nvPr/>
        </p:nvGrpSpPr>
        <p:grpSpPr>
          <a:xfrm>
            <a:off x="34232215" y="9701530"/>
            <a:ext cx="275590" cy="275590"/>
            <a:chOff x="13693" y="7925"/>
            <a:chExt cx="434" cy="434"/>
          </a:xfrm>
        </p:grpSpPr>
        <p:sp>
          <p:nvSpPr>
            <p:cNvPr id="1326" name="椭圆 1325"/>
            <p:cNvSpPr/>
            <p:nvPr/>
          </p:nvSpPr>
          <p:spPr>
            <a:xfrm>
              <a:off x="13693" y="7925"/>
              <a:ext cx="435" cy="4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1327" name="直接连接符 1326"/>
            <p:cNvCxnSpPr>
              <a:stCxn id="1326" idx="2"/>
              <a:endCxn id="1326" idx="6"/>
            </p:cNvCxnSpPr>
            <p:nvPr/>
          </p:nvCxnSpPr>
          <p:spPr>
            <a:xfrm>
              <a:off x="13693" y="8143"/>
              <a:ext cx="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28" name="直接连接符 1327"/>
            <p:cNvCxnSpPr>
              <a:endCxn id="1326" idx="4"/>
            </p:cNvCxnSpPr>
            <p:nvPr/>
          </p:nvCxnSpPr>
          <p:spPr>
            <a:xfrm>
              <a:off x="13911" y="7925"/>
              <a:ext cx="0" cy="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pic>
        <p:nvPicPr>
          <p:cNvPr id="1329" name="图片 1328" descr="noisy (1)"/>
          <p:cNvPicPr/>
          <p:nvPr/>
        </p:nvPicPr>
        <p:blipFill>
          <a:blip r:embed="rId1"/>
          <a:srcRect l="12535" t="12269" r="25521" b="12315"/>
          <a:stretch>
            <a:fillRect/>
          </a:stretch>
        </p:blipFill>
        <p:spPr>
          <a:xfrm>
            <a:off x="28585795" y="6739255"/>
            <a:ext cx="2649855" cy="1240155"/>
          </a:xfrm>
          <a:prstGeom prst="rect">
            <a:avLst/>
          </a:prstGeom>
        </p:spPr>
      </p:pic>
      <p:cxnSp>
        <p:nvCxnSpPr>
          <p:cNvPr id="1334" name="直接连接符 1333"/>
          <p:cNvCxnSpPr/>
          <p:nvPr/>
        </p:nvCxnSpPr>
        <p:spPr>
          <a:xfrm flipV="1">
            <a:off x="29852620" y="4595495"/>
            <a:ext cx="0" cy="5384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35" name="直接连接符 1334"/>
          <p:cNvCxnSpPr/>
          <p:nvPr/>
        </p:nvCxnSpPr>
        <p:spPr>
          <a:xfrm flipH="1">
            <a:off x="27092910" y="4586605"/>
            <a:ext cx="54051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37" name="直接箭头连接符 1336"/>
          <p:cNvCxnSpPr/>
          <p:nvPr/>
        </p:nvCxnSpPr>
        <p:spPr>
          <a:xfrm>
            <a:off x="34368740" y="8566150"/>
            <a:ext cx="1905" cy="4324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38" name="直接连接符 1337"/>
          <p:cNvCxnSpPr/>
          <p:nvPr/>
        </p:nvCxnSpPr>
        <p:spPr>
          <a:xfrm flipH="1" flipV="1">
            <a:off x="33568640" y="4582160"/>
            <a:ext cx="7620" cy="37109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39" name="直接箭头连接符 1338"/>
          <p:cNvCxnSpPr/>
          <p:nvPr/>
        </p:nvCxnSpPr>
        <p:spPr>
          <a:xfrm flipV="1">
            <a:off x="31562040" y="9119235"/>
            <a:ext cx="2665095" cy="5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40" name="直接箭头连接符 1339"/>
          <p:cNvCxnSpPr/>
          <p:nvPr/>
        </p:nvCxnSpPr>
        <p:spPr>
          <a:xfrm>
            <a:off x="32507555" y="4579620"/>
            <a:ext cx="0" cy="3213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41" name="直接连接符 1340"/>
          <p:cNvCxnSpPr/>
          <p:nvPr/>
        </p:nvCxnSpPr>
        <p:spPr>
          <a:xfrm flipH="1" flipV="1">
            <a:off x="33506410" y="8284845"/>
            <a:ext cx="69850" cy="6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42" name="直接连接符 1341"/>
          <p:cNvCxnSpPr/>
          <p:nvPr/>
        </p:nvCxnSpPr>
        <p:spPr>
          <a:xfrm flipH="1">
            <a:off x="33568640" y="4595495"/>
            <a:ext cx="8001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43" name="直接箭头连接符 1342"/>
          <p:cNvCxnSpPr/>
          <p:nvPr/>
        </p:nvCxnSpPr>
        <p:spPr>
          <a:xfrm>
            <a:off x="34371280" y="4595495"/>
            <a:ext cx="0" cy="3213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44" name="直接箭头连接符 1343"/>
          <p:cNvCxnSpPr/>
          <p:nvPr/>
        </p:nvCxnSpPr>
        <p:spPr>
          <a:xfrm>
            <a:off x="32507555" y="7205345"/>
            <a:ext cx="0" cy="3213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45" name="直接箭头连接符 1344"/>
          <p:cNvCxnSpPr/>
          <p:nvPr/>
        </p:nvCxnSpPr>
        <p:spPr>
          <a:xfrm>
            <a:off x="34371280" y="6837680"/>
            <a:ext cx="0" cy="3213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46" name="直接连接符 1345"/>
          <p:cNvCxnSpPr/>
          <p:nvPr/>
        </p:nvCxnSpPr>
        <p:spPr>
          <a:xfrm flipV="1">
            <a:off x="31557595" y="4586605"/>
            <a:ext cx="0" cy="45478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47" name="直接箭头连接符 1346"/>
          <p:cNvCxnSpPr/>
          <p:nvPr/>
        </p:nvCxnSpPr>
        <p:spPr>
          <a:xfrm rot="16200000">
            <a:off x="34031555" y="9622790"/>
            <a:ext cx="1905" cy="4324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48" name="直接箭头连接符 1347"/>
          <p:cNvCxnSpPr/>
          <p:nvPr/>
        </p:nvCxnSpPr>
        <p:spPr>
          <a:xfrm>
            <a:off x="34366200" y="9269095"/>
            <a:ext cx="1905" cy="4324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49" name="直接连接符 1348"/>
          <p:cNvCxnSpPr/>
          <p:nvPr/>
        </p:nvCxnSpPr>
        <p:spPr>
          <a:xfrm flipV="1">
            <a:off x="33816290" y="9128125"/>
            <a:ext cx="0" cy="719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352" name="组合 1351"/>
          <p:cNvGrpSpPr/>
          <p:nvPr/>
        </p:nvGrpSpPr>
        <p:grpSpPr>
          <a:xfrm>
            <a:off x="32226968" y="9380220"/>
            <a:ext cx="1456607" cy="1482725"/>
            <a:chOff x="29620" y="32193"/>
            <a:chExt cx="2501" cy="2544"/>
          </a:xfrm>
        </p:grpSpPr>
        <p:sp>
          <p:nvSpPr>
            <p:cNvPr id="1353" name="立方体 1352"/>
            <p:cNvSpPr/>
            <p:nvPr/>
          </p:nvSpPr>
          <p:spPr>
            <a:xfrm>
              <a:off x="30213" y="32193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4" name="立方体 1353"/>
            <p:cNvSpPr/>
            <p:nvPr/>
          </p:nvSpPr>
          <p:spPr>
            <a:xfrm>
              <a:off x="30142" y="32261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5" name="立方体 1354"/>
            <p:cNvSpPr/>
            <p:nvPr/>
          </p:nvSpPr>
          <p:spPr>
            <a:xfrm>
              <a:off x="30070" y="32336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6" name="立方体 1355"/>
            <p:cNvSpPr/>
            <p:nvPr/>
          </p:nvSpPr>
          <p:spPr>
            <a:xfrm>
              <a:off x="29999" y="32404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7" name="立方体 1356"/>
            <p:cNvSpPr/>
            <p:nvPr/>
          </p:nvSpPr>
          <p:spPr>
            <a:xfrm>
              <a:off x="29922" y="32476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8" name="立方体 1357"/>
            <p:cNvSpPr/>
            <p:nvPr/>
          </p:nvSpPr>
          <p:spPr>
            <a:xfrm>
              <a:off x="29851" y="32544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3" name="椭圆 1362"/>
            <p:cNvSpPr/>
            <p:nvPr/>
          </p:nvSpPr>
          <p:spPr>
            <a:xfrm>
              <a:off x="30511" y="32358"/>
              <a:ext cx="1467" cy="148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4" name="椭圆 1363"/>
            <p:cNvSpPr/>
            <p:nvPr/>
          </p:nvSpPr>
          <p:spPr>
            <a:xfrm>
              <a:off x="30007" y="33250"/>
              <a:ext cx="1467" cy="148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60" name="直接连接符 1359"/>
            <p:cNvCxnSpPr/>
            <p:nvPr/>
          </p:nvCxnSpPr>
          <p:spPr>
            <a:xfrm flipV="1">
              <a:off x="29860" y="33828"/>
              <a:ext cx="1830" cy="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996" name="椭圆 1995"/>
            <p:cNvSpPr/>
            <p:nvPr/>
          </p:nvSpPr>
          <p:spPr>
            <a:xfrm>
              <a:off x="29620" y="32335"/>
              <a:ext cx="1467" cy="148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61" name="直接连接符 1360"/>
            <p:cNvCxnSpPr/>
            <p:nvPr/>
          </p:nvCxnSpPr>
          <p:spPr>
            <a:xfrm rot="16200000" flipV="1">
              <a:off x="29568" y="33531"/>
              <a:ext cx="1830" cy="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62" name="直接连接符 1361"/>
            <p:cNvCxnSpPr/>
            <p:nvPr/>
          </p:nvCxnSpPr>
          <p:spPr>
            <a:xfrm flipH="1" flipV="1">
              <a:off x="31100" y="32610"/>
              <a:ext cx="11" cy="185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59" name="直接连接符 1358"/>
            <p:cNvCxnSpPr/>
            <p:nvPr/>
          </p:nvCxnSpPr>
          <p:spPr>
            <a:xfrm flipV="1">
              <a:off x="29860" y="33211"/>
              <a:ext cx="1830" cy="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1366" name="棱台 1365"/>
          <p:cNvSpPr/>
          <p:nvPr/>
        </p:nvSpPr>
        <p:spPr>
          <a:xfrm>
            <a:off x="33157795" y="9714230"/>
            <a:ext cx="177165" cy="177165"/>
          </a:xfrm>
          <a:prstGeom prst="bevel">
            <a:avLst/>
          </a:prstGeom>
          <a:solidFill>
            <a:schemeClr val="accent6">
              <a:lumMod val="60000"/>
              <a:lumOff val="40000"/>
            </a:schemeClr>
          </a:solidFill>
          <a:ln w="12700" cmpd="sng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7" name="棱台 1366"/>
          <p:cNvSpPr/>
          <p:nvPr/>
        </p:nvSpPr>
        <p:spPr>
          <a:xfrm>
            <a:off x="32798385" y="10436860"/>
            <a:ext cx="177165" cy="177165"/>
          </a:xfrm>
          <a:prstGeom prst="bevel">
            <a:avLst/>
          </a:prstGeom>
          <a:solidFill>
            <a:schemeClr val="accent5">
              <a:lumMod val="75000"/>
            </a:schemeClr>
          </a:solidFill>
          <a:ln w="12700" cmpd="sng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8" name="棱台 1367"/>
          <p:cNvSpPr/>
          <p:nvPr/>
        </p:nvSpPr>
        <p:spPr>
          <a:xfrm>
            <a:off x="32440245" y="9714230"/>
            <a:ext cx="177165" cy="177165"/>
          </a:xfrm>
          <a:prstGeom prst="bevel">
            <a:avLst/>
          </a:prstGeom>
          <a:solidFill>
            <a:schemeClr val="accent3"/>
          </a:solidFill>
          <a:ln w="12700" cmpd="sng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9" name="直接连接符 1368"/>
          <p:cNvCxnSpPr/>
          <p:nvPr/>
        </p:nvCxnSpPr>
        <p:spPr>
          <a:xfrm flipH="1">
            <a:off x="32470725" y="10507980"/>
            <a:ext cx="751840" cy="77597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70" name="直接连接符 1369"/>
          <p:cNvCxnSpPr/>
          <p:nvPr/>
        </p:nvCxnSpPr>
        <p:spPr>
          <a:xfrm flipH="1">
            <a:off x="32470725" y="10136505"/>
            <a:ext cx="751840" cy="77597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71" name="直接连接符 1370"/>
          <p:cNvCxnSpPr/>
          <p:nvPr/>
        </p:nvCxnSpPr>
        <p:spPr>
          <a:xfrm flipH="1">
            <a:off x="32481520" y="9798050"/>
            <a:ext cx="751840" cy="77597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72" name="直接连接符 1371"/>
          <p:cNvCxnSpPr/>
          <p:nvPr/>
        </p:nvCxnSpPr>
        <p:spPr>
          <a:xfrm flipH="1">
            <a:off x="32130365" y="9798050"/>
            <a:ext cx="751840" cy="77597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73" name="直接连接符 1372"/>
          <p:cNvCxnSpPr/>
          <p:nvPr/>
        </p:nvCxnSpPr>
        <p:spPr>
          <a:xfrm flipH="1">
            <a:off x="31770955" y="9798050"/>
            <a:ext cx="751840" cy="77597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374" name="组合 1373"/>
          <p:cNvGrpSpPr/>
          <p:nvPr/>
        </p:nvGrpSpPr>
        <p:grpSpPr>
          <a:xfrm>
            <a:off x="31446470" y="10136505"/>
            <a:ext cx="1476375" cy="1510030"/>
            <a:chOff x="29588" y="32193"/>
            <a:chExt cx="2533" cy="2592"/>
          </a:xfrm>
        </p:grpSpPr>
        <p:sp>
          <p:nvSpPr>
            <p:cNvPr id="1375" name="立方体 1374"/>
            <p:cNvSpPr/>
            <p:nvPr/>
          </p:nvSpPr>
          <p:spPr>
            <a:xfrm>
              <a:off x="30213" y="32193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6" name="立方体 1375"/>
            <p:cNvSpPr/>
            <p:nvPr/>
          </p:nvSpPr>
          <p:spPr>
            <a:xfrm>
              <a:off x="30142" y="32261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7" name="立方体 1376"/>
            <p:cNvSpPr/>
            <p:nvPr/>
          </p:nvSpPr>
          <p:spPr>
            <a:xfrm>
              <a:off x="30070" y="32336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8" name="立方体 1377"/>
            <p:cNvSpPr/>
            <p:nvPr/>
          </p:nvSpPr>
          <p:spPr>
            <a:xfrm>
              <a:off x="29999" y="32404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9" name="立方体 1378"/>
            <p:cNvSpPr/>
            <p:nvPr/>
          </p:nvSpPr>
          <p:spPr>
            <a:xfrm>
              <a:off x="29922" y="32476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0" name="立方体 1379"/>
            <p:cNvSpPr/>
            <p:nvPr/>
          </p:nvSpPr>
          <p:spPr>
            <a:xfrm>
              <a:off x="29851" y="32544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5" name="椭圆 1384"/>
            <p:cNvSpPr/>
            <p:nvPr/>
          </p:nvSpPr>
          <p:spPr>
            <a:xfrm>
              <a:off x="30585" y="32291"/>
              <a:ext cx="1467" cy="148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6" name="椭圆 1385"/>
            <p:cNvSpPr/>
            <p:nvPr/>
          </p:nvSpPr>
          <p:spPr>
            <a:xfrm>
              <a:off x="29999" y="33298"/>
              <a:ext cx="1467" cy="148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7" name="椭圆 1386"/>
            <p:cNvSpPr/>
            <p:nvPr/>
          </p:nvSpPr>
          <p:spPr>
            <a:xfrm>
              <a:off x="29588" y="32336"/>
              <a:ext cx="1467" cy="148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81" name="直接连接符 1380"/>
            <p:cNvCxnSpPr/>
            <p:nvPr/>
          </p:nvCxnSpPr>
          <p:spPr>
            <a:xfrm flipV="1">
              <a:off x="29860" y="33211"/>
              <a:ext cx="1830" cy="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82" name="直接连接符 1381"/>
            <p:cNvCxnSpPr/>
            <p:nvPr/>
          </p:nvCxnSpPr>
          <p:spPr>
            <a:xfrm flipV="1">
              <a:off x="29860" y="33828"/>
              <a:ext cx="1830" cy="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83" name="直接连接符 1382"/>
            <p:cNvCxnSpPr/>
            <p:nvPr/>
          </p:nvCxnSpPr>
          <p:spPr>
            <a:xfrm rot="16200000" flipV="1">
              <a:off x="29568" y="33531"/>
              <a:ext cx="1830" cy="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84" name="直接连接符 1383"/>
            <p:cNvCxnSpPr/>
            <p:nvPr/>
          </p:nvCxnSpPr>
          <p:spPr>
            <a:xfrm flipH="1" flipV="1">
              <a:off x="31100" y="32610"/>
              <a:ext cx="11" cy="185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1388" name="棱台 1387"/>
          <p:cNvSpPr/>
          <p:nvPr/>
        </p:nvSpPr>
        <p:spPr>
          <a:xfrm>
            <a:off x="31685865" y="10479405"/>
            <a:ext cx="177165" cy="177165"/>
          </a:xfrm>
          <a:prstGeom prst="bevel">
            <a:avLst/>
          </a:prstGeom>
          <a:solidFill>
            <a:schemeClr val="accent3"/>
          </a:solidFill>
          <a:ln w="12700" cmpd="sng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9" name="棱台 1388"/>
          <p:cNvSpPr/>
          <p:nvPr/>
        </p:nvSpPr>
        <p:spPr>
          <a:xfrm>
            <a:off x="32395160" y="10481945"/>
            <a:ext cx="177165" cy="177165"/>
          </a:xfrm>
          <a:prstGeom prst="bevel">
            <a:avLst/>
          </a:prstGeom>
          <a:solidFill>
            <a:schemeClr val="accent6">
              <a:lumMod val="60000"/>
              <a:lumOff val="40000"/>
            </a:schemeClr>
          </a:solidFill>
          <a:ln w="12700" cmpd="sng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0" name="棱台 1389"/>
          <p:cNvSpPr/>
          <p:nvPr/>
        </p:nvSpPr>
        <p:spPr>
          <a:xfrm>
            <a:off x="32059245" y="11184255"/>
            <a:ext cx="177165" cy="177165"/>
          </a:xfrm>
          <a:prstGeom prst="bevel">
            <a:avLst/>
          </a:prstGeom>
          <a:solidFill>
            <a:schemeClr val="accent5">
              <a:lumMod val="75000"/>
            </a:schemeClr>
          </a:solidFill>
          <a:ln w="12700" cmpd="sng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91" name="直接连接符 1390"/>
          <p:cNvCxnSpPr/>
          <p:nvPr/>
        </p:nvCxnSpPr>
        <p:spPr>
          <a:xfrm flipV="1">
            <a:off x="34370645" y="9977755"/>
            <a:ext cx="0" cy="4076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92" name="直接箭头连接符 1391"/>
          <p:cNvCxnSpPr/>
          <p:nvPr/>
        </p:nvCxnSpPr>
        <p:spPr>
          <a:xfrm flipH="1" flipV="1">
            <a:off x="33787080" y="10379710"/>
            <a:ext cx="589915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393" name="组合 1392"/>
          <p:cNvGrpSpPr/>
          <p:nvPr/>
        </p:nvGrpSpPr>
        <p:grpSpPr>
          <a:xfrm>
            <a:off x="26478230" y="4892675"/>
            <a:ext cx="1546225" cy="1706245"/>
            <a:chOff x="31779" y="23401"/>
            <a:chExt cx="2446" cy="3131"/>
          </a:xfrm>
        </p:grpSpPr>
        <p:grpSp>
          <p:nvGrpSpPr>
            <p:cNvPr id="1394" name="组合 1393"/>
            <p:cNvGrpSpPr/>
            <p:nvPr/>
          </p:nvGrpSpPr>
          <p:grpSpPr>
            <a:xfrm>
              <a:off x="32281" y="23778"/>
              <a:ext cx="1944" cy="2754"/>
              <a:chOff x="31779" y="23401"/>
              <a:chExt cx="1944" cy="2754"/>
            </a:xfrm>
          </p:grpSpPr>
          <p:sp>
            <p:nvSpPr>
              <p:cNvPr id="1395" name="圆角矩形 1394"/>
              <p:cNvSpPr/>
              <p:nvPr/>
            </p:nvSpPr>
            <p:spPr>
              <a:xfrm>
                <a:off x="31779" y="23401"/>
                <a:ext cx="1945" cy="275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6" name="圆角矩形 1395"/>
              <p:cNvSpPr/>
              <p:nvPr/>
            </p:nvSpPr>
            <p:spPr>
              <a:xfrm>
                <a:off x="31896" y="23616"/>
                <a:ext cx="1709" cy="59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GroupNorm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397" name="圆角矩形 1396"/>
              <p:cNvSpPr/>
              <p:nvPr/>
            </p:nvSpPr>
            <p:spPr>
              <a:xfrm>
                <a:off x="31896" y="24493"/>
                <a:ext cx="1709" cy="59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Depthwise</a:t>
                </a:r>
                <a:endParaRPr 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  <a:p>
                <a:pPr algn="ctr">
                  <a:lnSpc>
                    <a:spcPct val="80000"/>
                  </a:lnSpc>
                </a:pPr>
                <a:r>
                  <a: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Convolution</a:t>
                </a:r>
                <a:endParaRPr 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398" name="圆角矩形 1397"/>
              <p:cNvSpPr/>
              <p:nvPr/>
            </p:nvSpPr>
            <p:spPr>
              <a:xfrm>
                <a:off x="31896" y="25355"/>
                <a:ext cx="1709" cy="59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Channel</a:t>
                </a:r>
                <a:endParaRPr 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  <a:p>
                <a:pPr algn="ctr">
                  <a:lnSpc>
                    <a:spcPct val="80000"/>
                  </a:lnSpc>
                </a:pPr>
                <a:r>
                  <a: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Scaling</a:t>
                </a:r>
                <a:endParaRPr 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399" name="直接箭头连接符 1398"/>
              <p:cNvCxnSpPr>
                <a:stCxn id="1396" idx="2"/>
                <a:endCxn id="1397" idx="0"/>
              </p:cNvCxnSpPr>
              <p:nvPr/>
            </p:nvCxnSpPr>
            <p:spPr>
              <a:xfrm>
                <a:off x="32751" y="24210"/>
                <a:ext cx="0" cy="283"/>
              </a:xfrm>
              <a:prstGeom prst="straightConnector1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400" name="直接箭头连接符 1399"/>
              <p:cNvCxnSpPr>
                <a:stCxn id="1397" idx="2"/>
                <a:endCxn id="1398" idx="0"/>
              </p:cNvCxnSpPr>
              <p:nvPr/>
            </p:nvCxnSpPr>
            <p:spPr>
              <a:xfrm>
                <a:off x="32751" y="25087"/>
                <a:ext cx="0" cy="268"/>
              </a:xfrm>
              <a:prstGeom prst="straightConnector1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401" name="组合 1400"/>
            <p:cNvGrpSpPr/>
            <p:nvPr/>
          </p:nvGrpSpPr>
          <p:grpSpPr>
            <a:xfrm>
              <a:off x="31779" y="23401"/>
              <a:ext cx="1944" cy="2754"/>
              <a:chOff x="31779" y="23401"/>
              <a:chExt cx="1944" cy="2754"/>
            </a:xfrm>
          </p:grpSpPr>
          <p:sp>
            <p:nvSpPr>
              <p:cNvPr id="1402" name="圆角矩形 1401"/>
              <p:cNvSpPr/>
              <p:nvPr/>
            </p:nvSpPr>
            <p:spPr>
              <a:xfrm>
                <a:off x="31779" y="23401"/>
                <a:ext cx="1945" cy="275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3" name="圆角矩形 1402"/>
              <p:cNvSpPr/>
              <p:nvPr/>
            </p:nvSpPr>
            <p:spPr>
              <a:xfrm>
                <a:off x="31896" y="23616"/>
                <a:ext cx="1709" cy="59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GroupNorm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404" name="圆角矩形 1403"/>
              <p:cNvSpPr/>
              <p:nvPr/>
            </p:nvSpPr>
            <p:spPr>
              <a:xfrm>
                <a:off x="31896" y="24493"/>
                <a:ext cx="1709" cy="59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Depthwise</a:t>
                </a:r>
                <a:endParaRPr 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  <a:p>
                <a:pPr algn="ctr">
                  <a:lnSpc>
                    <a:spcPct val="80000"/>
                  </a:lnSpc>
                </a:pPr>
                <a:r>
                  <a: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Convolution</a:t>
                </a:r>
                <a:endParaRPr 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405" name="圆角矩形 1404"/>
              <p:cNvSpPr/>
              <p:nvPr/>
            </p:nvSpPr>
            <p:spPr>
              <a:xfrm>
                <a:off x="31896" y="25355"/>
                <a:ext cx="1709" cy="59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Channel</a:t>
                </a:r>
                <a:endParaRPr 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  <a:p>
                <a:pPr algn="ctr">
                  <a:lnSpc>
                    <a:spcPct val="80000"/>
                  </a:lnSpc>
                </a:pPr>
                <a:r>
                  <a: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Scaling</a:t>
                </a:r>
                <a:endParaRPr 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406" name="直接箭头连接符 1405"/>
              <p:cNvCxnSpPr>
                <a:stCxn id="1403" idx="2"/>
                <a:endCxn id="1404" idx="0"/>
              </p:cNvCxnSpPr>
              <p:nvPr/>
            </p:nvCxnSpPr>
            <p:spPr>
              <a:xfrm>
                <a:off x="32751" y="24210"/>
                <a:ext cx="0" cy="28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407" name="直接箭头连接符 1406"/>
              <p:cNvCxnSpPr>
                <a:stCxn id="1404" idx="2"/>
                <a:endCxn id="1405" idx="0"/>
              </p:cNvCxnSpPr>
              <p:nvPr/>
            </p:nvCxnSpPr>
            <p:spPr>
              <a:xfrm>
                <a:off x="32751" y="25087"/>
                <a:ext cx="0" cy="2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43" name="直接箭头连接符 1542"/>
          <p:cNvCxnSpPr/>
          <p:nvPr/>
        </p:nvCxnSpPr>
        <p:spPr>
          <a:xfrm>
            <a:off x="27092910" y="4579620"/>
            <a:ext cx="0" cy="3213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544" name="组合 1543"/>
          <p:cNvGrpSpPr/>
          <p:nvPr/>
        </p:nvGrpSpPr>
        <p:grpSpPr>
          <a:xfrm>
            <a:off x="26966545" y="8892540"/>
            <a:ext cx="275590" cy="275590"/>
            <a:chOff x="13693" y="7925"/>
            <a:chExt cx="434" cy="434"/>
          </a:xfrm>
        </p:grpSpPr>
        <p:sp>
          <p:nvSpPr>
            <p:cNvPr id="1545" name="椭圆 1544"/>
            <p:cNvSpPr/>
            <p:nvPr/>
          </p:nvSpPr>
          <p:spPr>
            <a:xfrm>
              <a:off x="13693" y="7925"/>
              <a:ext cx="435" cy="4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1546" name="直接连接符 1545"/>
            <p:cNvCxnSpPr>
              <a:stCxn id="1545" idx="2"/>
              <a:endCxn id="1545" idx="6"/>
            </p:cNvCxnSpPr>
            <p:nvPr/>
          </p:nvCxnSpPr>
          <p:spPr>
            <a:xfrm>
              <a:off x="13693" y="8143"/>
              <a:ext cx="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47" name="直接连接符 1546"/>
            <p:cNvCxnSpPr>
              <a:endCxn id="1545" idx="4"/>
            </p:cNvCxnSpPr>
            <p:nvPr/>
          </p:nvCxnSpPr>
          <p:spPr>
            <a:xfrm>
              <a:off x="13911" y="7925"/>
              <a:ext cx="0" cy="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1548" name="直接箭头连接符 1547"/>
          <p:cNvCxnSpPr/>
          <p:nvPr/>
        </p:nvCxnSpPr>
        <p:spPr>
          <a:xfrm>
            <a:off x="27092910" y="6598920"/>
            <a:ext cx="0" cy="4286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49" name="直接连接符 1548"/>
          <p:cNvCxnSpPr/>
          <p:nvPr/>
        </p:nvCxnSpPr>
        <p:spPr>
          <a:xfrm flipV="1">
            <a:off x="28175585" y="4579620"/>
            <a:ext cx="0" cy="4461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50" name="直接箭头连接符 1549"/>
          <p:cNvCxnSpPr/>
          <p:nvPr/>
        </p:nvCxnSpPr>
        <p:spPr>
          <a:xfrm>
            <a:off x="27104975" y="8463915"/>
            <a:ext cx="0" cy="4286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51" name="直接箭头连接符 1550"/>
          <p:cNvCxnSpPr/>
          <p:nvPr/>
        </p:nvCxnSpPr>
        <p:spPr>
          <a:xfrm flipH="1">
            <a:off x="27242453" y="9030653"/>
            <a:ext cx="9334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553" name="组合 1552"/>
          <p:cNvGrpSpPr/>
          <p:nvPr/>
        </p:nvGrpSpPr>
        <p:grpSpPr>
          <a:xfrm>
            <a:off x="24537670" y="5098415"/>
            <a:ext cx="1555750" cy="1722755"/>
            <a:chOff x="32217" y="30015"/>
            <a:chExt cx="2462" cy="3161"/>
          </a:xfrm>
        </p:grpSpPr>
        <p:grpSp>
          <p:nvGrpSpPr>
            <p:cNvPr id="1554" name="组合 1553"/>
            <p:cNvGrpSpPr/>
            <p:nvPr/>
          </p:nvGrpSpPr>
          <p:grpSpPr>
            <a:xfrm>
              <a:off x="32735" y="30422"/>
              <a:ext cx="1944" cy="2754"/>
              <a:chOff x="31779" y="23401"/>
              <a:chExt cx="1944" cy="2754"/>
            </a:xfrm>
          </p:grpSpPr>
          <p:sp>
            <p:nvSpPr>
              <p:cNvPr id="1555" name="圆角矩形 1554"/>
              <p:cNvSpPr/>
              <p:nvPr/>
            </p:nvSpPr>
            <p:spPr>
              <a:xfrm>
                <a:off x="31779" y="23401"/>
                <a:ext cx="1945" cy="275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6" name="圆角矩形 1555"/>
              <p:cNvSpPr/>
              <p:nvPr/>
            </p:nvSpPr>
            <p:spPr>
              <a:xfrm>
                <a:off x="31896" y="23616"/>
                <a:ext cx="1709" cy="59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GroupNorm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557" name="圆角矩形 1556"/>
              <p:cNvSpPr/>
              <p:nvPr/>
            </p:nvSpPr>
            <p:spPr>
              <a:xfrm>
                <a:off x="31896" y="24493"/>
                <a:ext cx="1709" cy="59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Channel</a:t>
                </a:r>
                <a:endParaRPr 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  <a:p>
                <a:pPr algn="ctr"/>
                <a:r>
                  <a: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MLP</a:t>
                </a:r>
                <a:endParaRPr 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558" name="圆角矩形 1557"/>
              <p:cNvSpPr/>
              <p:nvPr/>
            </p:nvSpPr>
            <p:spPr>
              <a:xfrm>
                <a:off x="31896" y="25355"/>
                <a:ext cx="1709" cy="59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Channel</a:t>
                </a:r>
                <a:endParaRPr 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  <a:p>
                <a:pPr algn="ctr">
                  <a:lnSpc>
                    <a:spcPct val="80000"/>
                  </a:lnSpc>
                </a:pPr>
                <a:r>
                  <a: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Scaling</a:t>
                </a:r>
                <a:endParaRPr 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559" name="直接箭头连接符 1558"/>
              <p:cNvCxnSpPr>
                <a:stCxn id="1556" idx="2"/>
                <a:endCxn id="1557" idx="0"/>
              </p:cNvCxnSpPr>
              <p:nvPr/>
            </p:nvCxnSpPr>
            <p:spPr>
              <a:xfrm>
                <a:off x="32751" y="24210"/>
                <a:ext cx="0" cy="283"/>
              </a:xfrm>
              <a:prstGeom prst="straightConnector1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560" name="直接箭头连接符 1559"/>
              <p:cNvCxnSpPr>
                <a:stCxn id="1557" idx="2"/>
                <a:endCxn id="1558" idx="0"/>
              </p:cNvCxnSpPr>
              <p:nvPr/>
            </p:nvCxnSpPr>
            <p:spPr>
              <a:xfrm>
                <a:off x="32751" y="25087"/>
                <a:ext cx="0" cy="268"/>
              </a:xfrm>
              <a:prstGeom prst="straightConnector1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561" name="组合 1560"/>
            <p:cNvGrpSpPr/>
            <p:nvPr/>
          </p:nvGrpSpPr>
          <p:grpSpPr>
            <a:xfrm>
              <a:off x="32217" y="30015"/>
              <a:ext cx="1944" cy="2754"/>
              <a:chOff x="31779" y="23401"/>
              <a:chExt cx="1944" cy="2754"/>
            </a:xfrm>
          </p:grpSpPr>
          <p:sp>
            <p:nvSpPr>
              <p:cNvPr id="1562" name="圆角矩形 1561"/>
              <p:cNvSpPr/>
              <p:nvPr/>
            </p:nvSpPr>
            <p:spPr>
              <a:xfrm>
                <a:off x="31779" y="23401"/>
                <a:ext cx="1945" cy="275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3" name="圆角矩形 1562"/>
              <p:cNvSpPr/>
              <p:nvPr/>
            </p:nvSpPr>
            <p:spPr>
              <a:xfrm>
                <a:off x="31896" y="23616"/>
                <a:ext cx="1709" cy="59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GroupNorm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564" name="圆角矩形 1563"/>
              <p:cNvSpPr/>
              <p:nvPr/>
            </p:nvSpPr>
            <p:spPr>
              <a:xfrm>
                <a:off x="31896" y="24493"/>
                <a:ext cx="1709" cy="59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Channel</a:t>
                </a:r>
                <a:endParaRPr 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  <a:p>
                <a:pPr algn="ctr">
                  <a:lnSpc>
                    <a:spcPct val="80000"/>
                  </a:lnSpc>
                </a:pPr>
                <a:r>
                  <a: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MLP</a:t>
                </a:r>
                <a:endParaRPr 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565" name="圆角矩形 1564"/>
              <p:cNvSpPr/>
              <p:nvPr/>
            </p:nvSpPr>
            <p:spPr>
              <a:xfrm>
                <a:off x="31896" y="25355"/>
                <a:ext cx="1709" cy="59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Channel</a:t>
                </a:r>
                <a:endParaRPr 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  <a:p>
                <a:pPr algn="ctr">
                  <a:lnSpc>
                    <a:spcPct val="80000"/>
                  </a:lnSpc>
                </a:pPr>
                <a:r>
                  <a: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Scaling</a:t>
                </a:r>
                <a:endParaRPr 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566" name="直接箭头连接符 1565"/>
              <p:cNvCxnSpPr>
                <a:stCxn id="1563" idx="2"/>
                <a:endCxn id="1564" idx="0"/>
              </p:cNvCxnSpPr>
              <p:nvPr/>
            </p:nvCxnSpPr>
            <p:spPr>
              <a:xfrm>
                <a:off x="32751" y="24210"/>
                <a:ext cx="0" cy="28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567" name="直接箭头连接符 1566"/>
              <p:cNvCxnSpPr>
                <a:stCxn id="1564" idx="2"/>
                <a:endCxn id="1565" idx="0"/>
              </p:cNvCxnSpPr>
              <p:nvPr/>
            </p:nvCxnSpPr>
            <p:spPr>
              <a:xfrm>
                <a:off x="32751" y="25087"/>
                <a:ext cx="0" cy="2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68" name="直接连接符 1567"/>
          <p:cNvCxnSpPr/>
          <p:nvPr/>
        </p:nvCxnSpPr>
        <p:spPr>
          <a:xfrm flipV="1">
            <a:off x="26301700" y="4579620"/>
            <a:ext cx="0" cy="44456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70" name="直接连接符 1569"/>
          <p:cNvCxnSpPr/>
          <p:nvPr/>
        </p:nvCxnSpPr>
        <p:spPr>
          <a:xfrm flipH="1">
            <a:off x="26301065" y="9030970"/>
            <a:ext cx="694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71" name="直接连接符 1570"/>
          <p:cNvCxnSpPr/>
          <p:nvPr/>
        </p:nvCxnSpPr>
        <p:spPr>
          <a:xfrm flipH="1">
            <a:off x="25167590" y="4579620"/>
            <a:ext cx="11334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573" name="组合 1572"/>
          <p:cNvGrpSpPr/>
          <p:nvPr/>
        </p:nvGrpSpPr>
        <p:grpSpPr>
          <a:xfrm>
            <a:off x="25017730" y="7395845"/>
            <a:ext cx="275590" cy="275590"/>
            <a:chOff x="13693" y="7925"/>
            <a:chExt cx="434" cy="434"/>
          </a:xfrm>
        </p:grpSpPr>
        <p:sp>
          <p:nvSpPr>
            <p:cNvPr id="1574" name="椭圆 1573"/>
            <p:cNvSpPr/>
            <p:nvPr/>
          </p:nvSpPr>
          <p:spPr>
            <a:xfrm>
              <a:off x="13693" y="7925"/>
              <a:ext cx="435" cy="4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1575" name="直接连接符 1574"/>
            <p:cNvCxnSpPr>
              <a:stCxn id="1574" idx="2"/>
              <a:endCxn id="1574" idx="6"/>
            </p:cNvCxnSpPr>
            <p:nvPr/>
          </p:nvCxnSpPr>
          <p:spPr>
            <a:xfrm>
              <a:off x="13693" y="8143"/>
              <a:ext cx="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76" name="直接连接符 1575"/>
            <p:cNvCxnSpPr>
              <a:endCxn id="1574" idx="4"/>
            </p:cNvCxnSpPr>
            <p:nvPr/>
          </p:nvCxnSpPr>
          <p:spPr>
            <a:xfrm>
              <a:off x="13911" y="7925"/>
              <a:ext cx="0" cy="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1578" name="直接箭头连接符 1577"/>
          <p:cNvCxnSpPr/>
          <p:nvPr/>
        </p:nvCxnSpPr>
        <p:spPr>
          <a:xfrm flipH="1">
            <a:off x="25291098" y="7533958"/>
            <a:ext cx="10096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910" name="组合 1909"/>
          <p:cNvGrpSpPr/>
          <p:nvPr/>
        </p:nvGrpSpPr>
        <p:grpSpPr>
          <a:xfrm>
            <a:off x="24836120" y="8348345"/>
            <a:ext cx="796925" cy="498475"/>
            <a:chOff x="26423" y="34204"/>
            <a:chExt cx="1255" cy="785"/>
          </a:xfrm>
        </p:grpSpPr>
        <p:grpSp>
          <p:nvGrpSpPr>
            <p:cNvPr id="1580" name="组合 1579"/>
            <p:cNvGrpSpPr/>
            <p:nvPr/>
          </p:nvGrpSpPr>
          <p:grpSpPr>
            <a:xfrm>
              <a:off x="26640" y="34385"/>
              <a:ext cx="1038" cy="604"/>
              <a:chOff x="30736" y="34046"/>
              <a:chExt cx="1038" cy="604"/>
            </a:xfrm>
          </p:grpSpPr>
          <p:sp>
            <p:nvSpPr>
              <p:cNvPr id="1581" name="流程图: 可选过程 1580"/>
              <p:cNvSpPr/>
              <p:nvPr/>
            </p:nvSpPr>
            <p:spPr>
              <a:xfrm>
                <a:off x="30736" y="34046"/>
                <a:ext cx="1038" cy="604"/>
              </a:xfrm>
              <a:prstGeom prst="flowChartAlternate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aphicFrame>
            <p:nvGraphicFramePr>
              <p:cNvPr id="1582" name="对象 1581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30903" y="34085"/>
              <a:ext cx="716" cy="5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" name="" r:id="rId9" imgW="241300" imgH="177165" progId="Equation.KSEE3">
                      <p:embed/>
                    </p:oleObj>
                  </mc:Choice>
                  <mc:Fallback>
                    <p:oleObj name="" r:id="rId9" imgW="241300" imgH="177165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0903" y="34085"/>
                            <a:ext cx="716" cy="52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84" name="组合 1583"/>
            <p:cNvGrpSpPr/>
            <p:nvPr/>
          </p:nvGrpSpPr>
          <p:grpSpPr>
            <a:xfrm>
              <a:off x="26423" y="34204"/>
              <a:ext cx="1038" cy="604"/>
              <a:chOff x="30736" y="34046"/>
              <a:chExt cx="1038" cy="604"/>
            </a:xfrm>
          </p:grpSpPr>
          <p:sp>
            <p:nvSpPr>
              <p:cNvPr id="1585" name="流程图: 可选过程 1584"/>
              <p:cNvSpPr/>
              <p:nvPr/>
            </p:nvSpPr>
            <p:spPr>
              <a:xfrm>
                <a:off x="30736" y="34046"/>
                <a:ext cx="1038" cy="604"/>
              </a:xfrm>
              <a:prstGeom prst="flowChartAlternate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aphicFrame>
            <p:nvGraphicFramePr>
              <p:cNvPr id="1586" name="对象 1585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30903" y="34085"/>
              <a:ext cx="716" cy="5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" name="" r:id="rId10" imgW="241300" imgH="177165" progId="Equation.KSEE3">
                      <p:embed/>
                    </p:oleObj>
                  </mc:Choice>
                  <mc:Fallback>
                    <p:oleObj name="" r:id="rId10" imgW="241300" imgH="177165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0903" y="34085"/>
                            <a:ext cx="716" cy="52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cxnSp>
        <p:nvCxnSpPr>
          <p:cNvPr id="1588" name="直接箭头连接符 1587"/>
          <p:cNvCxnSpPr/>
          <p:nvPr/>
        </p:nvCxnSpPr>
        <p:spPr>
          <a:xfrm>
            <a:off x="25151715" y="7694930"/>
            <a:ext cx="0" cy="6299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89" name="直接箭头连接符 1588"/>
          <p:cNvCxnSpPr/>
          <p:nvPr/>
        </p:nvCxnSpPr>
        <p:spPr>
          <a:xfrm>
            <a:off x="25152350" y="6837680"/>
            <a:ext cx="0" cy="5651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91" name="直接箭头连接符 1590"/>
          <p:cNvCxnSpPr/>
          <p:nvPr/>
        </p:nvCxnSpPr>
        <p:spPr>
          <a:xfrm>
            <a:off x="25161240" y="4579620"/>
            <a:ext cx="0" cy="5651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645" name="组合 1644"/>
          <p:cNvGrpSpPr/>
          <p:nvPr/>
        </p:nvGrpSpPr>
        <p:grpSpPr>
          <a:xfrm>
            <a:off x="26374725" y="7197090"/>
            <a:ext cx="1579880" cy="1229360"/>
            <a:chOff x="28846" y="32391"/>
            <a:chExt cx="2488" cy="1936"/>
          </a:xfrm>
        </p:grpSpPr>
        <p:grpSp>
          <p:nvGrpSpPr>
            <p:cNvPr id="1409" name="组合 1408"/>
            <p:cNvGrpSpPr/>
            <p:nvPr/>
          </p:nvGrpSpPr>
          <p:grpSpPr>
            <a:xfrm>
              <a:off x="29083" y="32391"/>
              <a:ext cx="2109" cy="1489"/>
              <a:chOff x="33464" y="27613"/>
              <a:chExt cx="2109" cy="1489"/>
            </a:xfrm>
          </p:grpSpPr>
          <p:grpSp>
            <p:nvGrpSpPr>
              <p:cNvPr id="1410" name="组合 1409"/>
              <p:cNvGrpSpPr/>
              <p:nvPr/>
            </p:nvGrpSpPr>
            <p:grpSpPr>
              <a:xfrm>
                <a:off x="33464" y="27616"/>
                <a:ext cx="878" cy="1486"/>
                <a:chOff x="11454" y="5794"/>
                <a:chExt cx="878" cy="1486"/>
              </a:xfrm>
            </p:grpSpPr>
            <p:grpSp>
              <p:nvGrpSpPr>
                <p:cNvPr id="1411" name="组合 1410"/>
                <p:cNvGrpSpPr/>
                <p:nvPr/>
              </p:nvGrpSpPr>
              <p:grpSpPr>
                <a:xfrm>
                  <a:off x="11454" y="6396"/>
                  <a:ext cx="878" cy="884"/>
                  <a:chOff x="9139" y="4125"/>
                  <a:chExt cx="878" cy="884"/>
                </a:xfrm>
              </p:grpSpPr>
              <p:sp>
                <p:nvSpPr>
                  <p:cNvPr id="1412" name="立方体 1411"/>
                  <p:cNvSpPr/>
                  <p:nvPr/>
                </p:nvSpPr>
                <p:spPr>
                  <a:xfrm>
                    <a:off x="9627" y="4125"/>
                    <a:ext cx="391" cy="392"/>
                  </a:xfrm>
                  <a:prstGeom prst="cube">
                    <a:avLst>
                      <a:gd name="adj" fmla="val 31698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13" name="立方体 1412"/>
                  <p:cNvSpPr/>
                  <p:nvPr/>
                </p:nvSpPr>
                <p:spPr>
                  <a:xfrm>
                    <a:off x="9530" y="4225"/>
                    <a:ext cx="391" cy="392"/>
                  </a:xfrm>
                  <a:prstGeom prst="cube">
                    <a:avLst>
                      <a:gd name="adj" fmla="val 3042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14" name="立方体 1413"/>
                  <p:cNvSpPr/>
                  <p:nvPr/>
                </p:nvSpPr>
                <p:spPr>
                  <a:xfrm>
                    <a:off x="9436" y="4320"/>
                    <a:ext cx="391" cy="392"/>
                  </a:xfrm>
                  <a:prstGeom prst="cube">
                    <a:avLst>
                      <a:gd name="adj" fmla="val 30676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15" name="立方体 1414"/>
                  <p:cNvSpPr/>
                  <p:nvPr/>
                </p:nvSpPr>
                <p:spPr>
                  <a:xfrm>
                    <a:off x="9339" y="4420"/>
                    <a:ext cx="391" cy="392"/>
                  </a:xfrm>
                  <a:prstGeom prst="cube">
                    <a:avLst>
                      <a:gd name="adj" fmla="val 29909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16" name="立方体 1415"/>
                  <p:cNvSpPr/>
                  <p:nvPr/>
                </p:nvSpPr>
                <p:spPr>
                  <a:xfrm>
                    <a:off x="9236" y="45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17" name="立方体 1416"/>
                  <p:cNvSpPr/>
                  <p:nvPr/>
                </p:nvSpPr>
                <p:spPr>
                  <a:xfrm>
                    <a:off x="9139" y="46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1418" name="直接连接符 1417"/>
                <p:cNvCxnSpPr/>
                <p:nvPr/>
              </p:nvCxnSpPr>
              <p:spPr>
                <a:xfrm flipH="1">
                  <a:off x="11653" y="6524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419" name="直接连接符 1418"/>
                <p:cNvCxnSpPr/>
                <p:nvPr/>
              </p:nvCxnSpPr>
              <p:spPr>
                <a:xfrm flipH="1">
                  <a:off x="11652" y="6524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420" name="直接连接符 1419"/>
                <p:cNvCxnSpPr/>
                <p:nvPr/>
              </p:nvCxnSpPr>
              <p:spPr>
                <a:xfrm flipH="1">
                  <a:off x="11750" y="6396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421" name="直接连接符 1420"/>
                <p:cNvCxnSpPr/>
                <p:nvPr/>
              </p:nvCxnSpPr>
              <p:spPr>
                <a:xfrm flipH="1">
                  <a:off x="11849" y="6305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422" name="直接连接符 1421"/>
                <p:cNvCxnSpPr/>
                <p:nvPr/>
              </p:nvCxnSpPr>
              <p:spPr>
                <a:xfrm flipH="1">
                  <a:off x="11942" y="6196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423" name="直接连接符 1422"/>
                <p:cNvCxnSpPr/>
                <p:nvPr/>
              </p:nvCxnSpPr>
              <p:spPr>
                <a:xfrm flipH="1">
                  <a:off x="12044" y="6101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424" name="直接连接符 1423"/>
                <p:cNvCxnSpPr/>
                <p:nvPr/>
              </p:nvCxnSpPr>
              <p:spPr>
                <a:xfrm flipH="1">
                  <a:off x="12142" y="6032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grpSp>
              <p:nvGrpSpPr>
                <p:cNvPr id="1425" name="组合 1424"/>
                <p:cNvGrpSpPr/>
                <p:nvPr/>
              </p:nvGrpSpPr>
              <p:grpSpPr>
                <a:xfrm>
                  <a:off x="11454" y="5794"/>
                  <a:ext cx="878" cy="884"/>
                  <a:chOff x="9139" y="4125"/>
                  <a:chExt cx="878" cy="884"/>
                </a:xfrm>
              </p:grpSpPr>
              <p:sp>
                <p:nvSpPr>
                  <p:cNvPr id="1426" name="立方体 1425"/>
                  <p:cNvSpPr/>
                  <p:nvPr/>
                </p:nvSpPr>
                <p:spPr>
                  <a:xfrm>
                    <a:off x="9627" y="4125"/>
                    <a:ext cx="391" cy="392"/>
                  </a:xfrm>
                  <a:prstGeom prst="cube">
                    <a:avLst>
                      <a:gd name="adj" fmla="val 31698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27" name="立方体 1426"/>
                  <p:cNvSpPr/>
                  <p:nvPr/>
                </p:nvSpPr>
                <p:spPr>
                  <a:xfrm>
                    <a:off x="9530" y="4225"/>
                    <a:ext cx="391" cy="392"/>
                  </a:xfrm>
                  <a:prstGeom prst="cube">
                    <a:avLst>
                      <a:gd name="adj" fmla="val 30420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28" name="立方体 1427"/>
                  <p:cNvSpPr/>
                  <p:nvPr/>
                </p:nvSpPr>
                <p:spPr>
                  <a:xfrm>
                    <a:off x="9436" y="4320"/>
                    <a:ext cx="391" cy="392"/>
                  </a:xfrm>
                  <a:prstGeom prst="cube">
                    <a:avLst>
                      <a:gd name="adj" fmla="val 30676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29" name="立方体 1428"/>
                  <p:cNvSpPr/>
                  <p:nvPr/>
                </p:nvSpPr>
                <p:spPr>
                  <a:xfrm>
                    <a:off x="9339" y="4420"/>
                    <a:ext cx="391" cy="392"/>
                  </a:xfrm>
                  <a:prstGeom prst="cube">
                    <a:avLst>
                      <a:gd name="adj" fmla="val 29909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30" name="立方体 1429"/>
                  <p:cNvSpPr/>
                  <p:nvPr/>
                </p:nvSpPr>
                <p:spPr>
                  <a:xfrm>
                    <a:off x="9236" y="45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31" name="立方体 1430"/>
                  <p:cNvSpPr/>
                  <p:nvPr/>
                </p:nvSpPr>
                <p:spPr>
                  <a:xfrm>
                    <a:off x="9139" y="46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432" name="组合 1431"/>
              <p:cNvGrpSpPr/>
              <p:nvPr/>
            </p:nvGrpSpPr>
            <p:grpSpPr>
              <a:xfrm>
                <a:off x="33715" y="27615"/>
                <a:ext cx="878" cy="1486"/>
                <a:chOff x="11454" y="5794"/>
                <a:chExt cx="878" cy="1486"/>
              </a:xfrm>
            </p:grpSpPr>
            <p:grpSp>
              <p:nvGrpSpPr>
                <p:cNvPr id="1433" name="组合 1432"/>
                <p:cNvGrpSpPr/>
                <p:nvPr/>
              </p:nvGrpSpPr>
              <p:grpSpPr>
                <a:xfrm>
                  <a:off x="11454" y="6396"/>
                  <a:ext cx="878" cy="884"/>
                  <a:chOff x="9139" y="4125"/>
                  <a:chExt cx="878" cy="884"/>
                </a:xfrm>
              </p:grpSpPr>
              <p:sp>
                <p:nvSpPr>
                  <p:cNvPr id="1434" name="立方体 1433"/>
                  <p:cNvSpPr/>
                  <p:nvPr/>
                </p:nvSpPr>
                <p:spPr>
                  <a:xfrm>
                    <a:off x="9627" y="4125"/>
                    <a:ext cx="391" cy="392"/>
                  </a:xfrm>
                  <a:prstGeom prst="cube">
                    <a:avLst>
                      <a:gd name="adj" fmla="val 31698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35" name="立方体 1434"/>
                  <p:cNvSpPr/>
                  <p:nvPr/>
                </p:nvSpPr>
                <p:spPr>
                  <a:xfrm>
                    <a:off x="9530" y="4225"/>
                    <a:ext cx="391" cy="392"/>
                  </a:xfrm>
                  <a:prstGeom prst="cube">
                    <a:avLst>
                      <a:gd name="adj" fmla="val 3042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36" name="立方体 1435"/>
                  <p:cNvSpPr/>
                  <p:nvPr/>
                </p:nvSpPr>
                <p:spPr>
                  <a:xfrm>
                    <a:off x="9436" y="4320"/>
                    <a:ext cx="391" cy="392"/>
                  </a:xfrm>
                  <a:prstGeom prst="cube">
                    <a:avLst>
                      <a:gd name="adj" fmla="val 30676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37" name="立方体 1436"/>
                  <p:cNvSpPr/>
                  <p:nvPr/>
                </p:nvSpPr>
                <p:spPr>
                  <a:xfrm>
                    <a:off x="9339" y="4420"/>
                    <a:ext cx="391" cy="392"/>
                  </a:xfrm>
                  <a:prstGeom prst="cube">
                    <a:avLst>
                      <a:gd name="adj" fmla="val 29909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38" name="立方体 1437"/>
                  <p:cNvSpPr/>
                  <p:nvPr/>
                </p:nvSpPr>
                <p:spPr>
                  <a:xfrm>
                    <a:off x="9236" y="45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39" name="立方体 1438"/>
                  <p:cNvSpPr/>
                  <p:nvPr/>
                </p:nvSpPr>
                <p:spPr>
                  <a:xfrm>
                    <a:off x="9139" y="46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1440" name="直接连接符 1439"/>
                <p:cNvCxnSpPr/>
                <p:nvPr/>
              </p:nvCxnSpPr>
              <p:spPr>
                <a:xfrm flipH="1">
                  <a:off x="11653" y="6524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441" name="直接连接符 1440"/>
                <p:cNvCxnSpPr/>
                <p:nvPr/>
              </p:nvCxnSpPr>
              <p:spPr>
                <a:xfrm flipH="1">
                  <a:off x="11652" y="6524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442" name="直接连接符 1441"/>
                <p:cNvCxnSpPr/>
                <p:nvPr/>
              </p:nvCxnSpPr>
              <p:spPr>
                <a:xfrm flipH="1">
                  <a:off x="11750" y="6396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443" name="直接连接符 1442"/>
                <p:cNvCxnSpPr/>
                <p:nvPr/>
              </p:nvCxnSpPr>
              <p:spPr>
                <a:xfrm flipH="1">
                  <a:off x="11849" y="6305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444" name="直接连接符 1443"/>
                <p:cNvCxnSpPr/>
                <p:nvPr/>
              </p:nvCxnSpPr>
              <p:spPr>
                <a:xfrm flipH="1">
                  <a:off x="11942" y="6196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445" name="直接连接符 1444"/>
                <p:cNvCxnSpPr/>
                <p:nvPr/>
              </p:nvCxnSpPr>
              <p:spPr>
                <a:xfrm flipH="1">
                  <a:off x="12044" y="6101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446" name="直接连接符 1445"/>
                <p:cNvCxnSpPr/>
                <p:nvPr/>
              </p:nvCxnSpPr>
              <p:spPr>
                <a:xfrm flipH="1">
                  <a:off x="12142" y="6032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grpSp>
              <p:nvGrpSpPr>
                <p:cNvPr id="1447" name="组合 1446"/>
                <p:cNvGrpSpPr/>
                <p:nvPr/>
              </p:nvGrpSpPr>
              <p:grpSpPr>
                <a:xfrm>
                  <a:off x="11454" y="5794"/>
                  <a:ext cx="878" cy="884"/>
                  <a:chOff x="9139" y="4125"/>
                  <a:chExt cx="878" cy="884"/>
                </a:xfrm>
              </p:grpSpPr>
              <p:sp>
                <p:nvSpPr>
                  <p:cNvPr id="1448" name="立方体 1447"/>
                  <p:cNvSpPr/>
                  <p:nvPr/>
                </p:nvSpPr>
                <p:spPr>
                  <a:xfrm>
                    <a:off x="9627" y="4125"/>
                    <a:ext cx="391" cy="392"/>
                  </a:xfrm>
                  <a:prstGeom prst="cube">
                    <a:avLst>
                      <a:gd name="adj" fmla="val 31698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49" name="立方体 1448"/>
                  <p:cNvSpPr/>
                  <p:nvPr/>
                </p:nvSpPr>
                <p:spPr>
                  <a:xfrm>
                    <a:off x="9530" y="4225"/>
                    <a:ext cx="391" cy="392"/>
                  </a:xfrm>
                  <a:prstGeom prst="cube">
                    <a:avLst>
                      <a:gd name="adj" fmla="val 30420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50" name="立方体 1449"/>
                  <p:cNvSpPr/>
                  <p:nvPr/>
                </p:nvSpPr>
                <p:spPr>
                  <a:xfrm>
                    <a:off x="9436" y="4320"/>
                    <a:ext cx="391" cy="392"/>
                  </a:xfrm>
                  <a:prstGeom prst="cube">
                    <a:avLst>
                      <a:gd name="adj" fmla="val 30676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51" name="立方体 1450"/>
                  <p:cNvSpPr/>
                  <p:nvPr/>
                </p:nvSpPr>
                <p:spPr>
                  <a:xfrm>
                    <a:off x="9339" y="4420"/>
                    <a:ext cx="391" cy="392"/>
                  </a:xfrm>
                  <a:prstGeom prst="cube">
                    <a:avLst>
                      <a:gd name="adj" fmla="val 29909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52" name="立方体 1451"/>
                  <p:cNvSpPr/>
                  <p:nvPr/>
                </p:nvSpPr>
                <p:spPr>
                  <a:xfrm>
                    <a:off x="9236" y="45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53" name="立方体 1452"/>
                  <p:cNvSpPr/>
                  <p:nvPr/>
                </p:nvSpPr>
                <p:spPr>
                  <a:xfrm>
                    <a:off x="9139" y="46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454" name="组合 1453"/>
              <p:cNvGrpSpPr/>
              <p:nvPr/>
            </p:nvGrpSpPr>
            <p:grpSpPr>
              <a:xfrm>
                <a:off x="33954" y="27615"/>
                <a:ext cx="878" cy="1486"/>
                <a:chOff x="11454" y="5794"/>
                <a:chExt cx="878" cy="1486"/>
              </a:xfrm>
            </p:grpSpPr>
            <p:grpSp>
              <p:nvGrpSpPr>
                <p:cNvPr id="1455" name="组合 1454"/>
                <p:cNvGrpSpPr/>
                <p:nvPr/>
              </p:nvGrpSpPr>
              <p:grpSpPr>
                <a:xfrm>
                  <a:off x="11454" y="6396"/>
                  <a:ext cx="878" cy="884"/>
                  <a:chOff x="9139" y="4125"/>
                  <a:chExt cx="878" cy="884"/>
                </a:xfrm>
              </p:grpSpPr>
              <p:sp>
                <p:nvSpPr>
                  <p:cNvPr id="1456" name="立方体 1455"/>
                  <p:cNvSpPr/>
                  <p:nvPr/>
                </p:nvSpPr>
                <p:spPr>
                  <a:xfrm>
                    <a:off x="9627" y="4125"/>
                    <a:ext cx="391" cy="392"/>
                  </a:xfrm>
                  <a:prstGeom prst="cube">
                    <a:avLst>
                      <a:gd name="adj" fmla="val 31698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57" name="立方体 1456"/>
                  <p:cNvSpPr/>
                  <p:nvPr/>
                </p:nvSpPr>
                <p:spPr>
                  <a:xfrm>
                    <a:off x="9530" y="4225"/>
                    <a:ext cx="391" cy="392"/>
                  </a:xfrm>
                  <a:prstGeom prst="cube">
                    <a:avLst>
                      <a:gd name="adj" fmla="val 3042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58" name="立方体 1457"/>
                  <p:cNvSpPr/>
                  <p:nvPr/>
                </p:nvSpPr>
                <p:spPr>
                  <a:xfrm>
                    <a:off x="9436" y="4320"/>
                    <a:ext cx="391" cy="392"/>
                  </a:xfrm>
                  <a:prstGeom prst="cube">
                    <a:avLst>
                      <a:gd name="adj" fmla="val 30676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59" name="立方体 1458"/>
                  <p:cNvSpPr/>
                  <p:nvPr/>
                </p:nvSpPr>
                <p:spPr>
                  <a:xfrm>
                    <a:off x="9339" y="4420"/>
                    <a:ext cx="391" cy="392"/>
                  </a:xfrm>
                  <a:prstGeom prst="cube">
                    <a:avLst>
                      <a:gd name="adj" fmla="val 29909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60" name="立方体 1459"/>
                  <p:cNvSpPr/>
                  <p:nvPr/>
                </p:nvSpPr>
                <p:spPr>
                  <a:xfrm>
                    <a:off x="9236" y="45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61" name="立方体 1460"/>
                  <p:cNvSpPr/>
                  <p:nvPr/>
                </p:nvSpPr>
                <p:spPr>
                  <a:xfrm>
                    <a:off x="9139" y="46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1462" name="直接连接符 1461"/>
                <p:cNvCxnSpPr/>
                <p:nvPr/>
              </p:nvCxnSpPr>
              <p:spPr>
                <a:xfrm flipH="1">
                  <a:off x="11653" y="6524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463" name="直接连接符 1462"/>
                <p:cNvCxnSpPr/>
                <p:nvPr/>
              </p:nvCxnSpPr>
              <p:spPr>
                <a:xfrm flipH="1">
                  <a:off x="11652" y="6524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464" name="直接连接符 1463"/>
                <p:cNvCxnSpPr/>
                <p:nvPr/>
              </p:nvCxnSpPr>
              <p:spPr>
                <a:xfrm flipH="1">
                  <a:off x="11750" y="6396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465" name="直接连接符 1464"/>
                <p:cNvCxnSpPr/>
                <p:nvPr/>
              </p:nvCxnSpPr>
              <p:spPr>
                <a:xfrm flipH="1">
                  <a:off x="11849" y="6305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466" name="直接连接符 1465"/>
                <p:cNvCxnSpPr/>
                <p:nvPr/>
              </p:nvCxnSpPr>
              <p:spPr>
                <a:xfrm flipH="1">
                  <a:off x="11942" y="6196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467" name="直接连接符 1466"/>
                <p:cNvCxnSpPr/>
                <p:nvPr/>
              </p:nvCxnSpPr>
              <p:spPr>
                <a:xfrm flipH="1">
                  <a:off x="12044" y="6101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468" name="直接连接符 1467"/>
                <p:cNvCxnSpPr/>
                <p:nvPr/>
              </p:nvCxnSpPr>
              <p:spPr>
                <a:xfrm flipH="1">
                  <a:off x="12142" y="6032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grpSp>
              <p:nvGrpSpPr>
                <p:cNvPr id="1469" name="组合 1468"/>
                <p:cNvGrpSpPr/>
                <p:nvPr/>
              </p:nvGrpSpPr>
              <p:grpSpPr>
                <a:xfrm>
                  <a:off x="11454" y="5794"/>
                  <a:ext cx="878" cy="884"/>
                  <a:chOff x="9139" y="4125"/>
                  <a:chExt cx="878" cy="884"/>
                </a:xfrm>
              </p:grpSpPr>
              <p:sp>
                <p:nvSpPr>
                  <p:cNvPr id="1470" name="立方体 1469"/>
                  <p:cNvSpPr/>
                  <p:nvPr/>
                </p:nvSpPr>
                <p:spPr>
                  <a:xfrm>
                    <a:off x="9627" y="4125"/>
                    <a:ext cx="391" cy="392"/>
                  </a:xfrm>
                  <a:prstGeom prst="cube">
                    <a:avLst>
                      <a:gd name="adj" fmla="val 31698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71" name="立方体 1470"/>
                  <p:cNvSpPr/>
                  <p:nvPr/>
                </p:nvSpPr>
                <p:spPr>
                  <a:xfrm>
                    <a:off x="9530" y="4225"/>
                    <a:ext cx="391" cy="392"/>
                  </a:xfrm>
                  <a:prstGeom prst="cube">
                    <a:avLst>
                      <a:gd name="adj" fmla="val 30420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72" name="立方体 1471"/>
                  <p:cNvSpPr/>
                  <p:nvPr/>
                </p:nvSpPr>
                <p:spPr>
                  <a:xfrm>
                    <a:off x="9436" y="4320"/>
                    <a:ext cx="391" cy="392"/>
                  </a:xfrm>
                  <a:prstGeom prst="cube">
                    <a:avLst>
                      <a:gd name="adj" fmla="val 30676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73" name="立方体 1472"/>
                  <p:cNvSpPr/>
                  <p:nvPr/>
                </p:nvSpPr>
                <p:spPr>
                  <a:xfrm>
                    <a:off x="9339" y="4420"/>
                    <a:ext cx="391" cy="392"/>
                  </a:xfrm>
                  <a:prstGeom prst="cube">
                    <a:avLst>
                      <a:gd name="adj" fmla="val 29909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74" name="立方体 1473"/>
                  <p:cNvSpPr/>
                  <p:nvPr/>
                </p:nvSpPr>
                <p:spPr>
                  <a:xfrm>
                    <a:off x="9236" y="45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75" name="立方体 1474"/>
                  <p:cNvSpPr/>
                  <p:nvPr/>
                </p:nvSpPr>
                <p:spPr>
                  <a:xfrm>
                    <a:off x="9139" y="46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476" name="组合 1475"/>
              <p:cNvGrpSpPr/>
              <p:nvPr/>
            </p:nvGrpSpPr>
            <p:grpSpPr>
              <a:xfrm>
                <a:off x="34205" y="27615"/>
                <a:ext cx="878" cy="1486"/>
                <a:chOff x="11454" y="5794"/>
                <a:chExt cx="878" cy="1486"/>
              </a:xfrm>
            </p:grpSpPr>
            <p:grpSp>
              <p:nvGrpSpPr>
                <p:cNvPr id="1477" name="组合 1476"/>
                <p:cNvGrpSpPr/>
                <p:nvPr/>
              </p:nvGrpSpPr>
              <p:grpSpPr>
                <a:xfrm>
                  <a:off x="11454" y="6396"/>
                  <a:ext cx="878" cy="884"/>
                  <a:chOff x="9139" y="4125"/>
                  <a:chExt cx="878" cy="884"/>
                </a:xfrm>
              </p:grpSpPr>
              <p:sp>
                <p:nvSpPr>
                  <p:cNvPr id="1478" name="立方体 1477"/>
                  <p:cNvSpPr/>
                  <p:nvPr/>
                </p:nvSpPr>
                <p:spPr>
                  <a:xfrm>
                    <a:off x="9627" y="4125"/>
                    <a:ext cx="391" cy="392"/>
                  </a:xfrm>
                  <a:prstGeom prst="cube">
                    <a:avLst>
                      <a:gd name="adj" fmla="val 31698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79" name="立方体 1478"/>
                  <p:cNvSpPr/>
                  <p:nvPr/>
                </p:nvSpPr>
                <p:spPr>
                  <a:xfrm>
                    <a:off x="9530" y="4225"/>
                    <a:ext cx="391" cy="392"/>
                  </a:xfrm>
                  <a:prstGeom prst="cube">
                    <a:avLst>
                      <a:gd name="adj" fmla="val 3042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80" name="立方体 1479"/>
                  <p:cNvSpPr/>
                  <p:nvPr/>
                </p:nvSpPr>
                <p:spPr>
                  <a:xfrm>
                    <a:off x="9436" y="4320"/>
                    <a:ext cx="391" cy="392"/>
                  </a:xfrm>
                  <a:prstGeom prst="cube">
                    <a:avLst>
                      <a:gd name="adj" fmla="val 30676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81" name="立方体 1480"/>
                  <p:cNvSpPr/>
                  <p:nvPr/>
                </p:nvSpPr>
                <p:spPr>
                  <a:xfrm>
                    <a:off x="9339" y="4420"/>
                    <a:ext cx="391" cy="392"/>
                  </a:xfrm>
                  <a:prstGeom prst="cube">
                    <a:avLst>
                      <a:gd name="adj" fmla="val 29909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82" name="立方体 1481"/>
                  <p:cNvSpPr/>
                  <p:nvPr/>
                </p:nvSpPr>
                <p:spPr>
                  <a:xfrm>
                    <a:off x="9236" y="45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83" name="立方体 1482"/>
                  <p:cNvSpPr/>
                  <p:nvPr/>
                </p:nvSpPr>
                <p:spPr>
                  <a:xfrm>
                    <a:off x="9139" y="46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1484" name="直接连接符 1483"/>
                <p:cNvCxnSpPr/>
                <p:nvPr/>
              </p:nvCxnSpPr>
              <p:spPr>
                <a:xfrm flipH="1">
                  <a:off x="11653" y="6524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485" name="直接连接符 1484"/>
                <p:cNvCxnSpPr/>
                <p:nvPr/>
              </p:nvCxnSpPr>
              <p:spPr>
                <a:xfrm flipH="1">
                  <a:off x="11652" y="6524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486" name="直接连接符 1485"/>
                <p:cNvCxnSpPr/>
                <p:nvPr/>
              </p:nvCxnSpPr>
              <p:spPr>
                <a:xfrm flipH="1">
                  <a:off x="11750" y="6396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487" name="直接连接符 1486"/>
                <p:cNvCxnSpPr/>
                <p:nvPr/>
              </p:nvCxnSpPr>
              <p:spPr>
                <a:xfrm flipH="1">
                  <a:off x="11849" y="6305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488" name="直接连接符 1487"/>
                <p:cNvCxnSpPr/>
                <p:nvPr/>
              </p:nvCxnSpPr>
              <p:spPr>
                <a:xfrm flipH="1">
                  <a:off x="11942" y="6196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489" name="直接连接符 1488"/>
                <p:cNvCxnSpPr/>
                <p:nvPr/>
              </p:nvCxnSpPr>
              <p:spPr>
                <a:xfrm flipH="1">
                  <a:off x="12044" y="6101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490" name="直接连接符 1489"/>
                <p:cNvCxnSpPr/>
                <p:nvPr/>
              </p:nvCxnSpPr>
              <p:spPr>
                <a:xfrm flipH="1">
                  <a:off x="12142" y="6032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grpSp>
              <p:nvGrpSpPr>
                <p:cNvPr id="1491" name="组合 1490"/>
                <p:cNvGrpSpPr/>
                <p:nvPr/>
              </p:nvGrpSpPr>
              <p:grpSpPr>
                <a:xfrm>
                  <a:off x="11454" y="5794"/>
                  <a:ext cx="878" cy="884"/>
                  <a:chOff x="9139" y="4125"/>
                  <a:chExt cx="878" cy="884"/>
                </a:xfrm>
              </p:grpSpPr>
              <p:sp>
                <p:nvSpPr>
                  <p:cNvPr id="1492" name="立方体 1491"/>
                  <p:cNvSpPr/>
                  <p:nvPr/>
                </p:nvSpPr>
                <p:spPr>
                  <a:xfrm>
                    <a:off x="9627" y="4125"/>
                    <a:ext cx="391" cy="392"/>
                  </a:xfrm>
                  <a:prstGeom prst="cube">
                    <a:avLst>
                      <a:gd name="adj" fmla="val 31698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93" name="立方体 1492"/>
                  <p:cNvSpPr/>
                  <p:nvPr/>
                </p:nvSpPr>
                <p:spPr>
                  <a:xfrm>
                    <a:off x="9530" y="4225"/>
                    <a:ext cx="391" cy="392"/>
                  </a:xfrm>
                  <a:prstGeom prst="cube">
                    <a:avLst>
                      <a:gd name="adj" fmla="val 30420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94" name="立方体 1493"/>
                  <p:cNvSpPr/>
                  <p:nvPr/>
                </p:nvSpPr>
                <p:spPr>
                  <a:xfrm>
                    <a:off x="9436" y="4320"/>
                    <a:ext cx="391" cy="392"/>
                  </a:xfrm>
                  <a:prstGeom prst="cube">
                    <a:avLst>
                      <a:gd name="adj" fmla="val 30676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95" name="立方体 1494"/>
                  <p:cNvSpPr/>
                  <p:nvPr/>
                </p:nvSpPr>
                <p:spPr>
                  <a:xfrm>
                    <a:off x="9339" y="4420"/>
                    <a:ext cx="391" cy="392"/>
                  </a:xfrm>
                  <a:prstGeom prst="cube">
                    <a:avLst>
                      <a:gd name="adj" fmla="val 29909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96" name="立方体 1495"/>
                  <p:cNvSpPr/>
                  <p:nvPr/>
                </p:nvSpPr>
                <p:spPr>
                  <a:xfrm>
                    <a:off x="9236" y="45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97" name="立方体 1496"/>
                  <p:cNvSpPr/>
                  <p:nvPr/>
                </p:nvSpPr>
                <p:spPr>
                  <a:xfrm>
                    <a:off x="9139" y="46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498" name="组合 1497"/>
              <p:cNvGrpSpPr/>
              <p:nvPr/>
            </p:nvGrpSpPr>
            <p:grpSpPr>
              <a:xfrm>
                <a:off x="34444" y="27614"/>
                <a:ext cx="878" cy="1486"/>
                <a:chOff x="11454" y="5794"/>
                <a:chExt cx="878" cy="1486"/>
              </a:xfrm>
            </p:grpSpPr>
            <p:grpSp>
              <p:nvGrpSpPr>
                <p:cNvPr id="1499" name="组合 1498"/>
                <p:cNvGrpSpPr/>
                <p:nvPr/>
              </p:nvGrpSpPr>
              <p:grpSpPr>
                <a:xfrm>
                  <a:off x="11454" y="6396"/>
                  <a:ext cx="878" cy="884"/>
                  <a:chOff x="9139" y="4125"/>
                  <a:chExt cx="878" cy="884"/>
                </a:xfrm>
              </p:grpSpPr>
              <p:sp>
                <p:nvSpPr>
                  <p:cNvPr id="1500" name="立方体 1499"/>
                  <p:cNvSpPr/>
                  <p:nvPr/>
                </p:nvSpPr>
                <p:spPr>
                  <a:xfrm>
                    <a:off x="9627" y="4125"/>
                    <a:ext cx="391" cy="392"/>
                  </a:xfrm>
                  <a:prstGeom prst="cube">
                    <a:avLst>
                      <a:gd name="adj" fmla="val 31698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01" name="立方体 1500"/>
                  <p:cNvSpPr/>
                  <p:nvPr/>
                </p:nvSpPr>
                <p:spPr>
                  <a:xfrm>
                    <a:off x="9530" y="4225"/>
                    <a:ext cx="391" cy="392"/>
                  </a:xfrm>
                  <a:prstGeom prst="cube">
                    <a:avLst>
                      <a:gd name="adj" fmla="val 3042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02" name="立方体 1501"/>
                  <p:cNvSpPr/>
                  <p:nvPr/>
                </p:nvSpPr>
                <p:spPr>
                  <a:xfrm>
                    <a:off x="9436" y="4320"/>
                    <a:ext cx="391" cy="392"/>
                  </a:xfrm>
                  <a:prstGeom prst="cube">
                    <a:avLst>
                      <a:gd name="adj" fmla="val 30676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03" name="立方体 1502"/>
                  <p:cNvSpPr/>
                  <p:nvPr/>
                </p:nvSpPr>
                <p:spPr>
                  <a:xfrm>
                    <a:off x="9339" y="4420"/>
                    <a:ext cx="391" cy="392"/>
                  </a:xfrm>
                  <a:prstGeom prst="cube">
                    <a:avLst>
                      <a:gd name="adj" fmla="val 29909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04" name="立方体 1503"/>
                  <p:cNvSpPr/>
                  <p:nvPr/>
                </p:nvSpPr>
                <p:spPr>
                  <a:xfrm>
                    <a:off x="9236" y="45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05" name="立方体 1504"/>
                  <p:cNvSpPr/>
                  <p:nvPr/>
                </p:nvSpPr>
                <p:spPr>
                  <a:xfrm>
                    <a:off x="9139" y="46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1506" name="直接连接符 1505"/>
                <p:cNvCxnSpPr/>
                <p:nvPr/>
              </p:nvCxnSpPr>
              <p:spPr>
                <a:xfrm flipH="1">
                  <a:off x="11653" y="6524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507" name="直接连接符 1506"/>
                <p:cNvCxnSpPr/>
                <p:nvPr/>
              </p:nvCxnSpPr>
              <p:spPr>
                <a:xfrm flipH="1">
                  <a:off x="11652" y="6524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508" name="直接连接符 1507"/>
                <p:cNvCxnSpPr/>
                <p:nvPr/>
              </p:nvCxnSpPr>
              <p:spPr>
                <a:xfrm flipH="1">
                  <a:off x="11750" y="6396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509" name="直接连接符 1508"/>
                <p:cNvCxnSpPr/>
                <p:nvPr/>
              </p:nvCxnSpPr>
              <p:spPr>
                <a:xfrm flipH="1">
                  <a:off x="11849" y="6305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510" name="直接连接符 1509"/>
                <p:cNvCxnSpPr/>
                <p:nvPr/>
              </p:nvCxnSpPr>
              <p:spPr>
                <a:xfrm flipH="1">
                  <a:off x="11942" y="6196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511" name="直接连接符 1510"/>
                <p:cNvCxnSpPr/>
                <p:nvPr/>
              </p:nvCxnSpPr>
              <p:spPr>
                <a:xfrm flipH="1">
                  <a:off x="12044" y="6101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512" name="直接连接符 1511"/>
                <p:cNvCxnSpPr/>
                <p:nvPr/>
              </p:nvCxnSpPr>
              <p:spPr>
                <a:xfrm flipH="1">
                  <a:off x="12142" y="6032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grpSp>
              <p:nvGrpSpPr>
                <p:cNvPr id="1513" name="组合 1512"/>
                <p:cNvGrpSpPr/>
                <p:nvPr/>
              </p:nvGrpSpPr>
              <p:grpSpPr>
                <a:xfrm>
                  <a:off x="11454" y="5794"/>
                  <a:ext cx="878" cy="884"/>
                  <a:chOff x="9139" y="4125"/>
                  <a:chExt cx="878" cy="884"/>
                </a:xfrm>
              </p:grpSpPr>
              <p:sp>
                <p:nvSpPr>
                  <p:cNvPr id="1514" name="立方体 1513"/>
                  <p:cNvSpPr/>
                  <p:nvPr/>
                </p:nvSpPr>
                <p:spPr>
                  <a:xfrm>
                    <a:off x="9627" y="4125"/>
                    <a:ext cx="391" cy="392"/>
                  </a:xfrm>
                  <a:prstGeom prst="cube">
                    <a:avLst>
                      <a:gd name="adj" fmla="val 31698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15" name="立方体 1514"/>
                  <p:cNvSpPr/>
                  <p:nvPr/>
                </p:nvSpPr>
                <p:spPr>
                  <a:xfrm>
                    <a:off x="9530" y="4225"/>
                    <a:ext cx="391" cy="392"/>
                  </a:xfrm>
                  <a:prstGeom prst="cube">
                    <a:avLst>
                      <a:gd name="adj" fmla="val 30420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16" name="立方体 1515"/>
                  <p:cNvSpPr/>
                  <p:nvPr/>
                </p:nvSpPr>
                <p:spPr>
                  <a:xfrm>
                    <a:off x="9436" y="4320"/>
                    <a:ext cx="391" cy="392"/>
                  </a:xfrm>
                  <a:prstGeom prst="cube">
                    <a:avLst>
                      <a:gd name="adj" fmla="val 30676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17" name="立方体 1516"/>
                  <p:cNvSpPr/>
                  <p:nvPr/>
                </p:nvSpPr>
                <p:spPr>
                  <a:xfrm>
                    <a:off x="9339" y="4420"/>
                    <a:ext cx="391" cy="392"/>
                  </a:xfrm>
                  <a:prstGeom prst="cube">
                    <a:avLst>
                      <a:gd name="adj" fmla="val 29909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18" name="立方体 1517"/>
                  <p:cNvSpPr/>
                  <p:nvPr/>
                </p:nvSpPr>
                <p:spPr>
                  <a:xfrm>
                    <a:off x="9236" y="45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19" name="立方体 1518"/>
                  <p:cNvSpPr/>
                  <p:nvPr/>
                </p:nvSpPr>
                <p:spPr>
                  <a:xfrm>
                    <a:off x="9139" y="46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520" name="组合 1519"/>
              <p:cNvGrpSpPr/>
              <p:nvPr/>
            </p:nvGrpSpPr>
            <p:grpSpPr>
              <a:xfrm>
                <a:off x="34695" y="27613"/>
                <a:ext cx="878" cy="1486"/>
                <a:chOff x="11454" y="5794"/>
                <a:chExt cx="878" cy="1486"/>
              </a:xfrm>
            </p:grpSpPr>
            <p:grpSp>
              <p:nvGrpSpPr>
                <p:cNvPr id="1521" name="组合 1520"/>
                <p:cNvGrpSpPr/>
                <p:nvPr/>
              </p:nvGrpSpPr>
              <p:grpSpPr>
                <a:xfrm>
                  <a:off x="11454" y="6396"/>
                  <a:ext cx="878" cy="884"/>
                  <a:chOff x="9139" y="4125"/>
                  <a:chExt cx="878" cy="884"/>
                </a:xfrm>
              </p:grpSpPr>
              <p:sp>
                <p:nvSpPr>
                  <p:cNvPr id="1522" name="立方体 1521"/>
                  <p:cNvSpPr/>
                  <p:nvPr/>
                </p:nvSpPr>
                <p:spPr>
                  <a:xfrm>
                    <a:off x="9627" y="4125"/>
                    <a:ext cx="391" cy="392"/>
                  </a:xfrm>
                  <a:prstGeom prst="cube">
                    <a:avLst>
                      <a:gd name="adj" fmla="val 31698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23" name="立方体 1522"/>
                  <p:cNvSpPr/>
                  <p:nvPr/>
                </p:nvSpPr>
                <p:spPr>
                  <a:xfrm>
                    <a:off x="9530" y="4225"/>
                    <a:ext cx="391" cy="392"/>
                  </a:xfrm>
                  <a:prstGeom prst="cube">
                    <a:avLst>
                      <a:gd name="adj" fmla="val 3042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24" name="立方体 1523"/>
                  <p:cNvSpPr/>
                  <p:nvPr/>
                </p:nvSpPr>
                <p:spPr>
                  <a:xfrm>
                    <a:off x="9436" y="4320"/>
                    <a:ext cx="391" cy="392"/>
                  </a:xfrm>
                  <a:prstGeom prst="cube">
                    <a:avLst>
                      <a:gd name="adj" fmla="val 30676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25" name="立方体 1524"/>
                  <p:cNvSpPr/>
                  <p:nvPr/>
                </p:nvSpPr>
                <p:spPr>
                  <a:xfrm>
                    <a:off x="9339" y="4420"/>
                    <a:ext cx="391" cy="392"/>
                  </a:xfrm>
                  <a:prstGeom prst="cube">
                    <a:avLst>
                      <a:gd name="adj" fmla="val 29909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26" name="立方体 1525"/>
                  <p:cNvSpPr/>
                  <p:nvPr/>
                </p:nvSpPr>
                <p:spPr>
                  <a:xfrm>
                    <a:off x="9236" y="45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27" name="立方体 1526"/>
                  <p:cNvSpPr/>
                  <p:nvPr/>
                </p:nvSpPr>
                <p:spPr>
                  <a:xfrm>
                    <a:off x="9139" y="46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1528" name="直接连接符 1527"/>
                <p:cNvCxnSpPr/>
                <p:nvPr/>
              </p:nvCxnSpPr>
              <p:spPr>
                <a:xfrm flipH="1">
                  <a:off x="11653" y="6524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529" name="直接连接符 1528"/>
                <p:cNvCxnSpPr/>
                <p:nvPr/>
              </p:nvCxnSpPr>
              <p:spPr>
                <a:xfrm flipH="1">
                  <a:off x="11652" y="6524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530" name="直接连接符 1529"/>
                <p:cNvCxnSpPr/>
                <p:nvPr/>
              </p:nvCxnSpPr>
              <p:spPr>
                <a:xfrm flipH="1">
                  <a:off x="11750" y="6396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531" name="直接连接符 1530"/>
                <p:cNvCxnSpPr/>
                <p:nvPr/>
              </p:nvCxnSpPr>
              <p:spPr>
                <a:xfrm flipH="1">
                  <a:off x="11849" y="6305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532" name="直接连接符 1531"/>
                <p:cNvCxnSpPr/>
                <p:nvPr/>
              </p:nvCxnSpPr>
              <p:spPr>
                <a:xfrm flipH="1">
                  <a:off x="11942" y="6196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533" name="直接连接符 1532"/>
                <p:cNvCxnSpPr/>
                <p:nvPr/>
              </p:nvCxnSpPr>
              <p:spPr>
                <a:xfrm flipH="1">
                  <a:off x="12044" y="6101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534" name="直接连接符 1533"/>
                <p:cNvCxnSpPr/>
                <p:nvPr/>
              </p:nvCxnSpPr>
              <p:spPr>
                <a:xfrm flipH="1">
                  <a:off x="12142" y="6032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grpSp>
              <p:nvGrpSpPr>
                <p:cNvPr id="1535" name="组合 1534"/>
                <p:cNvGrpSpPr/>
                <p:nvPr/>
              </p:nvGrpSpPr>
              <p:grpSpPr>
                <a:xfrm>
                  <a:off x="11454" y="5794"/>
                  <a:ext cx="878" cy="884"/>
                  <a:chOff x="9139" y="4125"/>
                  <a:chExt cx="878" cy="884"/>
                </a:xfrm>
              </p:grpSpPr>
              <p:sp>
                <p:nvSpPr>
                  <p:cNvPr id="1536" name="立方体 1535"/>
                  <p:cNvSpPr/>
                  <p:nvPr/>
                </p:nvSpPr>
                <p:spPr>
                  <a:xfrm>
                    <a:off x="9627" y="4125"/>
                    <a:ext cx="391" cy="392"/>
                  </a:xfrm>
                  <a:prstGeom prst="cube">
                    <a:avLst>
                      <a:gd name="adj" fmla="val 31698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37" name="立方体 1536"/>
                  <p:cNvSpPr/>
                  <p:nvPr/>
                </p:nvSpPr>
                <p:spPr>
                  <a:xfrm>
                    <a:off x="9530" y="4225"/>
                    <a:ext cx="391" cy="392"/>
                  </a:xfrm>
                  <a:prstGeom prst="cube">
                    <a:avLst>
                      <a:gd name="adj" fmla="val 30420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38" name="立方体 1537"/>
                  <p:cNvSpPr/>
                  <p:nvPr/>
                </p:nvSpPr>
                <p:spPr>
                  <a:xfrm>
                    <a:off x="9436" y="4320"/>
                    <a:ext cx="391" cy="392"/>
                  </a:xfrm>
                  <a:prstGeom prst="cube">
                    <a:avLst>
                      <a:gd name="adj" fmla="val 30676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39" name="立方体 1538"/>
                  <p:cNvSpPr/>
                  <p:nvPr/>
                </p:nvSpPr>
                <p:spPr>
                  <a:xfrm>
                    <a:off x="9339" y="4420"/>
                    <a:ext cx="391" cy="392"/>
                  </a:xfrm>
                  <a:prstGeom prst="cube">
                    <a:avLst>
                      <a:gd name="adj" fmla="val 29909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40" name="立方体 1539"/>
                  <p:cNvSpPr/>
                  <p:nvPr/>
                </p:nvSpPr>
                <p:spPr>
                  <a:xfrm>
                    <a:off x="9236" y="45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41" name="立方体 1540"/>
                  <p:cNvSpPr/>
                  <p:nvPr/>
                </p:nvSpPr>
                <p:spPr>
                  <a:xfrm>
                    <a:off x="9139" y="46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sp>
          <p:nvSpPr>
            <p:cNvPr id="1542" name="文本框 1541"/>
            <p:cNvSpPr txBox="1"/>
            <p:nvPr/>
          </p:nvSpPr>
          <p:spPr>
            <a:xfrm>
              <a:off x="28846" y="33845"/>
              <a:ext cx="248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latin typeface="Times New Roman" panose="02020603050405020304" charset="0"/>
                  <a:cs typeface="Times New Roman" panose="02020603050405020304" charset="0"/>
                </a:rPr>
                <a:t>Feature Interaction</a:t>
              </a:r>
              <a:endParaRPr lang="zh-CN" altLang="en-US" sz="1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1641" name="文本框 1640"/>
          <p:cNvSpPr txBox="1"/>
          <p:nvPr/>
        </p:nvSpPr>
        <p:spPr>
          <a:xfrm>
            <a:off x="26374725" y="11283950"/>
            <a:ext cx="2098040" cy="621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              GlobalScope 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Dependencies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Interaction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25" name="直接连接符 1624"/>
          <p:cNvCxnSpPr/>
          <p:nvPr/>
        </p:nvCxnSpPr>
        <p:spPr>
          <a:xfrm flipV="1">
            <a:off x="25161240" y="8858250"/>
            <a:ext cx="0" cy="1137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629" name="图片 1628" descr="denoised (1)"/>
          <p:cNvPicPr>
            <a:picLocks noChangeAspect="1"/>
          </p:cNvPicPr>
          <p:nvPr/>
        </p:nvPicPr>
        <p:blipFill>
          <a:blip r:embed="rId2"/>
          <a:srcRect l="12479" t="12106" r="25354" b="12384"/>
          <a:stretch>
            <a:fillRect/>
          </a:stretch>
        </p:blipFill>
        <p:spPr>
          <a:xfrm>
            <a:off x="28585795" y="8707120"/>
            <a:ext cx="2647950" cy="1240155"/>
          </a:xfrm>
          <a:prstGeom prst="rect">
            <a:avLst/>
          </a:prstGeom>
        </p:spPr>
      </p:pic>
      <p:grpSp>
        <p:nvGrpSpPr>
          <p:cNvPr id="1630" name="组合 1629"/>
          <p:cNvGrpSpPr/>
          <p:nvPr/>
        </p:nvGrpSpPr>
        <p:grpSpPr>
          <a:xfrm>
            <a:off x="29276720" y="5119134"/>
            <a:ext cx="1323975" cy="1229360"/>
            <a:chOff x="8575" y="619"/>
            <a:chExt cx="2544" cy="2156"/>
          </a:xfrm>
        </p:grpSpPr>
        <p:grpSp>
          <p:nvGrpSpPr>
            <p:cNvPr id="1631" name="组合 1630"/>
            <p:cNvGrpSpPr/>
            <p:nvPr/>
          </p:nvGrpSpPr>
          <p:grpSpPr>
            <a:xfrm>
              <a:off x="8879" y="905"/>
              <a:ext cx="2240" cy="1870"/>
              <a:chOff x="6820" y="965"/>
              <a:chExt cx="2240" cy="1870"/>
            </a:xfrm>
          </p:grpSpPr>
          <p:sp>
            <p:nvSpPr>
              <p:cNvPr id="1632" name="圆角矩形 1631"/>
              <p:cNvSpPr/>
              <p:nvPr/>
            </p:nvSpPr>
            <p:spPr>
              <a:xfrm>
                <a:off x="6820" y="965"/>
                <a:ext cx="2240" cy="18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圆角矩形 1632"/>
              <p:cNvSpPr/>
              <p:nvPr/>
            </p:nvSpPr>
            <p:spPr>
              <a:xfrm>
                <a:off x="6975" y="1177"/>
                <a:ext cx="1904" cy="58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Conv5</a:t>
                </a:r>
                <a:r>
                  <a:rPr lang="zh-CN" altLang="en-US" sz="16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×</a:t>
                </a:r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5</a:t>
                </a:r>
                <a:endParaRPr lang="en-US" altLang="zh-CN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634" name="圆角矩形 1633"/>
              <p:cNvSpPr/>
              <p:nvPr/>
            </p:nvSpPr>
            <p:spPr>
              <a:xfrm>
                <a:off x="6975" y="2060"/>
                <a:ext cx="1904" cy="58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BN-ReLU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635" name="直接箭头连接符 1634"/>
              <p:cNvCxnSpPr>
                <a:stCxn id="1633" idx="2"/>
                <a:endCxn id="1634" idx="0"/>
              </p:cNvCxnSpPr>
              <p:nvPr/>
            </p:nvCxnSpPr>
            <p:spPr>
              <a:xfrm>
                <a:off x="7927" y="1764"/>
                <a:ext cx="0" cy="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636" name="组合 1635"/>
            <p:cNvGrpSpPr/>
            <p:nvPr/>
          </p:nvGrpSpPr>
          <p:grpSpPr>
            <a:xfrm>
              <a:off x="8575" y="619"/>
              <a:ext cx="2240" cy="1870"/>
              <a:chOff x="6820" y="965"/>
              <a:chExt cx="2240" cy="1870"/>
            </a:xfrm>
          </p:grpSpPr>
          <p:sp>
            <p:nvSpPr>
              <p:cNvPr id="1637" name="圆角矩形 1636"/>
              <p:cNvSpPr/>
              <p:nvPr/>
            </p:nvSpPr>
            <p:spPr>
              <a:xfrm>
                <a:off x="6820" y="965"/>
                <a:ext cx="2240" cy="18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圆角矩形 1637"/>
              <p:cNvSpPr/>
              <p:nvPr/>
            </p:nvSpPr>
            <p:spPr>
              <a:xfrm>
                <a:off x="6975" y="1177"/>
                <a:ext cx="1904" cy="58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BN-ReLU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639" name="圆角矩形 1638"/>
              <p:cNvSpPr/>
              <p:nvPr/>
            </p:nvSpPr>
            <p:spPr>
              <a:xfrm>
                <a:off x="6975" y="2060"/>
                <a:ext cx="1904" cy="58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Conv5</a:t>
                </a:r>
                <a:r>
                  <a:rPr lang="zh-CN" alt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×</a:t>
                </a:r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5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640" name="直接箭头连接符 1639"/>
              <p:cNvCxnSpPr>
                <a:stCxn id="1638" idx="2"/>
                <a:endCxn id="1639" idx="0"/>
              </p:cNvCxnSpPr>
              <p:nvPr/>
            </p:nvCxnSpPr>
            <p:spPr>
              <a:xfrm flipV="1">
                <a:off x="7927" y="1764"/>
                <a:ext cx="0" cy="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sp>
        <p:nvSpPr>
          <p:cNvPr id="1681" name="文本框 1680"/>
          <p:cNvSpPr txBox="1"/>
          <p:nvPr/>
        </p:nvSpPr>
        <p:spPr>
          <a:xfrm>
            <a:off x="31478220" y="11461750"/>
            <a:ext cx="2098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Local corner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Interaction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83" name="文本框 1682"/>
          <p:cNvSpPr txBox="1"/>
          <p:nvPr/>
        </p:nvSpPr>
        <p:spPr>
          <a:xfrm>
            <a:off x="24424005" y="11250295"/>
            <a:ext cx="20980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Complex</a:t>
            </a:r>
            <a:endParaRPr lang="en-US" altLang="zh-CN" sz="1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1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GlobalScope MLP</a:t>
            </a:r>
            <a:endParaRPr lang="en-US" altLang="zh-CN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85" name="直接箭头连接符 1684"/>
          <p:cNvCxnSpPr/>
          <p:nvPr/>
        </p:nvCxnSpPr>
        <p:spPr>
          <a:xfrm flipV="1">
            <a:off x="29852620" y="6348730"/>
            <a:ext cx="0" cy="4127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686" name="组合 1685"/>
          <p:cNvGrpSpPr/>
          <p:nvPr/>
        </p:nvGrpSpPr>
        <p:grpSpPr>
          <a:xfrm>
            <a:off x="29292595" y="10394714"/>
            <a:ext cx="1323975" cy="1229360"/>
            <a:chOff x="8575" y="619"/>
            <a:chExt cx="2544" cy="2156"/>
          </a:xfrm>
        </p:grpSpPr>
        <p:grpSp>
          <p:nvGrpSpPr>
            <p:cNvPr id="1687" name="组合 1686"/>
            <p:cNvGrpSpPr/>
            <p:nvPr/>
          </p:nvGrpSpPr>
          <p:grpSpPr>
            <a:xfrm>
              <a:off x="8879" y="905"/>
              <a:ext cx="2240" cy="1870"/>
              <a:chOff x="6820" y="965"/>
              <a:chExt cx="2240" cy="1870"/>
            </a:xfrm>
          </p:grpSpPr>
          <p:sp>
            <p:nvSpPr>
              <p:cNvPr id="1688" name="圆角矩形 1687"/>
              <p:cNvSpPr/>
              <p:nvPr/>
            </p:nvSpPr>
            <p:spPr>
              <a:xfrm>
                <a:off x="6820" y="965"/>
                <a:ext cx="2240" cy="18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圆角矩形 1688"/>
              <p:cNvSpPr/>
              <p:nvPr/>
            </p:nvSpPr>
            <p:spPr>
              <a:xfrm>
                <a:off x="6975" y="1177"/>
                <a:ext cx="1904" cy="58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Conv5</a:t>
                </a:r>
                <a:r>
                  <a:rPr lang="zh-CN" altLang="en-US" sz="16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×</a:t>
                </a:r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5</a:t>
                </a:r>
                <a:endParaRPr lang="en-US" altLang="zh-CN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690" name="圆角矩形 1689"/>
              <p:cNvSpPr/>
              <p:nvPr/>
            </p:nvSpPr>
            <p:spPr>
              <a:xfrm>
                <a:off x="6975" y="2060"/>
                <a:ext cx="1904" cy="58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BN-ReLU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691" name="直接箭头连接符 1690"/>
              <p:cNvCxnSpPr>
                <a:stCxn id="1689" idx="2"/>
                <a:endCxn id="1690" idx="0"/>
              </p:cNvCxnSpPr>
              <p:nvPr/>
            </p:nvCxnSpPr>
            <p:spPr>
              <a:xfrm>
                <a:off x="7927" y="1764"/>
                <a:ext cx="0" cy="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692" name="组合 1691"/>
            <p:cNvGrpSpPr/>
            <p:nvPr/>
          </p:nvGrpSpPr>
          <p:grpSpPr>
            <a:xfrm>
              <a:off x="8575" y="619"/>
              <a:ext cx="2240" cy="1870"/>
              <a:chOff x="6820" y="965"/>
              <a:chExt cx="2240" cy="1870"/>
            </a:xfrm>
          </p:grpSpPr>
          <p:sp>
            <p:nvSpPr>
              <p:cNvPr id="1693" name="圆角矩形 1692"/>
              <p:cNvSpPr/>
              <p:nvPr/>
            </p:nvSpPr>
            <p:spPr>
              <a:xfrm>
                <a:off x="6820" y="965"/>
                <a:ext cx="2240" cy="18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圆角矩形 1693"/>
              <p:cNvSpPr/>
              <p:nvPr/>
            </p:nvSpPr>
            <p:spPr>
              <a:xfrm>
                <a:off x="6975" y="1177"/>
                <a:ext cx="1904" cy="58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Conv1</a:t>
                </a:r>
                <a:r>
                  <a:rPr lang="zh-CN" alt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×</a:t>
                </a:r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1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695" name="圆角矩形 1694"/>
              <p:cNvSpPr/>
              <p:nvPr/>
            </p:nvSpPr>
            <p:spPr>
              <a:xfrm>
                <a:off x="6975" y="2060"/>
                <a:ext cx="1904" cy="58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Concat</a:t>
                </a:r>
                <a:endParaRPr 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696" name="直接箭头连接符 1695"/>
              <p:cNvCxnSpPr>
                <a:stCxn id="1694" idx="2"/>
                <a:endCxn id="1695" idx="0"/>
              </p:cNvCxnSpPr>
              <p:nvPr/>
            </p:nvCxnSpPr>
            <p:spPr>
              <a:xfrm flipV="1">
                <a:off x="7927" y="1764"/>
                <a:ext cx="0" cy="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98" name="直接箭头连接符 1697"/>
          <p:cNvCxnSpPr/>
          <p:nvPr/>
        </p:nvCxnSpPr>
        <p:spPr>
          <a:xfrm flipH="1">
            <a:off x="30612715" y="10935335"/>
            <a:ext cx="9867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01" name="直接箭头连接符 1700"/>
          <p:cNvCxnSpPr/>
          <p:nvPr/>
        </p:nvCxnSpPr>
        <p:spPr>
          <a:xfrm flipV="1">
            <a:off x="28252420" y="10928985"/>
            <a:ext cx="1040130" cy="63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02" name="直接箭头连接符 1701"/>
          <p:cNvCxnSpPr/>
          <p:nvPr/>
        </p:nvCxnSpPr>
        <p:spPr>
          <a:xfrm flipV="1">
            <a:off x="29852620" y="9958705"/>
            <a:ext cx="0" cy="4127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973" name="组合 972"/>
          <p:cNvGrpSpPr/>
          <p:nvPr/>
        </p:nvGrpSpPr>
        <p:grpSpPr>
          <a:xfrm>
            <a:off x="24424005" y="11950065"/>
            <a:ext cx="10996930" cy="928370"/>
            <a:chOff x="19843" y="28446"/>
            <a:chExt cx="17318" cy="1462"/>
          </a:xfrm>
        </p:grpSpPr>
        <p:sp>
          <p:nvSpPr>
            <p:cNvPr id="1904" name="矩形 1903"/>
            <p:cNvSpPr/>
            <p:nvPr/>
          </p:nvSpPr>
          <p:spPr>
            <a:xfrm>
              <a:off x="19843" y="28446"/>
              <a:ext cx="17318" cy="1462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0000"/>
              </a:schemeClr>
            </a:solidFill>
            <a:ln w="19050" cmpd="sng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12" name="组合 1911"/>
            <p:cNvGrpSpPr/>
            <p:nvPr/>
          </p:nvGrpSpPr>
          <p:grpSpPr>
            <a:xfrm>
              <a:off x="23512" y="29211"/>
              <a:ext cx="4966" cy="580"/>
              <a:chOff x="26182" y="40053"/>
              <a:chExt cx="4966" cy="580"/>
            </a:xfrm>
          </p:grpSpPr>
          <p:grpSp>
            <p:nvGrpSpPr>
              <p:cNvPr id="1906" name="组合 1905"/>
              <p:cNvGrpSpPr/>
              <p:nvPr/>
            </p:nvGrpSpPr>
            <p:grpSpPr>
              <a:xfrm>
                <a:off x="26182" y="40120"/>
                <a:ext cx="857" cy="513"/>
                <a:chOff x="30736" y="34046"/>
                <a:chExt cx="1205" cy="722"/>
              </a:xfrm>
            </p:grpSpPr>
            <p:sp>
              <p:nvSpPr>
                <p:cNvPr id="1985" name="流程图: 可选过程 1984"/>
                <p:cNvSpPr/>
                <p:nvPr/>
              </p:nvSpPr>
              <p:spPr>
                <a:xfrm>
                  <a:off x="30903" y="34164"/>
                  <a:ext cx="1038" cy="604"/>
                </a:xfrm>
                <a:prstGeom prst="flowChartAlternateProcess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907" name="流程图: 可选过程 1906"/>
                <p:cNvSpPr/>
                <p:nvPr/>
              </p:nvSpPr>
              <p:spPr>
                <a:xfrm>
                  <a:off x="30736" y="34046"/>
                  <a:ext cx="1038" cy="604"/>
                </a:xfrm>
                <a:prstGeom prst="flowChartAlternateProcess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graphicFrame>
              <p:nvGraphicFramePr>
                <p:cNvPr id="1908" name="对象 1907">
                  <a:hlinkClick r:id="" action="ppaction://ole?verb=0"/>
                </p:cNvPr>
                <p:cNvGraphicFramePr>
                  <a:graphicFrameLocks noChangeAspect="1"/>
                </p:cNvGraphicFramePr>
                <p:nvPr/>
              </p:nvGraphicFramePr>
              <p:xfrm>
                <a:off x="30903" y="34086"/>
                <a:ext cx="716" cy="5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" name="" r:id="rId11" imgW="241300" imgH="177165" progId="Equation.KSEE3">
                        <p:embed/>
                      </p:oleObj>
                    </mc:Choice>
                    <mc:Fallback>
                      <p:oleObj name="" r:id="rId11" imgW="241300" imgH="177165" progId="Equation.KSEE3">
                        <p:embed/>
                        <p:pic>
                          <p:nvPicPr>
                            <p:cNvPr id="0" name="图片 1024"/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0903" y="34086"/>
                              <a:ext cx="716" cy="52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911" name="文本框 1910"/>
              <p:cNvSpPr txBox="1"/>
              <p:nvPr/>
            </p:nvSpPr>
            <p:spPr>
              <a:xfrm>
                <a:off x="26871" y="40053"/>
                <a:ext cx="427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 Context Boradcasting</a:t>
                </a:r>
                <a:endParaRPr lang="en-US" altLang="zh-CN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1913" name="组合 1912"/>
            <p:cNvGrpSpPr/>
            <p:nvPr/>
          </p:nvGrpSpPr>
          <p:grpSpPr>
            <a:xfrm>
              <a:off x="20045" y="29211"/>
              <a:ext cx="4966" cy="580"/>
              <a:chOff x="26182" y="40053"/>
              <a:chExt cx="4966" cy="580"/>
            </a:xfrm>
          </p:grpSpPr>
          <p:grpSp>
            <p:nvGrpSpPr>
              <p:cNvPr id="1914" name="组合 1913"/>
              <p:cNvGrpSpPr/>
              <p:nvPr/>
            </p:nvGrpSpPr>
            <p:grpSpPr>
              <a:xfrm>
                <a:off x="26182" y="40120"/>
                <a:ext cx="835" cy="513"/>
                <a:chOff x="30736" y="34046"/>
                <a:chExt cx="1174" cy="722"/>
              </a:xfrm>
            </p:grpSpPr>
            <p:sp>
              <p:nvSpPr>
                <p:cNvPr id="1984" name="流程图: 可选过程 1983"/>
                <p:cNvSpPr/>
                <p:nvPr/>
              </p:nvSpPr>
              <p:spPr>
                <a:xfrm>
                  <a:off x="30872" y="34164"/>
                  <a:ext cx="1038" cy="604"/>
                </a:xfrm>
                <a:prstGeom prst="flowChartAlternateProcess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915" name="流程图: 可选过程 1914"/>
                <p:cNvSpPr/>
                <p:nvPr/>
              </p:nvSpPr>
              <p:spPr>
                <a:xfrm>
                  <a:off x="30736" y="34046"/>
                  <a:ext cx="1038" cy="604"/>
                </a:xfrm>
                <a:prstGeom prst="flowChartAlternateProcess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graphicFrame>
              <p:nvGraphicFramePr>
                <p:cNvPr id="1916" name="对象 1915">
                  <a:hlinkClick r:id="" action="ppaction://ole?verb=0"/>
                </p:cNvPr>
                <p:cNvGraphicFramePr>
                  <a:graphicFrameLocks noChangeAspect="1"/>
                </p:cNvGraphicFramePr>
                <p:nvPr/>
              </p:nvGraphicFramePr>
              <p:xfrm>
                <a:off x="31054" y="34086"/>
                <a:ext cx="415" cy="5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" name="" r:id="rId13" imgW="139700" imgH="177165" progId="Equation.KSEE3">
                        <p:embed/>
                      </p:oleObj>
                    </mc:Choice>
                    <mc:Fallback>
                      <p:oleObj name="" r:id="rId13" imgW="139700" imgH="177165" progId="Equation.KSEE3">
                        <p:embed/>
                        <p:pic>
                          <p:nvPicPr>
                            <p:cNvPr id="0" name="图片 1024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054" y="34086"/>
                              <a:ext cx="415" cy="52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918" name="文本框 1917"/>
              <p:cNvSpPr txBox="1"/>
              <p:nvPr/>
            </p:nvSpPr>
            <p:spPr>
              <a:xfrm>
                <a:off x="26871" y="40053"/>
                <a:ext cx="427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 Scaling Factors</a:t>
                </a:r>
                <a:endParaRPr lang="en-US" altLang="zh-CN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1967" name="组合 1966"/>
            <p:cNvGrpSpPr/>
            <p:nvPr/>
          </p:nvGrpSpPr>
          <p:grpSpPr>
            <a:xfrm>
              <a:off x="27894" y="29211"/>
              <a:ext cx="5739" cy="580"/>
              <a:chOff x="35819" y="42422"/>
              <a:chExt cx="5739" cy="580"/>
            </a:xfrm>
          </p:grpSpPr>
          <p:sp>
            <p:nvSpPr>
              <p:cNvPr id="1931" name="文本框 1930"/>
              <p:cNvSpPr txBox="1"/>
              <p:nvPr/>
            </p:nvSpPr>
            <p:spPr>
              <a:xfrm>
                <a:off x="36190" y="42422"/>
                <a:ext cx="536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Channel-wise Multiplication</a:t>
                </a:r>
                <a:endParaRPr lang="en-US" altLang="zh-CN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pSp>
            <p:nvGrpSpPr>
              <p:cNvPr id="1956" name="组合 1955"/>
              <p:cNvGrpSpPr/>
              <p:nvPr/>
            </p:nvGrpSpPr>
            <p:grpSpPr>
              <a:xfrm>
                <a:off x="35819" y="42464"/>
                <a:ext cx="434" cy="434"/>
                <a:chOff x="39307" y="42400"/>
                <a:chExt cx="434" cy="434"/>
              </a:xfrm>
            </p:grpSpPr>
            <p:sp>
              <p:nvSpPr>
                <p:cNvPr id="1952" name="椭圆 1951"/>
                <p:cNvSpPr/>
                <p:nvPr/>
              </p:nvSpPr>
              <p:spPr>
                <a:xfrm>
                  <a:off x="39307" y="42400"/>
                  <a:ext cx="435" cy="435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53" name="直接连接符 1952"/>
                <p:cNvCxnSpPr/>
                <p:nvPr/>
              </p:nvCxnSpPr>
              <p:spPr>
                <a:xfrm>
                  <a:off x="39371" y="42464"/>
                  <a:ext cx="307" cy="30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954" name="直接连接符 1953"/>
                <p:cNvCxnSpPr/>
                <p:nvPr/>
              </p:nvCxnSpPr>
              <p:spPr>
                <a:xfrm flipH="1">
                  <a:off x="39371" y="42460"/>
                  <a:ext cx="307" cy="30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91" name="组合 1990"/>
            <p:cNvGrpSpPr/>
            <p:nvPr/>
          </p:nvGrpSpPr>
          <p:grpSpPr>
            <a:xfrm>
              <a:off x="20045" y="28546"/>
              <a:ext cx="7504" cy="580"/>
              <a:chOff x="25976" y="39976"/>
              <a:chExt cx="7504" cy="580"/>
            </a:xfrm>
          </p:grpSpPr>
          <p:grpSp>
            <p:nvGrpSpPr>
              <p:cNvPr id="1969" name="组合 1968"/>
              <p:cNvGrpSpPr/>
              <p:nvPr/>
            </p:nvGrpSpPr>
            <p:grpSpPr>
              <a:xfrm>
                <a:off x="25976" y="39976"/>
                <a:ext cx="7504" cy="580"/>
                <a:chOff x="26182" y="40053"/>
                <a:chExt cx="7504" cy="580"/>
              </a:xfrm>
            </p:grpSpPr>
            <p:sp>
              <p:nvSpPr>
                <p:cNvPr id="1971" name="流程图: 可选过程 1970"/>
                <p:cNvSpPr/>
                <p:nvPr/>
              </p:nvSpPr>
              <p:spPr>
                <a:xfrm>
                  <a:off x="26182" y="40120"/>
                  <a:ext cx="738" cy="429"/>
                </a:xfrm>
                <a:prstGeom prst="flowChartAlternateProcess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974" name="文本框 1973"/>
                <p:cNvSpPr txBox="1"/>
                <p:nvPr/>
              </p:nvSpPr>
              <p:spPr>
                <a:xfrm>
                  <a:off x="26871" y="40053"/>
                  <a:ext cx="681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>
                      <a:latin typeface="Times New Roman" panose="02020603050405020304" charset="0"/>
                      <a:cs typeface="Times New Roman" panose="02020603050405020304" charset="0"/>
                    </a:rPr>
                    <a:t>Real Domain Feature Extraction Unit</a:t>
                  </a:r>
                  <a:endParaRPr lang="en-US" altLang="zh-CN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graphicFrame>
            <p:nvGraphicFramePr>
              <p:cNvPr id="1987" name="对象 1986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26163" y="40088"/>
              <a:ext cx="387" cy="3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" name="" r:id="rId15" imgW="152400" imgH="139700" progId="Equation.KSEE3">
                      <p:embed/>
                    </p:oleObj>
                  </mc:Choice>
                  <mc:Fallback>
                    <p:oleObj name="" r:id="rId15" imgW="152400" imgH="139700" progId="Equation.KSEE3">
                      <p:embed/>
                      <p:pic>
                        <p:nvPicPr>
                          <p:cNvPr id="0" name="图片 1987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26163" y="40088"/>
                            <a:ext cx="387" cy="35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92" name="组合 1991"/>
            <p:cNvGrpSpPr/>
            <p:nvPr/>
          </p:nvGrpSpPr>
          <p:grpSpPr>
            <a:xfrm>
              <a:off x="27759" y="28546"/>
              <a:ext cx="7504" cy="580"/>
              <a:chOff x="33690" y="39976"/>
              <a:chExt cx="7504" cy="580"/>
            </a:xfrm>
          </p:grpSpPr>
          <p:grpSp>
            <p:nvGrpSpPr>
              <p:cNvPr id="1981" name="组合 1980"/>
              <p:cNvGrpSpPr/>
              <p:nvPr/>
            </p:nvGrpSpPr>
            <p:grpSpPr>
              <a:xfrm>
                <a:off x="33690" y="39976"/>
                <a:ext cx="7504" cy="580"/>
                <a:chOff x="26182" y="40053"/>
                <a:chExt cx="7504" cy="580"/>
              </a:xfrm>
            </p:grpSpPr>
            <p:sp>
              <p:nvSpPr>
                <p:cNvPr id="1982" name="流程图: 可选过程 1981"/>
                <p:cNvSpPr/>
                <p:nvPr/>
              </p:nvSpPr>
              <p:spPr>
                <a:xfrm>
                  <a:off x="26182" y="40120"/>
                  <a:ext cx="738" cy="429"/>
                </a:xfrm>
                <a:prstGeom prst="flowChartAlternateProcess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983" name="文本框 1982"/>
                <p:cNvSpPr txBox="1"/>
                <p:nvPr/>
              </p:nvSpPr>
              <p:spPr>
                <a:xfrm>
                  <a:off x="26871" y="40053"/>
                  <a:ext cx="681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>
                      <a:latin typeface="Times New Roman" panose="02020603050405020304" charset="0"/>
                      <a:cs typeface="Times New Roman" panose="02020603050405020304" charset="0"/>
                    </a:rPr>
                    <a:t>Imaginary Domain Feature Extraction Unit</a:t>
                  </a:r>
                  <a:endParaRPr lang="en-US" altLang="zh-CN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graphicFrame>
            <p:nvGraphicFramePr>
              <p:cNvPr id="1989" name="对象 1988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33873" y="40088"/>
              <a:ext cx="387" cy="3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" name="" r:id="rId17" imgW="152400" imgH="139700" progId="Equation.KSEE3">
                      <p:embed/>
                    </p:oleObj>
                  </mc:Choice>
                  <mc:Fallback>
                    <p:oleObj name="" r:id="rId17" imgW="152400" imgH="139700" progId="Equation.KSEE3">
                      <p:embed/>
                      <p:pic>
                        <p:nvPicPr>
                          <p:cNvPr id="0" name="图片 1987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33873" y="40088"/>
                            <a:ext cx="387" cy="35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8" name="组合 67"/>
          <p:cNvGrpSpPr/>
          <p:nvPr/>
        </p:nvGrpSpPr>
        <p:grpSpPr>
          <a:xfrm>
            <a:off x="25167590" y="9380220"/>
            <a:ext cx="3011805" cy="2157095"/>
            <a:chOff x="26945" y="35829"/>
            <a:chExt cx="4743" cy="3397"/>
          </a:xfrm>
        </p:grpSpPr>
        <p:sp>
          <p:nvSpPr>
            <p:cNvPr id="1595" name="立方体 1594"/>
            <p:cNvSpPr/>
            <p:nvPr/>
          </p:nvSpPr>
          <p:spPr>
            <a:xfrm>
              <a:off x="29972" y="35829"/>
              <a:ext cx="1716" cy="1753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6" name="立方体 1595"/>
            <p:cNvSpPr/>
            <p:nvPr/>
          </p:nvSpPr>
          <p:spPr>
            <a:xfrm>
              <a:off x="29908" y="35891"/>
              <a:ext cx="1716" cy="1753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立方体 1596"/>
            <p:cNvSpPr/>
            <p:nvPr/>
          </p:nvSpPr>
          <p:spPr>
            <a:xfrm>
              <a:off x="29843" y="35960"/>
              <a:ext cx="1716" cy="1753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立方体 1597"/>
            <p:cNvSpPr/>
            <p:nvPr/>
          </p:nvSpPr>
          <p:spPr>
            <a:xfrm>
              <a:off x="29779" y="36023"/>
              <a:ext cx="1716" cy="1753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立方体 1598"/>
            <p:cNvSpPr/>
            <p:nvPr/>
          </p:nvSpPr>
          <p:spPr>
            <a:xfrm>
              <a:off x="29710" y="36089"/>
              <a:ext cx="1716" cy="1753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立方体 1599"/>
            <p:cNvSpPr/>
            <p:nvPr/>
          </p:nvSpPr>
          <p:spPr>
            <a:xfrm>
              <a:off x="29646" y="36152"/>
              <a:ext cx="1716" cy="1753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/>
            <p:nvPr/>
          </p:nvSpPr>
          <p:spPr>
            <a:xfrm>
              <a:off x="29460" y="36068"/>
              <a:ext cx="2035" cy="201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06" name="直接连接符 1605"/>
            <p:cNvCxnSpPr/>
            <p:nvPr/>
          </p:nvCxnSpPr>
          <p:spPr>
            <a:xfrm flipH="1">
              <a:off x="29827" y="37607"/>
              <a:ext cx="1161" cy="122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07" name="直接连接符 1606"/>
            <p:cNvCxnSpPr/>
            <p:nvPr/>
          </p:nvCxnSpPr>
          <p:spPr>
            <a:xfrm flipH="1">
              <a:off x="29827" y="37022"/>
              <a:ext cx="1161" cy="122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08" name="直接连接符 1607"/>
            <p:cNvCxnSpPr/>
            <p:nvPr/>
          </p:nvCxnSpPr>
          <p:spPr>
            <a:xfrm flipH="1">
              <a:off x="29843" y="36488"/>
              <a:ext cx="1161" cy="122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09" name="直接连接符 1608"/>
            <p:cNvCxnSpPr/>
            <p:nvPr/>
          </p:nvCxnSpPr>
          <p:spPr>
            <a:xfrm flipH="1">
              <a:off x="29301" y="36488"/>
              <a:ext cx="1161" cy="122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10" name="直接连接符 1609"/>
            <p:cNvCxnSpPr/>
            <p:nvPr/>
          </p:nvCxnSpPr>
          <p:spPr>
            <a:xfrm flipH="1">
              <a:off x="28746" y="36488"/>
              <a:ext cx="1161" cy="122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611" name="棱台 1610"/>
            <p:cNvSpPr/>
            <p:nvPr/>
          </p:nvSpPr>
          <p:spPr>
            <a:xfrm>
              <a:off x="30332" y="36936"/>
              <a:ext cx="274" cy="280"/>
            </a:xfrm>
            <a:prstGeom prst="bevel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mpd="sng">
              <a:noFill/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26" name="直接箭头连接符 1625"/>
            <p:cNvCxnSpPr/>
            <p:nvPr/>
          </p:nvCxnSpPr>
          <p:spPr>
            <a:xfrm flipV="1">
              <a:off x="26945" y="36771"/>
              <a:ext cx="1483" cy="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01" name="直接连接符 1600"/>
            <p:cNvCxnSpPr/>
            <p:nvPr/>
          </p:nvCxnSpPr>
          <p:spPr>
            <a:xfrm flipV="1">
              <a:off x="29654" y="36764"/>
              <a:ext cx="1646" cy="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02" name="直接连接符 1601"/>
            <p:cNvCxnSpPr/>
            <p:nvPr/>
          </p:nvCxnSpPr>
          <p:spPr>
            <a:xfrm flipV="1">
              <a:off x="29654" y="37331"/>
              <a:ext cx="1646" cy="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03" name="直接连接符 1602"/>
            <p:cNvCxnSpPr/>
            <p:nvPr/>
          </p:nvCxnSpPr>
          <p:spPr>
            <a:xfrm rot="16200000" flipV="1">
              <a:off x="29374" y="37059"/>
              <a:ext cx="1682" cy="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04" name="直接连接符 1603"/>
            <p:cNvCxnSpPr/>
            <p:nvPr/>
          </p:nvCxnSpPr>
          <p:spPr>
            <a:xfrm flipH="1" flipV="1">
              <a:off x="30770" y="36212"/>
              <a:ext cx="10" cy="170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993" name="组合 1992"/>
            <p:cNvGrpSpPr/>
            <p:nvPr/>
          </p:nvGrpSpPr>
          <p:grpSpPr>
            <a:xfrm>
              <a:off x="28297" y="37022"/>
              <a:ext cx="2226" cy="2204"/>
              <a:chOff x="28297" y="37022"/>
              <a:chExt cx="2226" cy="2204"/>
            </a:xfrm>
          </p:grpSpPr>
          <p:grpSp>
            <p:nvGrpSpPr>
              <p:cNvPr id="1612" name="组合 1611"/>
              <p:cNvGrpSpPr/>
              <p:nvPr/>
            </p:nvGrpSpPr>
            <p:grpSpPr>
              <a:xfrm>
                <a:off x="28297" y="37022"/>
                <a:ext cx="2226" cy="2205"/>
                <a:chOff x="29646" y="32193"/>
                <a:chExt cx="2475" cy="2400"/>
              </a:xfrm>
            </p:grpSpPr>
            <p:sp>
              <p:nvSpPr>
                <p:cNvPr id="1613" name="立方体 1612"/>
                <p:cNvSpPr/>
                <p:nvPr/>
              </p:nvSpPr>
              <p:spPr>
                <a:xfrm>
                  <a:off x="30213" y="32193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14" name="立方体 1613"/>
                <p:cNvSpPr/>
                <p:nvPr/>
              </p:nvSpPr>
              <p:spPr>
                <a:xfrm>
                  <a:off x="30142" y="32261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15" name="立方体 1614"/>
                <p:cNvSpPr/>
                <p:nvPr/>
              </p:nvSpPr>
              <p:spPr>
                <a:xfrm>
                  <a:off x="30070" y="3233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16" name="立方体 1615"/>
                <p:cNvSpPr/>
                <p:nvPr/>
              </p:nvSpPr>
              <p:spPr>
                <a:xfrm>
                  <a:off x="29999" y="3240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17" name="立方体 1616"/>
                <p:cNvSpPr/>
                <p:nvPr/>
              </p:nvSpPr>
              <p:spPr>
                <a:xfrm>
                  <a:off x="29922" y="3247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18" name="立方体 1617"/>
                <p:cNvSpPr/>
                <p:nvPr/>
              </p:nvSpPr>
              <p:spPr>
                <a:xfrm>
                  <a:off x="29851" y="3254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23" name="椭圆 1622"/>
                <p:cNvSpPr/>
                <p:nvPr/>
              </p:nvSpPr>
              <p:spPr>
                <a:xfrm>
                  <a:off x="29646" y="32404"/>
                  <a:ext cx="2262" cy="218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619" name="直接连接符 1618"/>
                <p:cNvCxnSpPr/>
                <p:nvPr/>
              </p:nvCxnSpPr>
              <p:spPr>
                <a:xfrm flipV="1">
                  <a:off x="29860" y="3321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620" name="直接连接符 1619"/>
                <p:cNvCxnSpPr/>
                <p:nvPr/>
              </p:nvCxnSpPr>
              <p:spPr>
                <a:xfrm flipV="1">
                  <a:off x="29860" y="33828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621" name="直接连接符 1620"/>
                <p:cNvCxnSpPr/>
                <p:nvPr/>
              </p:nvCxnSpPr>
              <p:spPr>
                <a:xfrm rot="16200000" flipV="1">
                  <a:off x="29568" y="3353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622" name="直接连接符 1621"/>
                <p:cNvCxnSpPr/>
                <p:nvPr/>
              </p:nvCxnSpPr>
              <p:spPr>
                <a:xfrm flipH="1" flipV="1">
                  <a:off x="31100" y="32610"/>
                  <a:ext cx="11" cy="185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24" name="棱台 1623"/>
              <p:cNvSpPr/>
              <p:nvPr/>
            </p:nvSpPr>
            <p:spPr>
              <a:xfrm>
                <a:off x="29190" y="38080"/>
                <a:ext cx="274" cy="280"/>
              </a:xfrm>
              <a:prstGeom prst="bevel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 cmpd="sng">
                <a:noFill/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7" name="组合 66"/>
          <p:cNvGrpSpPr/>
          <p:nvPr/>
        </p:nvGrpSpPr>
        <p:grpSpPr>
          <a:xfrm>
            <a:off x="5809615" y="13352145"/>
            <a:ext cx="5821680" cy="3672205"/>
            <a:chOff x="15260" y="31367"/>
            <a:chExt cx="9168" cy="5783"/>
          </a:xfrm>
        </p:grpSpPr>
        <p:sp>
          <p:nvSpPr>
            <p:cNvPr id="16" name="文本框 15"/>
            <p:cNvSpPr txBox="1"/>
            <p:nvPr/>
          </p:nvSpPr>
          <p:spPr>
            <a:xfrm rot="18900000">
              <a:off x="15260" y="31535"/>
              <a:ext cx="282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I</a:t>
              </a:r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nput Tokens X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15811" y="31367"/>
              <a:ext cx="8617" cy="5783"/>
              <a:chOff x="14878" y="31626"/>
              <a:chExt cx="8617" cy="5783"/>
            </a:xfrm>
          </p:grpSpPr>
          <p:cxnSp>
            <p:nvCxnSpPr>
              <p:cNvPr id="55" name="直接连接符 54"/>
              <p:cNvCxnSpPr/>
              <p:nvPr/>
            </p:nvCxnSpPr>
            <p:spPr>
              <a:xfrm>
                <a:off x="15908" y="33450"/>
                <a:ext cx="0" cy="24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310" name="组合 309"/>
              <p:cNvGrpSpPr/>
              <p:nvPr/>
            </p:nvGrpSpPr>
            <p:grpSpPr>
              <a:xfrm>
                <a:off x="14878" y="31635"/>
                <a:ext cx="2068" cy="3509"/>
                <a:chOff x="14878" y="31635"/>
                <a:chExt cx="2068" cy="3509"/>
              </a:xfrm>
            </p:grpSpPr>
            <p:grpSp>
              <p:nvGrpSpPr>
                <p:cNvPr id="187" name="组合 186"/>
                <p:cNvGrpSpPr/>
                <p:nvPr/>
              </p:nvGrpSpPr>
              <p:grpSpPr>
                <a:xfrm>
                  <a:off x="14878" y="32838"/>
                  <a:ext cx="882" cy="2306"/>
                  <a:chOff x="18530" y="31317"/>
                  <a:chExt cx="882" cy="2306"/>
                </a:xfrm>
              </p:grpSpPr>
              <p:grpSp>
                <p:nvGrpSpPr>
                  <p:cNvPr id="130" name="组合 129"/>
                  <p:cNvGrpSpPr/>
                  <p:nvPr/>
                </p:nvGrpSpPr>
                <p:grpSpPr>
                  <a:xfrm>
                    <a:off x="18530" y="32739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131" name="立方体 130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2" name="立方体 131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3" name="立方体 132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4" name="立方体 133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5" name="立方体 134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6" name="立方体 135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45" name="组合 144"/>
                  <p:cNvGrpSpPr/>
                  <p:nvPr/>
                </p:nvGrpSpPr>
                <p:grpSpPr>
                  <a:xfrm>
                    <a:off x="18530" y="32493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146" name="立方体 145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7" name="立方体 146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8" name="立方体 147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9" name="立方体 148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0" name="立方体 149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1" name="立方体 150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52" name="组合 151"/>
                  <p:cNvGrpSpPr/>
                  <p:nvPr/>
                </p:nvGrpSpPr>
                <p:grpSpPr>
                  <a:xfrm>
                    <a:off x="18531" y="32253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153" name="立方体 152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4" name="立方体 153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5" name="立方体 154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6" name="立方体 155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7" name="立方体 156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8" name="立方体 157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59" name="组合 158"/>
                  <p:cNvGrpSpPr/>
                  <p:nvPr/>
                </p:nvGrpSpPr>
                <p:grpSpPr>
                  <a:xfrm>
                    <a:off x="18532" y="32006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160" name="立方体 159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1" name="立方体 160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2" name="立方体 161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3" name="立方体 162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4" name="立方体 163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5" name="立方体 164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66" name="组合 165"/>
                  <p:cNvGrpSpPr/>
                  <p:nvPr/>
                </p:nvGrpSpPr>
                <p:grpSpPr>
                  <a:xfrm>
                    <a:off x="18530" y="31769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167" name="立方体 166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8" name="立方体 167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9" name="立方体 168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0" name="立方体 169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1" name="立方体 170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2" name="立方体 171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73" name="组合 172"/>
                  <p:cNvGrpSpPr/>
                  <p:nvPr/>
                </p:nvGrpSpPr>
                <p:grpSpPr>
                  <a:xfrm>
                    <a:off x="18533" y="31537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174" name="立方体 173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5" name="立方体 174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6" name="立方体 175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7" name="立方体 176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8" name="立方体 177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9" name="立方体 178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80" name="组合 179"/>
                  <p:cNvGrpSpPr/>
                  <p:nvPr/>
                </p:nvGrpSpPr>
                <p:grpSpPr>
                  <a:xfrm>
                    <a:off x="18534" y="31317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181" name="立方体 180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2" name="立方体 181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3" name="立方体 182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4" name="立方体 183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5" name="立方体 184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6" name="立方体 185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295" name="组合 294"/>
                <p:cNvGrpSpPr/>
                <p:nvPr/>
              </p:nvGrpSpPr>
              <p:grpSpPr>
                <a:xfrm>
                  <a:off x="16066" y="31635"/>
                  <a:ext cx="880" cy="2321"/>
                  <a:chOff x="16066" y="31635"/>
                  <a:chExt cx="880" cy="2321"/>
                </a:xfrm>
              </p:grpSpPr>
              <p:grpSp>
                <p:nvGrpSpPr>
                  <p:cNvPr id="239" name="组合 238"/>
                  <p:cNvGrpSpPr/>
                  <p:nvPr/>
                </p:nvGrpSpPr>
                <p:grpSpPr>
                  <a:xfrm>
                    <a:off x="16068" y="33072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240" name="立方体 239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1" name="立方体 240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2" name="立方体 241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3" name="立方体 242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4" name="立方体 243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5" name="立方体 244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46" name="组合 245"/>
                  <p:cNvGrpSpPr/>
                  <p:nvPr/>
                </p:nvGrpSpPr>
                <p:grpSpPr>
                  <a:xfrm>
                    <a:off x="16066" y="32828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247" name="立方体 246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8" name="立方体 247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9" name="立方体 248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0" name="立方体 249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1" name="立方体 250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2" name="立方体 251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53" name="组合 252"/>
                  <p:cNvGrpSpPr/>
                  <p:nvPr/>
                </p:nvGrpSpPr>
                <p:grpSpPr>
                  <a:xfrm>
                    <a:off x="16066" y="32592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254" name="立方体 253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5" name="立方体 254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6" name="立方体 255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7" name="立方体 256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8" name="立方体 257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9" name="立方体 258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60" name="组合 259"/>
                  <p:cNvGrpSpPr/>
                  <p:nvPr/>
                </p:nvGrpSpPr>
                <p:grpSpPr>
                  <a:xfrm>
                    <a:off x="16066" y="32350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261" name="立方体 260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2" name="立方体 261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3" name="立方体 262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4" name="立方体 263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5" name="立方体 264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6" name="立方体 265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67" name="组合 266"/>
                  <p:cNvGrpSpPr/>
                  <p:nvPr/>
                </p:nvGrpSpPr>
                <p:grpSpPr>
                  <a:xfrm>
                    <a:off x="16066" y="32110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268" name="立方体 267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9" name="立方体 268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0" name="立方体 269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1" name="立方体 270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2" name="立方体 271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3" name="立方体 272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74" name="组合 273"/>
                  <p:cNvGrpSpPr/>
                  <p:nvPr/>
                </p:nvGrpSpPr>
                <p:grpSpPr>
                  <a:xfrm>
                    <a:off x="16066" y="31870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275" name="立方体 274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6" name="立方体 275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7" name="立方体 276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8" name="立方体 277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9" name="立方体 278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0" name="立方体 279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81" name="组合 280"/>
                  <p:cNvGrpSpPr/>
                  <p:nvPr/>
                </p:nvGrpSpPr>
                <p:grpSpPr>
                  <a:xfrm>
                    <a:off x="16066" y="31635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282" name="立方体 281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3" name="立方体 282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4" name="立方体 283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5" name="立方体 284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6" name="立方体 285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7" name="立方体 286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311" name="组合 310"/>
              <p:cNvGrpSpPr/>
              <p:nvPr/>
            </p:nvGrpSpPr>
            <p:grpSpPr>
              <a:xfrm>
                <a:off x="19439" y="31662"/>
                <a:ext cx="2068" cy="3509"/>
                <a:chOff x="14878" y="31635"/>
                <a:chExt cx="2068" cy="3509"/>
              </a:xfrm>
            </p:grpSpPr>
            <p:grpSp>
              <p:nvGrpSpPr>
                <p:cNvPr id="312" name="组合 311"/>
                <p:cNvGrpSpPr/>
                <p:nvPr/>
              </p:nvGrpSpPr>
              <p:grpSpPr>
                <a:xfrm>
                  <a:off x="14878" y="32838"/>
                  <a:ext cx="882" cy="2306"/>
                  <a:chOff x="18530" y="31317"/>
                  <a:chExt cx="882" cy="2306"/>
                </a:xfrm>
              </p:grpSpPr>
              <p:grpSp>
                <p:nvGrpSpPr>
                  <p:cNvPr id="313" name="组合 312"/>
                  <p:cNvGrpSpPr/>
                  <p:nvPr/>
                </p:nvGrpSpPr>
                <p:grpSpPr>
                  <a:xfrm>
                    <a:off x="18530" y="32739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314" name="立方体 313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5" name="立方体 314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6" name="立方体 315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7" name="立方体 316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8" name="立方体 317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9" name="立方体 318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20" name="组合 319"/>
                  <p:cNvGrpSpPr/>
                  <p:nvPr/>
                </p:nvGrpSpPr>
                <p:grpSpPr>
                  <a:xfrm>
                    <a:off x="18530" y="32493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321" name="立方体 320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2" name="立方体 321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3" name="立方体 322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4" name="立方体 323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5" name="立方体 324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6" name="立方体 325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27" name="组合 326"/>
                  <p:cNvGrpSpPr/>
                  <p:nvPr/>
                </p:nvGrpSpPr>
                <p:grpSpPr>
                  <a:xfrm>
                    <a:off x="18531" y="32253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328" name="立方体 327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9" name="立方体 328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0" name="立方体 329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1" name="立方体 330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2" name="立方体 331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3" name="立方体 332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34" name="组合 333"/>
                  <p:cNvGrpSpPr/>
                  <p:nvPr/>
                </p:nvGrpSpPr>
                <p:grpSpPr>
                  <a:xfrm>
                    <a:off x="18532" y="32006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335" name="立方体 334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6" name="立方体 335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7" name="立方体 336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8" name="立方体 337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9" name="立方体 338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0" name="立方体 339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41" name="组合 340"/>
                  <p:cNvGrpSpPr/>
                  <p:nvPr/>
                </p:nvGrpSpPr>
                <p:grpSpPr>
                  <a:xfrm>
                    <a:off x="18530" y="31769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342" name="立方体 341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3" name="立方体 342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4" name="立方体 343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5" name="立方体 344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6" name="立方体 345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7" name="立方体 346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48" name="组合 347"/>
                  <p:cNvGrpSpPr/>
                  <p:nvPr/>
                </p:nvGrpSpPr>
                <p:grpSpPr>
                  <a:xfrm>
                    <a:off x="18533" y="31537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349" name="立方体 348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0" name="立方体 349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1" name="立方体 350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2" name="立方体 351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3" name="立方体 352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4" name="立方体 353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55" name="组合 354"/>
                  <p:cNvGrpSpPr/>
                  <p:nvPr/>
                </p:nvGrpSpPr>
                <p:grpSpPr>
                  <a:xfrm>
                    <a:off x="18534" y="31317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356" name="立方体 355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7" name="立方体 356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8" name="立方体 357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9" name="立方体 358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0" name="立方体 359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1" name="立方体 360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362" name="组合 361"/>
                <p:cNvGrpSpPr/>
                <p:nvPr/>
              </p:nvGrpSpPr>
              <p:grpSpPr>
                <a:xfrm>
                  <a:off x="16066" y="31635"/>
                  <a:ext cx="880" cy="2321"/>
                  <a:chOff x="16066" y="31635"/>
                  <a:chExt cx="880" cy="2321"/>
                </a:xfrm>
              </p:grpSpPr>
              <p:grpSp>
                <p:nvGrpSpPr>
                  <p:cNvPr id="363" name="组合 362"/>
                  <p:cNvGrpSpPr/>
                  <p:nvPr/>
                </p:nvGrpSpPr>
                <p:grpSpPr>
                  <a:xfrm>
                    <a:off x="16068" y="33072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364" name="立方体 363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5" name="立方体 364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6" name="立方体 365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7" name="立方体 366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8" name="立方体 367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9" name="立方体 368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70" name="组合 369"/>
                  <p:cNvGrpSpPr/>
                  <p:nvPr/>
                </p:nvGrpSpPr>
                <p:grpSpPr>
                  <a:xfrm>
                    <a:off x="16066" y="32828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371" name="立方体 370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3" name="立方体 392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6" name="立方体 395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7" name="立方体 396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8" name="立方体 397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9" name="立方体 398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00" name="组合 399"/>
                  <p:cNvGrpSpPr/>
                  <p:nvPr/>
                </p:nvGrpSpPr>
                <p:grpSpPr>
                  <a:xfrm>
                    <a:off x="16066" y="32592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401" name="立方体 400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2" name="立方体 401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3" name="立方体 402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4" name="立方体 403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5" name="立方体 404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6" name="立方体 405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07" name="组合 406"/>
                  <p:cNvGrpSpPr/>
                  <p:nvPr/>
                </p:nvGrpSpPr>
                <p:grpSpPr>
                  <a:xfrm>
                    <a:off x="16066" y="32350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408" name="立方体 407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9" name="立方体 408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1" name="立方体 410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2" name="立方体 411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5" name="立方体 414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6" name="立方体 415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17" name="组合 416"/>
                  <p:cNvGrpSpPr/>
                  <p:nvPr/>
                </p:nvGrpSpPr>
                <p:grpSpPr>
                  <a:xfrm>
                    <a:off x="16066" y="32110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418" name="立方体 417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1" name="立方体 420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4" name="立方体 423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5" name="立方体 424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6" name="立方体 425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9" name="立方体 428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30" name="组合 429"/>
                  <p:cNvGrpSpPr/>
                  <p:nvPr/>
                </p:nvGrpSpPr>
                <p:grpSpPr>
                  <a:xfrm>
                    <a:off x="16066" y="31870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438" name="立方体 437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9" name="立方体 438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0" name="立方体 439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4" name="立方体 443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5" name="立方体 444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6" name="立方体 445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47" name="组合 446"/>
                  <p:cNvGrpSpPr/>
                  <p:nvPr/>
                </p:nvGrpSpPr>
                <p:grpSpPr>
                  <a:xfrm>
                    <a:off x="16066" y="31635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448" name="立方体 447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3" name="立方体 452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4" name="立方体 453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5" name="立方体 454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6" name="立方体 455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7" name="立方体 456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12" name="等腰三角形 11"/>
              <p:cNvSpPr/>
              <p:nvPr/>
            </p:nvSpPr>
            <p:spPr>
              <a:xfrm rot="5400000">
                <a:off x="15778" y="32827"/>
                <a:ext cx="1668" cy="1704"/>
              </a:xfrm>
              <a:prstGeom prst="triangle">
                <a:avLst>
                  <a:gd name="adj" fmla="val 58393"/>
                </a:avLst>
              </a:prstGeom>
              <a:solidFill>
                <a:schemeClr val="accent1">
                  <a:lumMod val="20000"/>
                  <a:lumOff val="8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/>
            </p:nvSpPr>
            <p:spPr>
              <a:xfrm rot="5400000">
                <a:off x="16965" y="31608"/>
                <a:ext cx="1668" cy="1704"/>
              </a:xfrm>
              <a:prstGeom prst="triangle">
                <a:avLst>
                  <a:gd name="adj" fmla="val 58393"/>
                </a:avLst>
              </a:prstGeom>
              <a:solidFill>
                <a:schemeClr val="accent4">
                  <a:lumMod val="20000"/>
                  <a:lumOff val="8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7" name="组合 46"/>
              <p:cNvGrpSpPr/>
              <p:nvPr/>
            </p:nvGrpSpPr>
            <p:grpSpPr>
              <a:xfrm>
                <a:off x="17025" y="32236"/>
                <a:ext cx="2164" cy="2188"/>
                <a:chOff x="17025" y="32236"/>
                <a:chExt cx="2164" cy="2188"/>
              </a:xfrm>
            </p:grpSpPr>
            <p:grpSp>
              <p:nvGrpSpPr>
                <p:cNvPr id="303" name="组合 302"/>
                <p:cNvGrpSpPr/>
                <p:nvPr/>
              </p:nvGrpSpPr>
              <p:grpSpPr>
                <a:xfrm>
                  <a:off x="18311" y="32236"/>
                  <a:ext cx="878" cy="884"/>
                  <a:chOff x="9139" y="4125"/>
                  <a:chExt cx="878" cy="884"/>
                </a:xfrm>
              </p:grpSpPr>
              <p:sp>
                <p:nvSpPr>
                  <p:cNvPr id="304" name="立方体 303"/>
                  <p:cNvSpPr/>
                  <p:nvPr/>
                </p:nvSpPr>
                <p:spPr>
                  <a:xfrm>
                    <a:off x="9627" y="4125"/>
                    <a:ext cx="391" cy="392"/>
                  </a:xfrm>
                  <a:prstGeom prst="cube">
                    <a:avLst>
                      <a:gd name="adj" fmla="val 31698"/>
                    </a:avLst>
                  </a:prstGeom>
                  <a:solidFill>
                    <a:schemeClr val="accent4">
                      <a:lumMod val="75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5" name="立方体 304"/>
                  <p:cNvSpPr/>
                  <p:nvPr/>
                </p:nvSpPr>
                <p:spPr>
                  <a:xfrm>
                    <a:off x="9530" y="4225"/>
                    <a:ext cx="391" cy="392"/>
                  </a:xfrm>
                  <a:prstGeom prst="cube">
                    <a:avLst>
                      <a:gd name="adj" fmla="val 30420"/>
                    </a:avLst>
                  </a:prstGeom>
                  <a:solidFill>
                    <a:schemeClr val="accent4">
                      <a:lumMod val="75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6" name="立方体 305"/>
                  <p:cNvSpPr/>
                  <p:nvPr/>
                </p:nvSpPr>
                <p:spPr>
                  <a:xfrm>
                    <a:off x="9436" y="4320"/>
                    <a:ext cx="391" cy="392"/>
                  </a:xfrm>
                  <a:prstGeom prst="cube">
                    <a:avLst>
                      <a:gd name="adj" fmla="val 30676"/>
                    </a:avLst>
                  </a:prstGeom>
                  <a:solidFill>
                    <a:schemeClr val="accent4">
                      <a:lumMod val="75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7" name="立方体 306"/>
                  <p:cNvSpPr/>
                  <p:nvPr/>
                </p:nvSpPr>
                <p:spPr>
                  <a:xfrm>
                    <a:off x="9339" y="4420"/>
                    <a:ext cx="391" cy="392"/>
                  </a:xfrm>
                  <a:prstGeom prst="cube">
                    <a:avLst>
                      <a:gd name="adj" fmla="val 29909"/>
                    </a:avLst>
                  </a:prstGeom>
                  <a:solidFill>
                    <a:schemeClr val="accent4">
                      <a:lumMod val="75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8" name="立方体 307"/>
                  <p:cNvSpPr/>
                  <p:nvPr/>
                </p:nvSpPr>
                <p:spPr>
                  <a:xfrm>
                    <a:off x="9236" y="45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4">
                      <a:lumMod val="75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9" name="立方体 308"/>
                  <p:cNvSpPr/>
                  <p:nvPr/>
                </p:nvSpPr>
                <p:spPr>
                  <a:xfrm>
                    <a:off x="9139" y="46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4">
                      <a:lumMod val="75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0" name="组合 39"/>
                <p:cNvGrpSpPr/>
                <p:nvPr/>
              </p:nvGrpSpPr>
              <p:grpSpPr>
                <a:xfrm>
                  <a:off x="17025" y="33540"/>
                  <a:ext cx="878" cy="884"/>
                  <a:chOff x="9139" y="4125"/>
                  <a:chExt cx="878" cy="884"/>
                </a:xfrm>
              </p:grpSpPr>
              <p:sp>
                <p:nvSpPr>
                  <p:cNvPr id="41" name="立方体 40"/>
                  <p:cNvSpPr/>
                  <p:nvPr/>
                </p:nvSpPr>
                <p:spPr>
                  <a:xfrm>
                    <a:off x="9627" y="4125"/>
                    <a:ext cx="391" cy="392"/>
                  </a:xfrm>
                  <a:prstGeom prst="cube">
                    <a:avLst>
                      <a:gd name="adj" fmla="val 31698"/>
                    </a:avLst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" name="立方体 41"/>
                  <p:cNvSpPr/>
                  <p:nvPr/>
                </p:nvSpPr>
                <p:spPr>
                  <a:xfrm>
                    <a:off x="9530" y="4225"/>
                    <a:ext cx="391" cy="392"/>
                  </a:xfrm>
                  <a:prstGeom prst="cube">
                    <a:avLst>
                      <a:gd name="adj" fmla="val 30420"/>
                    </a:avLst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" name="立方体 42"/>
                  <p:cNvSpPr/>
                  <p:nvPr/>
                </p:nvSpPr>
                <p:spPr>
                  <a:xfrm>
                    <a:off x="9436" y="4320"/>
                    <a:ext cx="391" cy="392"/>
                  </a:xfrm>
                  <a:prstGeom prst="cube">
                    <a:avLst>
                      <a:gd name="adj" fmla="val 30676"/>
                    </a:avLst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" name="立方体 43"/>
                  <p:cNvSpPr/>
                  <p:nvPr/>
                </p:nvSpPr>
                <p:spPr>
                  <a:xfrm>
                    <a:off x="9339" y="4420"/>
                    <a:ext cx="391" cy="392"/>
                  </a:xfrm>
                  <a:prstGeom prst="cube">
                    <a:avLst>
                      <a:gd name="adj" fmla="val 29909"/>
                    </a:avLst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" name="立方体 44"/>
                  <p:cNvSpPr/>
                  <p:nvPr/>
                </p:nvSpPr>
                <p:spPr>
                  <a:xfrm>
                    <a:off x="9236" y="45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" name="立方体 45"/>
                  <p:cNvSpPr/>
                  <p:nvPr/>
                </p:nvSpPr>
                <p:spPr>
                  <a:xfrm>
                    <a:off x="9139" y="46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cxnSp>
            <p:nvCxnSpPr>
              <p:cNvPr id="48" name="直接箭头连接符 47"/>
              <p:cNvCxnSpPr/>
              <p:nvPr/>
            </p:nvCxnSpPr>
            <p:spPr>
              <a:xfrm flipV="1">
                <a:off x="17616" y="34065"/>
                <a:ext cx="1823" cy="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/>
              <p:nvPr/>
            </p:nvCxnSpPr>
            <p:spPr>
              <a:xfrm flipV="1">
                <a:off x="18903" y="32795"/>
                <a:ext cx="1715" cy="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/>
              <p:nvPr/>
            </p:nvCxnSpPr>
            <p:spPr>
              <a:xfrm>
                <a:off x="20465" y="33505"/>
                <a:ext cx="1887" cy="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51" name="组合 50"/>
              <p:cNvGrpSpPr/>
              <p:nvPr/>
            </p:nvGrpSpPr>
            <p:grpSpPr>
              <a:xfrm>
                <a:off x="22352" y="33306"/>
                <a:ext cx="434" cy="434"/>
                <a:chOff x="13693" y="7925"/>
                <a:chExt cx="434" cy="434"/>
              </a:xfrm>
            </p:grpSpPr>
            <p:sp>
              <p:nvSpPr>
                <p:cNvPr id="52" name="椭圆 51"/>
                <p:cNvSpPr/>
                <p:nvPr/>
              </p:nvSpPr>
              <p:spPr>
                <a:xfrm>
                  <a:off x="13693" y="7925"/>
                  <a:ext cx="435" cy="435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3" name="直接连接符 52"/>
                <p:cNvCxnSpPr>
                  <a:stCxn id="52" idx="2"/>
                  <a:endCxn id="52" idx="6"/>
                </p:cNvCxnSpPr>
                <p:nvPr/>
              </p:nvCxnSpPr>
              <p:spPr>
                <a:xfrm>
                  <a:off x="13693" y="8143"/>
                  <a:ext cx="43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/>
                <p:cNvCxnSpPr>
                  <a:endCxn id="52" idx="4"/>
                </p:cNvCxnSpPr>
                <p:nvPr/>
              </p:nvCxnSpPr>
              <p:spPr>
                <a:xfrm>
                  <a:off x="13911" y="7925"/>
                  <a:ext cx="0" cy="4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直接连接符 55"/>
              <p:cNvCxnSpPr/>
              <p:nvPr/>
            </p:nvCxnSpPr>
            <p:spPr>
              <a:xfrm>
                <a:off x="15908" y="35891"/>
                <a:ext cx="664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/>
              <p:nvPr/>
            </p:nvCxnSpPr>
            <p:spPr>
              <a:xfrm flipV="1">
                <a:off x="22566" y="33735"/>
                <a:ext cx="12" cy="21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/>
              <p:cNvCxnSpPr/>
              <p:nvPr/>
            </p:nvCxnSpPr>
            <p:spPr>
              <a:xfrm flipV="1">
                <a:off x="22787" y="33511"/>
                <a:ext cx="708" cy="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60" name="文本框 59"/>
              <p:cNvSpPr txBox="1"/>
              <p:nvPr/>
            </p:nvSpPr>
            <p:spPr>
              <a:xfrm>
                <a:off x="16771" y="34406"/>
                <a:ext cx="94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Avg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18879" y="35113"/>
                <a:ext cx="2210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Broadcasting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17559" y="35956"/>
                <a:ext cx="3270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Element-wise Addition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16945" y="36829"/>
                <a:ext cx="427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latin typeface="Times New Roman" panose="02020603050405020304" charset="0"/>
                    <a:cs typeface="Times New Roman" panose="02020603050405020304" charset="0"/>
                  </a:rPr>
                  <a:t>Context Broadcasting(CB)</a:t>
                </a:r>
                <a:endParaRPr lang="en-US" altLang="zh-CN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</p:grpSp>
      <p:grpSp>
        <p:nvGrpSpPr>
          <p:cNvPr id="1051" name="组合 1050"/>
          <p:cNvGrpSpPr/>
          <p:nvPr/>
        </p:nvGrpSpPr>
        <p:grpSpPr>
          <a:xfrm rot="0">
            <a:off x="28027630" y="21229320"/>
            <a:ext cx="3173095" cy="1475740"/>
            <a:chOff x="24790" y="32212"/>
            <a:chExt cx="3654" cy="1575"/>
          </a:xfrm>
        </p:grpSpPr>
        <p:grpSp>
          <p:nvGrpSpPr>
            <p:cNvPr id="1052" name="组合 1051"/>
            <p:cNvGrpSpPr/>
            <p:nvPr/>
          </p:nvGrpSpPr>
          <p:grpSpPr>
            <a:xfrm rot="0">
              <a:off x="25274" y="32565"/>
              <a:ext cx="3170" cy="1222"/>
              <a:chOff x="21984" y="31086"/>
              <a:chExt cx="3170" cy="1222"/>
            </a:xfrm>
          </p:grpSpPr>
          <p:sp>
            <p:nvSpPr>
              <p:cNvPr id="1053" name="圆角矩形 1052"/>
              <p:cNvSpPr/>
              <p:nvPr/>
            </p:nvSpPr>
            <p:spPr>
              <a:xfrm>
                <a:off x="21984" y="31086"/>
                <a:ext cx="2322" cy="122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 cmpd="sng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054" name="组合 1053"/>
              <p:cNvGrpSpPr/>
              <p:nvPr/>
            </p:nvGrpSpPr>
            <p:grpSpPr>
              <a:xfrm rot="5400000">
                <a:off x="23131" y="30184"/>
                <a:ext cx="990" cy="3057"/>
                <a:chOff x="29733" y="30673"/>
                <a:chExt cx="990" cy="3057"/>
              </a:xfrm>
            </p:grpSpPr>
            <p:grpSp>
              <p:nvGrpSpPr>
                <p:cNvPr id="1055" name="组合 1054"/>
                <p:cNvGrpSpPr/>
                <p:nvPr/>
              </p:nvGrpSpPr>
              <p:grpSpPr>
                <a:xfrm rot="0">
                  <a:off x="29733" y="30810"/>
                  <a:ext cx="990" cy="2920"/>
                  <a:chOff x="32092" y="31282"/>
                  <a:chExt cx="990" cy="2920"/>
                </a:xfrm>
              </p:grpSpPr>
              <p:sp>
                <p:nvSpPr>
                  <p:cNvPr id="1056" name="矩形 1055"/>
                  <p:cNvSpPr/>
                  <p:nvPr>
                    <p:custDataLst>
                      <p:tags r:id="rId18"/>
                    </p:custDataLst>
                  </p:nvPr>
                </p:nvSpPr>
                <p:spPr>
                  <a:xfrm>
                    <a:off x="32092" y="32099"/>
                    <a:ext cx="316" cy="2103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/>
                  </a:p>
                </p:txBody>
              </p:sp>
              <p:sp>
                <p:nvSpPr>
                  <p:cNvPr id="1057" name="文本框 1056"/>
                  <p:cNvSpPr txBox="1"/>
                  <p:nvPr>
                    <p:custDataLst>
                      <p:tags r:id="rId19"/>
                    </p:custDataLst>
                  </p:nvPr>
                </p:nvSpPr>
                <p:spPr>
                  <a:xfrm rot="10800000">
                    <a:off x="32147" y="31450"/>
                    <a:ext cx="392" cy="2569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1200">
                        <a:latin typeface="Times New Roman" panose="02020603050405020304" charset="0"/>
                        <a:cs typeface="Times New Roman" panose="02020603050405020304" charset="0"/>
                      </a:rPr>
                      <a:t>Features from x</a:t>
                    </a:r>
                    <a:endParaRPr lang="en-US" altLang="zh-CN" sz="12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1058" name="矩形 1057"/>
                  <p:cNvSpPr/>
                  <p:nvPr>
                    <p:custDataLst>
                      <p:tags r:id="rId20"/>
                    </p:custDataLst>
                  </p:nvPr>
                </p:nvSpPr>
                <p:spPr>
                  <a:xfrm>
                    <a:off x="32408" y="32098"/>
                    <a:ext cx="316" cy="210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/>
                  </a:p>
                </p:txBody>
              </p:sp>
              <p:sp>
                <p:nvSpPr>
                  <p:cNvPr id="1059" name="矩形 1058"/>
                  <p:cNvSpPr/>
                  <p:nvPr>
                    <p:custDataLst>
                      <p:tags r:id="rId21"/>
                    </p:custDataLst>
                  </p:nvPr>
                </p:nvSpPr>
                <p:spPr>
                  <a:xfrm>
                    <a:off x="32724" y="32098"/>
                    <a:ext cx="316" cy="210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/>
                  </a:p>
                </p:txBody>
              </p:sp>
              <p:sp>
                <p:nvSpPr>
                  <p:cNvPr id="1060" name="文本框 1059"/>
                  <p:cNvSpPr txBox="1"/>
                  <p:nvPr>
                    <p:custDataLst>
                      <p:tags r:id="rId22"/>
                    </p:custDataLst>
                  </p:nvPr>
                </p:nvSpPr>
                <p:spPr>
                  <a:xfrm rot="10800000">
                    <a:off x="32657" y="31282"/>
                    <a:ext cx="425" cy="2710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1400">
                        <a:latin typeface="Times New Roman" panose="02020603050405020304" charset="0"/>
                        <a:cs typeface="Times New Roman" panose="02020603050405020304" charset="0"/>
                      </a:rPr>
                      <a:t>Features from 1x1</a:t>
                    </a:r>
                    <a:endParaRPr lang="en-US" altLang="zh-CN" sz="14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  <p:sp>
              <p:nvSpPr>
                <p:cNvPr id="1061" name="文本框 1060"/>
                <p:cNvSpPr txBox="1"/>
                <p:nvPr>
                  <p:custDataLst>
                    <p:tags r:id="rId23"/>
                  </p:custDataLst>
                </p:nvPr>
              </p:nvSpPr>
              <p:spPr>
                <a:xfrm rot="10800000">
                  <a:off x="30139" y="30673"/>
                  <a:ext cx="392" cy="287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en-US" altLang="zh-CN" sz="1200">
                      <a:latin typeface="Times New Roman" panose="02020603050405020304" charset="0"/>
                      <a:cs typeface="Times New Roman" panose="02020603050405020304" charset="0"/>
                    </a:rPr>
                    <a:t>Features from y</a:t>
                  </a:r>
                  <a:endParaRPr lang="en-US" altLang="zh-CN" sz="12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</p:grpSp>
        <p:grpSp>
          <p:nvGrpSpPr>
            <p:cNvPr id="1062" name="组合 1061"/>
            <p:cNvGrpSpPr/>
            <p:nvPr/>
          </p:nvGrpSpPr>
          <p:grpSpPr>
            <a:xfrm rot="0">
              <a:off x="24790" y="32212"/>
              <a:ext cx="3296" cy="1222"/>
              <a:chOff x="21984" y="31086"/>
              <a:chExt cx="3296" cy="1222"/>
            </a:xfrm>
          </p:grpSpPr>
          <p:sp>
            <p:nvSpPr>
              <p:cNvPr id="1063" name="圆角矩形 1062"/>
              <p:cNvSpPr/>
              <p:nvPr/>
            </p:nvSpPr>
            <p:spPr>
              <a:xfrm>
                <a:off x="21984" y="31086"/>
                <a:ext cx="2322" cy="122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 cmpd="sng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064" name="组合 1063"/>
              <p:cNvGrpSpPr/>
              <p:nvPr/>
            </p:nvGrpSpPr>
            <p:grpSpPr>
              <a:xfrm rot="5400000">
                <a:off x="23157" y="30097"/>
                <a:ext cx="1063" cy="3183"/>
                <a:chOff x="29673" y="30547"/>
                <a:chExt cx="1063" cy="3183"/>
              </a:xfrm>
            </p:grpSpPr>
            <p:grpSp>
              <p:nvGrpSpPr>
                <p:cNvPr id="1065" name="组合 1064"/>
                <p:cNvGrpSpPr/>
                <p:nvPr/>
              </p:nvGrpSpPr>
              <p:grpSpPr>
                <a:xfrm rot="0">
                  <a:off x="29673" y="30796"/>
                  <a:ext cx="1063" cy="2934"/>
                  <a:chOff x="32032" y="31268"/>
                  <a:chExt cx="1063" cy="2934"/>
                </a:xfrm>
              </p:grpSpPr>
              <p:sp>
                <p:nvSpPr>
                  <p:cNvPr id="1066" name="矩形 1065"/>
                  <p:cNvSpPr/>
                  <p:nvPr>
                    <p:custDataLst>
                      <p:tags r:id="rId24"/>
                    </p:custDataLst>
                  </p:nvPr>
                </p:nvSpPr>
                <p:spPr>
                  <a:xfrm>
                    <a:off x="32092" y="32097"/>
                    <a:ext cx="316" cy="210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/>
                  </a:p>
                </p:txBody>
              </p:sp>
              <p:sp>
                <p:nvSpPr>
                  <p:cNvPr id="1067" name="文本框 1066"/>
                  <p:cNvSpPr txBox="1"/>
                  <p:nvPr>
                    <p:custDataLst>
                      <p:tags r:id="rId25"/>
                    </p:custDataLst>
                  </p:nvPr>
                </p:nvSpPr>
                <p:spPr>
                  <a:xfrm rot="10800000">
                    <a:off x="32032" y="31318"/>
                    <a:ext cx="425" cy="2569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1400">
                        <a:latin typeface="Times New Roman" panose="02020603050405020304" charset="0"/>
                        <a:cs typeface="Times New Roman" panose="02020603050405020304" charset="0"/>
                      </a:rPr>
                      <a:t>Features from x</a:t>
                    </a:r>
                    <a:endParaRPr lang="en-US" altLang="zh-CN" sz="14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1068" name="矩形 1067"/>
                  <p:cNvSpPr/>
                  <p:nvPr>
                    <p:custDataLst>
                      <p:tags r:id="rId26"/>
                    </p:custDataLst>
                  </p:nvPr>
                </p:nvSpPr>
                <p:spPr>
                  <a:xfrm>
                    <a:off x="32408" y="32098"/>
                    <a:ext cx="316" cy="210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/>
                  </a:p>
                </p:txBody>
              </p:sp>
              <p:sp>
                <p:nvSpPr>
                  <p:cNvPr id="1069" name="矩形 1068"/>
                  <p:cNvSpPr/>
                  <p:nvPr>
                    <p:custDataLst>
                      <p:tags r:id="rId27"/>
                    </p:custDataLst>
                  </p:nvPr>
                </p:nvSpPr>
                <p:spPr>
                  <a:xfrm>
                    <a:off x="32724" y="32098"/>
                    <a:ext cx="316" cy="210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/>
                  </a:p>
                </p:txBody>
              </p:sp>
              <p:sp>
                <p:nvSpPr>
                  <p:cNvPr id="1070" name="文本框 1069"/>
                  <p:cNvSpPr txBox="1"/>
                  <p:nvPr>
                    <p:custDataLst>
                      <p:tags r:id="rId28"/>
                    </p:custDataLst>
                  </p:nvPr>
                </p:nvSpPr>
                <p:spPr>
                  <a:xfrm rot="10800000">
                    <a:off x="32670" y="31268"/>
                    <a:ext cx="425" cy="2710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1400">
                        <a:latin typeface="Times New Roman" panose="02020603050405020304" charset="0"/>
                        <a:cs typeface="Times New Roman" panose="02020603050405020304" charset="0"/>
                      </a:rPr>
                      <a:t>Features from 1x1</a:t>
                    </a:r>
                    <a:endParaRPr lang="en-US" altLang="zh-CN" sz="14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  <p:sp>
              <p:nvSpPr>
                <p:cNvPr id="1071" name="文本框 1070"/>
                <p:cNvSpPr txBox="1"/>
                <p:nvPr>
                  <p:custDataLst>
                    <p:tags r:id="rId29"/>
                  </p:custDataLst>
                </p:nvPr>
              </p:nvSpPr>
              <p:spPr>
                <a:xfrm rot="10800000">
                  <a:off x="29978" y="30547"/>
                  <a:ext cx="425" cy="287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en-US" altLang="zh-CN" sz="1400">
                      <a:latin typeface="Times New Roman" panose="02020603050405020304" charset="0"/>
                      <a:cs typeface="Times New Roman" panose="02020603050405020304" charset="0"/>
                    </a:rPr>
                    <a:t>Features from y</a:t>
                  </a:r>
                  <a:endParaRPr lang="en-US" altLang="zh-CN" sz="14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</p:grpSp>
      </p:grpSp>
      <p:grpSp>
        <p:nvGrpSpPr>
          <p:cNvPr id="1072" name="组合 1071"/>
          <p:cNvGrpSpPr/>
          <p:nvPr/>
        </p:nvGrpSpPr>
        <p:grpSpPr>
          <a:xfrm rot="0">
            <a:off x="28030805" y="19128105"/>
            <a:ext cx="3170555" cy="1808480"/>
            <a:chOff x="24769" y="30752"/>
            <a:chExt cx="3651" cy="1930"/>
          </a:xfrm>
        </p:grpSpPr>
        <p:grpSp>
          <p:nvGrpSpPr>
            <p:cNvPr id="1073" name="组合 1072"/>
            <p:cNvGrpSpPr/>
            <p:nvPr/>
          </p:nvGrpSpPr>
          <p:grpSpPr>
            <a:xfrm>
              <a:off x="24769" y="30752"/>
              <a:ext cx="3651" cy="1550"/>
              <a:chOff x="28699" y="30822"/>
              <a:chExt cx="3651" cy="1550"/>
            </a:xfrm>
          </p:grpSpPr>
          <p:grpSp>
            <p:nvGrpSpPr>
              <p:cNvPr id="1074" name="组合 1073"/>
              <p:cNvGrpSpPr/>
              <p:nvPr/>
            </p:nvGrpSpPr>
            <p:grpSpPr>
              <a:xfrm rot="0">
                <a:off x="29180" y="31150"/>
                <a:ext cx="3170" cy="1222"/>
                <a:chOff x="21984" y="31086"/>
                <a:chExt cx="3170" cy="1222"/>
              </a:xfrm>
            </p:grpSpPr>
            <p:sp>
              <p:nvSpPr>
                <p:cNvPr id="1075" name="圆角矩形 1074"/>
                <p:cNvSpPr/>
                <p:nvPr/>
              </p:nvSpPr>
              <p:spPr>
                <a:xfrm>
                  <a:off x="21984" y="31086"/>
                  <a:ext cx="2322" cy="122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19050" cmpd="sng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1076" name="组合 1075"/>
                <p:cNvGrpSpPr/>
                <p:nvPr/>
              </p:nvGrpSpPr>
              <p:grpSpPr>
                <a:xfrm rot="5400000">
                  <a:off x="23128" y="30186"/>
                  <a:ext cx="995" cy="3057"/>
                  <a:chOff x="29733" y="30673"/>
                  <a:chExt cx="995" cy="3057"/>
                </a:xfrm>
              </p:grpSpPr>
              <p:grpSp>
                <p:nvGrpSpPr>
                  <p:cNvPr id="1077" name="组合 1076"/>
                  <p:cNvGrpSpPr/>
                  <p:nvPr/>
                </p:nvGrpSpPr>
                <p:grpSpPr>
                  <a:xfrm rot="0">
                    <a:off x="29733" y="30811"/>
                    <a:ext cx="995" cy="2919"/>
                    <a:chOff x="32092" y="31283"/>
                    <a:chExt cx="995" cy="2919"/>
                  </a:xfrm>
                </p:grpSpPr>
                <p:sp>
                  <p:nvSpPr>
                    <p:cNvPr id="1078" name="矩形 1077"/>
                    <p:cNvSpPr/>
                    <p:nvPr>
                      <p:custDataLst>
                        <p:tags r:id="rId30"/>
                      </p:custDataLst>
                    </p:nvPr>
                  </p:nvSpPr>
                  <p:spPr>
                    <a:xfrm>
                      <a:off x="32092" y="32099"/>
                      <a:ext cx="316" cy="2103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1079" name="文本框 1078"/>
                    <p:cNvSpPr txBox="1"/>
                    <p:nvPr>
                      <p:custDataLst>
                        <p:tags r:id="rId31"/>
                      </p:custDataLst>
                    </p:nvPr>
                  </p:nvSpPr>
                  <p:spPr>
                    <a:xfrm rot="10800000">
                      <a:off x="32147" y="31450"/>
                      <a:ext cx="392" cy="2569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Features from x</a:t>
                      </a:r>
                      <a:endParaRPr lang="en-US" altLang="zh-CN"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  <p:sp>
                  <p:nvSpPr>
                    <p:cNvPr id="1080" name="矩形 1079"/>
                    <p:cNvSpPr/>
                    <p:nvPr>
                      <p:custDataLst>
                        <p:tags r:id="rId32"/>
                      </p:custDataLst>
                    </p:nvPr>
                  </p:nvSpPr>
                  <p:spPr>
                    <a:xfrm>
                      <a:off x="32408" y="32098"/>
                      <a:ext cx="316" cy="2104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1081" name="矩形 1080"/>
                    <p:cNvSpPr/>
                    <p:nvPr>
                      <p:custDataLst>
                        <p:tags r:id="rId33"/>
                      </p:custDataLst>
                    </p:nvPr>
                  </p:nvSpPr>
                  <p:spPr>
                    <a:xfrm>
                      <a:off x="32724" y="32098"/>
                      <a:ext cx="316" cy="2104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1082" name="文本框 1081"/>
                    <p:cNvSpPr txBox="1"/>
                    <p:nvPr>
                      <p:custDataLst>
                        <p:tags r:id="rId34"/>
                      </p:custDataLst>
                    </p:nvPr>
                  </p:nvSpPr>
                  <p:spPr>
                    <a:xfrm rot="10800000">
                      <a:off x="32662" y="31283"/>
                      <a:ext cx="425" cy="2710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Features from 1x1</a:t>
                      </a:r>
                      <a:endParaRPr lang="en-US" altLang="zh-CN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</p:grpSp>
              <p:sp>
                <p:nvSpPr>
                  <p:cNvPr id="1083" name="文本框 1082"/>
                  <p:cNvSpPr txBox="1"/>
                  <p:nvPr>
                    <p:custDataLst>
                      <p:tags r:id="rId35"/>
                    </p:custDataLst>
                  </p:nvPr>
                </p:nvSpPr>
                <p:spPr>
                  <a:xfrm rot="10800000">
                    <a:off x="30139" y="30673"/>
                    <a:ext cx="392" cy="2874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1200">
                        <a:latin typeface="Times New Roman" panose="02020603050405020304" charset="0"/>
                        <a:cs typeface="Times New Roman" panose="02020603050405020304" charset="0"/>
                      </a:rPr>
                      <a:t>Features from y</a:t>
                    </a:r>
                    <a:endParaRPr lang="en-US" altLang="zh-CN" sz="12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</p:grpSp>
          <p:grpSp>
            <p:nvGrpSpPr>
              <p:cNvPr id="1084" name="组合 1083"/>
              <p:cNvGrpSpPr/>
              <p:nvPr/>
            </p:nvGrpSpPr>
            <p:grpSpPr>
              <a:xfrm rot="0">
                <a:off x="28699" y="30822"/>
                <a:ext cx="3321" cy="1222"/>
                <a:chOff x="21984" y="31086"/>
                <a:chExt cx="3321" cy="1222"/>
              </a:xfrm>
            </p:grpSpPr>
            <p:sp>
              <p:nvSpPr>
                <p:cNvPr id="1085" name="圆角矩形 1084"/>
                <p:cNvSpPr/>
                <p:nvPr/>
              </p:nvSpPr>
              <p:spPr>
                <a:xfrm>
                  <a:off x="21984" y="31086"/>
                  <a:ext cx="2322" cy="122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19050" cmpd="sng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1086" name="组合 1085"/>
                <p:cNvGrpSpPr/>
                <p:nvPr/>
              </p:nvGrpSpPr>
              <p:grpSpPr>
                <a:xfrm rot="5400000">
                  <a:off x="23182" y="30090"/>
                  <a:ext cx="1037" cy="3208"/>
                  <a:chOff x="29692" y="30522"/>
                  <a:chExt cx="1037" cy="3208"/>
                </a:xfrm>
              </p:grpSpPr>
              <p:grpSp>
                <p:nvGrpSpPr>
                  <p:cNvPr id="1087" name="组合 1086"/>
                  <p:cNvGrpSpPr/>
                  <p:nvPr/>
                </p:nvGrpSpPr>
                <p:grpSpPr>
                  <a:xfrm rot="0">
                    <a:off x="29692" y="30776"/>
                    <a:ext cx="1037" cy="2954"/>
                    <a:chOff x="32051" y="31248"/>
                    <a:chExt cx="1037" cy="2954"/>
                  </a:xfrm>
                </p:grpSpPr>
                <p:sp>
                  <p:nvSpPr>
                    <p:cNvPr id="1088" name="矩形 1087"/>
                    <p:cNvSpPr/>
                    <p:nvPr>
                      <p:custDataLst>
                        <p:tags r:id="rId36"/>
                      </p:custDataLst>
                    </p:nvPr>
                  </p:nvSpPr>
                  <p:spPr>
                    <a:xfrm>
                      <a:off x="32092" y="32097"/>
                      <a:ext cx="316" cy="2105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1089" name="文本框 1088"/>
                    <p:cNvSpPr txBox="1"/>
                    <p:nvPr>
                      <p:custDataLst>
                        <p:tags r:id="rId37"/>
                      </p:custDataLst>
                    </p:nvPr>
                  </p:nvSpPr>
                  <p:spPr>
                    <a:xfrm rot="10800000">
                      <a:off x="32051" y="31299"/>
                      <a:ext cx="425" cy="2569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Features from x</a:t>
                      </a:r>
                      <a:endParaRPr lang="en-US" altLang="zh-CN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  <p:sp>
                  <p:nvSpPr>
                    <p:cNvPr id="1090" name="矩形 1089"/>
                    <p:cNvSpPr/>
                    <p:nvPr>
                      <p:custDataLst>
                        <p:tags r:id="rId38"/>
                      </p:custDataLst>
                    </p:nvPr>
                  </p:nvSpPr>
                  <p:spPr>
                    <a:xfrm>
                      <a:off x="32408" y="32098"/>
                      <a:ext cx="316" cy="210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1091" name="矩形 1090"/>
                    <p:cNvSpPr/>
                    <p:nvPr>
                      <p:custDataLst>
                        <p:tags r:id="rId39"/>
                      </p:custDataLst>
                    </p:nvPr>
                  </p:nvSpPr>
                  <p:spPr>
                    <a:xfrm>
                      <a:off x="32724" y="32098"/>
                      <a:ext cx="316" cy="210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1092" name="文本框 1091"/>
                    <p:cNvSpPr txBox="1"/>
                    <p:nvPr>
                      <p:custDataLst>
                        <p:tags r:id="rId40"/>
                      </p:custDataLst>
                    </p:nvPr>
                  </p:nvSpPr>
                  <p:spPr>
                    <a:xfrm rot="10800000">
                      <a:off x="32663" y="31248"/>
                      <a:ext cx="425" cy="2710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Features from 1x1</a:t>
                      </a:r>
                      <a:endParaRPr lang="en-US" altLang="zh-CN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</p:grpSp>
              <p:sp>
                <p:nvSpPr>
                  <p:cNvPr id="1093" name="文本框 1092"/>
                  <p:cNvSpPr txBox="1"/>
                  <p:nvPr>
                    <p:custDataLst>
                      <p:tags r:id="rId41"/>
                    </p:custDataLst>
                  </p:nvPr>
                </p:nvSpPr>
                <p:spPr>
                  <a:xfrm rot="10800000">
                    <a:off x="29996" y="30522"/>
                    <a:ext cx="425" cy="2874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1400">
                        <a:latin typeface="Times New Roman" panose="02020603050405020304" charset="0"/>
                        <a:cs typeface="Times New Roman" panose="02020603050405020304" charset="0"/>
                      </a:rPr>
                      <a:t>Features from y</a:t>
                    </a:r>
                    <a:endParaRPr lang="en-US" altLang="zh-CN" sz="14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</p:grpSp>
        </p:grpSp>
        <p:sp>
          <p:nvSpPr>
            <p:cNvPr id="1094" name="文本框 1093"/>
            <p:cNvSpPr txBox="1"/>
            <p:nvPr/>
          </p:nvSpPr>
          <p:spPr>
            <a:xfrm>
              <a:off x="25548" y="32322"/>
              <a:ext cx="2172" cy="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600" b="1">
                  <a:latin typeface="Times New Roman" panose="02020603050405020304" charset="0"/>
                  <a:cs typeface="Times New Roman" panose="02020603050405020304" charset="0"/>
                </a:rPr>
                <a:t>Channel</a:t>
              </a:r>
              <a:r>
                <a:rPr lang="zh-CN" altLang="en-US" sz="1600" b="1">
                  <a:latin typeface="Times New Roman" panose="02020603050405020304" charset="0"/>
                  <a:cs typeface="Times New Roman" panose="02020603050405020304" charset="0"/>
                </a:rPr>
                <a:t> 1</a:t>
              </a:r>
              <a:endParaRPr lang="zh-CN" altLang="en-US" sz="16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1095" name="文本框 1094"/>
          <p:cNvSpPr txBox="1"/>
          <p:nvPr/>
        </p:nvSpPr>
        <p:spPr>
          <a:xfrm>
            <a:off x="28729305" y="22705060"/>
            <a:ext cx="18840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Chennel</a:t>
            </a:r>
            <a:r>
              <a:rPr lang="zh-CN" altLang="en-US" sz="16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600" b="1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120" name="直接连接符 1119"/>
          <p:cNvCxnSpPr/>
          <p:nvPr/>
        </p:nvCxnSpPr>
        <p:spPr>
          <a:xfrm>
            <a:off x="29218890" y="23260050"/>
            <a:ext cx="0" cy="496570"/>
          </a:xfrm>
          <a:prstGeom prst="line">
            <a:avLst/>
          </a:prstGeom>
          <a:ln w="57150" cap="rnd">
            <a:solidFill>
              <a:schemeClr val="tx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12804140" y="18051145"/>
            <a:ext cx="14557375" cy="9884410"/>
            <a:chOff x="20164" y="28427"/>
            <a:chExt cx="22925" cy="15566"/>
          </a:xfrm>
        </p:grpSpPr>
        <p:grpSp>
          <p:nvGrpSpPr>
            <p:cNvPr id="215" name="组合 214"/>
            <p:cNvGrpSpPr/>
            <p:nvPr/>
          </p:nvGrpSpPr>
          <p:grpSpPr>
            <a:xfrm>
              <a:off x="20164" y="28427"/>
              <a:ext cx="21956" cy="15566"/>
              <a:chOff x="20164" y="28427"/>
              <a:chExt cx="21956" cy="15566"/>
            </a:xfrm>
          </p:grpSpPr>
          <p:sp>
            <p:nvSpPr>
              <p:cNvPr id="1008" name="右箭头 1007"/>
              <p:cNvSpPr/>
              <p:nvPr/>
            </p:nvSpPr>
            <p:spPr>
              <a:xfrm flipH="1">
                <a:off x="26863" y="39838"/>
                <a:ext cx="1001" cy="54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75" name="矩形 974"/>
              <p:cNvSpPr/>
              <p:nvPr/>
            </p:nvSpPr>
            <p:spPr>
              <a:xfrm>
                <a:off x="20164" y="43051"/>
                <a:ext cx="21332" cy="94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40000"/>
                </a:schemeClr>
              </a:solidFill>
              <a:ln w="1905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71" name="矩形 970"/>
              <p:cNvSpPr/>
              <p:nvPr/>
            </p:nvSpPr>
            <p:spPr>
              <a:xfrm>
                <a:off x="20164" y="28427"/>
                <a:ext cx="21332" cy="1446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25000"/>
                </a:schemeClr>
              </a:solidFill>
              <a:ln w="1905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pic>
            <p:nvPicPr>
              <p:cNvPr id="94" name="图片 93" descr="sampling_picture"/>
              <p:cNvPicPr/>
              <p:nvPr/>
            </p:nvPicPr>
            <p:blipFill>
              <a:blip r:embed="rId42"/>
              <a:srcRect l="28043" t="38617" r="25969" b="12176"/>
              <a:stretch>
                <a:fillRect/>
              </a:stretch>
            </p:blipFill>
            <p:spPr>
              <a:xfrm>
                <a:off x="20368" y="38128"/>
                <a:ext cx="6367" cy="4055"/>
              </a:xfrm>
              <a:prstGeom prst="rect">
                <a:avLst/>
              </a:prstGeom>
            </p:spPr>
          </p:pic>
          <p:pic>
            <p:nvPicPr>
              <p:cNvPr id="95" name="图片 94" descr="picture"/>
              <p:cNvPicPr>
                <a:picLocks noChangeAspect="1"/>
              </p:cNvPicPr>
              <p:nvPr/>
            </p:nvPicPr>
            <p:blipFill>
              <a:blip r:embed="rId43"/>
              <a:srcRect l="27452" t="38403" r="26481" b="12708"/>
              <a:stretch>
                <a:fillRect/>
              </a:stretch>
            </p:blipFill>
            <p:spPr>
              <a:xfrm>
                <a:off x="20411" y="28713"/>
                <a:ext cx="6367" cy="4054"/>
              </a:xfrm>
              <a:prstGeom prst="rect">
                <a:avLst/>
              </a:prstGeom>
            </p:spPr>
          </p:pic>
          <p:sp>
            <p:nvSpPr>
              <p:cNvPr id="944" name="圆角矩形 943"/>
              <p:cNvSpPr/>
              <p:nvPr/>
            </p:nvSpPr>
            <p:spPr>
              <a:xfrm>
                <a:off x="36802" y="29446"/>
                <a:ext cx="4393" cy="11945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576" name="组合 575"/>
              <p:cNvGrpSpPr/>
              <p:nvPr/>
            </p:nvGrpSpPr>
            <p:grpSpPr>
              <a:xfrm rot="0">
                <a:off x="37123" y="33601"/>
                <a:ext cx="4997" cy="2523"/>
                <a:chOff x="24790" y="32212"/>
                <a:chExt cx="3654" cy="1575"/>
              </a:xfrm>
            </p:grpSpPr>
            <p:grpSp>
              <p:nvGrpSpPr>
                <p:cNvPr id="489" name="组合 488"/>
                <p:cNvGrpSpPr/>
                <p:nvPr/>
              </p:nvGrpSpPr>
              <p:grpSpPr>
                <a:xfrm rot="0">
                  <a:off x="25274" y="32565"/>
                  <a:ext cx="3170" cy="1222"/>
                  <a:chOff x="21984" y="31086"/>
                  <a:chExt cx="3170" cy="1222"/>
                </a:xfrm>
              </p:grpSpPr>
              <p:sp>
                <p:nvSpPr>
                  <p:cNvPr id="490" name="圆角矩形 489"/>
                  <p:cNvSpPr/>
                  <p:nvPr/>
                </p:nvSpPr>
                <p:spPr>
                  <a:xfrm>
                    <a:off x="21984" y="31086"/>
                    <a:ext cx="2322" cy="1222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 cmpd="sng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491" name="组合 490"/>
                  <p:cNvGrpSpPr/>
                  <p:nvPr/>
                </p:nvGrpSpPr>
                <p:grpSpPr>
                  <a:xfrm rot="5400000">
                    <a:off x="23131" y="30184"/>
                    <a:ext cx="990" cy="3057"/>
                    <a:chOff x="29733" y="30673"/>
                    <a:chExt cx="990" cy="3057"/>
                  </a:xfrm>
                </p:grpSpPr>
                <p:grpSp>
                  <p:nvGrpSpPr>
                    <p:cNvPr id="492" name="组合 491"/>
                    <p:cNvGrpSpPr/>
                    <p:nvPr/>
                  </p:nvGrpSpPr>
                  <p:grpSpPr>
                    <a:xfrm rot="0">
                      <a:off x="29733" y="30810"/>
                      <a:ext cx="990" cy="2920"/>
                      <a:chOff x="32092" y="31282"/>
                      <a:chExt cx="990" cy="2920"/>
                    </a:xfrm>
                  </p:grpSpPr>
                  <p:sp>
                    <p:nvSpPr>
                      <p:cNvPr id="493" name="矩形 492"/>
                      <p:cNvSpPr/>
                      <p:nvPr>
                        <p:custDataLst>
                          <p:tags r:id="rId44"/>
                        </p:custDataLst>
                      </p:nvPr>
                    </p:nvSpPr>
                    <p:spPr>
                      <a:xfrm>
                        <a:off x="32092" y="32099"/>
                        <a:ext cx="316" cy="2103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altLang="zh-CN"/>
                      </a:p>
                    </p:txBody>
                  </p:sp>
                  <p:sp>
                    <p:nvSpPr>
                      <p:cNvPr id="494" name="文本框 493"/>
                      <p:cNvSpPr txBox="1"/>
                      <p:nvPr>
                        <p:custDataLst>
                          <p:tags r:id="rId45"/>
                        </p:custDataLst>
                      </p:nvPr>
                    </p:nvSpPr>
                    <p:spPr>
                      <a:xfrm rot="10800000">
                        <a:off x="32178" y="31450"/>
                        <a:ext cx="361" cy="25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1200">
                            <a:latin typeface="Times New Roman" panose="02020603050405020304" charset="0"/>
                            <a:cs typeface="Times New Roman" panose="02020603050405020304" charset="0"/>
                          </a:rPr>
                          <a:t>Features from x</a:t>
                        </a:r>
                        <a:endParaRPr lang="en-US" altLang="zh-CN" sz="1200">
                          <a:latin typeface="Times New Roman" panose="02020603050405020304" charset="0"/>
                          <a:cs typeface="Times New Roman" panose="02020603050405020304" charset="0"/>
                        </a:endParaRPr>
                      </a:p>
                    </p:txBody>
                  </p:sp>
                  <p:sp>
                    <p:nvSpPr>
                      <p:cNvPr id="495" name="矩形 494"/>
                      <p:cNvSpPr/>
                      <p:nvPr>
                        <p:custDataLst>
                          <p:tags r:id="rId46"/>
                        </p:custDataLst>
                      </p:nvPr>
                    </p:nvSpPr>
                    <p:spPr>
                      <a:xfrm>
                        <a:off x="32408" y="32098"/>
                        <a:ext cx="316" cy="2104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altLang="zh-CN"/>
                      </a:p>
                    </p:txBody>
                  </p:sp>
                  <p:sp>
                    <p:nvSpPr>
                      <p:cNvPr id="496" name="矩形 495"/>
                      <p:cNvSpPr/>
                      <p:nvPr>
                        <p:custDataLst>
                          <p:tags r:id="rId47"/>
                        </p:custDataLst>
                      </p:nvPr>
                    </p:nvSpPr>
                    <p:spPr>
                      <a:xfrm>
                        <a:off x="32724" y="32098"/>
                        <a:ext cx="316" cy="2104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altLang="zh-CN"/>
                      </a:p>
                    </p:txBody>
                  </p:sp>
                  <p:sp>
                    <p:nvSpPr>
                      <p:cNvPr id="497" name="文本框 496"/>
                      <p:cNvSpPr txBox="1"/>
                      <p:nvPr>
                        <p:custDataLst>
                          <p:tags r:id="rId48"/>
                        </p:custDataLst>
                      </p:nvPr>
                    </p:nvSpPr>
                    <p:spPr>
                      <a:xfrm rot="10800000">
                        <a:off x="32691" y="31282"/>
                        <a:ext cx="391" cy="27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1400">
                            <a:latin typeface="Times New Roman" panose="02020603050405020304" charset="0"/>
                            <a:cs typeface="Times New Roman" panose="02020603050405020304" charset="0"/>
                          </a:rPr>
                          <a:t>Features from 3x3</a:t>
                        </a:r>
                        <a:endPara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endParaRPr>
                      </a:p>
                    </p:txBody>
                  </p:sp>
                </p:grpSp>
                <p:sp>
                  <p:nvSpPr>
                    <p:cNvPr id="498" name="文本框 497"/>
                    <p:cNvSpPr txBox="1"/>
                    <p:nvPr>
                      <p:custDataLst>
                        <p:tags r:id="rId49"/>
                      </p:custDataLst>
                    </p:nvPr>
                  </p:nvSpPr>
                  <p:spPr>
                    <a:xfrm rot="10800000">
                      <a:off x="30170" y="30673"/>
                      <a:ext cx="361" cy="2874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Features from y</a:t>
                      </a:r>
                      <a:endParaRPr lang="en-US" altLang="zh-CN"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</p:grpSp>
            </p:grpSp>
            <p:grpSp>
              <p:nvGrpSpPr>
                <p:cNvPr id="499" name="组合 498"/>
                <p:cNvGrpSpPr/>
                <p:nvPr/>
              </p:nvGrpSpPr>
              <p:grpSpPr>
                <a:xfrm rot="0">
                  <a:off x="24790" y="32212"/>
                  <a:ext cx="3296" cy="1222"/>
                  <a:chOff x="21984" y="31086"/>
                  <a:chExt cx="3296" cy="1222"/>
                </a:xfrm>
              </p:grpSpPr>
              <p:sp>
                <p:nvSpPr>
                  <p:cNvPr id="500" name="圆角矩形 499"/>
                  <p:cNvSpPr/>
                  <p:nvPr/>
                </p:nvSpPr>
                <p:spPr>
                  <a:xfrm>
                    <a:off x="21984" y="31086"/>
                    <a:ext cx="2322" cy="1222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 cmpd="sng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501" name="组合 500"/>
                  <p:cNvGrpSpPr/>
                  <p:nvPr/>
                </p:nvGrpSpPr>
                <p:grpSpPr>
                  <a:xfrm rot="5400000">
                    <a:off x="23174" y="30114"/>
                    <a:ext cx="1029" cy="3183"/>
                    <a:chOff x="29707" y="30547"/>
                    <a:chExt cx="1029" cy="3183"/>
                  </a:xfrm>
                </p:grpSpPr>
                <p:grpSp>
                  <p:nvGrpSpPr>
                    <p:cNvPr id="502" name="组合 501"/>
                    <p:cNvGrpSpPr/>
                    <p:nvPr/>
                  </p:nvGrpSpPr>
                  <p:grpSpPr>
                    <a:xfrm rot="0">
                      <a:off x="29707" y="30796"/>
                      <a:ext cx="1029" cy="2934"/>
                      <a:chOff x="32066" y="31268"/>
                      <a:chExt cx="1029" cy="2934"/>
                    </a:xfrm>
                  </p:grpSpPr>
                  <p:sp>
                    <p:nvSpPr>
                      <p:cNvPr id="503" name="矩形 502"/>
                      <p:cNvSpPr/>
                      <p:nvPr>
                        <p:custDataLst>
                          <p:tags r:id="rId50"/>
                        </p:custDataLst>
                      </p:nvPr>
                    </p:nvSpPr>
                    <p:spPr>
                      <a:xfrm>
                        <a:off x="32092" y="32097"/>
                        <a:ext cx="316" cy="210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altLang="zh-CN"/>
                      </a:p>
                    </p:txBody>
                  </p:sp>
                  <p:sp>
                    <p:nvSpPr>
                      <p:cNvPr id="504" name="文本框 503"/>
                      <p:cNvSpPr txBox="1"/>
                      <p:nvPr>
                        <p:custDataLst>
                          <p:tags r:id="rId51"/>
                        </p:custDataLst>
                      </p:nvPr>
                    </p:nvSpPr>
                    <p:spPr>
                      <a:xfrm rot="10800000">
                        <a:off x="32066" y="31318"/>
                        <a:ext cx="391" cy="25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1400">
                            <a:latin typeface="Times New Roman" panose="02020603050405020304" charset="0"/>
                            <a:cs typeface="Times New Roman" panose="02020603050405020304" charset="0"/>
                          </a:rPr>
                          <a:t>Features from x</a:t>
                        </a:r>
                        <a:endPara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endParaRPr>
                      </a:p>
                    </p:txBody>
                  </p:sp>
                  <p:sp>
                    <p:nvSpPr>
                      <p:cNvPr id="505" name="矩形 504"/>
                      <p:cNvSpPr/>
                      <p:nvPr>
                        <p:custDataLst>
                          <p:tags r:id="rId52"/>
                        </p:custDataLst>
                      </p:nvPr>
                    </p:nvSpPr>
                    <p:spPr>
                      <a:xfrm>
                        <a:off x="32408" y="32098"/>
                        <a:ext cx="316" cy="210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altLang="zh-CN"/>
                      </a:p>
                    </p:txBody>
                  </p:sp>
                  <p:sp>
                    <p:nvSpPr>
                      <p:cNvPr id="506" name="矩形 505"/>
                      <p:cNvSpPr/>
                      <p:nvPr>
                        <p:custDataLst>
                          <p:tags r:id="rId53"/>
                        </p:custDataLst>
                      </p:nvPr>
                    </p:nvSpPr>
                    <p:spPr>
                      <a:xfrm>
                        <a:off x="32724" y="32098"/>
                        <a:ext cx="316" cy="210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altLang="zh-CN"/>
                      </a:p>
                    </p:txBody>
                  </p:sp>
                  <p:sp>
                    <p:nvSpPr>
                      <p:cNvPr id="507" name="文本框 506"/>
                      <p:cNvSpPr txBox="1"/>
                      <p:nvPr>
                        <p:custDataLst>
                          <p:tags r:id="rId54"/>
                        </p:custDataLst>
                      </p:nvPr>
                    </p:nvSpPr>
                    <p:spPr>
                      <a:xfrm rot="10800000">
                        <a:off x="32704" y="31268"/>
                        <a:ext cx="391" cy="27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1400">
                            <a:latin typeface="Times New Roman" panose="02020603050405020304" charset="0"/>
                            <a:cs typeface="Times New Roman" panose="02020603050405020304" charset="0"/>
                          </a:rPr>
                          <a:t>Features from 3x3</a:t>
                        </a:r>
                        <a:endPara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endParaRPr>
                      </a:p>
                    </p:txBody>
                  </p:sp>
                </p:grpSp>
                <p:sp>
                  <p:nvSpPr>
                    <p:cNvPr id="508" name="文本框 507"/>
                    <p:cNvSpPr txBox="1"/>
                    <p:nvPr>
                      <p:custDataLst>
                        <p:tags r:id="rId55"/>
                      </p:custDataLst>
                    </p:nvPr>
                  </p:nvSpPr>
                  <p:spPr>
                    <a:xfrm rot="10800000">
                      <a:off x="30029" y="30547"/>
                      <a:ext cx="385" cy="2874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Features from y</a:t>
                      </a:r>
                      <a:endParaRPr lang="en-US" altLang="zh-CN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</p:grpSp>
            </p:grpSp>
          </p:grpSp>
          <p:grpSp>
            <p:nvGrpSpPr>
              <p:cNvPr id="767" name="组合 766"/>
              <p:cNvGrpSpPr/>
              <p:nvPr/>
            </p:nvGrpSpPr>
            <p:grpSpPr>
              <a:xfrm rot="0">
                <a:off x="37128" y="30008"/>
                <a:ext cx="4993" cy="3046"/>
                <a:chOff x="24769" y="30752"/>
                <a:chExt cx="3651" cy="1901"/>
              </a:xfrm>
            </p:grpSpPr>
            <p:grpSp>
              <p:nvGrpSpPr>
                <p:cNvPr id="575" name="组合 574"/>
                <p:cNvGrpSpPr/>
                <p:nvPr/>
              </p:nvGrpSpPr>
              <p:grpSpPr>
                <a:xfrm>
                  <a:off x="24769" y="30752"/>
                  <a:ext cx="3651" cy="1550"/>
                  <a:chOff x="28699" y="30822"/>
                  <a:chExt cx="3651" cy="1550"/>
                </a:xfrm>
              </p:grpSpPr>
              <p:grpSp>
                <p:nvGrpSpPr>
                  <p:cNvPr id="302" name="组合 301"/>
                  <p:cNvGrpSpPr/>
                  <p:nvPr/>
                </p:nvGrpSpPr>
                <p:grpSpPr>
                  <a:xfrm rot="0">
                    <a:off x="29180" y="31150"/>
                    <a:ext cx="3170" cy="1222"/>
                    <a:chOff x="21984" y="31086"/>
                    <a:chExt cx="3170" cy="1222"/>
                  </a:xfrm>
                </p:grpSpPr>
                <p:sp>
                  <p:nvSpPr>
                    <p:cNvPr id="452" name="圆角矩形 451"/>
                    <p:cNvSpPr/>
                    <p:nvPr/>
                  </p:nvSpPr>
                  <p:spPr>
                    <a:xfrm>
                      <a:off x="21984" y="31086"/>
                      <a:ext cx="2322" cy="1222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 cmpd="sng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458" name="组合 457"/>
                    <p:cNvGrpSpPr/>
                    <p:nvPr/>
                  </p:nvGrpSpPr>
                  <p:grpSpPr>
                    <a:xfrm rot="5400000">
                      <a:off x="23128" y="30186"/>
                      <a:ext cx="995" cy="3057"/>
                      <a:chOff x="29733" y="30673"/>
                      <a:chExt cx="995" cy="3057"/>
                    </a:xfrm>
                  </p:grpSpPr>
                  <p:grpSp>
                    <p:nvGrpSpPr>
                      <p:cNvPr id="459" name="组合 458"/>
                      <p:cNvGrpSpPr/>
                      <p:nvPr/>
                    </p:nvGrpSpPr>
                    <p:grpSpPr>
                      <a:xfrm rot="0">
                        <a:off x="29733" y="30811"/>
                        <a:ext cx="995" cy="2919"/>
                        <a:chOff x="32092" y="31283"/>
                        <a:chExt cx="995" cy="2919"/>
                      </a:xfrm>
                    </p:grpSpPr>
                    <p:sp>
                      <p:nvSpPr>
                        <p:cNvPr id="460" name="矩形 459"/>
                        <p:cNvSpPr/>
                        <p:nvPr>
                          <p:custDataLst>
                            <p:tags r:id="rId56"/>
                          </p:custDataLst>
                        </p:nvPr>
                      </p:nvSpPr>
                      <p:spPr>
                        <a:xfrm>
                          <a:off x="32092" y="32099"/>
                          <a:ext cx="316" cy="2103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accent4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en-US" altLang="zh-CN"/>
                        </a:p>
                      </p:txBody>
                    </p:sp>
                    <p:sp>
                      <p:nvSpPr>
                        <p:cNvPr id="461" name="文本框 460"/>
                        <p:cNvSpPr txBox="1"/>
                        <p:nvPr>
                          <p:custDataLst>
                            <p:tags r:id="rId57"/>
                          </p:custDataLst>
                        </p:nvPr>
                      </p:nvSpPr>
                      <p:spPr>
                        <a:xfrm rot="10800000">
                          <a:off x="32178" y="31450"/>
                          <a:ext cx="361" cy="256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p>
                          <a:r>
                            <a:rPr lang="en-US" altLang="zh-CN" sz="120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Features from x</a:t>
                          </a:r>
                          <a:endParaRPr lang="en-US" altLang="zh-CN" sz="12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p:txBody>
                    </p:sp>
                    <p:sp>
                      <p:nvSpPr>
                        <p:cNvPr id="462" name="矩形 461"/>
                        <p:cNvSpPr/>
                        <p:nvPr>
                          <p:custDataLst>
                            <p:tags r:id="rId58"/>
                          </p:custDataLst>
                        </p:nvPr>
                      </p:nvSpPr>
                      <p:spPr>
                        <a:xfrm>
                          <a:off x="32408" y="32098"/>
                          <a:ext cx="316" cy="2104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accent4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en-US" altLang="zh-CN"/>
                        </a:p>
                      </p:txBody>
                    </p:sp>
                    <p:sp>
                      <p:nvSpPr>
                        <p:cNvPr id="463" name="矩形 462"/>
                        <p:cNvSpPr/>
                        <p:nvPr>
                          <p:custDataLst>
                            <p:tags r:id="rId59"/>
                          </p:custDataLst>
                        </p:nvPr>
                      </p:nvSpPr>
                      <p:spPr>
                        <a:xfrm>
                          <a:off x="32724" y="32098"/>
                          <a:ext cx="316" cy="2104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accent4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en-US" altLang="zh-CN"/>
                        </a:p>
                      </p:txBody>
                    </p:sp>
                    <p:sp>
                      <p:nvSpPr>
                        <p:cNvPr id="468" name="文本框 467"/>
                        <p:cNvSpPr txBox="1"/>
                        <p:nvPr>
                          <p:custDataLst>
                            <p:tags r:id="rId60"/>
                          </p:custDataLst>
                        </p:nvPr>
                      </p:nvSpPr>
                      <p:spPr>
                        <a:xfrm rot="10800000">
                          <a:off x="32696" y="31283"/>
                          <a:ext cx="391" cy="27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p>
                          <a:r>
                            <a:rPr lang="en-US" altLang="zh-CN" sz="140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Features from 3x3</a:t>
                          </a:r>
                          <a:endParaRPr lang="en-US" altLang="zh-CN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p:txBody>
                    </p:sp>
                  </p:grpSp>
                  <p:sp>
                    <p:nvSpPr>
                      <p:cNvPr id="471" name="文本框 470"/>
                      <p:cNvSpPr txBox="1"/>
                      <p:nvPr>
                        <p:custDataLst>
                          <p:tags r:id="rId61"/>
                        </p:custDataLst>
                      </p:nvPr>
                    </p:nvSpPr>
                    <p:spPr>
                      <a:xfrm rot="10800000">
                        <a:off x="30170" y="30673"/>
                        <a:ext cx="361" cy="287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1200">
                            <a:latin typeface="Times New Roman" panose="02020603050405020304" charset="0"/>
                            <a:cs typeface="Times New Roman" panose="02020603050405020304" charset="0"/>
                          </a:rPr>
                          <a:t>Features from y</a:t>
                        </a:r>
                        <a:endParaRPr lang="en-US" altLang="zh-CN" sz="1200">
                          <a:latin typeface="Times New Roman" panose="02020603050405020304" charset="0"/>
                          <a:cs typeface="Times New Roman" panose="0202060305040502030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01" name="组合 300"/>
                  <p:cNvGrpSpPr/>
                  <p:nvPr/>
                </p:nvGrpSpPr>
                <p:grpSpPr>
                  <a:xfrm rot="0">
                    <a:off x="28699" y="30822"/>
                    <a:ext cx="3321" cy="1222"/>
                    <a:chOff x="21984" y="31086"/>
                    <a:chExt cx="3321" cy="1222"/>
                  </a:xfrm>
                </p:grpSpPr>
                <p:sp>
                  <p:nvSpPr>
                    <p:cNvPr id="299" name="圆角矩形 298"/>
                    <p:cNvSpPr/>
                    <p:nvPr/>
                  </p:nvSpPr>
                  <p:spPr>
                    <a:xfrm>
                      <a:off x="21984" y="31086"/>
                      <a:ext cx="2322" cy="1222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 cmpd="sng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233" name="组合 232"/>
                    <p:cNvGrpSpPr/>
                    <p:nvPr/>
                  </p:nvGrpSpPr>
                  <p:grpSpPr>
                    <a:xfrm rot="5400000">
                      <a:off x="23199" y="30107"/>
                      <a:ext cx="1003" cy="3208"/>
                      <a:chOff x="29726" y="30522"/>
                      <a:chExt cx="1003" cy="3208"/>
                    </a:xfrm>
                  </p:grpSpPr>
                  <p:grpSp>
                    <p:nvGrpSpPr>
                      <p:cNvPr id="234" name="组合 233"/>
                      <p:cNvGrpSpPr/>
                      <p:nvPr/>
                    </p:nvGrpSpPr>
                    <p:grpSpPr>
                      <a:xfrm rot="0">
                        <a:off x="29726" y="30776"/>
                        <a:ext cx="1003" cy="2954"/>
                        <a:chOff x="32085" y="31248"/>
                        <a:chExt cx="1003" cy="2954"/>
                      </a:xfrm>
                    </p:grpSpPr>
                    <p:sp>
                      <p:nvSpPr>
                        <p:cNvPr id="235" name="矩形 234"/>
                        <p:cNvSpPr/>
                        <p:nvPr>
                          <p:custDataLst>
                            <p:tags r:id="rId62"/>
                          </p:custDataLst>
                        </p:nvPr>
                      </p:nvSpPr>
                      <p:spPr>
                        <a:xfrm>
                          <a:off x="32092" y="32097"/>
                          <a:ext cx="316" cy="210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accent4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en-US" altLang="zh-CN"/>
                        </a:p>
                      </p:txBody>
                    </p:sp>
                    <p:sp>
                      <p:nvSpPr>
                        <p:cNvPr id="236" name="文本框 235"/>
                        <p:cNvSpPr txBox="1"/>
                        <p:nvPr>
                          <p:custDataLst>
                            <p:tags r:id="rId63"/>
                          </p:custDataLst>
                        </p:nvPr>
                      </p:nvSpPr>
                      <p:spPr>
                        <a:xfrm rot="10800000">
                          <a:off x="32085" y="31299"/>
                          <a:ext cx="391" cy="256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p>
                          <a:r>
                            <a:rPr lang="en-US" altLang="zh-CN" sz="140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Features from x</a:t>
                          </a:r>
                          <a:endParaRPr lang="en-US" altLang="zh-CN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p:txBody>
                    </p:sp>
                    <p:sp>
                      <p:nvSpPr>
                        <p:cNvPr id="237" name="矩形 236"/>
                        <p:cNvSpPr/>
                        <p:nvPr>
                          <p:custDataLst>
                            <p:tags r:id="rId64"/>
                          </p:custDataLst>
                        </p:nvPr>
                      </p:nvSpPr>
                      <p:spPr>
                        <a:xfrm>
                          <a:off x="32408" y="32098"/>
                          <a:ext cx="316" cy="2104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accent4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en-US" altLang="zh-CN"/>
                        </a:p>
                      </p:txBody>
                    </p:sp>
                    <p:sp>
                      <p:nvSpPr>
                        <p:cNvPr id="238" name="矩形 237"/>
                        <p:cNvSpPr/>
                        <p:nvPr>
                          <p:custDataLst>
                            <p:tags r:id="rId65"/>
                          </p:custDataLst>
                        </p:nvPr>
                      </p:nvSpPr>
                      <p:spPr>
                        <a:xfrm>
                          <a:off x="32724" y="32098"/>
                          <a:ext cx="316" cy="2104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accent4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en-US" altLang="zh-CN"/>
                        </a:p>
                      </p:txBody>
                    </p:sp>
                    <p:sp>
                      <p:nvSpPr>
                        <p:cNvPr id="288" name="文本框 287"/>
                        <p:cNvSpPr txBox="1"/>
                        <p:nvPr>
                          <p:custDataLst>
                            <p:tags r:id="rId66"/>
                          </p:custDataLst>
                        </p:nvPr>
                      </p:nvSpPr>
                      <p:spPr>
                        <a:xfrm rot="10800000">
                          <a:off x="32697" y="31248"/>
                          <a:ext cx="391" cy="27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p>
                          <a:r>
                            <a:rPr lang="en-US" altLang="zh-CN" sz="140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Features from 3x3</a:t>
                          </a:r>
                          <a:endParaRPr lang="en-US" altLang="zh-CN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p:txBody>
                    </p:sp>
                  </p:grpSp>
                  <p:sp>
                    <p:nvSpPr>
                      <p:cNvPr id="289" name="文本框 288"/>
                      <p:cNvSpPr txBox="1"/>
                      <p:nvPr>
                        <p:custDataLst>
                          <p:tags r:id="rId67"/>
                        </p:custDataLst>
                      </p:nvPr>
                    </p:nvSpPr>
                    <p:spPr>
                      <a:xfrm rot="10800000">
                        <a:off x="30047" y="30522"/>
                        <a:ext cx="384" cy="287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1400">
                            <a:latin typeface="Times New Roman" panose="02020603050405020304" charset="0"/>
                            <a:cs typeface="Times New Roman" panose="02020603050405020304" charset="0"/>
                          </a:rPr>
                          <a:t>Features from y</a:t>
                        </a:r>
                        <a:endPara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endParaRPr>
                      </a:p>
                    </p:txBody>
                  </p:sp>
                </p:grpSp>
              </p:grpSp>
            </p:grpSp>
            <p:sp>
              <p:nvSpPr>
                <p:cNvPr id="587" name="文本框 586"/>
                <p:cNvSpPr txBox="1"/>
                <p:nvPr/>
              </p:nvSpPr>
              <p:spPr>
                <a:xfrm>
                  <a:off x="25548" y="32322"/>
                  <a:ext cx="2172" cy="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sz="1600" b="1">
                      <a:latin typeface="Times New Roman" panose="02020603050405020304" charset="0"/>
                      <a:cs typeface="Times New Roman" panose="02020603050405020304" charset="0"/>
                    </a:rPr>
                    <a:t>Channel</a:t>
                  </a:r>
                  <a:r>
                    <a:rPr lang="zh-CN" altLang="en-US" sz="1600" b="1">
                      <a:latin typeface="Times New Roman" panose="02020603050405020304" charset="0"/>
                      <a:cs typeface="Times New Roman" panose="02020603050405020304" charset="0"/>
                    </a:rPr>
                    <a:t> 1</a:t>
                  </a:r>
                  <a:endParaRPr lang="zh-CN" altLang="en-US" sz="1600" b="1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sp>
            <p:nvSpPr>
              <p:cNvPr id="588" name="文本框 587"/>
              <p:cNvSpPr txBox="1"/>
              <p:nvPr/>
            </p:nvSpPr>
            <p:spPr>
              <a:xfrm>
                <a:off x="38228" y="36125"/>
                <a:ext cx="2967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1600" b="1">
                    <a:latin typeface="Times New Roman" panose="02020603050405020304" charset="0"/>
                    <a:cs typeface="Times New Roman" panose="02020603050405020304" charset="0"/>
                  </a:rPr>
                  <a:t>Chennel</a:t>
                </a:r>
                <a:r>
                  <a:rPr lang="zh-CN" altLang="en-US" sz="1600" b="1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en-US" altLang="zh-CN" sz="1600" b="1">
                    <a:latin typeface="Times New Roman" panose="02020603050405020304" charset="0"/>
                    <a:cs typeface="Times New Roman" panose="02020603050405020304" charset="0"/>
                  </a:rPr>
                  <a:t>2</a:t>
                </a:r>
                <a:endParaRPr lang="en-US" altLang="zh-CN" sz="16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pSp>
            <p:nvGrpSpPr>
              <p:cNvPr id="747" name="组合 746"/>
              <p:cNvGrpSpPr/>
              <p:nvPr/>
            </p:nvGrpSpPr>
            <p:grpSpPr>
              <a:xfrm rot="0">
                <a:off x="37123" y="38089"/>
                <a:ext cx="4941" cy="3063"/>
                <a:chOff x="24774" y="36272"/>
                <a:chExt cx="3613" cy="1911"/>
              </a:xfrm>
            </p:grpSpPr>
            <p:grpSp>
              <p:nvGrpSpPr>
                <p:cNvPr id="586" name="组合 585"/>
                <p:cNvGrpSpPr/>
                <p:nvPr/>
              </p:nvGrpSpPr>
              <p:grpSpPr>
                <a:xfrm>
                  <a:off x="24774" y="36272"/>
                  <a:ext cx="3613" cy="1578"/>
                  <a:chOff x="26241" y="34396"/>
                  <a:chExt cx="3613" cy="1578"/>
                </a:xfrm>
              </p:grpSpPr>
              <p:grpSp>
                <p:nvGrpSpPr>
                  <p:cNvPr id="515" name="组合 514"/>
                  <p:cNvGrpSpPr/>
                  <p:nvPr/>
                </p:nvGrpSpPr>
                <p:grpSpPr>
                  <a:xfrm rot="0">
                    <a:off x="26717" y="34752"/>
                    <a:ext cx="3137" cy="1222"/>
                    <a:chOff x="21984" y="31086"/>
                    <a:chExt cx="3137" cy="1222"/>
                  </a:xfrm>
                </p:grpSpPr>
                <p:sp>
                  <p:nvSpPr>
                    <p:cNvPr id="516" name="圆角矩形 515"/>
                    <p:cNvSpPr/>
                    <p:nvPr/>
                  </p:nvSpPr>
                  <p:spPr>
                    <a:xfrm>
                      <a:off x="21984" y="31086"/>
                      <a:ext cx="2322" cy="1222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 cmpd="sng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517" name="组合 516"/>
                    <p:cNvGrpSpPr/>
                    <p:nvPr/>
                  </p:nvGrpSpPr>
                  <p:grpSpPr>
                    <a:xfrm rot="5400000">
                      <a:off x="23108" y="30207"/>
                      <a:ext cx="1003" cy="3024"/>
                      <a:chOff x="29733" y="30706"/>
                      <a:chExt cx="1003" cy="3024"/>
                    </a:xfrm>
                  </p:grpSpPr>
                  <p:grpSp>
                    <p:nvGrpSpPr>
                      <p:cNvPr id="518" name="组合 517"/>
                      <p:cNvGrpSpPr/>
                      <p:nvPr/>
                    </p:nvGrpSpPr>
                    <p:grpSpPr>
                      <a:xfrm rot="0">
                        <a:off x="29733" y="30777"/>
                        <a:ext cx="1003" cy="2953"/>
                        <a:chOff x="32092" y="31249"/>
                        <a:chExt cx="1003" cy="2953"/>
                      </a:xfrm>
                    </p:grpSpPr>
                    <p:sp>
                      <p:nvSpPr>
                        <p:cNvPr id="519" name="矩形 518"/>
                        <p:cNvSpPr/>
                        <p:nvPr>
                          <p:custDataLst>
                            <p:tags r:id="rId68"/>
                          </p:custDataLst>
                        </p:nvPr>
                      </p:nvSpPr>
                      <p:spPr>
                        <a:xfrm>
                          <a:off x="32092" y="32099"/>
                          <a:ext cx="316" cy="2103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accent4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en-US" altLang="zh-CN"/>
                        </a:p>
                      </p:txBody>
                    </p:sp>
                    <p:sp>
                      <p:nvSpPr>
                        <p:cNvPr id="520" name="文本框 519"/>
                        <p:cNvSpPr txBox="1"/>
                        <p:nvPr>
                          <p:custDataLst>
                            <p:tags r:id="rId69"/>
                          </p:custDataLst>
                        </p:nvPr>
                      </p:nvSpPr>
                      <p:spPr>
                        <a:xfrm rot="10800000">
                          <a:off x="32178" y="31450"/>
                          <a:ext cx="361" cy="256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p>
                          <a:r>
                            <a:rPr lang="en-US" altLang="zh-CN" sz="120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Features from x</a:t>
                          </a:r>
                          <a:endParaRPr lang="en-US" altLang="zh-CN" sz="12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p:txBody>
                    </p:sp>
                    <p:sp>
                      <p:nvSpPr>
                        <p:cNvPr id="521" name="矩形 520"/>
                        <p:cNvSpPr/>
                        <p:nvPr>
                          <p:custDataLst>
                            <p:tags r:id="rId70"/>
                          </p:custDataLst>
                        </p:nvPr>
                      </p:nvSpPr>
                      <p:spPr>
                        <a:xfrm>
                          <a:off x="32408" y="32098"/>
                          <a:ext cx="316" cy="2104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accent4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en-US" altLang="zh-CN"/>
                        </a:p>
                      </p:txBody>
                    </p:sp>
                    <p:sp>
                      <p:nvSpPr>
                        <p:cNvPr id="522" name="矩形 521"/>
                        <p:cNvSpPr/>
                        <p:nvPr>
                          <p:custDataLst>
                            <p:tags r:id="rId71"/>
                          </p:custDataLst>
                        </p:nvPr>
                      </p:nvSpPr>
                      <p:spPr>
                        <a:xfrm>
                          <a:off x="32724" y="32098"/>
                          <a:ext cx="316" cy="2104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accent4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en-US" altLang="zh-CN"/>
                        </a:p>
                      </p:txBody>
                    </p:sp>
                    <p:sp>
                      <p:nvSpPr>
                        <p:cNvPr id="523" name="文本框 522"/>
                        <p:cNvSpPr txBox="1"/>
                        <p:nvPr>
                          <p:custDataLst>
                            <p:tags r:id="rId72"/>
                          </p:custDataLst>
                        </p:nvPr>
                      </p:nvSpPr>
                      <p:spPr>
                        <a:xfrm rot="10800000">
                          <a:off x="32704" y="31249"/>
                          <a:ext cx="391" cy="27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p>
                          <a:r>
                            <a:rPr lang="en-US" altLang="zh-CN" sz="140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Features from 3x3</a:t>
                          </a:r>
                          <a:endParaRPr lang="en-US" altLang="zh-CN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p:txBody>
                    </p:sp>
                  </p:grpSp>
                  <p:sp>
                    <p:nvSpPr>
                      <p:cNvPr id="524" name="文本框 523"/>
                      <p:cNvSpPr txBox="1"/>
                      <p:nvPr>
                        <p:custDataLst>
                          <p:tags r:id="rId73"/>
                        </p:custDataLst>
                      </p:nvPr>
                    </p:nvSpPr>
                    <p:spPr>
                      <a:xfrm rot="10800000">
                        <a:off x="30169" y="30706"/>
                        <a:ext cx="361" cy="287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1200">
                            <a:latin typeface="Times New Roman" panose="02020603050405020304" charset="0"/>
                            <a:cs typeface="Times New Roman" panose="02020603050405020304" charset="0"/>
                          </a:rPr>
                          <a:t>Features from y</a:t>
                        </a:r>
                        <a:endParaRPr lang="en-US" altLang="zh-CN" sz="1200">
                          <a:latin typeface="Times New Roman" panose="02020603050405020304" charset="0"/>
                          <a:cs typeface="Times New Roman" panose="0202060305040502030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25" name="组合 524"/>
                  <p:cNvGrpSpPr/>
                  <p:nvPr/>
                </p:nvGrpSpPr>
                <p:grpSpPr>
                  <a:xfrm rot="0">
                    <a:off x="26241" y="34396"/>
                    <a:ext cx="3248" cy="1222"/>
                    <a:chOff x="21984" y="31086"/>
                    <a:chExt cx="3248" cy="1222"/>
                  </a:xfrm>
                </p:grpSpPr>
                <p:sp>
                  <p:nvSpPr>
                    <p:cNvPr id="526" name="圆角矩形 525"/>
                    <p:cNvSpPr/>
                    <p:nvPr/>
                  </p:nvSpPr>
                  <p:spPr>
                    <a:xfrm>
                      <a:off x="21984" y="31086"/>
                      <a:ext cx="2322" cy="1222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 cmpd="sng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527" name="组合 526"/>
                    <p:cNvGrpSpPr/>
                    <p:nvPr/>
                  </p:nvGrpSpPr>
                  <p:grpSpPr>
                    <a:xfrm rot="5400000">
                      <a:off x="23157" y="30130"/>
                      <a:ext cx="1015" cy="3135"/>
                      <a:chOff x="29706" y="30595"/>
                      <a:chExt cx="1015" cy="3135"/>
                    </a:xfrm>
                  </p:grpSpPr>
                  <p:grpSp>
                    <p:nvGrpSpPr>
                      <p:cNvPr id="528" name="组合 527"/>
                      <p:cNvGrpSpPr/>
                      <p:nvPr/>
                    </p:nvGrpSpPr>
                    <p:grpSpPr>
                      <a:xfrm rot="0">
                        <a:off x="29706" y="30796"/>
                        <a:ext cx="1015" cy="2934"/>
                        <a:chOff x="32065" y="31268"/>
                        <a:chExt cx="1015" cy="2934"/>
                      </a:xfrm>
                    </p:grpSpPr>
                    <p:sp>
                      <p:nvSpPr>
                        <p:cNvPr id="529" name="矩形 528"/>
                        <p:cNvSpPr/>
                        <p:nvPr>
                          <p:custDataLst>
                            <p:tags r:id="rId74"/>
                          </p:custDataLst>
                        </p:nvPr>
                      </p:nvSpPr>
                      <p:spPr>
                        <a:xfrm>
                          <a:off x="32092" y="32097"/>
                          <a:ext cx="316" cy="210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accent4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en-US" altLang="zh-CN"/>
                        </a:p>
                      </p:txBody>
                    </p:sp>
                    <p:sp>
                      <p:nvSpPr>
                        <p:cNvPr id="530" name="文本框 529"/>
                        <p:cNvSpPr txBox="1"/>
                        <p:nvPr>
                          <p:custDataLst>
                            <p:tags r:id="rId75"/>
                          </p:custDataLst>
                        </p:nvPr>
                      </p:nvSpPr>
                      <p:spPr>
                        <a:xfrm rot="10800000">
                          <a:off x="32065" y="31369"/>
                          <a:ext cx="391" cy="256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p>
                          <a:r>
                            <a:rPr lang="en-US" altLang="zh-CN" sz="140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Features from x</a:t>
                          </a:r>
                          <a:endParaRPr lang="en-US" altLang="zh-CN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p:txBody>
                    </p:sp>
                    <p:sp>
                      <p:nvSpPr>
                        <p:cNvPr id="531" name="矩形 530"/>
                        <p:cNvSpPr/>
                        <p:nvPr>
                          <p:custDataLst>
                            <p:tags r:id="rId76"/>
                          </p:custDataLst>
                        </p:nvPr>
                      </p:nvSpPr>
                      <p:spPr>
                        <a:xfrm>
                          <a:off x="32408" y="32098"/>
                          <a:ext cx="316" cy="2104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accent4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en-US" altLang="zh-CN"/>
                        </a:p>
                      </p:txBody>
                    </p:sp>
                    <p:sp>
                      <p:nvSpPr>
                        <p:cNvPr id="532" name="矩形 531"/>
                        <p:cNvSpPr/>
                        <p:nvPr>
                          <p:custDataLst>
                            <p:tags r:id="rId77"/>
                          </p:custDataLst>
                        </p:nvPr>
                      </p:nvSpPr>
                      <p:spPr>
                        <a:xfrm>
                          <a:off x="32724" y="32098"/>
                          <a:ext cx="316" cy="2104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accent4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en-US" altLang="zh-CN"/>
                        </a:p>
                      </p:txBody>
                    </p:sp>
                    <p:sp>
                      <p:nvSpPr>
                        <p:cNvPr id="533" name="文本框 532"/>
                        <p:cNvSpPr txBox="1"/>
                        <p:nvPr>
                          <p:custDataLst>
                            <p:tags r:id="rId78"/>
                          </p:custDataLst>
                        </p:nvPr>
                      </p:nvSpPr>
                      <p:spPr>
                        <a:xfrm rot="10800000">
                          <a:off x="32689" y="31268"/>
                          <a:ext cx="391" cy="27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p>
                          <a:r>
                            <a:rPr lang="en-US" altLang="zh-CN" sz="140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Features from 3x3</a:t>
                          </a:r>
                          <a:endParaRPr lang="en-US" altLang="zh-CN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p:txBody>
                    </p:sp>
                  </p:grpSp>
                  <p:sp>
                    <p:nvSpPr>
                      <p:cNvPr id="534" name="文本框 533"/>
                      <p:cNvSpPr txBox="1"/>
                      <p:nvPr>
                        <p:custDataLst>
                          <p:tags r:id="rId79"/>
                        </p:custDataLst>
                      </p:nvPr>
                    </p:nvSpPr>
                    <p:spPr>
                      <a:xfrm rot="10800000">
                        <a:off x="30037" y="30595"/>
                        <a:ext cx="384" cy="287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1400">
                            <a:latin typeface="Times New Roman" panose="02020603050405020304" charset="0"/>
                            <a:cs typeface="Times New Roman" panose="02020603050405020304" charset="0"/>
                          </a:rPr>
                          <a:t>Features from y</a:t>
                        </a:r>
                        <a:endPara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endParaRPr>
                      </a:p>
                    </p:txBody>
                  </p:sp>
                </p:grpSp>
              </p:grpSp>
            </p:grpSp>
            <p:sp>
              <p:nvSpPr>
                <p:cNvPr id="612" name="文本框 611"/>
                <p:cNvSpPr txBox="1"/>
                <p:nvPr/>
              </p:nvSpPr>
              <p:spPr>
                <a:xfrm>
                  <a:off x="25622" y="37852"/>
                  <a:ext cx="2171" cy="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 b="1">
                      <a:latin typeface="Times New Roman" panose="02020603050405020304" charset="0"/>
                      <a:cs typeface="Times New Roman" panose="02020603050405020304" charset="0"/>
                    </a:rPr>
                    <a:t>Chennel</a:t>
                  </a:r>
                  <a:r>
                    <a:rPr lang="zh-CN" altLang="en-US" sz="1600" b="1">
                      <a:latin typeface="Times New Roman" panose="02020603050405020304" charset="0"/>
                      <a:cs typeface="Times New Roman" panose="02020603050405020304" charset="0"/>
                    </a:rPr>
                    <a:t> </a:t>
                  </a:r>
                  <a:r>
                    <a:rPr lang="en-US" altLang="zh-CN" sz="1600" b="1">
                      <a:latin typeface="Times New Roman" panose="02020603050405020304" charset="0"/>
                      <a:cs typeface="Times New Roman" panose="02020603050405020304" charset="0"/>
                    </a:rPr>
                    <a:t>N</a:t>
                  </a:r>
                  <a:endParaRPr lang="en-US" altLang="zh-CN" sz="1600" b="1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cxnSp>
            <p:nvCxnSpPr>
              <p:cNvPr id="746" name="直接连接符 745"/>
              <p:cNvCxnSpPr/>
              <p:nvPr/>
            </p:nvCxnSpPr>
            <p:spPr>
              <a:xfrm>
                <a:off x="38999" y="37074"/>
                <a:ext cx="0" cy="849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939" name="右箭头 938"/>
              <p:cNvSpPr/>
              <p:nvPr/>
            </p:nvSpPr>
            <p:spPr>
              <a:xfrm>
                <a:off x="35133" y="30631"/>
                <a:ext cx="1364" cy="672"/>
              </a:xfrm>
              <a:prstGeom prst="rightArrow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38" name="右箭头 937"/>
              <p:cNvSpPr/>
              <p:nvPr/>
            </p:nvSpPr>
            <p:spPr>
              <a:xfrm>
                <a:off x="35040" y="30472"/>
                <a:ext cx="1364" cy="672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46" name="右箭头 945"/>
              <p:cNvSpPr/>
              <p:nvPr/>
            </p:nvSpPr>
            <p:spPr>
              <a:xfrm>
                <a:off x="26956" y="30356"/>
                <a:ext cx="1218" cy="67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43" name="文本框 1042"/>
              <p:cNvSpPr txBox="1"/>
              <p:nvPr/>
            </p:nvSpPr>
            <p:spPr>
              <a:xfrm>
                <a:off x="22181" y="32721"/>
                <a:ext cx="3522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>
                    <a:latin typeface="Times New Roman" panose="02020603050405020304" charset="0"/>
                    <a:cs typeface="Times New Roman" panose="02020603050405020304" charset="0"/>
                  </a:rPr>
                  <a:t>Input Noise(a)</a:t>
                </a:r>
                <a:endParaRPr lang="zh-CN" altLang="en-US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044" name="文本框 1043"/>
              <p:cNvSpPr txBox="1"/>
              <p:nvPr/>
            </p:nvSpPr>
            <p:spPr>
              <a:xfrm>
                <a:off x="21617" y="42134"/>
                <a:ext cx="4463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>
                    <a:latin typeface="Times New Roman" panose="02020603050405020304" charset="0"/>
                    <a:cs typeface="Times New Roman" panose="02020603050405020304" charset="0"/>
                  </a:rPr>
                  <a:t>Input with SDFU(c)</a:t>
                </a:r>
                <a:endParaRPr lang="en-US" altLang="zh-CN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660" name="直接箭头连接符 1659"/>
              <p:cNvCxnSpPr/>
              <p:nvPr/>
            </p:nvCxnSpPr>
            <p:spPr>
              <a:xfrm flipH="1">
                <a:off x="30964" y="39861"/>
                <a:ext cx="1437" cy="462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661" name="直接箭头连接符 1660"/>
              <p:cNvCxnSpPr/>
              <p:nvPr/>
            </p:nvCxnSpPr>
            <p:spPr>
              <a:xfrm flipH="1" flipV="1">
                <a:off x="30944" y="40318"/>
                <a:ext cx="1457" cy="476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662" name="直接箭头连接符 1661"/>
              <p:cNvCxnSpPr/>
              <p:nvPr/>
            </p:nvCxnSpPr>
            <p:spPr>
              <a:xfrm flipH="1" flipV="1">
                <a:off x="30957" y="40318"/>
                <a:ext cx="1444" cy="8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1667" name="组合 1666"/>
              <p:cNvGrpSpPr/>
              <p:nvPr/>
            </p:nvGrpSpPr>
            <p:grpSpPr>
              <a:xfrm rot="0">
                <a:off x="27829" y="38085"/>
                <a:ext cx="9157" cy="4049"/>
                <a:chOff x="29701" y="47981"/>
                <a:chExt cx="9157" cy="4049"/>
              </a:xfrm>
            </p:grpSpPr>
            <p:grpSp>
              <p:nvGrpSpPr>
                <p:cNvPr id="1316" name="组合 1315"/>
                <p:cNvGrpSpPr/>
                <p:nvPr/>
              </p:nvGrpSpPr>
              <p:grpSpPr>
                <a:xfrm rot="0">
                  <a:off x="29701" y="47981"/>
                  <a:ext cx="8040" cy="4049"/>
                  <a:chOff x="16650" y="37998"/>
                  <a:chExt cx="8040" cy="4049"/>
                </a:xfrm>
              </p:grpSpPr>
              <p:sp>
                <p:nvSpPr>
                  <p:cNvPr id="1317" name="圆角矩形 1316"/>
                  <p:cNvSpPr/>
                  <p:nvPr/>
                </p:nvSpPr>
                <p:spPr>
                  <a:xfrm>
                    <a:off x="16650" y="38898"/>
                    <a:ext cx="8040" cy="3149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9050" cmpd="sng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318" name="组合 1317"/>
                  <p:cNvGrpSpPr/>
                  <p:nvPr/>
                </p:nvGrpSpPr>
                <p:grpSpPr>
                  <a:xfrm>
                    <a:off x="16998" y="37998"/>
                    <a:ext cx="3749" cy="3307"/>
                    <a:chOff x="16998" y="37998"/>
                    <a:chExt cx="3749" cy="3307"/>
                  </a:xfrm>
                </p:grpSpPr>
                <p:sp>
                  <p:nvSpPr>
                    <p:cNvPr id="1320" name="矩形 1319"/>
                    <p:cNvSpPr/>
                    <p:nvPr>
                      <p:custDataLst>
                        <p:tags r:id="rId80"/>
                      </p:custDataLst>
                    </p:nvPr>
                  </p:nvSpPr>
                  <p:spPr>
                    <a:xfrm>
                      <a:off x="16998" y="39235"/>
                      <a:ext cx="602" cy="2070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/>
                    </a:p>
                  </p:txBody>
                </p:sp>
                <p:grpSp>
                  <p:nvGrpSpPr>
                    <p:cNvPr id="1330" name="组合 1329"/>
                    <p:cNvGrpSpPr/>
                    <p:nvPr/>
                  </p:nvGrpSpPr>
                  <p:grpSpPr>
                    <a:xfrm>
                      <a:off x="19450" y="38549"/>
                      <a:ext cx="1297" cy="2756"/>
                      <a:chOff x="19672" y="38549"/>
                      <a:chExt cx="1297" cy="2756"/>
                    </a:xfrm>
                  </p:grpSpPr>
                  <p:sp>
                    <p:nvSpPr>
                      <p:cNvPr id="1331" name="矩形 1330"/>
                      <p:cNvSpPr/>
                      <p:nvPr>
                        <p:custDataLst>
                          <p:tags r:id="rId81"/>
                        </p:custDataLst>
                      </p:nvPr>
                    </p:nvSpPr>
                    <p:spPr>
                      <a:xfrm>
                        <a:off x="19672" y="39235"/>
                        <a:ext cx="605" cy="207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altLang="zh-CN"/>
                      </a:p>
                    </p:txBody>
                  </p:sp>
                  <p:sp>
                    <p:nvSpPr>
                      <p:cNvPr id="1332" name="文本框 1331"/>
                      <p:cNvSpPr txBox="1"/>
                      <p:nvPr>
                        <p:custDataLst>
                          <p:tags r:id="rId82"/>
                        </p:custDataLst>
                      </p:nvPr>
                    </p:nvSpPr>
                    <p:spPr>
                      <a:xfrm rot="10800000">
                        <a:off x="20102" y="38549"/>
                        <a:ext cx="867" cy="26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2400">
                            <a:latin typeface="Times New Roman" panose="02020603050405020304" charset="0"/>
                            <a:cs typeface="Times New Roman" panose="02020603050405020304" charset="0"/>
                            <a:sym typeface="+mn-ea"/>
                          </a:rPr>
                          <a:t>Conv1x1</a:t>
                        </a:r>
                        <a:endParaRPr lang="en-US" altLang="zh-CN" sz="2400">
                          <a:latin typeface="Times New Roman" panose="02020603050405020304" charset="0"/>
                          <a:cs typeface="Times New Roman" panose="02020603050405020304" charset="0"/>
                        </a:endParaRPr>
                      </a:p>
                    </p:txBody>
                  </p:sp>
                </p:grpSp>
                <p:sp>
                  <p:nvSpPr>
                    <p:cNvPr id="1333" name="矩形 1332"/>
                    <p:cNvSpPr/>
                    <p:nvPr>
                      <p:custDataLst>
                        <p:tags r:id="rId83"/>
                      </p:custDataLst>
                    </p:nvPr>
                  </p:nvSpPr>
                  <p:spPr>
                    <a:xfrm>
                      <a:off x="17747" y="39235"/>
                      <a:ext cx="602" cy="2070"/>
                    </a:xfrm>
                    <a:prstGeom prst="rect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1336" name="文本框 1335"/>
                    <p:cNvSpPr txBox="1"/>
                    <p:nvPr>
                      <p:custDataLst>
                        <p:tags r:id="rId84"/>
                      </p:custDataLst>
                    </p:nvPr>
                  </p:nvSpPr>
                  <p:spPr>
                    <a:xfrm rot="10800000">
                      <a:off x="17609" y="37998"/>
                      <a:ext cx="871" cy="2687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2400">
                          <a:latin typeface="Times New Roman" panose="02020603050405020304" charset="0"/>
                          <a:cs typeface="Times New Roman" panose="02020603050405020304" charset="0"/>
                        </a:rPr>
                        <a:t>GN</a:t>
                      </a:r>
                      <a:endParaRPr lang="en-US" altLang="zh-CN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  <p:sp>
                  <p:nvSpPr>
                    <p:cNvPr id="1350" name="右箭头 1349"/>
                    <p:cNvSpPr/>
                    <p:nvPr/>
                  </p:nvSpPr>
                  <p:spPr>
                    <a:xfrm flipH="1">
                      <a:off x="17050" y="40084"/>
                      <a:ext cx="609" cy="287"/>
                    </a:xfrm>
                    <a:prstGeom prst="rightArrow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51" name="右箭头 1350"/>
                    <p:cNvSpPr/>
                    <p:nvPr/>
                  </p:nvSpPr>
                  <p:spPr>
                    <a:xfrm flipH="1">
                      <a:off x="18409" y="40084"/>
                      <a:ext cx="609" cy="287"/>
                    </a:xfrm>
                    <a:prstGeom prst="rightArrow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sp>
              <p:nvSpPr>
                <p:cNvPr id="1663" name="文本框 1662"/>
                <p:cNvSpPr txBox="1"/>
                <p:nvPr/>
              </p:nvSpPr>
              <p:spPr>
                <a:xfrm>
                  <a:off x="30904" y="51345"/>
                  <a:ext cx="552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>
                      <a:latin typeface="Times New Roman" panose="02020603050405020304" charset="0"/>
                      <a:cs typeface="Times New Roman" panose="02020603050405020304" charset="0"/>
                    </a:rPr>
                    <a:t>Multi-view feature fusion strategy</a:t>
                  </a:r>
                  <a:endParaRPr lang="en-US" altLang="zh-CN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grpSp>
              <p:nvGrpSpPr>
                <p:cNvPr id="1664" name="组合 1663"/>
                <p:cNvGrpSpPr/>
                <p:nvPr/>
              </p:nvGrpSpPr>
              <p:grpSpPr>
                <a:xfrm>
                  <a:off x="34118" y="49330"/>
                  <a:ext cx="4740" cy="2015"/>
                  <a:chOff x="33716" y="52570"/>
                  <a:chExt cx="4740" cy="2015"/>
                </a:xfrm>
              </p:grpSpPr>
              <p:grpSp>
                <p:nvGrpSpPr>
                  <p:cNvPr id="1408" name="组合 1407"/>
                  <p:cNvGrpSpPr/>
                  <p:nvPr/>
                </p:nvGrpSpPr>
                <p:grpSpPr>
                  <a:xfrm rot="0">
                    <a:off x="34014" y="52781"/>
                    <a:ext cx="4442" cy="1804"/>
                    <a:chOff x="21984" y="31086"/>
                    <a:chExt cx="3248" cy="1222"/>
                  </a:xfrm>
                </p:grpSpPr>
                <p:sp>
                  <p:nvSpPr>
                    <p:cNvPr id="1552" name="圆角矩形 1551"/>
                    <p:cNvSpPr/>
                    <p:nvPr/>
                  </p:nvSpPr>
                  <p:spPr>
                    <a:xfrm>
                      <a:off x="21984" y="31086"/>
                      <a:ext cx="2322" cy="1222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 cmpd="sng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1569" name="组合 1568"/>
                    <p:cNvGrpSpPr/>
                    <p:nvPr/>
                  </p:nvGrpSpPr>
                  <p:grpSpPr>
                    <a:xfrm rot="5400000">
                      <a:off x="23140" y="30113"/>
                      <a:ext cx="1049" cy="3135"/>
                      <a:chOff x="29672" y="30595"/>
                      <a:chExt cx="1049" cy="3135"/>
                    </a:xfrm>
                  </p:grpSpPr>
                  <p:grpSp>
                    <p:nvGrpSpPr>
                      <p:cNvPr id="1572" name="组合 1571"/>
                      <p:cNvGrpSpPr/>
                      <p:nvPr/>
                    </p:nvGrpSpPr>
                    <p:grpSpPr>
                      <a:xfrm rot="0">
                        <a:off x="29672" y="30796"/>
                        <a:ext cx="1049" cy="2934"/>
                        <a:chOff x="32031" y="31268"/>
                        <a:chExt cx="1049" cy="2934"/>
                      </a:xfrm>
                    </p:grpSpPr>
                    <p:sp>
                      <p:nvSpPr>
                        <p:cNvPr id="1577" name="矩形 1576"/>
                        <p:cNvSpPr/>
                        <p:nvPr>
                          <p:custDataLst>
                            <p:tags r:id="rId85"/>
                          </p:custDataLst>
                        </p:nvPr>
                      </p:nvSpPr>
                      <p:spPr>
                        <a:xfrm>
                          <a:off x="32092" y="32097"/>
                          <a:ext cx="316" cy="210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accent4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en-US" altLang="zh-CN"/>
                        </a:p>
                      </p:txBody>
                    </p:sp>
                    <p:sp>
                      <p:nvSpPr>
                        <p:cNvPr id="1579" name="文本框 1578"/>
                        <p:cNvSpPr txBox="1"/>
                        <p:nvPr>
                          <p:custDataLst>
                            <p:tags r:id="rId86"/>
                          </p:custDataLst>
                        </p:nvPr>
                      </p:nvSpPr>
                      <p:spPr>
                        <a:xfrm rot="10800000">
                          <a:off x="32031" y="31369"/>
                          <a:ext cx="425" cy="256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p>
                          <a:r>
                            <a:rPr lang="en-US" altLang="zh-CN" sz="140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Features from x</a:t>
                          </a:r>
                          <a:endParaRPr lang="en-US" altLang="zh-CN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p:txBody>
                    </p:sp>
                    <p:sp>
                      <p:nvSpPr>
                        <p:cNvPr id="1583" name="矩形 1582"/>
                        <p:cNvSpPr/>
                        <p:nvPr>
                          <p:custDataLst>
                            <p:tags r:id="rId87"/>
                          </p:custDataLst>
                        </p:nvPr>
                      </p:nvSpPr>
                      <p:spPr>
                        <a:xfrm>
                          <a:off x="32408" y="32098"/>
                          <a:ext cx="316" cy="2104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  <a:alpha val="40000"/>
                          </a:schemeClr>
                        </a:solidFill>
                        <a:ln>
                          <a:solidFill>
                            <a:schemeClr val="accent4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en-US" altLang="zh-CN"/>
                        </a:p>
                      </p:txBody>
                    </p:sp>
                    <p:sp>
                      <p:nvSpPr>
                        <p:cNvPr id="1587" name="矩形 1586"/>
                        <p:cNvSpPr/>
                        <p:nvPr>
                          <p:custDataLst>
                            <p:tags r:id="rId88"/>
                          </p:custDataLst>
                        </p:nvPr>
                      </p:nvSpPr>
                      <p:spPr>
                        <a:xfrm>
                          <a:off x="32724" y="32098"/>
                          <a:ext cx="316" cy="2104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accent4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en-US" altLang="zh-CN"/>
                        </a:p>
                      </p:txBody>
                    </p:sp>
                    <p:sp>
                      <p:nvSpPr>
                        <p:cNvPr id="1590" name="文本框 1589"/>
                        <p:cNvSpPr txBox="1"/>
                        <p:nvPr>
                          <p:custDataLst>
                            <p:tags r:id="rId89"/>
                          </p:custDataLst>
                        </p:nvPr>
                      </p:nvSpPr>
                      <p:spPr>
                        <a:xfrm rot="10800000">
                          <a:off x="32655" y="31268"/>
                          <a:ext cx="425" cy="27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p>
                          <a:r>
                            <a:rPr lang="en-US" altLang="zh-CN" sz="140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Features from 1x1</a:t>
                          </a:r>
                          <a:endParaRPr lang="en-US" altLang="zh-CN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p:txBody>
                    </p:sp>
                  </p:grpSp>
                  <p:sp>
                    <p:nvSpPr>
                      <p:cNvPr id="1592" name="文本框 1591"/>
                      <p:cNvSpPr txBox="1"/>
                      <p:nvPr>
                        <p:custDataLst>
                          <p:tags r:id="rId90"/>
                        </p:custDataLst>
                      </p:nvPr>
                    </p:nvSpPr>
                    <p:spPr>
                      <a:xfrm rot="10800000">
                        <a:off x="29986" y="30595"/>
                        <a:ext cx="425" cy="287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1400">
                            <a:latin typeface="Times New Roman" panose="02020603050405020304" charset="0"/>
                            <a:cs typeface="Times New Roman" panose="02020603050405020304" charset="0"/>
                          </a:rPr>
                          <a:t>Features from y</a:t>
                        </a:r>
                        <a:endPara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93" name="组合 1592"/>
                  <p:cNvGrpSpPr/>
                  <p:nvPr/>
                </p:nvGrpSpPr>
                <p:grpSpPr>
                  <a:xfrm rot="0">
                    <a:off x="33859" y="52678"/>
                    <a:ext cx="4442" cy="1804"/>
                    <a:chOff x="21984" y="31086"/>
                    <a:chExt cx="3248" cy="1222"/>
                  </a:xfrm>
                </p:grpSpPr>
                <p:sp>
                  <p:nvSpPr>
                    <p:cNvPr id="1594" name="圆角矩形 1593"/>
                    <p:cNvSpPr/>
                    <p:nvPr/>
                  </p:nvSpPr>
                  <p:spPr>
                    <a:xfrm>
                      <a:off x="21984" y="31086"/>
                      <a:ext cx="2322" cy="1222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 cmpd="sng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1628" name="组合 1627"/>
                    <p:cNvGrpSpPr/>
                    <p:nvPr/>
                  </p:nvGrpSpPr>
                  <p:grpSpPr>
                    <a:xfrm rot="5400000">
                      <a:off x="23140" y="30113"/>
                      <a:ext cx="1049" cy="3135"/>
                      <a:chOff x="29672" y="30595"/>
                      <a:chExt cx="1049" cy="3135"/>
                    </a:xfrm>
                  </p:grpSpPr>
                  <p:grpSp>
                    <p:nvGrpSpPr>
                      <p:cNvPr id="1642" name="组合 1641"/>
                      <p:cNvGrpSpPr/>
                      <p:nvPr/>
                    </p:nvGrpSpPr>
                    <p:grpSpPr>
                      <a:xfrm rot="0">
                        <a:off x="29672" y="30796"/>
                        <a:ext cx="1049" cy="2934"/>
                        <a:chOff x="32031" y="31268"/>
                        <a:chExt cx="1049" cy="2934"/>
                      </a:xfrm>
                    </p:grpSpPr>
                    <p:sp>
                      <p:nvSpPr>
                        <p:cNvPr id="1643" name="矩形 1642"/>
                        <p:cNvSpPr/>
                        <p:nvPr>
                          <p:custDataLst>
                            <p:tags r:id="rId91"/>
                          </p:custDataLst>
                        </p:nvPr>
                      </p:nvSpPr>
                      <p:spPr>
                        <a:xfrm>
                          <a:off x="32092" y="32097"/>
                          <a:ext cx="316" cy="210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accent4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en-US" altLang="zh-CN"/>
                        </a:p>
                      </p:txBody>
                    </p:sp>
                    <p:sp>
                      <p:nvSpPr>
                        <p:cNvPr id="1644" name="文本框 1643"/>
                        <p:cNvSpPr txBox="1"/>
                        <p:nvPr>
                          <p:custDataLst>
                            <p:tags r:id="rId92"/>
                          </p:custDataLst>
                        </p:nvPr>
                      </p:nvSpPr>
                      <p:spPr>
                        <a:xfrm rot="10800000">
                          <a:off x="32031" y="31369"/>
                          <a:ext cx="425" cy="256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p>
                          <a:r>
                            <a:rPr lang="en-US" altLang="zh-CN" sz="140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Features from x</a:t>
                          </a:r>
                          <a:endParaRPr lang="en-US" altLang="zh-CN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p:txBody>
                    </p:sp>
                    <p:sp>
                      <p:nvSpPr>
                        <p:cNvPr id="1646" name="矩形 1645"/>
                        <p:cNvSpPr/>
                        <p:nvPr>
                          <p:custDataLst>
                            <p:tags r:id="rId93"/>
                          </p:custDataLst>
                        </p:nvPr>
                      </p:nvSpPr>
                      <p:spPr>
                        <a:xfrm>
                          <a:off x="32408" y="32098"/>
                          <a:ext cx="316" cy="2104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  <a:alpha val="40000"/>
                          </a:schemeClr>
                        </a:solidFill>
                        <a:ln>
                          <a:solidFill>
                            <a:schemeClr val="accent4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en-US" altLang="zh-CN"/>
                        </a:p>
                      </p:txBody>
                    </p:sp>
                    <p:sp>
                      <p:nvSpPr>
                        <p:cNvPr id="1647" name="矩形 1646"/>
                        <p:cNvSpPr/>
                        <p:nvPr>
                          <p:custDataLst>
                            <p:tags r:id="rId94"/>
                          </p:custDataLst>
                        </p:nvPr>
                      </p:nvSpPr>
                      <p:spPr>
                        <a:xfrm>
                          <a:off x="32724" y="32098"/>
                          <a:ext cx="316" cy="2104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accent4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en-US" altLang="zh-CN"/>
                        </a:p>
                      </p:txBody>
                    </p:sp>
                    <p:sp>
                      <p:nvSpPr>
                        <p:cNvPr id="1648" name="文本框 1647"/>
                        <p:cNvSpPr txBox="1"/>
                        <p:nvPr>
                          <p:custDataLst>
                            <p:tags r:id="rId95"/>
                          </p:custDataLst>
                        </p:nvPr>
                      </p:nvSpPr>
                      <p:spPr>
                        <a:xfrm rot="10800000">
                          <a:off x="32655" y="31268"/>
                          <a:ext cx="425" cy="27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p>
                          <a:r>
                            <a:rPr lang="en-US" altLang="zh-CN" sz="140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Features from 1x1</a:t>
                          </a:r>
                          <a:endParaRPr lang="en-US" altLang="zh-CN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p:txBody>
                    </p:sp>
                  </p:grpSp>
                  <p:sp>
                    <p:nvSpPr>
                      <p:cNvPr id="1649" name="文本框 1648"/>
                      <p:cNvSpPr txBox="1"/>
                      <p:nvPr>
                        <p:custDataLst>
                          <p:tags r:id="rId96"/>
                        </p:custDataLst>
                      </p:nvPr>
                    </p:nvSpPr>
                    <p:spPr>
                      <a:xfrm rot="10800000">
                        <a:off x="29986" y="30595"/>
                        <a:ext cx="425" cy="287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1400">
                            <a:latin typeface="Times New Roman" panose="02020603050405020304" charset="0"/>
                            <a:cs typeface="Times New Roman" panose="02020603050405020304" charset="0"/>
                          </a:rPr>
                          <a:t>Features from y</a:t>
                        </a:r>
                        <a:endPara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50" name="组合 1649"/>
                  <p:cNvGrpSpPr/>
                  <p:nvPr/>
                </p:nvGrpSpPr>
                <p:grpSpPr>
                  <a:xfrm rot="0">
                    <a:off x="33716" y="52570"/>
                    <a:ext cx="4442" cy="1804"/>
                    <a:chOff x="21984" y="31086"/>
                    <a:chExt cx="3248" cy="1222"/>
                  </a:xfrm>
                </p:grpSpPr>
                <p:sp>
                  <p:nvSpPr>
                    <p:cNvPr id="1651" name="圆角矩形 1650"/>
                    <p:cNvSpPr/>
                    <p:nvPr/>
                  </p:nvSpPr>
                  <p:spPr>
                    <a:xfrm>
                      <a:off x="21984" y="31086"/>
                      <a:ext cx="2322" cy="1222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 cmpd="sng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1652" name="组合 1651"/>
                    <p:cNvGrpSpPr/>
                    <p:nvPr/>
                  </p:nvGrpSpPr>
                  <p:grpSpPr>
                    <a:xfrm rot="5400000">
                      <a:off x="23140" y="30113"/>
                      <a:ext cx="1049" cy="3135"/>
                      <a:chOff x="29672" y="30595"/>
                      <a:chExt cx="1049" cy="3135"/>
                    </a:xfrm>
                  </p:grpSpPr>
                  <p:grpSp>
                    <p:nvGrpSpPr>
                      <p:cNvPr id="1653" name="组合 1652"/>
                      <p:cNvGrpSpPr/>
                      <p:nvPr/>
                    </p:nvGrpSpPr>
                    <p:grpSpPr>
                      <a:xfrm rot="0">
                        <a:off x="29672" y="30796"/>
                        <a:ext cx="1049" cy="2934"/>
                        <a:chOff x="32031" y="31268"/>
                        <a:chExt cx="1049" cy="2934"/>
                      </a:xfrm>
                    </p:grpSpPr>
                    <p:sp>
                      <p:nvSpPr>
                        <p:cNvPr id="1654" name="矩形 1653"/>
                        <p:cNvSpPr/>
                        <p:nvPr>
                          <p:custDataLst>
                            <p:tags r:id="rId97"/>
                          </p:custDataLst>
                        </p:nvPr>
                      </p:nvSpPr>
                      <p:spPr>
                        <a:xfrm>
                          <a:off x="32092" y="32098"/>
                          <a:ext cx="316" cy="2104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accent4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en-US" altLang="zh-CN"/>
                        </a:p>
                      </p:txBody>
                    </p:sp>
                    <p:sp>
                      <p:nvSpPr>
                        <p:cNvPr id="1655" name="文本框 1654"/>
                        <p:cNvSpPr txBox="1"/>
                        <p:nvPr>
                          <p:custDataLst>
                            <p:tags r:id="rId98"/>
                          </p:custDataLst>
                        </p:nvPr>
                      </p:nvSpPr>
                      <p:spPr>
                        <a:xfrm rot="10800000">
                          <a:off x="32031" y="31369"/>
                          <a:ext cx="425" cy="256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p>
                          <a:r>
                            <a:rPr lang="en-US" altLang="zh-CN" sz="140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Features from x</a:t>
                          </a:r>
                          <a:endParaRPr lang="en-US" altLang="zh-CN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p:txBody>
                    </p:sp>
                    <p:sp>
                      <p:nvSpPr>
                        <p:cNvPr id="1656" name="矩形 1655"/>
                        <p:cNvSpPr/>
                        <p:nvPr>
                          <p:custDataLst>
                            <p:tags r:id="rId99"/>
                          </p:custDataLst>
                        </p:nvPr>
                      </p:nvSpPr>
                      <p:spPr>
                        <a:xfrm>
                          <a:off x="32408" y="32098"/>
                          <a:ext cx="316" cy="2104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accent4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en-US" altLang="zh-CN"/>
                        </a:p>
                      </p:txBody>
                    </p:sp>
                    <p:sp>
                      <p:nvSpPr>
                        <p:cNvPr id="1657" name="矩形 1656"/>
                        <p:cNvSpPr/>
                        <p:nvPr>
                          <p:custDataLst>
                            <p:tags r:id="rId100"/>
                          </p:custDataLst>
                        </p:nvPr>
                      </p:nvSpPr>
                      <p:spPr>
                        <a:xfrm>
                          <a:off x="32724" y="32098"/>
                          <a:ext cx="316" cy="2104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accent4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en-US" altLang="zh-CN"/>
                        </a:p>
                      </p:txBody>
                    </p:sp>
                    <p:sp>
                      <p:nvSpPr>
                        <p:cNvPr id="1658" name="文本框 1657"/>
                        <p:cNvSpPr txBox="1"/>
                        <p:nvPr>
                          <p:custDataLst>
                            <p:tags r:id="rId101"/>
                          </p:custDataLst>
                        </p:nvPr>
                      </p:nvSpPr>
                      <p:spPr>
                        <a:xfrm rot="10800000">
                          <a:off x="32655" y="31268"/>
                          <a:ext cx="425" cy="27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p>
                          <a:r>
                            <a:rPr lang="en-US" altLang="zh-CN" sz="140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Features from 1x1</a:t>
                          </a:r>
                          <a:endParaRPr lang="en-US" altLang="zh-CN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p:txBody>
                    </p:sp>
                  </p:grpSp>
                  <p:sp>
                    <p:nvSpPr>
                      <p:cNvPr id="1659" name="文本框 1658"/>
                      <p:cNvSpPr txBox="1"/>
                      <p:nvPr>
                        <p:custDataLst>
                          <p:tags r:id="rId102"/>
                        </p:custDataLst>
                      </p:nvPr>
                    </p:nvSpPr>
                    <p:spPr>
                      <a:xfrm rot="10800000">
                        <a:off x="29986" y="30595"/>
                        <a:ext cx="425" cy="287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1400">
                            <a:latin typeface="Times New Roman" panose="02020603050405020304" charset="0"/>
                            <a:cs typeface="Times New Roman" panose="02020603050405020304" charset="0"/>
                          </a:rPr>
                          <a:t>Features from y</a:t>
                        </a:r>
                        <a:endPara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1243" name="组合 1242"/>
              <p:cNvGrpSpPr/>
              <p:nvPr/>
            </p:nvGrpSpPr>
            <p:grpSpPr>
              <a:xfrm rot="0">
                <a:off x="27557" y="37843"/>
                <a:ext cx="9150" cy="4077"/>
                <a:chOff x="30440" y="44414"/>
                <a:chExt cx="9150" cy="4077"/>
              </a:xfrm>
            </p:grpSpPr>
            <p:grpSp>
              <p:nvGrpSpPr>
                <p:cNvPr id="1199" name="组合 1198"/>
                <p:cNvGrpSpPr/>
                <p:nvPr/>
              </p:nvGrpSpPr>
              <p:grpSpPr>
                <a:xfrm rot="0">
                  <a:off x="30440" y="44414"/>
                  <a:ext cx="8033" cy="4077"/>
                  <a:chOff x="16657" y="37970"/>
                  <a:chExt cx="8033" cy="4077"/>
                </a:xfrm>
              </p:grpSpPr>
              <p:sp>
                <p:nvSpPr>
                  <p:cNvPr id="1200" name="圆角矩形 1199"/>
                  <p:cNvSpPr/>
                  <p:nvPr/>
                </p:nvSpPr>
                <p:spPr>
                  <a:xfrm>
                    <a:off x="16657" y="38898"/>
                    <a:ext cx="8033" cy="3149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 cmpd="sng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201" name="组合 1200"/>
                  <p:cNvGrpSpPr/>
                  <p:nvPr/>
                </p:nvGrpSpPr>
                <p:grpSpPr>
                  <a:xfrm>
                    <a:off x="16836" y="37970"/>
                    <a:ext cx="3726" cy="3397"/>
                    <a:chOff x="16836" y="37970"/>
                    <a:chExt cx="3726" cy="3397"/>
                  </a:xfrm>
                </p:grpSpPr>
                <p:grpSp>
                  <p:nvGrpSpPr>
                    <p:cNvPr id="1202" name="组合 1201"/>
                    <p:cNvGrpSpPr/>
                    <p:nvPr/>
                  </p:nvGrpSpPr>
                  <p:grpSpPr>
                    <a:xfrm>
                      <a:off x="16836" y="37970"/>
                      <a:ext cx="868" cy="3397"/>
                      <a:chOff x="16352" y="37970"/>
                      <a:chExt cx="868" cy="3397"/>
                    </a:xfrm>
                  </p:grpSpPr>
                  <p:sp>
                    <p:nvSpPr>
                      <p:cNvPr id="1203" name="矩形 1202"/>
                      <p:cNvSpPr/>
                      <p:nvPr>
                        <p:custDataLst>
                          <p:tags r:id="rId103"/>
                        </p:custDataLst>
                      </p:nvPr>
                    </p:nvSpPr>
                    <p:spPr>
                      <a:xfrm>
                        <a:off x="16478" y="39297"/>
                        <a:ext cx="602" cy="207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altLang="zh-CN"/>
                      </a:p>
                    </p:txBody>
                  </p:sp>
                  <p:sp>
                    <p:nvSpPr>
                      <p:cNvPr id="1204" name="文本框 1203"/>
                      <p:cNvSpPr txBox="1"/>
                      <p:nvPr>
                        <p:custDataLst>
                          <p:tags r:id="rId104"/>
                        </p:custDataLst>
                      </p:nvPr>
                    </p:nvSpPr>
                    <p:spPr>
                      <a:xfrm rot="10800000">
                        <a:off x="16352" y="37970"/>
                        <a:ext cx="868" cy="26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2400">
                            <a:latin typeface="Times New Roman" panose="02020603050405020304" charset="0"/>
                            <a:cs typeface="Times New Roman" panose="02020603050405020304" charset="0"/>
                          </a:rPr>
                          <a:t>SE</a:t>
                        </a:r>
                        <a:endParaRPr lang="en-US" altLang="zh-CN" sz="2400">
                          <a:latin typeface="Times New Roman" panose="02020603050405020304" charset="0"/>
                          <a:cs typeface="Times New Roman" panose="02020603050405020304" charset="0"/>
                        </a:endParaRPr>
                      </a:p>
                    </p:txBody>
                  </p:sp>
                </p:grpSp>
                <p:grpSp>
                  <p:nvGrpSpPr>
                    <p:cNvPr id="1205" name="组合 1204"/>
                    <p:cNvGrpSpPr/>
                    <p:nvPr/>
                  </p:nvGrpSpPr>
                  <p:grpSpPr>
                    <a:xfrm>
                      <a:off x="19695" y="38592"/>
                      <a:ext cx="867" cy="2770"/>
                      <a:chOff x="19917" y="38592"/>
                      <a:chExt cx="867" cy="2770"/>
                    </a:xfrm>
                  </p:grpSpPr>
                  <p:sp>
                    <p:nvSpPr>
                      <p:cNvPr id="1206" name="矩形 1205"/>
                      <p:cNvSpPr/>
                      <p:nvPr>
                        <p:custDataLst>
                          <p:tags r:id="rId105"/>
                        </p:custDataLst>
                      </p:nvPr>
                    </p:nvSpPr>
                    <p:spPr>
                      <a:xfrm>
                        <a:off x="20019" y="39292"/>
                        <a:ext cx="605" cy="207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altLang="zh-CN"/>
                      </a:p>
                    </p:txBody>
                  </p:sp>
                  <p:sp>
                    <p:nvSpPr>
                      <p:cNvPr id="1207" name="文本框 1206"/>
                      <p:cNvSpPr txBox="1"/>
                      <p:nvPr>
                        <p:custDataLst>
                          <p:tags r:id="rId106"/>
                        </p:custDataLst>
                      </p:nvPr>
                    </p:nvSpPr>
                    <p:spPr>
                      <a:xfrm rot="10800000">
                        <a:off x="19917" y="38592"/>
                        <a:ext cx="867" cy="26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2400">
                            <a:latin typeface="Times New Roman" panose="02020603050405020304" charset="0"/>
                            <a:cs typeface="Times New Roman" panose="02020603050405020304" charset="0"/>
                            <a:sym typeface="+mn-ea"/>
                          </a:rPr>
                          <a:t>Conv1x1</a:t>
                        </a:r>
                        <a:endParaRPr lang="en-US" altLang="zh-CN" sz="2400">
                          <a:latin typeface="Times New Roman" panose="02020603050405020304" charset="0"/>
                          <a:cs typeface="Times New Roman" panose="02020603050405020304" charset="0"/>
                        </a:endParaRPr>
                      </a:p>
                    </p:txBody>
                  </p:sp>
                </p:grpSp>
                <p:sp>
                  <p:nvSpPr>
                    <p:cNvPr id="1208" name="矩形 1207"/>
                    <p:cNvSpPr/>
                    <p:nvPr>
                      <p:custDataLst>
                        <p:tags r:id="rId107"/>
                      </p:custDataLst>
                    </p:nvPr>
                  </p:nvSpPr>
                  <p:spPr>
                    <a:xfrm>
                      <a:off x="18352" y="39292"/>
                      <a:ext cx="602" cy="2070"/>
                    </a:xfrm>
                    <a:prstGeom prst="rect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1209" name="文本框 1208"/>
                    <p:cNvSpPr txBox="1"/>
                    <p:nvPr>
                      <p:custDataLst>
                        <p:tags r:id="rId108"/>
                      </p:custDataLst>
                    </p:nvPr>
                  </p:nvSpPr>
                  <p:spPr>
                    <a:xfrm rot="10800000">
                      <a:off x="18203" y="38086"/>
                      <a:ext cx="871" cy="2687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2400">
                          <a:latin typeface="Times New Roman" panose="02020603050405020304" charset="0"/>
                          <a:cs typeface="Times New Roman" panose="02020603050405020304" charset="0"/>
                        </a:rPr>
                        <a:t>GN</a:t>
                      </a:r>
                      <a:endParaRPr lang="en-US" altLang="zh-CN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  <p:sp>
                  <p:nvSpPr>
                    <p:cNvPr id="1210" name="右箭头 1209"/>
                    <p:cNvSpPr/>
                    <p:nvPr/>
                  </p:nvSpPr>
                  <p:spPr>
                    <a:xfrm flipH="1">
                      <a:off x="17631" y="40206"/>
                      <a:ext cx="609" cy="287"/>
                    </a:xfrm>
                    <a:prstGeom prst="rightArrow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11" name="右箭头 1210"/>
                    <p:cNvSpPr/>
                    <p:nvPr/>
                  </p:nvSpPr>
                  <p:spPr>
                    <a:xfrm flipH="1">
                      <a:off x="19060" y="40206"/>
                      <a:ext cx="609" cy="287"/>
                    </a:xfrm>
                    <a:prstGeom prst="rightArrow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212" name="组合 1211"/>
                <p:cNvGrpSpPr/>
                <p:nvPr/>
              </p:nvGrpSpPr>
              <p:grpSpPr>
                <a:xfrm>
                  <a:off x="34850" y="45791"/>
                  <a:ext cx="4740" cy="2015"/>
                  <a:chOff x="43015" y="41276"/>
                  <a:chExt cx="4740" cy="2015"/>
                </a:xfrm>
              </p:grpSpPr>
              <p:grpSp>
                <p:nvGrpSpPr>
                  <p:cNvPr id="1121" name="组合 1120"/>
                  <p:cNvGrpSpPr/>
                  <p:nvPr/>
                </p:nvGrpSpPr>
                <p:grpSpPr>
                  <a:xfrm rot="0">
                    <a:off x="43313" y="41487"/>
                    <a:ext cx="4442" cy="1804"/>
                    <a:chOff x="21984" y="31086"/>
                    <a:chExt cx="3248" cy="1222"/>
                  </a:xfrm>
                </p:grpSpPr>
                <p:sp>
                  <p:nvSpPr>
                    <p:cNvPr id="1122" name="圆角矩形 1121"/>
                    <p:cNvSpPr/>
                    <p:nvPr/>
                  </p:nvSpPr>
                  <p:spPr>
                    <a:xfrm>
                      <a:off x="21984" y="31086"/>
                      <a:ext cx="2322" cy="1222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 cmpd="sng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1123" name="组合 1122"/>
                    <p:cNvGrpSpPr/>
                    <p:nvPr/>
                  </p:nvGrpSpPr>
                  <p:grpSpPr>
                    <a:xfrm rot="5400000">
                      <a:off x="23140" y="30113"/>
                      <a:ext cx="1049" cy="3135"/>
                      <a:chOff x="29672" y="30595"/>
                      <a:chExt cx="1049" cy="3135"/>
                    </a:xfrm>
                  </p:grpSpPr>
                  <p:grpSp>
                    <p:nvGrpSpPr>
                      <p:cNvPr id="1124" name="组合 1123"/>
                      <p:cNvGrpSpPr/>
                      <p:nvPr/>
                    </p:nvGrpSpPr>
                    <p:grpSpPr>
                      <a:xfrm rot="0">
                        <a:off x="29672" y="30796"/>
                        <a:ext cx="1049" cy="2934"/>
                        <a:chOff x="32031" y="31268"/>
                        <a:chExt cx="1049" cy="2934"/>
                      </a:xfrm>
                    </p:grpSpPr>
                    <p:sp>
                      <p:nvSpPr>
                        <p:cNvPr id="1125" name="矩形 1124"/>
                        <p:cNvSpPr/>
                        <p:nvPr>
                          <p:custDataLst>
                            <p:tags r:id="rId109"/>
                          </p:custDataLst>
                        </p:nvPr>
                      </p:nvSpPr>
                      <p:spPr>
                        <a:xfrm>
                          <a:off x="32092" y="32097"/>
                          <a:ext cx="316" cy="210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accent4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en-US" altLang="zh-CN"/>
                        </a:p>
                      </p:txBody>
                    </p:sp>
                    <p:sp>
                      <p:nvSpPr>
                        <p:cNvPr id="1126" name="文本框 1125"/>
                        <p:cNvSpPr txBox="1"/>
                        <p:nvPr>
                          <p:custDataLst>
                            <p:tags r:id="rId110"/>
                          </p:custDataLst>
                        </p:nvPr>
                      </p:nvSpPr>
                      <p:spPr>
                        <a:xfrm rot="10800000">
                          <a:off x="32031" y="31369"/>
                          <a:ext cx="425" cy="256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p>
                          <a:r>
                            <a:rPr lang="en-US" altLang="zh-CN" sz="140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Features from x</a:t>
                          </a:r>
                          <a:endParaRPr lang="en-US" altLang="zh-CN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p:txBody>
                    </p:sp>
                    <p:sp>
                      <p:nvSpPr>
                        <p:cNvPr id="1127" name="矩形 1126"/>
                        <p:cNvSpPr/>
                        <p:nvPr>
                          <p:custDataLst>
                            <p:tags r:id="rId111"/>
                          </p:custDataLst>
                        </p:nvPr>
                      </p:nvSpPr>
                      <p:spPr>
                        <a:xfrm>
                          <a:off x="32408" y="32098"/>
                          <a:ext cx="316" cy="2104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  <a:alpha val="40000"/>
                          </a:schemeClr>
                        </a:solidFill>
                        <a:ln>
                          <a:solidFill>
                            <a:schemeClr val="accent4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en-US" altLang="zh-CN"/>
                        </a:p>
                      </p:txBody>
                    </p:sp>
                    <p:sp>
                      <p:nvSpPr>
                        <p:cNvPr id="1128" name="矩形 1127"/>
                        <p:cNvSpPr/>
                        <p:nvPr>
                          <p:custDataLst>
                            <p:tags r:id="rId112"/>
                          </p:custDataLst>
                        </p:nvPr>
                      </p:nvSpPr>
                      <p:spPr>
                        <a:xfrm>
                          <a:off x="32724" y="32098"/>
                          <a:ext cx="316" cy="2104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accent4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en-US" altLang="zh-CN"/>
                        </a:p>
                      </p:txBody>
                    </p:sp>
                    <p:sp>
                      <p:nvSpPr>
                        <p:cNvPr id="1129" name="文本框 1128"/>
                        <p:cNvSpPr txBox="1"/>
                        <p:nvPr>
                          <p:custDataLst>
                            <p:tags r:id="rId113"/>
                          </p:custDataLst>
                        </p:nvPr>
                      </p:nvSpPr>
                      <p:spPr>
                        <a:xfrm rot="10800000">
                          <a:off x="32655" y="31268"/>
                          <a:ext cx="425" cy="27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p>
                          <a:r>
                            <a:rPr lang="en-US" altLang="zh-CN" sz="140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Features from 1x1</a:t>
                          </a:r>
                          <a:endParaRPr lang="en-US" altLang="zh-CN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p:txBody>
                    </p:sp>
                  </p:grpSp>
                  <p:sp>
                    <p:nvSpPr>
                      <p:cNvPr id="1130" name="文本框 1129"/>
                      <p:cNvSpPr txBox="1"/>
                      <p:nvPr>
                        <p:custDataLst>
                          <p:tags r:id="rId114"/>
                        </p:custDataLst>
                      </p:nvPr>
                    </p:nvSpPr>
                    <p:spPr>
                      <a:xfrm rot="10800000">
                        <a:off x="29986" y="30595"/>
                        <a:ext cx="425" cy="287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1400">
                            <a:latin typeface="Times New Roman" panose="02020603050405020304" charset="0"/>
                            <a:cs typeface="Times New Roman" panose="02020603050405020304" charset="0"/>
                          </a:rPr>
                          <a:t>Features from y</a:t>
                        </a:r>
                        <a:endPara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09" name="组合 1108"/>
                  <p:cNvGrpSpPr/>
                  <p:nvPr/>
                </p:nvGrpSpPr>
                <p:grpSpPr>
                  <a:xfrm rot="0">
                    <a:off x="43158" y="41384"/>
                    <a:ext cx="4442" cy="1804"/>
                    <a:chOff x="21984" y="31086"/>
                    <a:chExt cx="3248" cy="1222"/>
                  </a:xfrm>
                </p:grpSpPr>
                <p:sp>
                  <p:nvSpPr>
                    <p:cNvPr id="1110" name="圆角矩形 1109"/>
                    <p:cNvSpPr/>
                    <p:nvPr/>
                  </p:nvSpPr>
                  <p:spPr>
                    <a:xfrm>
                      <a:off x="21984" y="31086"/>
                      <a:ext cx="2322" cy="1222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 cmpd="sng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1111" name="组合 1110"/>
                    <p:cNvGrpSpPr/>
                    <p:nvPr/>
                  </p:nvGrpSpPr>
                  <p:grpSpPr>
                    <a:xfrm rot="5400000">
                      <a:off x="23140" y="30113"/>
                      <a:ext cx="1049" cy="3135"/>
                      <a:chOff x="29672" y="30595"/>
                      <a:chExt cx="1049" cy="3135"/>
                    </a:xfrm>
                  </p:grpSpPr>
                  <p:grpSp>
                    <p:nvGrpSpPr>
                      <p:cNvPr id="1112" name="组合 1111"/>
                      <p:cNvGrpSpPr/>
                      <p:nvPr/>
                    </p:nvGrpSpPr>
                    <p:grpSpPr>
                      <a:xfrm rot="0">
                        <a:off x="29672" y="30796"/>
                        <a:ext cx="1049" cy="2934"/>
                        <a:chOff x="32031" y="31268"/>
                        <a:chExt cx="1049" cy="2934"/>
                      </a:xfrm>
                    </p:grpSpPr>
                    <p:sp>
                      <p:nvSpPr>
                        <p:cNvPr id="1113" name="矩形 1112"/>
                        <p:cNvSpPr/>
                        <p:nvPr>
                          <p:custDataLst>
                            <p:tags r:id="rId115"/>
                          </p:custDataLst>
                        </p:nvPr>
                      </p:nvSpPr>
                      <p:spPr>
                        <a:xfrm>
                          <a:off x="32092" y="32097"/>
                          <a:ext cx="316" cy="210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accent4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en-US" altLang="zh-CN"/>
                        </a:p>
                      </p:txBody>
                    </p:sp>
                    <p:sp>
                      <p:nvSpPr>
                        <p:cNvPr id="1114" name="文本框 1113"/>
                        <p:cNvSpPr txBox="1"/>
                        <p:nvPr>
                          <p:custDataLst>
                            <p:tags r:id="rId116"/>
                          </p:custDataLst>
                        </p:nvPr>
                      </p:nvSpPr>
                      <p:spPr>
                        <a:xfrm rot="10800000">
                          <a:off x="32031" y="31369"/>
                          <a:ext cx="425" cy="256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p>
                          <a:r>
                            <a:rPr lang="en-US" altLang="zh-CN" sz="140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Features from x</a:t>
                          </a:r>
                          <a:endParaRPr lang="en-US" altLang="zh-CN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p:txBody>
                    </p:sp>
                    <p:sp>
                      <p:nvSpPr>
                        <p:cNvPr id="1115" name="矩形 1114"/>
                        <p:cNvSpPr/>
                        <p:nvPr>
                          <p:custDataLst>
                            <p:tags r:id="rId117"/>
                          </p:custDataLst>
                        </p:nvPr>
                      </p:nvSpPr>
                      <p:spPr>
                        <a:xfrm>
                          <a:off x="32408" y="32098"/>
                          <a:ext cx="316" cy="2104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  <a:alpha val="40000"/>
                          </a:schemeClr>
                        </a:solidFill>
                        <a:ln>
                          <a:solidFill>
                            <a:schemeClr val="accent4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en-US" altLang="zh-CN"/>
                        </a:p>
                      </p:txBody>
                    </p:sp>
                    <p:sp>
                      <p:nvSpPr>
                        <p:cNvPr id="1116" name="矩形 1115"/>
                        <p:cNvSpPr/>
                        <p:nvPr>
                          <p:custDataLst>
                            <p:tags r:id="rId118"/>
                          </p:custDataLst>
                        </p:nvPr>
                      </p:nvSpPr>
                      <p:spPr>
                        <a:xfrm>
                          <a:off x="32724" y="32098"/>
                          <a:ext cx="316" cy="2104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accent4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en-US" altLang="zh-CN"/>
                        </a:p>
                      </p:txBody>
                    </p:sp>
                    <p:sp>
                      <p:nvSpPr>
                        <p:cNvPr id="1117" name="文本框 1116"/>
                        <p:cNvSpPr txBox="1"/>
                        <p:nvPr>
                          <p:custDataLst>
                            <p:tags r:id="rId119"/>
                          </p:custDataLst>
                        </p:nvPr>
                      </p:nvSpPr>
                      <p:spPr>
                        <a:xfrm rot="10800000">
                          <a:off x="32655" y="31268"/>
                          <a:ext cx="425" cy="27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p>
                          <a:r>
                            <a:rPr lang="en-US" altLang="zh-CN" sz="140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Features from 1x1</a:t>
                          </a:r>
                          <a:endParaRPr lang="en-US" altLang="zh-CN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p:txBody>
                    </p:sp>
                  </p:grpSp>
                  <p:sp>
                    <p:nvSpPr>
                      <p:cNvPr id="1118" name="文本框 1117"/>
                      <p:cNvSpPr txBox="1"/>
                      <p:nvPr>
                        <p:custDataLst>
                          <p:tags r:id="rId120"/>
                        </p:custDataLst>
                      </p:nvPr>
                    </p:nvSpPr>
                    <p:spPr>
                      <a:xfrm rot="10800000">
                        <a:off x="29986" y="30595"/>
                        <a:ext cx="425" cy="287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1400">
                            <a:latin typeface="Times New Roman" panose="02020603050405020304" charset="0"/>
                            <a:cs typeface="Times New Roman" panose="02020603050405020304" charset="0"/>
                          </a:rPr>
                          <a:t>Features from y</a:t>
                        </a:r>
                        <a:endPara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31" name="组合 1130"/>
                  <p:cNvGrpSpPr/>
                  <p:nvPr/>
                </p:nvGrpSpPr>
                <p:grpSpPr>
                  <a:xfrm rot="0">
                    <a:off x="43015" y="41276"/>
                    <a:ext cx="4442" cy="1804"/>
                    <a:chOff x="21984" y="31086"/>
                    <a:chExt cx="3248" cy="1222"/>
                  </a:xfrm>
                </p:grpSpPr>
                <p:sp>
                  <p:nvSpPr>
                    <p:cNvPr id="1132" name="圆角矩形 1131"/>
                    <p:cNvSpPr/>
                    <p:nvPr/>
                  </p:nvSpPr>
                  <p:spPr>
                    <a:xfrm>
                      <a:off x="21984" y="31086"/>
                      <a:ext cx="2322" cy="1222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 cmpd="sng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1133" name="组合 1132"/>
                    <p:cNvGrpSpPr/>
                    <p:nvPr/>
                  </p:nvGrpSpPr>
                  <p:grpSpPr>
                    <a:xfrm rot="5400000">
                      <a:off x="23140" y="30113"/>
                      <a:ext cx="1049" cy="3135"/>
                      <a:chOff x="29672" y="30595"/>
                      <a:chExt cx="1049" cy="3135"/>
                    </a:xfrm>
                  </p:grpSpPr>
                  <p:grpSp>
                    <p:nvGrpSpPr>
                      <p:cNvPr id="1134" name="组合 1133"/>
                      <p:cNvGrpSpPr/>
                      <p:nvPr/>
                    </p:nvGrpSpPr>
                    <p:grpSpPr>
                      <a:xfrm rot="0">
                        <a:off x="29672" y="30796"/>
                        <a:ext cx="1049" cy="2934"/>
                        <a:chOff x="32031" y="31268"/>
                        <a:chExt cx="1049" cy="2934"/>
                      </a:xfrm>
                    </p:grpSpPr>
                    <p:sp>
                      <p:nvSpPr>
                        <p:cNvPr id="1135" name="矩形 1134"/>
                        <p:cNvSpPr/>
                        <p:nvPr>
                          <p:custDataLst>
                            <p:tags r:id="rId121"/>
                          </p:custDataLst>
                        </p:nvPr>
                      </p:nvSpPr>
                      <p:spPr>
                        <a:xfrm>
                          <a:off x="32092" y="32098"/>
                          <a:ext cx="316" cy="2104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accent4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en-US" altLang="zh-CN"/>
                        </a:p>
                      </p:txBody>
                    </p:sp>
                    <p:sp>
                      <p:nvSpPr>
                        <p:cNvPr id="1136" name="文本框 1135"/>
                        <p:cNvSpPr txBox="1"/>
                        <p:nvPr>
                          <p:custDataLst>
                            <p:tags r:id="rId122"/>
                          </p:custDataLst>
                        </p:nvPr>
                      </p:nvSpPr>
                      <p:spPr>
                        <a:xfrm rot="10800000">
                          <a:off x="32031" y="31369"/>
                          <a:ext cx="425" cy="256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p>
                          <a:r>
                            <a:rPr lang="en-US" altLang="zh-CN" sz="140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Features from x</a:t>
                          </a:r>
                          <a:endParaRPr lang="en-US" altLang="zh-CN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p:txBody>
                    </p:sp>
                    <p:sp>
                      <p:nvSpPr>
                        <p:cNvPr id="1137" name="矩形 1136"/>
                        <p:cNvSpPr/>
                        <p:nvPr>
                          <p:custDataLst>
                            <p:tags r:id="rId123"/>
                          </p:custDataLst>
                        </p:nvPr>
                      </p:nvSpPr>
                      <p:spPr>
                        <a:xfrm>
                          <a:off x="32408" y="32098"/>
                          <a:ext cx="316" cy="2104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accent4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en-US" altLang="zh-CN"/>
                        </a:p>
                      </p:txBody>
                    </p:sp>
                    <p:sp>
                      <p:nvSpPr>
                        <p:cNvPr id="1138" name="矩形 1137"/>
                        <p:cNvSpPr/>
                        <p:nvPr>
                          <p:custDataLst>
                            <p:tags r:id="rId124"/>
                          </p:custDataLst>
                        </p:nvPr>
                      </p:nvSpPr>
                      <p:spPr>
                        <a:xfrm>
                          <a:off x="32724" y="32098"/>
                          <a:ext cx="316" cy="2104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accent4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en-US" altLang="zh-CN"/>
                        </a:p>
                      </p:txBody>
                    </p:sp>
                    <p:sp>
                      <p:nvSpPr>
                        <p:cNvPr id="1139" name="文本框 1138"/>
                        <p:cNvSpPr txBox="1"/>
                        <p:nvPr>
                          <p:custDataLst>
                            <p:tags r:id="rId125"/>
                          </p:custDataLst>
                        </p:nvPr>
                      </p:nvSpPr>
                      <p:spPr>
                        <a:xfrm rot="10800000">
                          <a:off x="32655" y="31268"/>
                          <a:ext cx="425" cy="27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p>
                          <a:r>
                            <a:rPr lang="en-US" altLang="zh-CN" sz="140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Features from 3x3</a:t>
                          </a:r>
                          <a:endParaRPr lang="en-US" altLang="zh-CN" sz="1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p:txBody>
                    </p:sp>
                  </p:grpSp>
                  <p:sp>
                    <p:nvSpPr>
                      <p:cNvPr id="1161" name="文本框 1160"/>
                      <p:cNvSpPr txBox="1"/>
                      <p:nvPr>
                        <p:custDataLst>
                          <p:tags r:id="rId126"/>
                        </p:custDataLst>
                      </p:nvPr>
                    </p:nvSpPr>
                    <p:spPr>
                      <a:xfrm rot="10800000">
                        <a:off x="29986" y="30595"/>
                        <a:ext cx="425" cy="287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1400">
                            <a:latin typeface="Times New Roman" panose="02020603050405020304" charset="0"/>
                            <a:cs typeface="Times New Roman" panose="02020603050405020304" charset="0"/>
                          </a:rPr>
                          <a:t>Features from y</a:t>
                        </a:r>
                        <a:endPara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endParaRPr>
                      </a:p>
                    </p:txBody>
                  </p:sp>
                </p:grpSp>
              </p:grpSp>
            </p:grpSp>
            <p:cxnSp>
              <p:nvCxnSpPr>
                <p:cNvPr id="1239" name="直接箭头连接符 1238"/>
                <p:cNvCxnSpPr>
                  <a:stCxn id="1135" idx="2"/>
                </p:cNvCxnSpPr>
                <p:nvPr/>
              </p:nvCxnSpPr>
              <p:spPr>
                <a:xfrm flipH="1">
                  <a:off x="34185" y="46218"/>
                  <a:ext cx="820" cy="483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240" name="直接箭头连接符 1239"/>
                <p:cNvCxnSpPr>
                  <a:stCxn id="1138" idx="2"/>
                </p:cNvCxnSpPr>
                <p:nvPr/>
              </p:nvCxnSpPr>
              <p:spPr>
                <a:xfrm flipH="1" flipV="1">
                  <a:off x="34149" y="46689"/>
                  <a:ext cx="856" cy="462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241" name="直接箭头连接符 1240"/>
                <p:cNvCxnSpPr/>
                <p:nvPr/>
              </p:nvCxnSpPr>
              <p:spPr>
                <a:xfrm flipH="1">
                  <a:off x="34173" y="46683"/>
                  <a:ext cx="832" cy="6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1242" name="文本框 1241"/>
                <p:cNvSpPr txBox="1"/>
                <p:nvPr/>
              </p:nvSpPr>
              <p:spPr>
                <a:xfrm>
                  <a:off x="31890" y="47807"/>
                  <a:ext cx="552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>
                      <a:latin typeface="Times New Roman" panose="02020603050405020304" charset="0"/>
                      <a:cs typeface="Times New Roman" panose="02020603050405020304" charset="0"/>
                    </a:rPr>
                    <a:t>Multi-view Feature Fusion Strategy</a:t>
                  </a:r>
                  <a:endParaRPr lang="en-US" altLang="zh-CN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sp>
            <p:nvSpPr>
              <p:cNvPr id="1672" name="右箭头 1671"/>
              <p:cNvSpPr/>
              <p:nvPr/>
            </p:nvSpPr>
            <p:spPr>
              <a:xfrm flipH="1">
                <a:off x="35897" y="40212"/>
                <a:ext cx="753" cy="478"/>
              </a:xfrm>
              <a:prstGeom prst="rightArrow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15" name="右箭头 1014"/>
              <p:cNvSpPr/>
              <p:nvPr/>
            </p:nvSpPr>
            <p:spPr>
              <a:xfrm flipH="1">
                <a:off x="35883" y="40071"/>
                <a:ext cx="804" cy="478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pic>
            <p:nvPicPr>
              <p:cNvPr id="1677" name="图片 1676" descr="clean (1)"/>
              <p:cNvPicPr>
                <a:picLocks noChangeAspect="1"/>
              </p:cNvPicPr>
              <p:nvPr/>
            </p:nvPicPr>
            <p:blipFill>
              <a:blip r:embed="rId127"/>
              <a:srcRect l="29194" t="12009" r="26813" b="12315"/>
              <a:stretch>
                <a:fillRect/>
              </a:stretch>
            </p:blipFill>
            <p:spPr>
              <a:xfrm>
                <a:off x="20411" y="33446"/>
                <a:ext cx="6335" cy="4055"/>
              </a:xfrm>
              <a:prstGeom prst="rect">
                <a:avLst/>
              </a:prstGeom>
            </p:spPr>
          </p:pic>
          <p:sp>
            <p:nvSpPr>
              <p:cNvPr id="1678" name="文本框 1677"/>
              <p:cNvSpPr txBox="1"/>
              <p:nvPr/>
            </p:nvSpPr>
            <p:spPr>
              <a:xfrm>
                <a:off x="22809" y="37403"/>
                <a:ext cx="3522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>
                    <a:latin typeface="Times New Roman" panose="02020603050405020304" charset="0"/>
                    <a:cs typeface="Times New Roman" panose="02020603050405020304" charset="0"/>
                  </a:rPr>
                  <a:t>Clean(b)</a:t>
                </a:r>
                <a:endParaRPr lang="en-US" altLang="zh-CN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679" name="矩形 1678"/>
              <p:cNvSpPr/>
              <p:nvPr/>
            </p:nvSpPr>
            <p:spPr>
              <a:xfrm>
                <a:off x="23287" y="33601"/>
                <a:ext cx="680" cy="2294"/>
              </a:xfrm>
              <a:prstGeom prst="rect">
                <a:avLst/>
              </a:prstGeom>
              <a:noFill/>
              <a:ln w="41275" cmpd="sng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80" name="文本框 1679"/>
              <p:cNvSpPr txBox="1"/>
              <p:nvPr/>
            </p:nvSpPr>
            <p:spPr>
              <a:xfrm>
                <a:off x="24040" y="35394"/>
                <a:ext cx="4734" cy="1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tubular</a:t>
                </a:r>
                <a:endParaRPr lang="en-US" altLang="zh-CN" sz="2000" b="1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structure</a:t>
                </a:r>
                <a:endParaRPr lang="en-US" altLang="zh-CN" sz="2000" b="1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708" name="圆角矩形 1707"/>
              <p:cNvSpPr/>
              <p:nvPr/>
            </p:nvSpPr>
            <p:spPr>
              <a:xfrm>
                <a:off x="28347" y="28713"/>
                <a:ext cx="6440" cy="461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  <a:ln w="19050" cmpd="sng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11" name="立方体 1710"/>
              <p:cNvSpPr/>
              <p:nvPr/>
            </p:nvSpPr>
            <p:spPr>
              <a:xfrm>
                <a:off x="28818" y="31542"/>
                <a:ext cx="941" cy="941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12" name="立方体 1711"/>
              <p:cNvSpPr/>
              <p:nvPr/>
            </p:nvSpPr>
            <p:spPr>
              <a:xfrm>
                <a:off x="28783" y="31576"/>
                <a:ext cx="941" cy="941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13" name="立方体 1712"/>
              <p:cNvSpPr/>
              <p:nvPr/>
            </p:nvSpPr>
            <p:spPr>
              <a:xfrm>
                <a:off x="28748" y="31613"/>
                <a:ext cx="941" cy="941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14" name="立方体 1713"/>
              <p:cNvSpPr/>
              <p:nvPr/>
            </p:nvSpPr>
            <p:spPr>
              <a:xfrm>
                <a:off x="28713" y="31646"/>
                <a:ext cx="941" cy="941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15" name="立方体 1714"/>
              <p:cNvSpPr/>
              <p:nvPr/>
            </p:nvSpPr>
            <p:spPr>
              <a:xfrm>
                <a:off x="28675" y="31682"/>
                <a:ext cx="941" cy="941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16" name="立方体 1715"/>
              <p:cNvSpPr/>
              <p:nvPr/>
            </p:nvSpPr>
            <p:spPr>
              <a:xfrm>
                <a:off x="28640" y="31715"/>
                <a:ext cx="941" cy="941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717" name="直接连接符 1716"/>
              <p:cNvCxnSpPr/>
              <p:nvPr/>
            </p:nvCxnSpPr>
            <p:spPr>
              <a:xfrm flipV="1">
                <a:off x="28644" y="32044"/>
                <a:ext cx="902" cy="4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718" name="直接连接符 1717"/>
              <p:cNvCxnSpPr/>
              <p:nvPr/>
            </p:nvCxnSpPr>
            <p:spPr>
              <a:xfrm flipV="1">
                <a:off x="28644" y="32348"/>
                <a:ext cx="902" cy="4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719" name="直接连接符 1718"/>
              <p:cNvCxnSpPr/>
              <p:nvPr/>
            </p:nvCxnSpPr>
            <p:spPr>
              <a:xfrm rot="16200000" flipV="1">
                <a:off x="28500" y="32202"/>
                <a:ext cx="902" cy="4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720" name="直接连接符 1719"/>
              <p:cNvCxnSpPr/>
              <p:nvPr/>
            </p:nvCxnSpPr>
            <p:spPr>
              <a:xfrm flipH="1" flipV="1">
                <a:off x="29256" y="31748"/>
                <a:ext cx="5" cy="913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721" name="右箭头 1720"/>
              <p:cNvSpPr/>
              <p:nvPr/>
            </p:nvSpPr>
            <p:spPr>
              <a:xfrm>
                <a:off x="29966" y="32028"/>
                <a:ext cx="1074" cy="321"/>
              </a:xfrm>
              <a:prstGeom prst="rightArrow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723" name="组合 1722"/>
              <p:cNvGrpSpPr/>
              <p:nvPr/>
            </p:nvGrpSpPr>
            <p:grpSpPr>
              <a:xfrm rot="0">
                <a:off x="30818" y="31020"/>
                <a:ext cx="1708" cy="2069"/>
                <a:chOff x="14978" y="30114"/>
                <a:chExt cx="1708" cy="2069"/>
              </a:xfrm>
            </p:grpSpPr>
            <p:grpSp>
              <p:nvGrpSpPr>
                <p:cNvPr id="1724" name="组合 1723"/>
                <p:cNvGrpSpPr/>
                <p:nvPr/>
              </p:nvGrpSpPr>
              <p:grpSpPr>
                <a:xfrm>
                  <a:off x="14978" y="30911"/>
                  <a:ext cx="1164" cy="1015"/>
                  <a:chOff x="16413" y="31825"/>
                  <a:chExt cx="1164" cy="1015"/>
                </a:xfrm>
              </p:grpSpPr>
              <p:grpSp>
                <p:nvGrpSpPr>
                  <p:cNvPr id="1725" name="组合 1724"/>
                  <p:cNvGrpSpPr/>
                  <p:nvPr/>
                </p:nvGrpSpPr>
                <p:grpSpPr>
                  <a:xfrm>
                    <a:off x="16699" y="31825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1726" name="立方体 1725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27" name="立方体 1726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28" name="立方体 1727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29" name="立方体 1728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30" name="立方体 1729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31" name="立方体 1730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1732" name="直接箭头连接符 1731"/>
                  <p:cNvCxnSpPr/>
                  <p:nvPr/>
                </p:nvCxnSpPr>
                <p:spPr>
                  <a:xfrm flipH="1">
                    <a:off x="16575" y="32565"/>
                    <a:ext cx="263" cy="275"/>
                  </a:xfrm>
                  <a:prstGeom prst="straightConnector1">
                    <a:avLst/>
                  </a:prstGeom>
                  <a:ln>
                    <a:solidFill>
                      <a:schemeClr val="accent6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33" name="文本框 1732"/>
                  <p:cNvSpPr txBox="1"/>
                  <p:nvPr/>
                </p:nvSpPr>
                <p:spPr>
                  <a:xfrm>
                    <a:off x="16413" y="32363"/>
                    <a:ext cx="241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rPr>
                      <a:t>x</a:t>
                    </a:r>
                    <a:endParaRPr lang="en-US" altLang="zh-CN" sz="1000">
                      <a:solidFill>
                        <a:srgbClr val="FF0000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  <p:cxnSp>
              <p:nvCxnSpPr>
                <p:cNvPr id="1734" name="直接连接符 1733"/>
                <p:cNvCxnSpPr/>
                <p:nvPr/>
              </p:nvCxnSpPr>
              <p:spPr>
                <a:xfrm flipV="1">
                  <a:off x="15855" y="31339"/>
                  <a:ext cx="742" cy="4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grpSp>
              <p:nvGrpSpPr>
                <p:cNvPr id="1735" name="组合 1734"/>
                <p:cNvGrpSpPr/>
                <p:nvPr/>
              </p:nvGrpSpPr>
              <p:grpSpPr>
                <a:xfrm>
                  <a:off x="16253" y="30114"/>
                  <a:ext cx="433" cy="2069"/>
                  <a:chOff x="17820" y="31032"/>
                  <a:chExt cx="433" cy="2069"/>
                </a:xfrm>
              </p:grpSpPr>
              <p:grpSp>
                <p:nvGrpSpPr>
                  <p:cNvPr id="1736" name="组合 1735"/>
                  <p:cNvGrpSpPr/>
                  <p:nvPr/>
                </p:nvGrpSpPr>
                <p:grpSpPr>
                  <a:xfrm>
                    <a:off x="17820" y="31369"/>
                    <a:ext cx="390" cy="1732"/>
                    <a:chOff x="19088" y="31954"/>
                    <a:chExt cx="390" cy="1732"/>
                  </a:xfrm>
                </p:grpSpPr>
                <p:sp>
                  <p:nvSpPr>
                    <p:cNvPr id="1737" name="立方体 1736"/>
                    <p:cNvSpPr/>
                    <p:nvPr/>
                  </p:nvSpPr>
                  <p:spPr>
                    <a:xfrm>
                      <a:off x="19088" y="33294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38" name="立方体 1737"/>
                    <p:cNvSpPr/>
                    <p:nvPr/>
                  </p:nvSpPr>
                  <p:spPr>
                    <a:xfrm>
                      <a:off x="19088" y="33029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39" name="立方体 1738"/>
                    <p:cNvSpPr/>
                    <p:nvPr/>
                  </p:nvSpPr>
                  <p:spPr>
                    <a:xfrm>
                      <a:off x="19088" y="32754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40" name="立方体 1739"/>
                    <p:cNvSpPr/>
                    <p:nvPr/>
                  </p:nvSpPr>
                  <p:spPr>
                    <a:xfrm>
                      <a:off x="19088" y="32492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41" name="立方体 1740"/>
                    <p:cNvSpPr/>
                    <p:nvPr/>
                  </p:nvSpPr>
                  <p:spPr>
                    <a:xfrm>
                      <a:off x="19088" y="322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42" name="立方体 1741"/>
                    <p:cNvSpPr/>
                    <p:nvPr/>
                  </p:nvSpPr>
                  <p:spPr>
                    <a:xfrm>
                      <a:off x="19088" y="31954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1743" name="直接箭头连接符 1742"/>
                  <p:cNvCxnSpPr/>
                  <p:nvPr/>
                </p:nvCxnSpPr>
                <p:spPr>
                  <a:xfrm flipH="1" flipV="1">
                    <a:off x="18012" y="31080"/>
                    <a:ext cx="1" cy="350"/>
                  </a:xfrm>
                  <a:prstGeom prst="straightConnector1">
                    <a:avLst/>
                  </a:prstGeom>
                  <a:ln>
                    <a:solidFill>
                      <a:schemeClr val="accent6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44" name="文本框 1743"/>
                  <p:cNvSpPr txBox="1"/>
                  <p:nvPr/>
                </p:nvSpPr>
                <p:spPr>
                  <a:xfrm>
                    <a:off x="18012" y="31032"/>
                    <a:ext cx="241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rPr>
                      <a:t>y</a:t>
                    </a:r>
                    <a:endParaRPr lang="en-US" altLang="zh-CN" sz="1000">
                      <a:solidFill>
                        <a:srgbClr val="FF0000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</p:grpSp>
          <p:cxnSp>
            <p:nvCxnSpPr>
              <p:cNvPr id="1745" name="直接连接符 1744"/>
              <p:cNvCxnSpPr/>
              <p:nvPr/>
            </p:nvCxnSpPr>
            <p:spPr>
              <a:xfrm flipV="1">
                <a:off x="32423" y="32241"/>
                <a:ext cx="565" cy="4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752" name="文本框 1751"/>
              <p:cNvSpPr txBox="1"/>
              <p:nvPr/>
            </p:nvSpPr>
            <p:spPr>
              <a:xfrm>
                <a:off x="33496" y="32400"/>
                <a:ext cx="1207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3</a:t>
                </a:r>
                <a:r>
                  <a:rPr lang="zh-CN" altLang="en-US" sz="1000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×</a:t>
                </a:r>
                <a:r>
                  <a:rPr lang="en-US" altLang="zh-CN" sz="1000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3</a:t>
                </a:r>
                <a:r>
                  <a:rPr lang="en-US" altLang="zh-CN" sz="1000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conv</a:t>
                </a:r>
                <a:endParaRPr lang="en-US" altLang="zh-CN" sz="100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753" name="文本框 1752"/>
              <p:cNvSpPr txBox="1"/>
              <p:nvPr/>
            </p:nvSpPr>
            <p:spPr>
              <a:xfrm>
                <a:off x="31201" y="32832"/>
                <a:ext cx="1207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1000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DSCon</a:t>
                </a:r>
                <a:r>
                  <a:rPr lang="en-US" altLang="zh-CN" sz="1000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v</a:t>
                </a:r>
                <a:endParaRPr lang="en-US" altLang="zh-CN" sz="100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754" name="文本框 1753"/>
              <p:cNvSpPr txBox="1"/>
              <p:nvPr/>
            </p:nvSpPr>
            <p:spPr>
              <a:xfrm>
                <a:off x="31175" y="30623"/>
                <a:ext cx="1207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1000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DSCon</a:t>
                </a:r>
                <a:r>
                  <a:rPr lang="en-US" altLang="zh-CN" sz="1000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v</a:t>
                </a:r>
                <a:endParaRPr lang="en-US" altLang="zh-CN" sz="100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756" name="立方体 1755"/>
              <p:cNvSpPr/>
              <p:nvPr/>
            </p:nvSpPr>
            <p:spPr>
              <a:xfrm>
                <a:off x="28823" y="29306"/>
                <a:ext cx="941" cy="941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57" name="立方体 1756"/>
              <p:cNvSpPr/>
              <p:nvPr/>
            </p:nvSpPr>
            <p:spPr>
              <a:xfrm>
                <a:off x="28788" y="29340"/>
                <a:ext cx="941" cy="941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58" name="立方体 1757"/>
              <p:cNvSpPr/>
              <p:nvPr/>
            </p:nvSpPr>
            <p:spPr>
              <a:xfrm>
                <a:off x="28753" y="29377"/>
                <a:ext cx="941" cy="941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59" name="立方体 1758"/>
              <p:cNvSpPr/>
              <p:nvPr/>
            </p:nvSpPr>
            <p:spPr>
              <a:xfrm>
                <a:off x="28718" y="29410"/>
                <a:ext cx="941" cy="941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60" name="立方体 1759"/>
              <p:cNvSpPr/>
              <p:nvPr/>
            </p:nvSpPr>
            <p:spPr>
              <a:xfrm>
                <a:off x="28680" y="29446"/>
                <a:ext cx="941" cy="941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61" name="立方体 1760"/>
              <p:cNvSpPr/>
              <p:nvPr/>
            </p:nvSpPr>
            <p:spPr>
              <a:xfrm>
                <a:off x="28645" y="29479"/>
                <a:ext cx="941" cy="941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762" name="直接连接符 1761"/>
              <p:cNvCxnSpPr/>
              <p:nvPr/>
            </p:nvCxnSpPr>
            <p:spPr>
              <a:xfrm flipV="1">
                <a:off x="28649" y="29808"/>
                <a:ext cx="902" cy="4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763" name="直接连接符 1762"/>
              <p:cNvCxnSpPr/>
              <p:nvPr/>
            </p:nvCxnSpPr>
            <p:spPr>
              <a:xfrm flipV="1">
                <a:off x="28649" y="30112"/>
                <a:ext cx="902" cy="4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764" name="直接连接符 1763"/>
              <p:cNvCxnSpPr/>
              <p:nvPr/>
            </p:nvCxnSpPr>
            <p:spPr>
              <a:xfrm rot="16200000" flipV="1">
                <a:off x="28505" y="29966"/>
                <a:ext cx="902" cy="4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765" name="直接连接符 1764"/>
              <p:cNvCxnSpPr/>
              <p:nvPr/>
            </p:nvCxnSpPr>
            <p:spPr>
              <a:xfrm flipH="1" flipV="1">
                <a:off x="29261" y="29512"/>
                <a:ext cx="5" cy="913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766" name="右箭头 1765"/>
              <p:cNvSpPr/>
              <p:nvPr/>
            </p:nvSpPr>
            <p:spPr>
              <a:xfrm>
                <a:off x="29970" y="29840"/>
                <a:ext cx="1074" cy="321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68" name="立方体 1767"/>
              <p:cNvSpPr/>
              <p:nvPr/>
            </p:nvSpPr>
            <p:spPr>
              <a:xfrm>
                <a:off x="31602" y="29616"/>
                <a:ext cx="391" cy="392"/>
              </a:xfrm>
              <a:prstGeom prst="cube">
                <a:avLst>
                  <a:gd name="adj" fmla="val 3169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69" name="立方体 1768"/>
              <p:cNvSpPr/>
              <p:nvPr/>
            </p:nvSpPr>
            <p:spPr>
              <a:xfrm>
                <a:off x="31505" y="29716"/>
                <a:ext cx="391" cy="392"/>
              </a:xfrm>
              <a:prstGeom prst="cube">
                <a:avLst>
                  <a:gd name="adj" fmla="val 3042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70" name="立方体 1769"/>
              <p:cNvSpPr/>
              <p:nvPr/>
            </p:nvSpPr>
            <p:spPr>
              <a:xfrm>
                <a:off x="31411" y="29811"/>
                <a:ext cx="391" cy="392"/>
              </a:xfrm>
              <a:prstGeom prst="cube">
                <a:avLst>
                  <a:gd name="adj" fmla="val 3067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71" name="立方体 1770"/>
              <p:cNvSpPr/>
              <p:nvPr/>
            </p:nvSpPr>
            <p:spPr>
              <a:xfrm>
                <a:off x="31314" y="29911"/>
                <a:ext cx="391" cy="392"/>
              </a:xfrm>
              <a:prstGeom prst="cube">
                <a:avLst>
                  <a:gd name="adj" fmla="val 29909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72" name="立方体 1771"/>
              <p:cNvSpPr/>
              <p:nvPr/>
            </p:nvSpPr>
            <p:spPr>
              <a:xfrm>
                <a:off x="31211" y="30008"/>
                <a:ext cx="391" cy="392"/>
              </a:xfrm>
              <a:prstGeom prst="cube">
                <a:avLst>
                  <a:gd name="adj" fmla="val 309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73" name="立方体 1772"/>
              <p:cNvSpPr/>
              <p:nvPr/>
            </p:nvSpPr>
            <p:spPr>
              <a:xfrm>
                <a:off x="31114" y="30108"/>
                <a:ext cx="391" cy="392"/>
              </a:xfrm>
              <a:prstGeom prst="cube">
                <a:avLst>
                  <a:gd name="adj" fmla="val 309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774" name="直接箭头连接符 1773"/>
              <p:cNvCxnSpPr/>
              <p:nvPr/>
            </p:nvCxnSpPr>
            <p:spPr>
              <a:xfrm flipH="1">
                <a:off x="30990" y="30356"/>
                <a:ext cx="263" cy="27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775" name="文本框 1774"/>
              <p:cNvSpPr txBox="1"/>
              <p:nvPr/>
            </p:nvSpPr>
            <p:spPr>
              <a:xfrm>
                <a:off x="30828" y="30162"/>
                <a:ext cx="241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x</a:t>
                </a:r>
                <a:endParaRPr lang="en-US" altLang="zh-CN" sz="100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776" name="直接连接符 1775"/>
              <p:cNvCxnSpPr/>
              <p:nvPr/>
            </p:nvCxnSpPr>
            <p:spPr>
              <a:xfrm flipV="1">
                <a:off x="31705" y="30044"/>
                <a:ext cx="742" cy="4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1777" name="组合 1776"/>
              <p:cNvGrpSpPr/>
              <p:nvPr/>
            </p:nvGrpSpPr>
            <p:grpSpPr>
              <a:xfrm rot="0">
                <a:off x="32103" y="29156"/>
                <a:ext cx="390" cy="1732"/>
                <a:chOff x="19088" y="31954"/>
                <a:chExt cx="390" cy="1732"/>
              </a:xfrm>
            </p:grpSpPr>
            <p:sp>
              <p:nvSpPr>
                <p:cNvPr id="1778" name="立方体 1777"/>
                <p:cNvSpPr/>
                <p:nvPr/>
              </p:nvSpPr>
              <p:spPr>
                <a:xfrm>
                  <a:off x="19088" y="33294"/>
                  <a:ext cx="391" cy="392"/>
                </a:xfrm>
                <a:prstGeom prst="cube">
                  <a:avLst>
                    <a:gd name="adj" fmla="val 309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779" name="立方体 1778"/>
                <p:cNvSpPr/>
                <p:nvPr/>
              </p:nvSpPr>
              <p:spPr>
                <a:xfrm>
                  <a:off x="19088" y="33029"/>
                  <a:ext cx="391" cy="392"/>
                </a:xfrm>
                <a:prstGeom prst="cube">
                  <a:avLst>
                    <a:gd name="adj" fmla="val 309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780" name="立方体 1779"/>
                <p:cNvSpPr/>
                <p:nvPr/>
              </p:nvSpPr>
              <p:spPr>
                <a:xfrm>
                  <a:off x="19088" y="32754"/>
                  <a:ext cx="391" cy="392"/>
                </a:xfrm>
                <a:prstGeom prst="cube">
                  <a:avLst>
                    <a:gd name="adj" fmla="val 309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781" name="立方体 1780"/>
                <p:cNvSpPr/>
                <p:nvPr/>
              </p:nvSpPr>
              <p:spPr>
                <a:xfrm>
                  <a:off x="19088" y="32492"/>
                  <a:ext cx="391" cy="392"/>
                </a:xfrm>
                <a:prstGeom prst="cube">
                  <a:avLst>
                    <a:gd name="adj" fmla="val 309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782" name="立方体 1781"/>
                <p:cNvSpPr/>
                <p:nvPr/>
              </p:nvSpPr>
              <p:spPr>
                <a:xfrm>
                  <a:off x="19088" y="32217"/>
                  <a:ext cx="391" cy="392"/>
                </a:xfrm>
                <a:prstGeom prst="cube">
                  <a:avLst>
                    <a:gd name="adj" fmla="val 309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783" name="立方体 1782"/>
                <p:cNvSpPr/>
                <p:nvPr/>
              </p:nvSpPr>
              <p:spPr>
                <a:xfrm>
                  <a:off x="19088" y="31954"/>
                  <a:ext cx="391" cy="392"/>
                </a:xfrm>
                <a:prstGeom prst="cube">
                  <a:avLst>
                    <a:gd name="adj" fmla="val 309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784" name="直接箭头连接符 1783"/>
              <p:cNvCxnSpPr/>
              <p:nvPr/>
            </p:nvCxnSpPr>
            <p:spPr>
              <a:xfrm flipH="1" flipV="1">
                <a:off x="32295" y="28867"/>
                <a:ext cx="1" cy="35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785" name="文本框 1784"/>
              <p:cNvSpPr txBox="1"/>
              <p:nvPr/>
            </p:nvSpPr>
            <p:spPr>
              <a:xfrm>
                <a:off x="32295" y="28819"/>
                <a:ext cx="241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y</a:t>
                </a:r>
                <a:endParaRPr lang="en-US" altLang="zh-CN" sz="100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786" name="直接连接符 1785"/>
              <p:cNvCxnSpPr/>
              <p:nvPr/>
            </p:nvCxnSpPr>
            <p:spPr>
              <a:xfrm flipV="1">
                <a:off x="32446" y="30044"/>
                <a:ext cx="565" cy="4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793" name="文本框 1792"/>
              <p:cNvSpPr txBox="1"/>
              <p:nvPr/>
            </p:nvSpPr>
            <p:spPr>
              <a:xfrm>
                <a:off x="33496" y="30203"/>
                <a:ext cx="114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3</a:t>
                </a:r>
                <a:r>
                  <a:rPr lang="zh-CN" altLang="en-US" sz="1000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×</a:t>
                </a:r>
                <a:r>
                  <a:rPr lang="en-US" altLang="zh-CN" sz="1000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3</a:t>
                </a:r>
                <a:r>
                  <a:rPr lang="en-US" altLang="zh-CN" sz="1000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conv</a:t>
                </a:r>
                <a:endParaRPr lang="en-US" altLang="zh-CN" sz="100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794" name="文本框 1793"/>
              <p:cNvSpPr txBox="1"/>
              <p:nvPr/>
            </p:nvSpPr>
            <p:spPr>
              <a:xfrm>
                <a:off x="28445" y="30400"/>
                <a:ext cx="1787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1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Features Maps</a:t>
                </a:r>
                <a:endParaRPr lang="en-US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795" name="文本框 1794"/>
              <p:cNvSpPr txBox="1"/>
              <p:nvPr/>
            </p:nvSpPr>
            <p:spPr>
              <a:xfrm>
                <a:off x="28445" y="32623"/>
                <a:ext cx="1687" cy="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1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Features Maps</a:t>
                </a:r>
                <a:endParaRPr lang="en-US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pSp>
            <p:nvGrpSpPr>
              <p:cNvPr id="1813" name="组合 1812"/>
              <p:cNvGrpSpPr/>
              <p:nvPr/>
            </p:nvGrpSpPr>
            <p:grpSpPr>
              <a:xfrm rot="0">
                <a:off x="32913" y="29408"/>
                <a:ext cx="614" cy="1141"/>
                <a:chOff x="46257" y="23118"/>
                <a:chExt cx="614" cy="1141"/>
              </a:xfrm>
            </p:grpSpPr>
            <p:sp>
              <p:nvSpPr>
                <p:cNvPr id="1810" name="立方体 1809"/>
                <p:cNvSpPr/>
                <p:nvPr/>
              </p:nvSpPr>
              <p:spPr>
                <a:xfrm>
                  <a:off x="46481" y="23642"/>
                  <a:ext cx="391" cy="392"/>
                </a:xfrm>
                <a:prstGeom prst="cube">
                  <a:avLst>
                    <a:gd name="adj" fmla="val 309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11" name="立方体 1810"/>
                <p:cNvSpPr/>
                <p:nvPr/>
              </p:nvSpPr>
              <p:spPr>
                <a:xfrm>
                  <a:off x="46375" y="23747"/>
                  <a:ext cx="391" cy="392"/>
                </a:xfrm>
                <a:prstGeom prst="cube">
                  <a:avLst>
                    <a:gd name="adj" fmla="val 309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12" name="立方体 1811"/>
                <p:cNvSpPr/>
                <p:nvPr/>
              </p:nvSpPr>
              <p:spPr>
                <a:xfrm>
                  <a:off x="46257" y="23867"/>
                  <a:ext cx="391" cy="392"/>
                </a:xfrm>
                <a:prstGeom prst="cube">
                  <a:avLst>
                    <a:gd name="adj" fmla="val 309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06" name="立方体 1805"/>
                <p:cNvSpPr/>
                <p:nvPr/>
              </p:nvSpPr>
              <p:spPr>
                <a:xfrm>
                  <a:off x="46481" y="23370"/>
                  <a:ext cx="391" cy="392"/>
                </a:xfrm>
                <a:prstGeom prst="cube">
                  <a:avLst>
                    <a:gd name="adj" fmla="val 309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04" name="立方体 1803"/>
                <p:cNvSpPr/>
                <p:nvPr/>
              </p:nvSpPr>
              <p:spPr>
                <a:xfrm>
                  <a:off x="46375" y="23475"/>
                  <a:ext cx="391" cy="392"/>
                </a:xfrm>
                <a:prstGeom prst="cube">
                  <a:avLst>
                    <a:gd name="adj" fmla="val 309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05" name="立方体 1804"/>
                <p:cNvSpPr/>
                <p:nvPr/>
              </p:nvSpPr>
              <p:spPr>
                <a:xfrm>
                  <a:off x="46257" y="23595"/>
                  <a:ext cx="391" cy="392"/>
                </a:xfrm>
                <a:prstGeom prst="cube">
                  <a:avLst>
                    <a:gd name="adj" fmla="val 309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07" name="立方体 1806"/>
                <p:cNvSpPr/>
                <p:nvPr/>
              </p:nvSpPr>
              <p:spPr>
                <a:xfrm>
                  <a:off x="46481" y="23118"/>
                  <a:ext cx="391" cy="392"/>
                </a:xfrm>
                <a:prstGeom prst="cube">
                  <a:avLst>
                    <a:gd name="adj" fmla="val 309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08" name="立方体 1807"/>
                <p:cNvSpPr/>
                <p:nvPr/>
              </p:nvSpPr>
              <p:spPr>
                <a:xfrm>
                  <a:off x="46375" y="23223"/>
                  <a:ext cx="391" cy="392"/>
                </a:xfrm>
                <a:prstGeom prst="cube">
                  <a:avLst>
                    <a:gd name="adj" fmla="val 309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09" name="立方体 1808"/>
                <p:cNvSpPr/>
                <p:nvPr/>
              </p:nvSpPr>
              <p:spPr>
                <a:xfrm>
                  <a:off x="46257" y="23343"/>
                  <a:ext cx="391" cy="392"/>
                </a:xfrm>
                <a:prstGeom prst="cube">
                  <a:avLst>
                    <a:gd name="adj" fmla="val 309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15" name="组合 1814"/>
              <p:cNvGrpSpPr/>
              <p:nvPr/>
            </p:nvGrpSpPr>
            <p:grpSpPr>
              <a:xfrm rot="0">
                <a:off x="32919" y="31600"/>
                <a:ext cx="614" cy="1141"/>
                <a:chOff x="46257" y="23118"/>
                <a:chExt cx="614" cy="1141"/>
              </a:xfrm>
            </p:grpSpPr>
            <p:sp>
              <p:nvSpPr>
                <p:cNvPr id="1816" name="立方体 1815"/>
                <p:cNvSpPr/>
                <p:nvPr/>
              </p:nvSpPr>
              <p:spPr>
                <a:xfrm>
                  <a:off x="46481" y="23642"/>
                  <a:ext cx="391" cy="392"/>
                </a:xfrm>
                <a:prstGeom prst="cube">
                  <a:avLst>
                    <a:gd name="adj" fmla="val 30931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17" name="立方体 1816"/>
                <p:cNvSpPr/>
                <p:nvPr/>
              </p:nvSpPr>
              <p:spPr>
                <a:xfrm>
                  <a:off x="46375" y="23747"/>
                  <a:ext cx="391" cy="392"/>
                </a:xfrm>
                <a:prstGeom prst="cube">
                  <a:avLst>
                    <a:gd name="adj" fmla="val 30931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18" name="立方体 1817"/>
                <p:cNvSpPr/>
                <p:nvPr/>
              </p:nvSpPr>
              <p:spPr>
                <a:xfrm>
                  <a:off x="46257" y="23867"/>
                  <a:ext cx="391" cy="392"/>
                </a:xfrm>
                <a:prstGeom prst="cube">
                  <a:avLst>
                    <a:gd name="adj" fmla="val 30931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19" name="立方体 1818"/>
                <p:cNvSpPr/>
                <p:nvPr/>
              </p:nvSpPr>
              <p:spPr>
                <a:xfrm>
                  <a:off x="46481" y="23370"/>
                  <a:ext cx="391" cy="392"/>
                </a:xfrm>
                <a:prstGeom prst="cube">
                  <a:avLst>
                    <a:gd name="adj" fmla="val 30931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20" name="立方体 1819"/>
                <p:cNvSpPr/>
                <p:nvPr/>
              </p:nvSpPr>
              <p:spPr>
                <a:xfrm>
                  <a:off x="46375" y="23475"/>
                  <a:ext cx="391" cy="392"/>
                </a:xfrm>
                <a:prstGeom prst="cube">
                  <a:avLst>
                    <a:gd name="adj" fmla="val 30931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21" name="立方体 1820"/>
                <p:cNvSpPr/>
                <p:nvPr/>
              </p:nvSpPr>
              <p:spPr>
                <a:xfrm>
                  <a:off x="46257" y="23595"/>
                  <a:ext cx="391" cy="392"/>
                </a:xfrm>
                <a:prstGeom prst="cube">
                  <a:avLst>
                    <a:gd name="adj" fmla="val 30931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22" name="立方体 1821"/>
                <p:cNvSpPr/>
                <p:nvPr/>
              </p:nvSpPr>
              <p:spPr>
                <a:xfrm>
                  <a:off x="46481" y="23118"/>
                  <a:ext cx="391" cy="392"/>
                </a:xfrm>
                <a:prstGeom prst="cube">
                  <a:avLst>
                    <a:gd name="adj" fmla="val 30931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23" name="立方体 1822"/>
                <p:cNvSpPr/>
                <p:nvPr/>
              </p:nvSpPr>
              <p:spPr>
                <a:xfrm>
                  <a:off x="46375" y="23223"/>
                  <a:ext cx="391" cy="392"/>
                </a:xfrm>
                <a:prstGeom prst="cube">
                  <a:avLst>
                    <a:gd name="adj" fmla="val 30931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24" name="立方体 1823"/>
                <p:cNvSpPr/>
                <p:nvPr/>
              </p:nvSpPr>
              <p:spPr>
                <a:xfrm>
                  <a:off x="46257" y="23343"/>
                  <a:ext cx="391" cy="392"/>
                </a:xfrm>
                <a:prstGeom prst="cube">
                  <a:avLst>
                    <a:gd name="adj" fmla="val 30931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" name="矩形 12"/>
              <p:cNvSpPr/>
              <p:nvPr/>
            </p:nvSpPr>
            <p:spPr>
              <a:xfrm>
                <a:off x="29257" y="33893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9768" y="33893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0278" y="33893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0789" y="33893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1300" y="33893"/>
                <a:ext cx="511" cy="5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1810" y="33893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2321" y="33893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2832" y="33893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3342" y="33893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9257" y="34404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9768" y="34404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0278" y="34404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0789" y="34404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1300" y="34404"/>
                <a:ext cx="511" cy="5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1810" y="34404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2321" y="34416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2832" y="34404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33342" y="34404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9257" y="34914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9768" y="34914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0278" y="34914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0789" y="34914"/>
                <a:ext cx="511" cy="5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1300" y="34914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31810" y="34914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2321" y="34914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32832" y="34914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33342" y="34914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29257" y="35434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29768" y="35434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30278" y="35434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30789" y="35434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31300" y="35434"/>
                <a:ext cx="511" cy="5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31810" y="35434"/>
                <a:ext cx="511" cy="5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32321" y="35434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32832" y="35434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33342" y="35434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29257" y="35944"/>
                <a:ext cx="511" cy="5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29768" y="35944"/>
                <a:ext cx="511" cy="5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30278" y="35944"/>
                <a:ext cx="511" cy="5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30789" y="35944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31300" y="35944"/>
                <a:ext cx="511" cy="51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indent="0" algn="ctr" fontAlgn="auto" latinLnBrk="1"/>
                <a:endParaRPr lang="en-US" altLang="zh-CN" sz="8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31810" y="35944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32321" y="35944"/>
                <a:ext cx="511" cy="5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32832" y="35944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33342" y="35944"/>
                <a:ext cx="511" cy="5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29257" y="36455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29768" y="36455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30278" y="36455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30789" y="36455"/>
                <a:ext cx="511" cy="5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31300" y="36455"/>
                <a:ext cx="511" cy="5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31810" y="36455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32321" y="36455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32832" y="36455"/>
                <a:ext cx="511" cy="5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33342" y="36455"/>
                <a:ext cx="511" cy="51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29257" y="36968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29768" y="36968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30278" y="36968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30789" y="36968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31300" y="36968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31810" y="36968"/>
                <a:ext cx="511" cy="5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32321" y="36968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32832" y="36968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33342" y="36968"/>
                <a:ext cx="511" cy="51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29257" y="37479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29768" y="37479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30278" y="37479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30789" y="37479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31300" y="37479"/>
                <a:ext cx="511" cy="5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31810" y="37479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32321" y="37479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32832" y="37479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33342" y="37479"/>
                <a:ext cx="511" cy="51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0" name="矩形 139"/>
              <p:cNvSpPr/>
              <p:nvPr/>
            </p:nvSpPr>
            <p:spPr>
              <a:xfrm>
                <a:off x="29257" y="37989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1" name="矩形 140"/>
              <p:cNvSpPr/>
              <p:nvPr/>
            </p:nvSpPr>
            <p:spPr>
              <a:xfrm>
                <a:off x="29768" y="37989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30278" y="37989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30789" y="37989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31300" y="37989"/>
                <a:ext cx="511" cy="5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31810" y="37989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32321" y="37989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32832" y="37989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33342" y="37989"/>
                <a:ext cx="511" cy="51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31238" y="35944"/>
                <a:ext cx="768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  <a:cs typeface="Times New Roman" panose="02020603050405020304" charset="0"/>
                  </a:rPr>
                  <a:t>K</a:t>
                </a:r>
                <a:r>
                  <a:rPr lang="en-US" altLang="zh-CN" sz="1400" baseline="-25000">
                    <a:latin typeface="Times New Roman" panose="02020603050405020304" charset="0"/>
                    <a:cs typeface="Times New Roman" panose="02020603050405020304" charset="0"/>
                  </a:rPr>
                  <a:t>ij</a:t>
                </a:r>
                <a:endParaRPr lang="en-US" altLang="zh-CN" sz="1400" baseline="-25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31674" y="35422"/>
                <a:ext cx="958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  <a:cs typeface="Times New Roman" panose="02020603050405020304" charset="0"/>
                  </a:rPr>
                  <a:t>K</a:t>
                </a:r>
                <a:r>
                  <a:rPr lang="en-US" altLang="zh-CN" sz="1400" baseline="-25000">
                    <a:latin typeface="Times New Roman" panose="02020603050405020304" charset="0"/>
                    <a:cs typeface="Times New Roman" panose="02020603050405020304" charset="0"/>
                  </a:rPr>
                  <a:t>i+1</a:t>
                </a:r>
                <a:endParaRPr lang="en-US" altLang="zh-CN" sz="1400" baseline="-25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29138" y="35944"/>
                <a:ext cx="958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  <a:cs typeface="Times New Roman" panose="02020603050405020304" charset="0"/>
                  </a:rPr>
                  <a:t>K</a:t>
                </a:r>
                <a:r>
                  <a:rPr lang="en-US" altLang="zh-CN" sz="1400" baseline="-25000">
                    <a:latin typeface="Times New Roman" panose="02020603050405020304" charset="0"/>
                    <a:cs typeface="Times New Roman" panose="02020603050405020304" charset="0"/>
                  </a:rPr>
                  <a:t>i-4</a:t>
                </a:r>
                <a:endParaRPr lang="en-US" altLang="zh-CN" sz="1400" baseline="-25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00" name="文本框 99"/>
              <p:cNvSpPr txBox="1"/>
              <p:nvPr/>
            </p:nvSpPr>
            <p:spPr>
              <a:xfrm>
                <a:off x="32171" y="35933"/>
                <a:ext cx="958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  <a:cs typeface="Times New Roman" panose="02020603050405020304" charset="0"/>
                  </a:rPr>
                  <a:t>K</a:t>
                </a:r>
                <a:r>
                  <a:rPr lang="en-US" altLang="zh-CN" sz="1400" baseline="-25000">
                    <a:latin typeface="Times New Roman" panose="02020603050405020304" charset="0"/>
                    <a:cs typeface="Times New Roman" panose="02020603050405020304" charset="0"/>
                  </a:rPr>
                  <a:t>i+2</a:t>
                </a:r>
                <a:endParaRPr lang="en-US" altLang="zh-CN" sz="1400" baseline="-25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03" name="文本框 102"/>
              <p:cNvSpPr txBox="1"/>
              <p:nvPr/>
            </p:nvSpPr>
            <p:spPr>
              <a:xfrm>
                <a:off x="32704" y="36455"/>
                <a:ext cx="958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  <a:cs typeface="Times New Roman" panose="02020603050405020304" charset="0"/>
                  </a:rPr>
                  <a:t>K</a:t>
                </a:r>
                <a:r>
                  <a:rPr lang="en-US" altLang="zh-CN" sz="1400" baseline="-25000">
                    <a:latin typeface="Times New Roman" panose="02020603050405020304" charset="0"/>
                    <a:cs typeface="Times New Roman" panose="02020603050405020304" charset="0"/>
                  </a:rPr>
                  <a:t>i+3</a:t>
                </a:r>
                <a:endParaRPr lang="en-US" altLang="zh-CN" sz="1400" baseline="-25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06" name="文本框 105"/>
              <p:cNvSpPr txBox="1"/>
              <p:nvPr/>
            </p:nvSpPr>
            <p:spPr>
              <a:xfrm>
                <a:off x="33225" y="35944"/>
                <a:ext cx="958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  <a:cs typeface="Times New Roman" panose="02020603050405020304" charset="0"/>
                  </a:rPr>
                  <a:t>K</a:t>
                </a:r>
                <a:r>
                  <a:rPr lang="en-US" altLang="zh-CN" sz="1400" baseline="-25000">
                    <a:latin typeface="Times New Roman" panose="02020603050405020304" charset="0"/>
                    <a:cs typeface="Times New Roman" panose="02020603050405020304" charset="0"/>
                  </a:rPr>
                  <a:t>i+4</a:t>
                </a:r>
                <a:endParaRPr lang="en-US" altLang="zh-CN" sz="1400" baseline="-25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2" name="文本框 111"/>
              <p:cNvSpPr txBox="1"/>
              <p:nvPr/>
            </p:nvSpPr>
            <p:spPr>
              <a:xfrm>
                <a:off x="29638" y="35944"/>
                <a:ext cx="958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  <a:cs typeface="Times New Roman" panose="02020603050405020304" charset="0"/>
                  </a:rPr>
                  <a:t>K</a:t>
                </a:r>
                <a:r>
                  <a:rPr lang="en-US" altLang="zh-CN" sz="1400" baseline="-25000">
                    <a:latin typeface="Times New Roman" panose="02020603050405020304" charset="0"/>
                    <a:cs typeface="Times New Roman" panose="02020603050405020304" charset="0"/>
                  </a:rPr>
                  <a:t>i-3</a:t>
                </a:r>
                <a:endParaRPr lang="en-US" altLang="zh-CN" sz="1400" baseline="-25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30158" y="35944"/>
                <a:ext cx="958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  <a:cs typeface="Times New Roman" panose="02020603050405020304" charset="0"/>
                  </a:rPr>
                  <a:t>K</a:t>
                </a:r>
                <a:r>
                  <a:rPr lang="en-US" altLang="zh-CN" sz="1400" baseline="-25000">
                    <a:latin typeface="Times New Roman" panose="02020603050405020304" charset="0"/>
                    <a:cs typeface="Times New Roman" panose="02020603050405020304" charset="0"/>
                  </a:rPr>
                  <a:t>i-2</a:t>
                </a:r>
                <a:endParaRPr lang="en-US" altLang="zh-CN" sz="1400" baseline="-25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30717" y="36455"/>
                <a:ext cx="958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  <a:cs typeface="Times New Roman" panose="02020603050405020304" charset="0"/>
                  </a:rPr>
                  <a:t>K</a:t>
                </a:r>
                <a:r>
                  <a:rPr lang="en-US" altLang="zh-CN" sz="1400" baseline="-25000">
                    <a:latin typeface="Times New Roman" panose="02020603050405020304" charset="0"/>
                    <a:cs typeface="Times New Roman" panose="02020603050405020304" charset="0"/>
                  </a:rPr>
                  <a:t>i-1</a:t>
                </a:r>
                <a:endParaRPr lang="en-US" altLang="zh-CN" sz="1400" baseline="-25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31674" y="36956"/>
                <a:ext cx="958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  <a:cs typeface="Times New Roman" panose="02020603050405020304" charset="0"/>
                  </a:rPr>
                  <a:t>K</a:t>
                </a:r>
                <a:r>
                  <a:rPr lang="en-US" altLang="zh-CN" sz="1400" baseline="-25000">
                    <a:latin typeface="Times New Roman" panose="02020603050405020304" charset="0"/>
                    <a:cs typeface="Times New Roman" panose="02020603050405020304" charset="0"/>
                  </a:rPr>
                  <a:t>j</a:t>
                </a:r>
                <a:r>
                  <a:rPr lang="en-US" altLang="zh-CN" sz="1400" baseline="-25000">
                    <a:latin typeface="Times New Roman" panose="02020603050405020304" charset="0"/>
                    <a:cs typeface="Times New Roman" panose="02020603050405020304" charset="0"/>
                  </a:rPr>
                  <a:t>-2</a:t>
                </a:r>
                <a:endParaRPr lang="en-US" altLang="zh-CN" sz="1400" baseline="-25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27" name="文本框 126"/>
              <p:cNvSpPr txBox="1"/>
              <p:nvPr/>
            </p:nvSpPr>
            <p:spPr>
              <a:xfrm>
                <a:off x="31213" y="36467"/>
                <a:ext cx="958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  <a:cs typeface="Times New Roman" panose="02020603050405020304" charset="0"/>
                  </a:rPr>
                  <a:t>K</a:t>
                </a:r>
                <a:r>
                  <a:rPr lang="en-US" altLang="zh-CN" sz="1400" baseline="-25000">
                    <a:latin typeface="Times New Roman" panose="02020603050405020304" charset="0"/>
                    <a:cs typeface="Times New Roman" panose="02020603050405020304" charset="0"/>
                  </a:rPr>
                  <a:t>j</a:t>
                </a:r>
                <a:r>
                  <a:rPr lang="en-US" altLang="zh-CN" sz="1400" baseline="-25000">
                    <a:latin typeface="Times New Roman" panose="02020603050405020304" charset="0"/>
                    <a:cs typeface="Times New Roman" panose="02020603050405020304" charset="0"/>
                  </a:rPr>
                  <a:t>-1</a:t>
                </a:r>
                <a:endParaRPr lang="en-US" altLang="zh-CN" sz="1400" baseline="-25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39" name="文本框 138"/>
              <p:cNvSpPr txBox="1"/>
              <p:nvPr/>
            </p:nvSpPr>
            <p:spPr>
              <a:xfrm>
                <a:off x="31213" y="37467"/>
                <a:ext cx="958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  <a:cs typeface="Times New Roman" panose="02020603050405020304" charset="0"/>
                  </a:rPr>
                  <a:t>K</a:t>
                </a:r>
                <a:r>
                  <a:rPr lang="en-US" altLang="zh-CN" sz="1400" baseline="-25000">
                    <a:latin typeface="Times New Roman" panose="02020603050405020304" charset="0"/>
                    <a:cs typeface="Times New Roman" panose="02020603050405020304" charset="0"/>
                  </a:rPr>
                  <a:t>j</a:t>
                </a:r>
                <a:r>
                  <a:rPr lang="en-US" altLang="zh-CN" sz="1400" baseline="-25000">
                    <a:latin typeface="Times New Roman" panose="02020603050405020304" charset="0"/>
                    <a:cs typeface="Times New Roman" panose="02020603050405020304" charset="0"/>
                  </a:rPr>
                  <a:t>-3</a:t>
                </a:r>
                <a:endParaRPr lang="en-US" altLang="zh-CN" sz="1400" baseline="-25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42" name="文本框 141"/>
              <p:cNvSpPr txBox="1"/>
              <p:nvPr/>
            </p:nvSpPr>
            <p:spPr>
              <a:xfrm>
                <a:off x="31213" y="37977"/>
                <a:ext cx="958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  <a:cs typeface="Times New Roman" panose="02020603050405020304" charset="0"/>
                  </a:rPr>
                  <a:t>K</a:t>
                </a:r>
                <a:r>
                  <a:rPr lang="en-US" altLang="zh-CN" sz="1400" baseline="-25000">
                    <a:latin typeface="Times New Roman" panose="02020603050405020304" charset="0"/>
                    <a:cs typeface="Times New Roman" panose="02020603050405020304" charset="0"/>
                  </a:rPr>
                  <a:t>j</a:t>
                </a:r>
                <a:r>
                  <a:rPr lang="en-US" altLang="zh-CN" sz="1400" baseline="-25000">
                    <a:latin typeface="Times New Roman" panose="02020603050405020304" charset="0"/>
                    <a:cs typeface="Times New Roman" panose="02020603050405020304" charset="0"/>
                  </a:rPr>
                  <a:t>-4</a:t>
                </a:r>
                <a:endParaRPr lang="en-US" altLang="zh-CN" sz="1400" baseline="-25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88" name="文本框 187"/>
              <p:cNvSpPr txBox="1"/>
              <p:nvPr/>
            </p:nvSpPr>
            <p:spPr>
              <a:xfrm>
                <a:off x="31144" y="33893"/>
                <a:ext cx="958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  <a:cs typeface="Times New Roman" panose="02020603050405020304" charset="0"/>
                  </a:rPr>
                  <a:t>K</a:t>
                </a:r>
                <a:r>
                  <a:rPr lang="en-US" altLang="zh-CN" sz="1400" baseline="-25000">
                    <a:latin typeface="Times New Roman" panose="02020603050405020304" charset="0"/>
                    <a:cs typeface="Times New Roman" panose="02020603050405020304" charset="0"/>
                  </a:rPr>
                  <a:t>j+</a:t>
                </a:r>
                <a:r>
                  <a:rPr lang="en-US" altLang="zh-CN" sz="1400" baseline="-25000">
                    <a:latin typeface="Times New Roman" panose="02020603050405020304" charset="0"/>
                    <a:cs typeface="Times New Roman" panose="02020603050405020304" charset="0"/>
                  </a:rPr>
                  <a:t>4</a:t>
                </a:r>
                <a:endParaRPr lang="en-US" altLang="zh-CN" sz="1400" baseline="-25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89" name="文本框 188"/>
              <p:cNvSpPr txBox="1"/>
              <p:nvPr/>
            </p:nvSpPr>
            <p:spPr>
              <a:xfrm>
                <a:off x="31144" y="34392"/>
                <a:ext cx="958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  <a:cs typeface="Times New Roman" panose="02020603050405020304" charset="0"/>
                  </a:rPr>
                  <a:t>K</a:t>
                </a:r>
                <a:r>
                  <a:rPr lang="en-US" altLang="zh-CN" sz="1400" baseline="-25000">
                    <a:latin typeface="Times New Roman" panose="02020603050405020304" charset="0"/>
                    <a:cs typeface="Times New Roman" panose="02020603050405020304" charset="0"/>
                  </a:rPr>
                  <a:t>j+3</a:t>
                </a:r>
                <a:endParaRPr lang="en-US" altLang="zh-CN" sz="1400" baseline="-25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90" name="文本框 189"/>
              <p:cNvSpPr txBox="1"/>
              <p:nvPr/>
            </p:nvSpPr>
            <p:spPr>
              <a:xfrm>
                <a:off x="30634" y="34899"/>
                <a:ext cx="958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  <a:cs typeface="Times New Roman" panose="02020603050405020304" charset="0"/>
                  </a:rPr>
                  <a:t>K</a:t>
                </a:r>
                <a:r>
                  <a:rPr lang="en-US" altLang="zh-CN" sz="1400" baseline="-25000">
                    <a:latin typeface="Times New Roman" panose="02020603050405020304" charset="0"/>
                    <a:cs typeface="Times New Roman" panose="02020603050405020304" charset="0"/>
                  </a:rPr>
                  <a:t>j+2</a:t>
                </a:r>
                <a:endParaRPr lang="en-US" altLang="zh-CN" sz="1400" baseline="-25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92" name="文本框 191"/>
              <p:cNvSpPr txBox="1"/>
              <p:nvPr/>
            </p:nvSpPr>
            <p:spPr>
              <a:xfrm>
                <a:off x="31144" y="35410"/>
                <a:ext cx="958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  <a:cs typeface="Times New Roman" panose="02020603050405020304" charset="0"/>
                  </a:rPr>
                  <a:t>K</a:t>
                </a:r>
                <a:r>
                  <a:rPr lang="en-US" altLang="zh-CN" sz="1400" baseline="-25000">
                    <a:latin typeface="Times New Roman" panose="02020603050405020304" charset="0"/>
                    <a:cs typeface="Times New Roman" panose="02020603050405020304" charset="0"/>
                  </a:rPr>
                  <a:t>j+1</a:t>
                </a:r>
                <a:endParaRPr lang="en-US" altLang="zh-CN" sz="1400" baseline="-25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93" name="矩形 192"/>
              <p:cNvSpPr/>
              <p:nvPr/>
            </p:nvSpPr>
            <p:spPr>
              <a:xfrm>
                <a:off x="33342" y="36455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4" name="矩形 193"/>
              <p:cNvSpPr/>
              <p:nvPr/>
            </p:nvSpPr>
            <p:spPr>
              <a:xfrm>
                <a:off x="33342" y="36968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5" name="矩形 194"/>
              <p:cNvSpPr/>
              <p:nvPr/>
            </p:nvSpPr>
            <p:spPr>
              <a:xfrm>
                <a:off x="33342" y="37479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6" name="矩形 195"/>
              <p:cNvSpPr/>
              <p:nvPr/>
            </p:nvSpPr>
            <p:spPr>
              <a:xfrm>
                <a:off x="33342" y="37989"/>
                <a:ext cx="511" cy="5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7" name="直接连接符 196"/>
              <p:cNvCxnSpPr/>
              <p:nvPr/>
            </p:nvCxnSpPr>
            <p:spPr>
              <a:xfrm flipH="1" flipV="1">
                <a:off x="31538" y="35701"/>
                <a:ext cx="6" cy="52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>
              <a:xfrm flipH="1" flipV="1">
                <a:off x="31044" y="35123"/>
                <a:ext cx="493" cy="57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>
              <a:xfrm flipH="1">
                <a:off x="31038" y="34690"/>
                <a:ext cx="506" cy="43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 199"/>
              <p:cNvCxnSpPr/>
              <p:nvPr/>
            </p:nvCxnSpPr>
            <p:spPr>
              <a:xfrm>
                <a:off x="31531" y="34165"/>
                <a:ext cx="6" cy="53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01" name="直接连接符 200"/>
              <p:cNvCxnSpPr/>
              <p:nvPr/>
            </p:nvCxnSpPr>
            <p:spPr>
              <a:xfrm flipV="1">
                <a:off x="31538" y="35672"/>
                <a:ext cx="564" cy="54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02" name="直接连接符 201"/>
              <p:cNvCxnSpPr/>
              <p:nvPr/>
            </p:nvCxnSpPr>
            <p:spPr>
              <a:xfrm>
                <a:off x="32101" y="35672"/>
                <a:ext cx="468" cy="52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>
              <a:xfrm>
                <a:off x="32570" y="36201"/>
                <a:ext cx="519" cy="51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 203"/>
              <p:cNvCxnSpPr/>
              <p:nvPr/>
            </p:nvCxnSpPr>
            <p:spPr>
              <a:xfrm flipH="1">
                <a:off x="33096" y="36188"/>
                <a:ext cx="500" cy="53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/>
              <p:cNvCxnSpPr/>
              <p:nvPr/>
            </p:nvCxnSpPr>
            <p:spPr>
              <a:xfrm flipH="1" flipV="1">
                <a:off x="31544" y="36220"/>
                <a:ext cx="6" cy="49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/>
              <p:cNvCxnSpPr/>
              <p:nvPr/>
            </p:nvCxnSpPr>
            <p:spPr>
              <a:xfrm flipH="1" flipV="1">
                <a:off x="31551" y="36720"/>
                <a:ext cx="513" cy="5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07" name="直接连接符 206"/>
              <p:cNvCxnSpPr/>
              <p:nvPr/>
            </p:nvCxnSpPr>
            <p:spPr>
              <a:xfrm flipH="1">
                <a:off x="31538" y="37214"/>
                <a:ext cx="519" cy="5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08" name="直接连接符 207"/>
              <p:cNvCxnSpPr/>
              <p:nvPr/>
            </p:nvCxnSpPr>
            <p:spPr>
              <a:xfrm flipH="1" flipV="1">
                <a:off x="31538" y="37713"/>
                <a:ext cx="6" cy="55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09" name="直接连接符 208"/>
              <p:cNvCxnSpPr/>
              <p:nvPr/>
            </p:nvCxnSpPr>
            <p:spPr>
              <a:xfrm flipV="1">
                <a:off x="31038" y="36172"/>
                <a:ext cx="554" cy="53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/>
              <p:cNvCxnSpPr/>
              <p:nvPr/>
            </p:nvCxnSpPr>
            <p:spPr>
              <a:xfrm>
                <a:off x="30525" y="36188"/>
                <a:ext cx="506" cy="50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11" name="直接连接符 210"/>
              <p:cNvCxnSpPr/>
              <p:nvPr/>
            </p:nvCxnSpPr>
            <p:spPr>
              <a:xfrm>
                <a:off x="29506" y="36201"/>
                <a:ext cx="1019" cy="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212" name="任意多边形 211"/>
              <p:cNvSpPr/>
              <p:nvPr/>
            </p:nvSpPr>
            <p:spPr>
              <a:xfrm>
                <a:off x="29256" y="33108"/>
                <a:ext cx="2253" cy="785"/>
              </a:xfrm>
              <a:custGeom>
                <a:avLst/>
                <a:gdLst>
                  <a:gd name="connsiteX0" fmla="*/ 0 w 3314"/>
                  <a:gd name="connsiteY0" fmla="*/ 1039 h 1039"/>
                  <a:gd name="connsiteX1" fmla="*/ 2677 w 3314"/>
                  <a:gd name="connsiteY1" fmla="*/ 711 h 1039"/>
                  <a:gd name="connsiteX2" fmla="*/ 3314 w 3314"/>
                  <a:gd name="connsiteY2" fmla="*/ 0 h 1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14" h="1039">
                    <a:moveTo>
                      <a:pt x="0" y="1039"/>
                    </a:moveTo>
                    <a:cubicBezTo>
                      <a:pt x="525" y="988"/>
                      <a:pt x="2048" y="922"/>
                      <a:pt x="2677" y="711"/>
                    </a:cubicBezTo>
                    <a:cubicBezTo>
                      <a:pt x="3307" y="499"/>
                      <a:pt x="3286" y="278"/>
                      <a:pt x="3314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3" name="任意多边形 212"/>
              <p:cNvSpPr/>
              <p:nvPr/>
            </p:nvSpPr>
            <p:spPr>
              <a:xfrm flipH="1">
                <a:off x="31509" y="33108"/>
                <a:ext cx="2344" cy="785"/>
              </a:xfrm>
              <a:custGeom>
                <a:avLst/>
                <a:gdLst>
                  <a:gd name="connsiteX0" fmla="*/ 0 w 3314"/>
                  <a:gd name="connsiteY0" fmla="*/ 1039 h 1039"/>
                  <a:gd name="connsiteX1" fmla="*/ 2677 w 3314"/>
                  <a:gd name="connsiteY1" fmla="*/ 711 h 1039"/>
                  <a:gd name="connsiteX2" fmla="*/ 3314 w 3314"/>
                  <a:gd name="connsiteY2" fmla="*/ 0 h 1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14" h="1039">
                    <a:moveTo>
                      <a:pt x="0" y="1039"/>
                    </a:moveTo>
                    <a:cubicBezTo>
                      <a:pt x="525" y="988"/>
                      <a:pt x="2048" y="922"/>
                      <a:pt x="2677" y="711"/>
                    </a:cubicBezTo>
                    <a:cubicBezTo>
                      <a:pt x="3307" y="499"/>
                      <a:pt x="3286" y="278"/>
                      <a:pt x="3314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049" name="组合 1048"/>
            <p:cNvGrpSpPr/>
            <p:nvPr/>
          </p:nvGrpSpPr>
          <p:grpSpPr>
            <a:xfrm rot="0">
              <a:off x="20411" y="43232"/>
              <a:ext cx="22678" cy="597"/>
              <a:chOff x="7560" y="44500"/>
              <a:chExt cx="22678" cy="597"/>
            </a:xfrm>
          </p:grpSpPr>
          <p:grpSp>
            <p:nvGrpSpPr>
              <p:cNvPr id="976" name="组合 975"/>
              <p:cNvGrpSpPr/>
              <p:nvPr/>
            </p:nvGrpSpPr>
            <p:grpSpPr>
              <a:xfrm rot="0">
                <a:off x="23951" y="44517"/>
                <a:ext cx="6287" cy="580"/>
                <a:chOff x="26161" y="40137"/>
                <a:chExt cx="5151" cy="580"/>
              </a:xfrm>
            </p:grpSpPr>
            <p:grpSp>
              <p:nvGrpSpPr>
                <p:cNvPr id="977" name="组合 976"/>
                <p:cNvGrpSpPr/>
                <p:nvPr/>
              </p:nvGrpSpPr>
              <p:grpSpPr>
                <a:xfrm>
                  <a:off x="26161" y="40137"/>
                  <a:ext cx="878" cy="496"/>
                  <a:chOff x="30707" y="34070"/>
                  <a:chExt cx="1234" cy="698"/>
                </a:xfrm>
              </p:grpSpPr>
              <p:sp>
                <p:nvSpPr>
                  <p:cNvPr id="978" name="流程图: 可选过程 977"/>
                  <p:cNvSpPr/>
                  <p:nvPr/>
                </p:nvSpPr>
                <p:spPr>
                  <a:xfrm>
                    <a:off x="30903" y="34164"/>
                    <a:ext cx="1038" cy="604"/>
                  </a:xfrm>
                  <a:prstGeom prst="flowChartAlternateProcess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979" name="流程图: 可选过程 978"/>
                  <p:cNvSpPr/>
                  <p:nvPr/>
                </p:nvSpPr>
                <p:spPr>
                  <a:xfrm>
                    <a:off x="30707" y="34070"/>
                    <a:ext cx="1067" cy="580"/>
                  </a:xfrm>
                  <a:prstGeom prst="flowChartAlternateProcess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graphicFrame>
                <p:nvGraphicFramePr>
                  <p:cNvPr id="980" name="对象 979">
                    <a:hlinkClick r:id="" action="ppaction://ole?verb=0"/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0903" y="34086"/>
                  <a:ext cx="789" cy="52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81" name="" r:id="rId128" imgW="266700" imgH="177165" progId="Equation.KSEE3">
                          <p:embed/>
                        </p:oleObj>
                      </mc:Choice>
                      <mc:Fallback>
                        <p:oleObj name="" r:id="rId128" imgW="266700" imgH="177165" progId="Equation.KSEE3">
                          <p:embed/>
                          <p:pic>
                            <p:nvPicPr>
                              <p:cNvPr id="0" name="图片 1024"/>
                              <p:cNvPicPr/>
                              <p:nvPr/>
                            </p:nvPicPr>
                            <p:blipFill>
                              <a:blip r:embed="rId129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0903" y="34086"/>
                                <a:ext cx="789" cy="524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982" name="文本框 981"/>
                <p:cNvSpPr txBox="1"/>
                <p:nvPr/>
              </p:nvSpPr>
              <p:spPr>
                <a:xfrm>
                  <a:off x="27035" y="40137"/>
                  <a:ext cx="4277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>
                      <a:latin typeface="Times New Roman" panose="02020603050405020304" charset="0"/>
                      <a:cs typeface="Times New Roman" panose="02020603050405020304" charset="0"/>
                    </a:rPr>
                    <a:t> Group Normalization</a:t>
                  </a:r>
                  <a:endParaRPr lang="en-US" altLang="zh-CN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grpSp>
            <p:nvGrpSpPr>
              <p:cNvPr id="983" name="组合 982"/>
              <p:cNvGrpSpPr/>
              <p:nvPr/>
            </p:nvGrpSpPr>
            <p:grpSpPr>
              <a:xfrm rot="0">
                <a:off x="19097" y="44500"/>
                <a:ext cx="4931" cy="580"/>
                <a:chOff x="26182" y="40103"/>
                <a:chExt cx="4039" cy="580"/>
              </a:xfrm>
            </p:grpSpPr>
            <p:grpSp>
              <p:nvGrpSpPr>
                <p:cNvPr id="984" name="组合 983"/>
                <p:cNvGrpSpPr/>
                <p:nvPr/>
              </p:nvGrpSpPr>
              <p:grpSpPr>
                <a:xfrm>
                  <a:off x="26182" y="40120"/>
                  <a:ext cx="836" cy="513"/>
                  <a:chOff x="30736" y="34046"/>
                  <a:chExt cx="1176" cy="722"/>
                </a:xfrm>
              </p:grpSpPr>
              <p:sp>
                <p:nvSpPr>
                  <p:cNvPr id="985" name="流程图: 可选过程 984"/>
                  <p:cNvSpPr/>
                  <p:nvPr/>
                </p:nvSpPr>
                <p:spPr>
                  <a:xfrm>
                    <a:off x="30872" y="34164"/>
                    <a:ext cx="1040" cy="604"/>
                  </a:xfrm>
                  <a:prstGeom prst="flowChartAlternateProcess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986" name="流程图: 可选过程 985"/>
                  <p:cNvSpPr/>
                  <p:nvPr/>
                </p:nvSpPr>
                <p:spPr>
                  <a:xfrm>
                    <a:off x="30736" y="34046"/>
                    <a:ext cx="1039" cy="604"/>
                  </a:xfrm>
                  <a:prstGeom prst="flowChartAlternateProcess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graphicFrame>
                <p:nvGraphicFramePr>
                  <p:cNvPr id="987" name="对象 986">
                    <a:hlinkClick r:id="" action="ppaction://ole?verb=0"/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0947" y="34086"/>
                  <a:ext cx="680" cy="52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88" name="" r:id="rId130" imgW="228600" imgH="177165" progId="Equation.KSEE3">
                          <p:embed/>
                        </p:oleObj>
                      </mc:Choice>
                      <mc:Fallback>
                        <p:oleObj name="" r:id="rId130" imgW="228600" imgH="177165" progId="Equation.KSEE3">
                          <p:embed/>
                          <p:pic>
                            <p:nvPicPr>
                              <p:cNvPr id="0" name="图片 1024"/>
                              <p:cNvPicPr/>
                              <p:nvPr/>
                            </p:nvPicPr>
                            <p:blipFill>
                              <a:blip r:embed="rId131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0947" y="34086"/>
                                <a:ext cx="680" cy="524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989" name="文本框 988"/>
                <p:cNvSpPr txBox="1"/>
                <p:nvPr/>
              </p:nvSpPr>
              <p:spPr>
                <a:xfrm>
                  <a:off x="26921" y="40103"/>
                  <a:ext cx="330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>
                      <a:latin typeface="Times New Roman" panose="02020603050405020304" charset="0"/>
                      <a:cs typeface="Times New Roman" panose="02020603050405020304" charset="0"/>
                    </a:rPr>
                    <a:t> Squeeze-and-Excitation</a:t>
                  </a:r>
                  <a:endParaRPr lang="en-US" altLang="zh-CN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grpSp>
            <p:nvGrpSpPr>
              <p:cNvPr id="996" name="组合 995"/>
              <p:cNvGrpSpPr/>
              <p:nvPr/>
            </p:nvGrpSpPr>
            <p:grpSpPr>
              <a:xfrm rot="0">
                <a:off x="7560" y="44500"/>
                <a:ext cx="5749" cy="580"/>
                <a:chOff x="25976" y="39976"/>
                <a:chExt cx="4709" cy="580"/>
              </a:xfrm>
            </p:grpSpPr>
            <p:grpSp>
              <p:nvGrpSpPr>
                <p:cNvPr id="997" name="组合 996"/>
                <p:cNvGrpSpPr/>
                <p:nvPr/>
              </p:nvGrpSpPr>
              <p:grpSpPr>
                <a:xfrm>
                  <a:off x="25976" y="39976"/>
                  <a:ext cx="4709" cy="580"/>
                  <a:chOff x="26182" y="40053"/>
                  <a:chExt cx="4709" cy="580"/>
                </a:xfrm>
              </p:grpSpPr>
              <p:sp>
                <p:nvSpPr>
                  <p:cNvPr id="998" name="流程图: 可选过程 997"/>
                  <p:cNvSpPr/>
                  <p:nvPr/>
                </p:nvSpPr>
                <p:spPr>
                  <a:xfrm>
                    <a:off x="26182" y="40120"/>
                    <a:ext cx="738" cy="429"/>
                  </a:xfrm>
                  <a:prstGeom prst="flowChartAlternateProcess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999" name="文本框 998"/>
                  <p:cNvSpPr txBox="1"/>
                  <p:nvPr/>
                </p:nvSpPr>
                <p:spPr>
                  <a:xfrm>
                    <a:off x="26871" y="40053"/>
                    <a:ext cx="402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>
                        <a:latin typeface="Times New Roman" panose="02020603050405020304" charset="0"/>
                        <a:cs typeface="Times New Roman" panose="02020603050405020304" charset="0"/>
                      </a:rPr>
                      <a:t>Real part Feature Extraction </a:t>
                    </a:r>
                    <a:endParaRPr lang="en-US" altLang="zh-CN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  <p:graphicFrame>
              <p:nvGraphicFramePr>
                <p:cNvPr id="1000" name="对象 999">
                  <a:hlinkClick r:id="" action="ppaction://ole?verb=0"/>
                </p:cNvPr>
                <p:cNvGraphicFramePr>
                  <a:graphicFrameLocks noChangeAspect="1"/>
                </p:cNvGraphicFramePr>
                <p:nvPr/>
              </p:nvGraphicFramePr>
              <p:xfrm>
                <a:off x="26163" y="40088"/>
                <a:ext cx="387" cy="3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01" name="" r:id="rId132" imgW="152400" imgH="139700" progId="Equation.KSEE3">
                        <p:embed/>
                      </p:oleObj>
                    </mc:Choice>
                    <mc:Fallback>
                      <p:oleObj name="" r:id="rId132" imgW="152400" imgH="139700" progId="Equation.KSEE3">
                        <p:embed/>
                        <p:pic>
                          <p:nvPicPr>
                            <p:cNvPr id="0" name="图片 1987"/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6163" y="40088"/>
                              <a:ext cx="387" cy="356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002" name="组合 1001"/>
              <p:cNvGrpSpPr/>
              <p:nvPr/>
            </p:nvGrpSpPr>
            <p:grpSpPr>
              <a:xfrm rot="0">
                <a:off x="12924" y="44500"/>
                <a:ext cx="6607" cy="580"/>
                <a:chOff x="33690" y="39976"/>
                <a:chExt cx="5412" cy="580"/>
              </a:xfrm>
            </p:grpSpPr>
            <p:grpSp>
              <p:nvGrpSpPr>
                <p:cNvPr id="1003" name="组合 1002"/>
                <p:cNvGrpSpPr/>
                <p:nvPr/>
              </p:nvGrpSpPr>
              <p:grpSpPr>
                <a:xfrm>
                  <a:off x="33690" y="39976"/>
                  <a:ext cx="5412" cy="580"/>
                  <a:chOff x="26182" y="40053"/>
                  <a:chExt cx="5412" cy="580"/>
                </a:xfrm>
              </p:grpSpPr>
              <p:sp>
                <p:nvSpPr>
                  <p:cNvPr id="1004" name="流程图: 可选过程 1003"/>
                  <p:cNvSpPr/>
                  <p:nvPr/>
                </p:nvSpPr>
                <p:spPr>
                  <a:xfrm>
                    <a:off x="26182" y="40120"/>
                    <a:ext cx="738" cy="429"/>
                  </a:xfrm>
                  <a:prstGeom prst="flowChartAlternateProcess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1005" name="文本框 1004"/>
                  <p:cNvSpPr txBox="1"/>
                  <p:nvPr/>
                </p:nvSpPr>
                <p:spPr>
                  <a:xfrm>
                    <a:off x="26871" y="40053"/>
                    <a:ext cx="472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>
                        <a:latin typeface="Times New Roman" panose="02020603050405020304" charset="0"/>
                        <a:cs typeface="Times New Roman" panose="02020603050405020304" charset="0"/>
                      </a:rPr>
                      <a:t>Imaginary part Feature Extraction </a:t>
                    </a:r>
                    <a:endParaRPr lang="en-US" altLang="zh-CN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  <p:graphicFrame>
              <p:nvGraphicFramePr>
                <p:cNvPr id="1006" name="对象 1005">
                  <a:hlinkClick r:id="" action="ppaction://ole?verb=0"/>
                </p:cNvPr>
                <p:cNvGraphicFramePr>
                  <a:graphicFrameLocks noChangeAspect="1"/>
                </p:cNvGraphicFramePr>
                <p:nvPr/>
              </p:nvGraphicFramePr>
              <p:xfrm>
                <a:off x="33873" y="40088"/>
                <a:ext cx="387" cy="3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07" name="" r:id="rId133" imgW="152400" imgH="139700" progId="Equation.KSEE3">
                        <p:embed/>
                      </p:oleObj>
                    </mc:Choice>
                    <mc:Fallback>
                      <p:oleObj name="" r:id="rId133" imgW="152400" imgH="139700" progId="Equation.KSEE3">
                        <p:embed/>
                        <p:pic>
                          <p:nvPicPr>
                            <p:cNvPr id="0" name="图片 1987"/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873" y="40088"/>
                              <a:ext cx="387" cy="356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76" name="图片 1675" descr="DSConv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73860" y="18281650"/>
            <a:ext cx="6155690" cy="2479040"/>
          </a:xfrm>
          <a:prstGeom prst="rect">
            <a:avLst/>
          </a:prstGeom>
        </p:spPr>
      </p:pic>
      <p:sp>
        <p:nvSpPr>
          <p:cNvPr id="152" name="文本框 151"/>
          <p:cNvSpPr txBox="1"/>
          <p:nvPr/>
        </p:nvSpPr>
        <p:spPr>
          <a:xfrm>
            <a:off x="21745575" y="20478750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baseline="-25000">
                <a:latin typeface="Times New Roman" panose="02020603050405020304" charset="0"/>
                <a:cs typeface="Times New Roman" panose="02020603050405020304" charset="0"/>
              </a:rPr>
              <a:t>ij</a:t>
            </a:r>
            <a:endParaRPr lang="en-US" altLang="zh-CN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74" name="直接箭头连接符 173"/>
          <p:cNvCxnSpPr/>
          <p:nvPr/>
        </p:nvCxnSpPr>
        <p:spPr>
          <a:xfrm>
            <a:off x="16106140" y="22565995"/>
            <a:ext cx="293370" cy="674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91" name="组合 190"/>
          <p:cNvGrpSpPr/>
          <p:nvPr/>
        </p:nvGrpSpPr>
        <p:grpSpPr>
          <a:xfrm>
            <a:off x="17482820" y="21638260"/>
            <a:ext cx="2960370" cy="2703830"/>
            <a:chOff x="27532" y="34076"/>
            <a:chExt cx="4662" cy="4258"/>
          </a:xfrm>
        </p:grpSpPr>
        <p:sp>
          <p:nvSpPr>
            <p:cNvPr id="3" name="矩形 2"/>
            <p:cNvSpPr/>
            <p:nvPr/>
          </p:nvSpPr>
          <p:spPr>
            <a:xfrm>
              <a:off x="27642" y="34076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8114" y="34076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586" y="34076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9058" y="34076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9530" y="34076"/>
              <a:ext cx="472" cy="4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0002" y="34076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0474" y="34076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0946" y="34076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1418" y="34076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7642" y="34548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8114" y="34548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8586" y="34548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29058" y="34548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9530" y="34548"/>
              <a:ext cx="472" cy="4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30002" y="34548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0474" y="34559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30946" y="34548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1418" y="34548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7642" y="3502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28114" y="3502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28586" y="3502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9058" y="35020"/>
              <a:ext cx="472" cy="4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9530" y="3502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0002" y="3502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30474" y="3502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0946" y="3502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31418" y="3502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27642" y="3550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28114" y="3550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28586" y="3550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29058" y="3550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29530" y="35500"/>
              <a:ext cx="472" cy="4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30002" y="35500"/>
              <a:ext cx="472" cy="4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30474" y="3550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30946" y="3550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31418" y="3550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27642" y="35972"/>
              <a:ext cx="472" cy="4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28114" y="35972"/>
              <a:ext cx="472" cy="4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28586" y="35972"/>
              <a:ext cx="472" cy="4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29058" y="35972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29530" y="35972"/>
              <a:ext cx="472" cy="47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indent="0" algn="ctr" fontAlgn="auto" latinLnBrk="1"/>
              <a:endParaRPr lang="en-US" altLang="zh-CN" sz="800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30002" y="35972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30474" y="35972"/>
              <a:ext cx="472" cy="4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30946" y="35972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31418" y="35972"/>
              <a:ext cx="472" cy="4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27642" y="36444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28114" y="36444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28586" y="36444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29058" y="36444"/>
              <a:ext cx="472" cy="4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29530" y="36444"/>
              <a:ext cx="472" cy="4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30002" y="36444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30474" y="36444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30946" y="36444"/>
              <a:ext cx="472" cy="4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31418" y="36444"/>
              <a:ext cx="472" cy="47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27642" y="36918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28114" y="36918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28586" y="36918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29058" y="36918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29530" y="36918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30002" y="36918"/>
              <a:ext cx="472" cy="4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30474" y="36918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30946" y="36918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31418" y="36918"/>
              <a:ext cx="472" cy="47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27642" y="3739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28114" y="3739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28586" y="3739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29058" y="3739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29530" y="37390"/>
              <a:ext cx="472" cy="4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30002" y="3739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30474" y="3739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30946" y="3739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31418" y="37390"/>
              <a:ext cx="472" cy="47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27642" y="37862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28114" y="37862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28586" y="37862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29058" y="37862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29530" y="37862"/>
              <a:ext cx="472" cy="4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30002" y="37862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30474" y="37862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30946" y="37862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31418" y="37862"/>
              <a:ext cx="472" cy="47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29473" y="35972"/>
              <a:ext cx="71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ij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29876" y="35489"/>
              <a:ext cx="88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i+1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27532" y="35972"/>
              <a:ext cx="88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i-4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30335" y="35961"/>
              <a:ext cx="88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i+2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6" name="文本框 155"/>
            <p:cNvSpPr txBox="1"/>
            <p:nvPr/>
          </p:nvSpPr>
          <p:spPr>
            <a:xfrm>
              <a:off x="30828" y="36444"/>
              <a:ext cx="88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i+3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31310" y="35972"/>
              <a:ext cx="88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i+4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27994" y="35972"/>
              <a:ext cx="88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i-3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28475" y="35972"/>
              <a:ext cx="88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i-2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28991" y="36444"/>
              <a:ext cx="88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i-1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29876" y="36907"/>
              <a:ext cx="88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j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-2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29450" y="36455"/>
              <a:ext cx="88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j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-1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29450" y="37379"/>
              <a:ext cx="88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j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-3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9450" y="37851"/>
              <a:ext cx="88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j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-4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29386" y="34076"/>
              <a:ext cx="88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j+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4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29386" y="34537"/>
              <a:ext cx="88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j+3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28915" y="35006"/>
              <a:ext cx="88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j+2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29386" y="35478"/>
              <a:ext cx="88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j+1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0" name="矩形 169"/>
            <p:cNvSpPr/>
            <p:nvPr/>
          </p:nvSpPr>
          <p:spPr>
            <a:xfrm>
              <a:off x="31418" y="36444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1" name="矩形 170"/>
            <p:cNvSpPr/>
            <p:nvPr/>
          </p:nvSpPr>
          <p:spPr>
            <a:xfrm>
              <a:off x="31418" y="36918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31418" y="3739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3" name="矩形 172"/>
            <p:cNvSpPr/>
            <p:nvPr/>
          </p:nvSpPr>
          <p:spPr>
            <a:xfrm>
              <a:off x="31418" y="37862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76" name="直接连接符 175"/>
            <p:cNvCxnSpPr/>
            <p:nvPr/>
          </p:nvCxnSpPr>
          <p:spPr>
            <a:xfrm flipH="1" flipV="1">
              <a:off x="29750" y="35747"/>
              <a:ext cx="6" cy="486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 flipH="1" flipV="1">
              <a:off x="29294" y="35213"/>
              <a:ext cx="456" cy="530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 flipH="1">
              <a:off x="29288" y="34813"/>
              <a:ext cx="468" cy="402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29744" y="34327"/>
              <a:ext cx="6" cy="492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 flipV="1">
              <a:off x="29750" y="35720"/>
              <a:ext cx="521" cy="507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30271" y="35720"/>
              <a:ext cx="433" cy="489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30704" y="36209"/>
              <a:ext cx="480" cy="480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 flipH="1">
              <a:off x="31190" y="36197"/>
              <a:ext cx="462" cy="492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 flipH="1" flipV="1">
              <a:off x="29756" y="36227"/>
              <a:ext cx="6" cy="456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 flipH="1" flipV="1">
              <a:off x="29762" y="36689"/>
              <a:ext cx="474" cy="462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 flipH="1">
              <a:off x="29750" y="37145"/>
              <a:ext cx="480" cy="462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 flipH="1" flipV="1">
              <a:off x="29750" y="37607"/>
              <a:ext cx="6" cy="510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 flipV="1">
              <a:off x="29288" y="36182"/>
              <a:ext cx="512" cy="495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28814" y="36197"/>
              <a:ext cx="468" cy="468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>
              <a:off x="27872" y="36209"/>
              <a:ext cx="942" cy="6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COMMONDATA" val="eyJoZGlkIjoiODJlYjdlMTZmYjU1MjI0MGVhYTAyMzdjNjM0NjQyNGYifQ==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2417</Words>
  <Application>WPS 演示</Application>
  <PresentationFormat>自定义</PresentationFormat>
  <Paragraphs>485</Paragraphs>
  <Slides>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14</vt:i4>
      </vt:variant>
      <vt:variant>
        <vt:lpstr>幻灯片标题</vt:lpstr>
      </vt:variant>
      <vt:variant>
        <vt:i4>2</vt:i4>
      </vt:variant>
    </vt:vector>
  </HeadingPairs>
  <TitlesOfParts>
    <vt:vector size="24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WPS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杨承昊</dc:creator>
  <cp:lastModifiedBy>盖ye</cp:lastModifiedBy>
  <cp:revision>85</cp:revision>
  <dcterms:created xsi:type="dcterms:W3CDTF">2023-08-09T12:44:00Z</dcterms:created>
  <dcterms:modified xsi:type="dcterms:W3CDTF">2024-04-17T08:21:42Z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2052-12.1.0.16729</vt:lpwstr>
  </property>
</Properties>
</file>