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36312475" cy="360172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1D1"/>
    <a:srgbClr val="EF949E"/>
    <a:srgbClr val="A9E9E4"/>
    <a:srgbClr val="91ACE0"/>
    <a:srgbClr val="F5B7BF"/>
    <a:srgbClr val="8DC264"/>
    <a:srgbClr val="E5EB87"/>
    <a:srgbClr val="F4D36E"/>
    <a:srgbClr val="E5B26E"/>
    <a:srgbClr val="D3B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6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0" y="1143000"/>
            <a:ext cx="31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63" Type="http://schemas.openxmlformats.org/officeDocument/2006/relationships/tags" Target="../tags/tag64.xml"/><Relationship Id="rId159" Type="http://schemas.openxmlformats.org/officeDocument/2006/relationships/tags" Target="../tags/tag160.xml"/><Relationship Id="rId170" Type="http://schemas.openxmlformats.org/officeDocument/2006/relationships/tags" Target="../tags/tag171.xml"/><Relationship Id="rId191" Type="http://schemas.openxmlformats.org/officeDocument/2006/relationships/tags" Target="../tags/tag192.xml"/><Relationship Id="rId205" Type="http://schemas.openxmlformats.org/officeDocument/2006/relationships/tags" Target="../tags/tag206.xml"/><Relationship Id="rId226" Type="http://schemas.openxmlformats.org/officeDocument/2006/relationships/tags" Target="../tags/tag227.xml"/><Relationship Id="rId247" Type="http://schemas.openxmlformats.org/officeDocument/2006/relationships/tags" Target="../tags/tag248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149" Type="http://schemas.openxmlformats.org/officeDocument/2006/relationships/tags" Target="../tags/tag150.xml"/><Relationship Id="rId5" Type="http://schemas.openxmlformats.org/officeDocument/2006/relationships/tags" Target="../tags/tag6.xml"/><Relationship Id="rId95" Type="http://schemas.openxmlformats.org/officeDocument/2006/relationships/tags" Target="../tags/tag96.xml"/><Relationship Id="rId160" Type="http://schemas.openxmlformats.org/officeDocument/2006/relationships/tags" Target="../tags/tag161.xml"/><Relationship Id="rId181" Type="http://schemas.openxmlformats.org/officeDocument/2006/relationships/tags" Target="../tags/tag182.xml"/><Relationship Id="rId216" Type="http://schemas.openxmlformats.org/officeDocument/2006/relationships/tags" Target="../tags/tag217.xml"/><Relationship Id="rId237" Type="http://schemas.openxmlformats.org/officeDocument/2006/relationships/tags" Target="../tags/tag238.xml"/><Relationship Id="rId258" Type="http://schemas.openxmlformats.org/officeDocument/2006/relationships/slideLayout" Target="../slideLayouts/slideLayout1.xml"/><Relationship Id="rId22" Type="http://schemas.openxmlformats.org/officeDocument/2006/relationships/tags" Target="../tags/tag23.xml"/><Relationship Id="rId43" Type="http://schemas.openxmlformats.org/officeDocument/2006/relationships/tags" Target="../tags/tag44.xml"/><Relationship Id="rId64" Type="http://schemas.openxmlformats.org/officeDocument/2006/relationships/tags" Target="../tags/tag65.xml"/><Relationship Id="rId118" Type="http://schemas.openxmlformats.org/officeDocument/2006/relationships/tags" Target="../tags/tag119.xml"/><Relationship Id="rId139" Type="http://schemas.openxmlformats.org/officeDocument/2006/relationships/tags" Target="../tags/tag140.xml"/><Relationship Id="rId85" Type="http://schemas.openxmlformats.org/officeDocument/2006/relationships/tags" Target="../tags/tag86.xml"/><Relationship Id="rId150" Type="http://schemas.openxmlformats.org/officeDocument/2006/relationships/tags" Target="../tags/tag151.xml"/><Relationship Id="rId171" Type="http://schemas.openxmlformats.org/officeDocument/2006/relationships/tags" Target="../tags/tag172.xml"/><Relationship Id="rId192" Type="http://schemas.openxmlformats.org/officeDocument/2006/relationships/tags" Target="../tags/tag193.xml"/><Relationship Id="rId206" Type="http://schemas.openxmlformats.org/officeDocument/2006/relationships/tags" Target="../tags/tag207.xml"/><Relationship Id="rId227" Type="http://schemas.openxmlformats.org/officeDocument/2006/relationships/tags" Target="../tags/tag228.xml"/><Relationship Id="rId248" Type="http://schemas.openxmlformats.org/officeDocument/2006/relationships/tags" Target="../tags/tag249.xml"/><Relationship Id="rId12" Type="http://schemas.openxmlformats.org/officeDocument/2006/relationships/tags" Target="../tags/tag13.xml"/><Relationship Id="rId33" Type="http://schemas.openxmlformats.org/officeDocument/2006/relationships/tags" Target="../tags/tag34.xml"/><Relationship Id="rId108" Type="http://schemas.openxmlformats.org/officeDocument/2006/relationships/tags" Target="../tags/tag109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5" Type="http://schemas.openxmlformats.org/officeDocument/2006/relationships/tags" Target="../tags/tag76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61" Type="http://schemas.openxmlformats.org/officeDocument/2006/relationships/tags" Target="../tags/tag162.xml"/><Relationship Id="rId182" Type="http://schemas.openxmlformats.org/officeDocument/2006/relationships/tags" Target="../tags/tag183.xml"/><Relationship Id="rId217" Type="http://schemas.openxmlformats.org/officeDocument/2006/relationships/tags" Target="../tags/tag218.xml"/><Relationship Id="rId6" Type="http://schemas.openxmlformats.org/officeDocument/2006/relationships/tags" Target="../tags/tag7.xml"/><Relationship Id="rId238" Type="http://schemas.openxmlformats.org/officeDocument/2006/relationships/tags" Target="../tags/tag239.xml"/><Relationship Id="rId259" Type="http://schemas.openxmlformats.org/officeDocument/2006/relationships/notesSlide" Target="../notesSlides/notesSlide1.xml"/><Relationship Id="rId23" Type="http://schemas.openxmlformats.org/officeDocument/2006/relationships/tags" Target="../tags/tag24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5" Type="http://schemas.openxmlformats.org/officeDocument/2006/relationships/tags" Target="../tags/tag66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51" Type="http://schemas.openxmlformats.org/officeDocument/2006/relationships/tags" Target="../tags/tag152.xml"/><Relationship Id="rId172" Type="http://schemas.openxmlformats.org/officeDocument/2006/relationships/tags" Target="../tags/tag173.xml"/><Relationship Id="rId193" Type="http://schemas.openxmlformats.org/officeDocument/2006/relationships/tags" Target="../tags/tag194.xml"/><Relationship Id="rId207" Type="http://schemas.openxmlformats.org/officeDocument/2006/relationships/tags" Target="../tags/tag208.xml"/><Relationship Id="rId228" Type="http://schemas.openxmlformats.org/officeDocument/2006/relationships/tags" Target="../tags/tag229.xml"/><Relationship Id="rId249" Type="http://schemas.openxmlformats.org/officeDocument/2006/relationships/tags" Target="../tags/tag250.xml"/><Relationship Id="rId13" Type="http://schemas.openxmlformats.org/officeDocument/2006/relationships/tags" Target="../tags/tag14.xml"/><Relationship Id="rId109" Type="http://schemas.openxmlformats.org/officeDocument/2006/relationships/tags" Target="../tags/tag110.xml"/><Relationship Id="rId260" Type="http://schemas.openxmlformats.org/officeDocument/2006/relationships/image" Target="../media/image1.png"/><Relationship Id="rId34" Type="http://schemas.openxmlformats.org/officeDocument/2006/relationships/tags" Target="../tags/tag35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20" Type="http://schemas.openxmlformats.org/officeDocument/2006/relationships/tags" Target="../tags/tag121.xml"/><Relationship Id="rId141" Type="http://schemas.openxmlformats.org/officeDocument/2006/relationships/tags" Target="../tags/tag142.xml"/><Relationship Id="rId7" Type="http://schemas.openxmlformats.org/officeDocument/2006/relationships/tags" Target="../tags/tag8.xml"/><Relationship Id="rId162" Type="http://schemas.openxmlformats.org/officeDocument/2006/relationships/tags" Target="../tags/tag163.xml"/><Relationship Id="rId183" Type="http://schemas.openxmlformats.org/officeDocument/2006/relationships/tags" Target="../tags/tag184.xml"/><Relationship Id="rId218" Type="http://schemas.openxmlformats.org/officeDocument/2006/relationships/tags" Target="../tags/tag219.xml"/><Relationship Id="rId239" Type="http://schemas.openxmlformats.org/officeDocument/2006/relationships/tags" Target="../tags/tag240.xml"/><Relationship Id="rId250" Type="http://schemas.openxmlformats.org/officeDocument/2006/relationships/tags" Target="../tags/tag251.xml"/><Relationship Id="rId24" Type="http://schemas.openxmlformats.org/officeDocument/2006/relationships/tags" Target="../tags/tag25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31" Type="http://schemas.openxmlformats.org/officeDocument/2006/relationships/tags" Target="../tags/tag132.xml"/><Relationship Id="rId152" Type="http://schemas.openxmlformats.org/officeDocument/2006/relationships/tags" Target="../tags/tag153.xml"/><Relationship Id="rId173" Type="http://schemas.openxmlformats.org/officeDocument/2006/relationships/tags" Target="../tags/tag174.xml"/><Relationship Id="rId194" Type="http://schemas.openxmlformats.org/officeDocument/2006/relationships/tags" Target="../tags/tag195.xml"/><Relationship Id="rId208" Type="http://schemas.openxmlformats.org/officeDocument/2006/relationships/tags" Target="../tags/tag209.xml"/><Relationship Id="rId229" Type="http://schemas.openxmlformats.org/officeDocument/2006/relationships/tags" Target="../tags/tag230.xml"/><Relationship Id="rId240" Type="http://schemas.openxmlformats.org/officeDocument/2006/relationships/tags" Target="../tags/tag241.xml"/><Relationship Id="rId261" Type="http://schemas.openxmlformats.org/officeDocument/2006/relationships/image" Target="../media/image2.png"/><Relationship Id="rId14" Type="http://schemas.openxmlformats.org/officeDocument/2006/relationships/tags" Target="../tags/tag15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8" Type="http://schemas.openxmlformats.org/officeDocument/2006/relationships/tags" Target="../tags/tag9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163" Type="http://schemas.openxmlformats.org/officeDocument/2006/relationships/tags" Target="../tags/tag164.xml"/><Relationship Id="rId184" Type="http://schemas.openxmlformats.org/officeDocument/2006/relationships/tags" Target="../tags/tag185.xml"/><Relationship Id="rId219" Type="http://schemas.openxmlformats.org/officeDocument/2006/relationships/tags" Target="../tags/tag220.xml"/><Relationship Id="rId230" Type="http://schemas.openxmlformats.org/officeDocument/2006/relationships/tags" Target="../tags/tag231.xml"/><Relationship Id="rId251" Type="http://schemas.openxmlformats.org/officeDocument/2006/relationships/tags" Target="../tags/tag252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3" Type="http://schemas.openxmlformats.org/officeDocument/2006/relationships/tags" Target="../tags/tag154.xml"/><Relationship Id="rId174" Type="http://schemas.openxmlformats.org/officeDocument/2006/relationships/tags" Target="../tags/tag175.xml"/><Relationship Id="rId195" Type="http://schemas.openxmlformats.org/officeDocument/2006/relationships/tags" Target="../tags/tag196.xml"/><Relationship Id="rId209" Type="http://schemas.openxmlformats.org/officeDocument/2006/relationships/tags" Target="../tags/tag210.xml"/><Relationship Id="rId220" Type="http://schemas.openxmlformats.org/officeDocument/2006/relationships/tags" Target="../tags/tag221.xml"/><Relationship Id="rId241" Type="http://schemas.openxmlformats.org/officeDocument/2006/relationships/tags" Target="../tags/tag24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262" Type="http://schemas.openxmlformats.org/officeDocument/2006/relationships/image" Target="../media/image3.png"/><Relationship Id="rId78" Type="http://schemas.openxmlformats.org/officeDocument/2006/relationships/tags" Target="../tags/tag79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164" Type="http://schemas.openxmlformats.org/officeDocument/2006/relationships/tags" Target="../tags/tag165.xml"/><Relationship Id="rId185" Type="http://schemas.openxmlformats.org/officeDocument/2006/relationships/tags" Target="../tags/tag186.xml"/><Relationship Id="rId9" Type="http://schemas.openxmlformats.org/officeDocument/2006/relationships/tags" Target="../tags/tag10.xml"/><Relationship Id="rId210" Type="http://schemas.openxmlformats.org/officeDocument/2006/relationships/tags" Target="../tags/tag211.xml"/><Relationship Id="rId26" Type="http://schemas.openxmlformats.org/officeDocument/2006/relationships/tags" Target="../tags/tag27.xml"/><Relationship Id="rId231" Type="http://schemas.openxmlformats.org/officeDocument/2006/relationships/tags" Target="../tags/tag232.xml"/><Relationship Id="rId252" Type="http://schemas.openxmlformats.org/officeDocument/2006/relationships/tags" Target="../tags/tag253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54" Type="http://schemas.openxmlformats.org/officeDocument/2006/relationships/tags" Target="../tags/tag155.xml"/><Relationship Id="rId175" Type="http://schemas.openxmlformats.org/officeDocument/2006/relationships/tags" Target="../tags/tag176.xml"/><Relationship Id="rId196" Type="http://schemas.openxmlformats.org/officeDocument/2006/relationships/tags" Target="../tags/tag197.xml"/><Relationship Id="rId200" Type="http://schemas.openxmlformats.org/officeDocument/2006/relationships/tags" Target="../tags/tag201.xml"/><Relationship Id="rId16" Type="http://schemas.openxmlformats.org/officeDocument/2006/relationships/tags" Target="../tags/tag17.xml"/><Relationship Id="rId221" Type="http://schemas.openxmlformats.org/officeDocument/2006/relationships/tags" Target="../tags/tag222.xml"/><Relationship Id="rId242" Type="http://schemas.openxmlformats.org/officeDocument/2006/relationships/tags" Target="../tags/tag243.xml"/><Relationship Id="rId263" Type="http://schemas.openxmlformats.org/officeDocument/2006/relationships/image" Target="../media/image4.png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Relationship Id="rId90" Type="http://schemas.openxmlformats.org/officeDocument/2006/relationships/tags" Target="../tags/tag91.xml"/><Relationship Id="rId165" Type="http://schemas.openxmlformats.org/officeDocument/2006/relationships/tags" Target="../tags/tag166.xml"/><Relationship Id="rId186" Type="http://schemas.openxmlformats.org/officeDocument/2006/relationships/tags" Target="../tags/tag187.xml"/><Relationship Id="rId211" Type="http://schemas.openxmlformats.org/officeDocument/2006/relationships/tags" Target="../tags/tag212.xml"/><Relationship Id="rId232" Type="http://schemas.openxmlformats.org/officeDocument/2006/relationships/tags" Target="../tags/tag233.xml"/><Relationship Id="rId253" Type="http://schemas.openxmlformats.org/officeDocument/2006/relationships/tags" Target="../tags/tag254.xml"/><Relationship Id="rId27" Type="http://schemas.openxmlformats.org/officeDocument/2006/relationships/tags" Target="../tags/tag28.xml"/><Relationship Id="rId48" Type="http://schemas.openxmlformats.org/officeDocument/2006/relationships/tags" Target="../tags/tag49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34" Type="http://schemas.openxmlformats.org/officeDocument/2006/relationships/tags" Target="../tags/tag135.xml"/><Relationship Id="rId80" Type="http://schemas.openxmlformats.org/officeDocument/2006/relationships/tags" Target="../tags/tag81.xml"/><Relationship Id="rId155" Type="http://schemas.openxmlformats.org/officeDocument/2006/relationships/tags" Target="../tags/tag156.xml"/><Relationship Id="rId176" Type="http://schemas.openxmlformats.org/officeDocument/2006/relationships/tags" Target="../tags/tag177.xml"/><Relationship Id="rId197" Type="http://schemas.openxmlformats.org/officeDocument/2006/relationships/tags" Target="../tags/tag198.xml"/><Relationship Id="rId201" Type="http://schemas.openxmlformats.org/officeDocument/2006/relationships/tags" Target="../tags/tag202.xml"/><Relationship Id="rId222" Type="http://schemas.openxmlformats.org/officeDocument/2006/relationships/tags" Target="../tags/tag223.xml"/><Relationship Id="rId243" Type="http://schemas.openxmlformats.org/officeDocument/2006/relationships/tags" Target="../tags/tag244.xml"/><Relationship Id="rId17" Type="http://schemas.openxmlformats.org/officeDocument/2006/relationships/tags" Target="../tags/tag18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24" Type="http://schemas.openxmlformats.org/officeDocument/2006/relationships/tags" Target="../tags/tag125.xml"/><Relationship Id="rId70" Type="http://schemas.openxmlformats.org/officeDocument/2006/relationships/tags" Target="../tags/tag71.xml"/><Relationship Id="rId91" Type="http://schemas.openxmlformats.org/officeDocument/2006/relationships/tags" Target="../tags/tag92.xml"/><Relationship Id="rId145" Type="http://schemas.openxmlformats.org/officeDocument/2006/relationships/tags" Target="../tags/tag146.xml"/><Relationship Id="rId166" Type="http://schemas.openxmlformats.org/officeDocument/2006/relationships/tags" Target="../tags/tag167.xml"/><Relationship Id="rId187" Type="http://schemas.openxmlformats.org/officeDocument/2006/relationships/tags" Target="../tags/tag188.xml"/><Relationship Id="rId1" Type="http://schemas.openxmlformats.org/officeDocument/2006/relationships/tags" Target="../tags/tag2.xml"/><Relationship Id="rId212" Type="http://schemas.openxmlformats.org/officeDocument/2006/relationships/tags" Target="../tags/tag213.xml"/><Relationship Id="rId233" Type="http://schemas.openxmlformats.org/officeDocument/2006/relationships/tags" Target="../tags/tag234.xml"/><Relationship Id="rId254" Type="http://schemas.openxmlformats.org/officeDocument/2006/relationships/tags" Target="../tags/tag255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60" Type="http://schemas.openxmlformats.org/officeDocument/2006/relationships/tags" Target="../tags/tag61.xml"/><Relationship Id="rId81" Type="http://schemas.openxmlformats.org/officeDocument/2006/relationships/tags" Target="../tags/tag82.xml"/><Relationship Id="rId135" Type="http://schemas.openxmlformats.org/officeDocument/2006/relationships/tags" Target="../tags/tag136.xml"/><Relationship Id="rId156" Type="http://schemas.openxmlformats.org/officeDocument/2006/relationships/tags" Target="../tags/tag157.xml"/><Relationship Id="rId177" Type="http://schemas.openxmlformats.org/officeDocument/2006/relationships/tags" Target="../tags/tag178.xml"/><Relationship Id="rId198" Type="http://schemas.openxmlformats.org/officeDocument/2006/relationships/tags" Target="../tags/tag199.xml"/><Relationship Id="rId202" Type="http://schemas.openxmlformats.org/officeDocument/2006/relationships/tags" Target="../tags/tag203.xml"/><Relationship Id="rId223" Type="http://schemas.openxmlformats.org/officeDocument/2006/relationships/tags" Target="../tags/tag224.xml"/><Relationship Id="rId244" Type="http://schemas.openxmlformats.org/officeDocument/2006/relationships/tags" Target="../tags/tag245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50" Type="http://schemas.openxmlformats.org/officeDocument/2006/relationships/tags" Target="../tags/tag51.xml"/><Relationship Id="rId104" Type="http://schemas.openxmlformats.org/officeDocument/2006/relationships/tags" Target="../tags/tag105.xml"/><Relationship Id="rId125" Type="http://schemas.openxmlformats.org/officeDocument/2006/relationships/tags" Target="../tags/tag126.xml"/><Relationship Id="rId146" Type="http://schemas.openxmlformats.org/officeDocument/2006/relationships/tags" Target="../tags/tag147.xml"/><Relationship Id="rId167" Type="http://schemas.openxmlformats.org/officeDocument/2006/relationships/tags" Target="../tags/tag168.xml"/><Relationship Id="rId188" Type="http://schemas.openxmlformats.org/officeDocument/2006/relationships/tags" Target="../tags/tag189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13" Type="http://schemas.openxmlformats.org/officeDocument/2006/relationships/tags" Target="../tags/tag214.xml"/><Relationship Id="rId234" Type="http://schemas.openxmlformats.org/officeDocument/2006/relationships/tags" Target="../tags/tag235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55" Type="http://schemas.openxmlformats.org/officeDocument/2006/relationships/tags" Target="../tags/tag256.xml"/><Relationship Id="rId40" Type="http://schemas.openxmlformats.org/officeDocument/2006/relationships/tags" Target="../tags/tag41.xml"/><Relationship Id="rId115" Type="http://schemas.openxmlformats.org/officeDocument/2006/relationships/tags" Target="../tags/tag116.xml"/><Relationship Id="rId136" Type="http://schemas.openxmlformats.org/officeDocument/2006/relationships/tags" Target="../tags/tag137.xml"/><Relationship Id="rId157" Type="http://schemas.openxmlformats.org/officeDocument/2006/relationships/tags" Target="../tags/tag158.xml"/><Relationship Id="rId178" Type="http://schemas.openxmlformats.org/officeDocument/2006/relationships/tags" Target="../tags/tag179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9" Type="http://schemas.openxmlformats.org/officeDocument/2006/relationships/tags" Target="../tags/tag200.xml"/><Relationship Id="rId203" Type="http://schemas.openxmlformats.org/officeDocument/2006/relationships/tags" Target="../tags/tag204.xml"/><Relationship Id="rId19" Type="http://schemas.openxmlformats.org/officeDocument/2006/relationships/tags" Target="../tags/tag20.xml"/><Relationship Id="rId224" Type="http://schemas.openxmlformats.org/officeDocument/2006/relationships/tags" Target="../tags/tag225.xml"/><Relationship Id="rId245" Type="http://schemas.openxmlformats.org/officeDocument/2006/relationships/tags" Target="../tags/tag246.xml"/><Relationship Id="rId30" Type="http://schemas.openxmlformats.org/officeDocument/2006/relationships/tags" Target="../tags/tag3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147" Type="http://schemas.openxmlformats.org/officeDocument/2006/relationships/tags" Target="../tags/tag148.xml"/><Relationship Id="rId168" Type="http://schemas.openxmlformats.org/officeDocument/2006/relationships/tags" Target="../tags/tag16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189" Type="http://schemas.openxmlformats.org/officeDocument/2006/relationships/tags" Target="../tags/tag190.xml"/><Relationship Id="rId3" Type="http://schemas.openxmlformats.org/officeDocument/2006/relationships/tags" Target="../tags/tag4.xml"/><Relationship Id="rId214" Type="http://schemas.openxmlformats.org/officeDocument/2006/relationships/tags" Target="../tags/tag215.xml"/><Relationship Id="rId235" Type="http://schemas.openxmlformats.org/officeDocument/2006/relationships/tags" Target="../tags/tag236.xml"/><Relationship Id="rId256" Type="http://schemas.openxmlformats.org/officeDocument/2006/relationships/tags" Target="../tags/tag257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158" Type="http://schemas.openxmlformats.org/officeDocument/2006/relationships/tags" Target="../tags/tag159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179" Type="http://schemas.openxmlformats.org/officeDocument/2006/relationships/tags" Target="../tags/tag180.xml"/><Relationship Id="rId190" Type="http://schemas.openxmlformats.org/officeDocument/2006/relationships/tags" Target="../tags/tag191.xml"/><Relationship Id="rId204" Type="http://schemas.openxmlformats.org/officeDocument/2006/relationships/tags" Target="../tags/tag205.xml"/><Relationship Id="rId225" Type="http://schemas.openxmlformats.org/officeDocument/2006/relationships/tags" Target="../tags/tag226.xml"/><Relationship Id="rId246" Type="http://schemas.openxmlformats.org/officeDocument/2006/relationships/tags" Target="../tags/tag247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94" Type="http://schemas.openxmlformats.org/officeDocument/2006/relationships/tags" Target="../tags/tag95.xml"/><Relationship Id="rId148" Type="http://schemas.openxmlformats.org/officeDocument/2006/relationships/tags" Target="../tags/tag149.xml"/><Relationship Id="rId169" Type="http://schemas.openxmlformats.org/officeDocument/2006/relationships/tags" Target="../tags/tag170.xml"/><Relationship Id="rId4" Type="http://schemas.openxmlformats.org/officeDocument/2006/relationships/tags" Target="../tags/tag5.xml"/><Relationship Id="rId180" Type="http://schemas.openxmlformats.org/officeDocument/2006/relationships/tags" Target="../tags/tag181.xml"/><Relationship Id="rId215" Type="http://schemas.openxmlformats.org/officeDocument/2006/relationships/tags" Target="../tags/tag216.xml"/><Relationship Id="rId236" Type="http://schemas.openxmlformats.org/officeDocument/2006/relationships/tags" Target="../tags/tag237.xml"/><Relationship Id="rId257" Type="http://schemas.openxmlformats.org/officeDocument/2006/relationships/tags" Target="../tags/tag258.xml"/><Relationship Id="rId42" Type="http://schemas.openxmlformats.org/officeDocument/2006/relationships/tags" Target="../tags/tag43.xml"/><Relationship Id="rId84" Type="http://schemas.openxmlformats.org/officeDocument/2006/relationships/tags" Target="../tags/tag85.xml"/><Relationship Id="rId138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248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49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250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251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252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253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254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55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56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57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238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239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240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241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242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243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244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245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246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47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28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9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0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31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32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33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34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35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36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237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218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219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220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221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222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223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224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225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226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227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60255" y="24166830"/>
            <a:ext cx="18211165" cy="9034145"/>
            <a:chOff x="15624" y="22984"/>
            <a:chExt cx="28679" cy="14227"/>
          </a:xfrm>
        </p:grpSpPr>
        <p:sp>
          <p:nvSpPr>
            <p:cNvPr id="24" name="矩形 23"/>
            <p:cNvSpPr/>
            <p:nvPr/>
          </p:nvSpPr>
          <p:spPr>
            <a:xfrm>
              <a:off x="22787" y="26347"/>
              <a:ext cx="13970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denoised (1)"/>
            <p:cNvPicPr>
              <a:picLocks noChangeAspect="1"/>
            </p:cNvPicPr>
            <p:nvPr/>
          </p:nvPicPr>
          <p:blipFill>
            <a:blip r:embed="rId260"/>
            <a:srcRect l="12493" t="12350" r="25611" b="12164"/>
            <a:stretch>
              <a:fillRect/>
            </a:stretch>
          </p:blipFill>
          <p:spPr>
            <a:xfrm>
              <a:off x="37173" y="30969"/>
              <a:ext cx="6693" cy="4898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>
              <p:custDataLst>
                <p:tags r:id="rId110"/>
              </p:custDataLst>
            </p:nvPr>
          </p:nvSpPr>
          <p:spPr>
            <a:xfrm>
              <a:off x="25863" y="2729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7" name="圆角矩形 26"/>
            <p:cNvSpPr/>
            <p:nvPr>
              <p:custDataLst>
                <p:tags r:id="rId111"/>
              </p:custDataLst>
            </p:nvPr>
          </p:nvSpPr>
          <p:spPr>
            <a:xfrm>
              <a:off x="25845" y="28643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28" name="圆角矩形 27"/>
            <p:cNvSpPr/>
            <p:nvPr>
              <p:custDataLst>
                <p:tags r:id="rId112"/>
              </p:custDataLst>
            </p:nvPr>
          </p:nvSpPr>
          <p:spPr>
            <a:xfrm>
              <a:off x="23423" y="27286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</a:p>
          </p:txBody>
        </p:sp>
        <p:sp>
          <p:nvSpPr>
            <p:cNvPr id="29" name="圆角矩形 28"/>
            <p:cNvSpPr/>
            <p:nvPr>
              <p:custDataLst>
                <p:tags r:id="rId113"/>
              </p:custDataLst>
            </p:nvPr>
          </p:nvSpPr>
          <p:spPr>
            <a:xfrm>
              <a:off x="25851" y="295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34" name="圆角矩形 33"/>
            <p:cNvSpPr/>
            <p:nvPr>
              <p:custDataLst>
                <p:tags r:id="rId114"/>
              </p:custDataLst>
            </p:nvPr>
          </p:nvSpPr>
          <p:spPr>
            <a:xfrm>
              <a:off x="25851" y="3160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66" name="圆角矩形 65"/>
            <p:cNvSpPr/>
            <p:nvPr>
              <p:custDataLst>
                <p:tags r:id="rId115"/>
              </p:custDataLst>
            </p:nvPr>
          </p:nvSpPr>
          <p:spPr>
            <a:xfrm>
              <a:off x="25834" y="33671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73" name="圆角矩形 72"/>
            <p:cNvSpPr/>
            <p:nvPr>
              <p:custDataLst>
                <p:tags r:id="rId116"/>
              </p:custDataLst>
            </p:nvPr>
          </p:nvSpPr>
          <p:spPr>
            <a:xfrm>
              <a:off x="28703" y="34998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CSFU</a:t>
              </a:r>
            </a:p>
          </p:txBody>
        </p:sp>
        <p:sp>
          <p:nvSpPr>
            <p:cNvPr id="74" name="圆角矩形 73"/>
            <p:cNvSpPr/>
            <p:nvPr>
              <p:custDataLst>
                <p:tags r:id="rId117"/>
              </p:custDataLst>
            </p:nvPr>
          </p:nvSpPr>
          <p:spPr>
            <a:xfrm>
              <a:off x="31567" y="34998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</a:p>
          </p:txBody>
        </p:sp>
        <p:sp>
          <p:nvSpPr>
            <p:cNvPr id="82" name="圆角矩形 81"/>
            <p:cNvSpPr/>
            <p:nvPr>
              <p:custDataLst>
                <p:tags r:id="rId118"/>
              </p:custDataLst>
            </p:nvPr>
          </p:nvSpPr>
          <p:spPr>
            <a:xfrm>
              <a:off x="31567" y="34212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圆角矩形 82"/>
            <p:cNvSpPr/>
            <p:nvPr>
              <p:custDataLst>
                <p:tags r:id="rId119"/>
              </p:custDataLst>
            </p:nvPr>
          </p:nvSpPr>
          <p:spPr>
            <a:xfrm>
              <a:off x="31567" y="3323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114" name="圆角矩形 113"/>
            <p:cNvSpPr/>
            <p:nvPr>
              <p:custDataLst>
                <p:tags r:id="rId120"/>
              </p:custDataLst>
            </p:nvPr>
          </p:nvSpPr>
          <p:spPr>
            <a:xfrm>
              <a:off x="31567" y="3216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圆角矩形 115"/>
            <p:cNvSpPr/>
            <p:nvPr>
              <p:custDataLst>
                <p:tags r:id="rId121"/>
              </p:custDataLst>
            </p:nvPr>
          </p:nvSpPr>
          <p:spPr>
            <a:xfrm>
              <a:off x="31567" y="30075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圆角矩形 116"/>
            <p:cNvSpPr/>
            <p:nvPr>
              <p:custDataLst>
                <p:tags r:id="rId122"/>
              </p:custDataLst>
            </p:nvPr>
          </p:nvSpPr>
          <p:spPr>
            <a:xfrm>
              <a:off x="31567" y="27994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3108" y="28385"/>
              <a:ext cx="3175" cy="3230"/>
              <a:chOff x="21649" y="25927"/>
              <a:chExt cx="3175" cy="323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" name="直接箭头连接符 126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组合 137"/>
            <p:cNvGrpSpPr/>
            <p:nvPr/>
          </p:nvGrpSpPr>
          <p:grpSpPr>
            <a:xfrm>
              <a:off x="23102" y="32138"/>
              <a:ext cx="3224" cy="3354"/>
              <a:chOff x="21648" y="29895"/>
              <a:chExt cx="3224" cy="3354"/>
            </a:xfrm>
          </p:grpSpPr>
          <p:sp>
            <p:nvSpPr>
              <p:cNvPr id="139" name="圆角矩形 138"/>
              <p:cNvSpPr/>
              <p:nvPr>
                <p:custDataLst>
                  <p:tags r:id="rId216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</a:p>
            </p:txBody>
          </p:sp>
          <p:sp>
            <p:nvSpPr>
              <p:cNvPr id="140" name="圆角矩形 139"/>
              <p:cNvSpPr/>
              <p:nvPr>
                <p:custDataLst>
                  <p:tags r:id="rId217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</a:p>
            </p:txBody>
          </p:sp>
          <p:cxnSp>
            <p:nvCxnSpPr>
              <p:cNvPr id="143" name="直接箭头连接符 142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91" name="圆角矩形 190"/>
            <p:cNvSpPr/>
            <p:nvPr>
              <p:custDataLst>
                <p:tags r:id="rId123"/>
              </p:custDataLst>
            </p:nvPr>
          </p:nvSpPr>
          <p:spPr>
            <a:xfrm>
              <a:off x="25851" y="3073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7" name="圆角矩形 196"/>
            <p:cNvSpPr/>
            <p:nvPr>
              <p:custDataLst>
                <p:tags r:id="rId124"/>
              </p:custDataLst>
            </p:nvPr>
          </p:nvSpPr>
          <p:spPr>
            <a:xfrm>
              <a:off x="25836" y="3279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9" name="圆角矩形 198"/>
            <p:cNvSpPr/>
            <p:nvPr>
              <p:custDataLst>
                <p:tags r:id="rId125"/>
              </p:custDataLst>
            </p:nvPr>
          </p:nvSpPr>
          <p:spPr>
            <a:xfrm>
              <a:off x="25829" y="3499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33714" y="28375"/>
              <a:ext cx="3073" cy="3231"/>
              <a:chOff x="35496" y="25854"/>
              <a:chExt cx="3073" cy="3231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cxnSp>
            <p:nvCxnSpPr>
              <p:cNvPr id="214" name="直接箭头连接符 213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组合 215"/>
            <p:cNvGrpSpPr/>
            <p:nvPr/>
          </p:nvGrpSpPr>
          <p:grpSpPr>
            <a:xfrm>
              <a:off x="33716" y="32104"/>
              <a:ext cx="3234" cy="3356"/>
              <a:chOff x="35331" y="30706"/>
              <a:chExt cx="3234" cy="3356"/>
            </a:xfrm>
          </p:grpSpPr>
          <p:sp>
            <p:nvSpPr>
              <p:cNvPr id="217" name="圆角矩形 216"/>
              <p:cNvSpPr/>
              <p:nvPr>
                <p:custDataLst>
                  <p:tags r:id="rId214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218" name="圆角矩形 217"/>
              <p:cNvSpPr/>
              <p:nvPr>
                <p:custDataLst>
                  <p:tags r:id="rId215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</a:p>
            </p:txBody>
          </p:sp>
          <p:cxnSp>
            <p:nvCxnSpPr>
              <p:cNvPr id="222" name="直接箭头连接符 221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25" name="圆角矩形 224"/>
            <p:cNvSpPr/>
            <p:nvPr>
              <p:custDataLst>
                <p:tags r:id="rId126"/>
              </p:custDataLst>
            </p:nvPr>
          </p:nvSpPr>
          <p:spPr>
            <a:xfrm>
              <a:off x="31567" y="3117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26" name="圆角矩形 225"/>
            <p:cNvSpPr/>
            <p:nvPr>
              <p:custDataLst>
                <p:tags r:id="rId127"/>
              </p:custDataLst>
            </p:nvPr>
          </p:nvSpPr>
          <p:spPr>
            <a:xfrm>
              <a:off x="31567" y="2900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27" name="圆角矩形 226"/>
            <p:cNvSpPr/>
            <p:nvPr>
              <p:custDataLst>
                <p:tags r:id="rId128"/>
              </p:custDataLst>
            </p:nvPr>
          </p:nvSpPr>
          <p:spPr>
            <a:xfrm>
              <a:off x="34029" y="2728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27854" y="34033"/>
              <a:ext cx="734" cy="744"/>
              <a:chOff x="26363" y="15209"/>
              <a:chExt cx="2831" cy="2869"/>
            </a:xfrm>
          </p:grpSpPr>
          <p:grpSp>
            <p:nvGrpSpPr>
              <p:cNvPr id="230" name="组合 22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231" name="立方体 230"/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立方体 231"/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立方体 232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立方体 233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立方体 234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立方体 235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8" name="直接连接符 237"/>
                <p:cNvCxnSpPr/>
                <p:nvPr>
                  <p:custDataLst>
                    <p:tags r:id="rId21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>
                  <p:custDataLst>
                    <p:tags r:id="rId21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>
                  <p:custDataLst>
                    <p:tags r:id="rId21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>
                  <p:custDataLst>
                    <p:tags r:id="rId21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组合 2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297" name="立方体 296"/>
                <p:cNvSpPr/>
                <p:nvPr>
                  <p:custDataLst>
                    <p:tags r:id="rId19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立方体 298"/>
                <p:cNvSpPr/>
                <p:nvPr>
                  <p:custDataLst>
                    <p:tags r:id="rId19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立方体 299"/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立方体 301"/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立方体 337"/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立方体 371"/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3" name="直接连接符 372"/>
                <p:cNvCxnSpPr/>
                <p:nvPr>
                  <p:custDataLst>
                    <p:tags r:id="rId20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20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/>
                <p:cNvCxnSpPr/>
                <p:nvPr>
                  <p:custDataLst>
                    <p:tags r:id="rId20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>
                  <p:custDataLst>
                    <p:tags r:id="rId20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5" name="直接箭头连接符 394"/>
            <p:cNvCxnSpPr/>
            <p:nvPr/>
          </p:nvCxnSpPr>
          <p:spPr>
            <a:xfrm>
              <a:off x="26844" y="3330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/>
            <p:nvPr/>
          </p:nvCxnSpPr>
          <p:spPr>
            <a:xfrm flipV="1">
              <a:off x="26859" y="34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endCxn id="82" idx="1"/>
            </p:cNvCxnSpPr>
            <p:nvPr/>
          </p:nvCxnSpPr>
          <p:spPr>
            <a:xfrm flipV="1">
              <a:off x="28700" y="34467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endCxn id="73" idx="1"/>
            </p:cNvCxnSpPr>
            <p:nvPr/>
          </p:nvCxnSpPr>
          <p:spPr>
            <a:xfrm>
              <a:off x="27849" y="35253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>
              <a:off x="30719" y="35253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>
            <a:xfrm>
              <a:off x="28677" y="3241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4" name="直接箭头连接符 433"/>
            <p:cNvCxnSpPr>
              <a:endCxn id="199" idx="0"/>
            </p:cNvCxnSpPr>
            <p:nvPr/>
          </p:nvCxnSpPr>
          <p:spPr>
            <a:xfrm flipH="1">
              <a:off x="26839" y="34181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27854" y="31968"/>
              <a:ext cx="734" cy="744"/>
              <a:chOff x="26363" y="15209"/>
              <a:chExt cx="2831" cy="2869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37" name="立方体 436"/>
                <p:cNvSpPr/>
                <p:nvPr>
                  <p:custDataLst>
                    <p:tags r:id="rId18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立方体 440"/>
                <p:cNvSpPr/>
                <p:nvPr>
                  <p:custDataLst>
                    <p:tags r:id="rId18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2" name="立方体 441"/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立方体 442"/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9" name="立方体 448"/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5" name="立方体 464"/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6" name="直接连接符 465"/>
                <p:cNvCxnSpPr/>
                <p:nvPr>
                  <p:custDataLst>
                    <p:tags r:id="rId19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19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>
                  <p:custDataLst>
                    <p:tags r:id="rId19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>
                  <p:custDataLst>
                    <p:tags r:id="rId19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组合 46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71" name="立方体 470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立方体 471"/>
                <p:cNvSpPr/>
                <p:nvPr>
                  <p:custDataLst>
                    <p:tags r:id="rId17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立方体 472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立方体 473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立方体 474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立方体 475"/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7" name="直接连接符 476"/>
                <p:cNvCxnSpPr/>
                <p:nvPr>
                  <p:custDataLst>
                    <p:tags r:id="rId18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直接连接符 477"/>
                <p:cNvCxnSpPr/>
                <p:nvPr>
                  <p:custDataLst>
                    <p:tags r:id="rId18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接连接符 478"/>
                <p:cNvCxnSpPr/>
                <p:nvPr>
                  <p:custDataLst>
                    <p:tags r:id="rId18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接连接符 479"/>
                <p:cNvCxnSpPr/>
                <p:nvPr>
                  <p:custDataLst>
                    <p:tags r:id="rId18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1" name="直接箭头连接符 480"/>
            <p:cNvCxnSpPr/>
            <p:nvPr/>
          </p:nvCxnSpPr>
          <p:spPr>
            <a:xfrm flipV="1">
              <a:off x="26859" y="32415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H="1">
              <a:off x="26839" y="32116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>
              <a:off x="26844" y="3124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84" name="组合 483"/>
            <p:cNvGrpSpPr/>
            <p:nvPr/>
          </p:nvGrpSpPr>
          <p:grpSpPr>
            <a:xfrm>
              <a:off x="27848" y="29876"/>
              <a:ext cx="734" cy="744"/>
              <a:chOff x="26363" y="15209"/>
              <a:chExt cx="2831" cy="2869"/>
            </a:xfrm>
          </p:grpSpPr>
          <p:grpSp>
            <p:nvGrpSpPr>
              <p:cNvPr id="485" name="组合 484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86" name="立方体 485"/>
                <p:cNvSpPr/>
                <p:nvPr>
                  <p:custDataLst>
                    <p:tags r:id="rId16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7" name="立方体 486"/>
                <p:cNvSpPr/>
                <p:nvPr>
                  <p:custDataLst>
                    <p:tags r:id="rId16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立方体 487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立方体 488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立方体 489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立方体 490"/>
                <p:cNvSpPr/>
                <p:nvPr>
                  <p:custDataLst>
                    <p:tags r:id="rId16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2" name="直接连接符 491"/>
                <p:cNvCxnSpPr/>
                <p:nvPr>
                  <p:custDataLst>
                    <p:tags r:id="rId17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直接连接符 492"/>
                <p:cNvCxnSpPr/>
                <p:nvPr>
                  <p:custDataLst>
                    <p:tags r:id="rId17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/>
                <p:nvPr>
                  <p:custDataLst>
                    <p:tags r:id="rId17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/>
                <p:cNvCxnSpPr/>
                <p:nvPr>
                  <p:custDataLst>
                    <p:tags r:id="rId17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组合 4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97" name="立方体 496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立方体 497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立方体 498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立方体 499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立方体 500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立方体 501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3" name="直接连接符 502"/>
                <p:cNvCxnSpPr/>
                <p:nvPr>
                  <p:custDataLst>
                    <p:tags r:id="rId16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503"/>
                <p:cNvCxnSpPr/>
                <p:nvPr>
                  <p:custDataLst>
                    <p:tags r:id="rId16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/>
                <p:cNvCxnSpPr/>
                <p:nvPr>
                  <p:custDataLst>
                    <p:tags r:id="rId16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/>
                <p:cNvCxnSpPr/>
                <p:nvPr>
                  <p:custDataLst>
                    <p:tags r:id="rId16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7" name="直接箭头连接符 506"/>
            <p:cNvCxnSpPr/>
            <p:nvPr/>
          </p:nvCxnSpPr>
          <p:spPr>
            <a:xfrm flipV="1">
              <a:off x="26853" y="303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8" name="直接箭头连接符 507"/>
            <p:cNvCxnSpPr/>
            <p:nvPr/>
          </p:nvCxnSpPr>
          <p:spPr>
            <a:xfrm flipH="1">
              <a:off x="26833" y="30024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/>
            <p:nvPr/>
          </p:nvCxnSpPr>
          <p:spPr>
            <a:xfrm>
              <a:off x="26833" y="29153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10" name="组合 509"/>
            <p:cNvGrpSpPr/>
            <p:nvPr/>
          </p:nvGrpSpPr>
          <p:grpSpPr>
            <a:xfrm>
              <a:off x="27834" y="27790"/>
              <a:ext cx="734" cy="744"/>
              <a:chOff x="26363" y="15209"/>
              <a:chExt cx="2831" cy="2869"/>
            </a:xfrm>
          </p:grpSpPr>
          <p:grpSp>
            <p:nvGrpSpPr>
              <p:cNvPr id="511" name="组合 510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12" name="立方体 511"/>
                <p:cNvSpPr/>
                <p:nvPr>
                  <p:custDataLst>
                    <p:tags r:id="rId14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立方体 512"/>
                <p:cNvSpPr/>
                <p:nvPr>
                  <p:custDataLst>
                    <p:tags r:id="rId14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立方体 513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立方体 514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立方体 515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立方体 516"/>
                <p:cNvSpPr/>
                <p:nvPr>
                  <p:custDataLst>
                    <p:tags r:id="rId14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>
                  <p:custDataLst>
                    <p:tags r:id="rId15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接连接符 541"/>
                <p:cNvCxnSpPr/>
                <p:nvPr>
                  <p:custDataLst>
                    <p:tags r:id="rId15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接连接符 542"/>
                <p:cNvCxnSpPr/>
                <p:nvPr>
                  <p:custDataLst>
                    <p:tags r:id="rId15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连接符 543"/>
                <p:cNvCxnSpPr/>
                <p:nvPr>
                  <p:custDataLst>
                    <p:tags r:id="rId15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" name="组合 544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46" name="立方体 54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立方体 547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立方体 549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立方体 550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立方体 553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6" name="立方体 555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7" name="直接连接符 556"/>
                <p:cNvCxnSpPr/>
                <p:nvPr>
                  <p:custDataLst>
                    <p:tags r:id="rId14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/>
                <p:cNvCxnSpPr/>
                <p:nvPr>
                  <p:custDataLst>
                    <p:tags r:id="rId14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/>
                <p:cNvCxnSpPr/>
                <p:nvPr>
                  <p:custDataLst>
                    <p:tags r:id="rId14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1" name="直接箭头连接符 560"/>
            <p:cNvCxnSpPr/>
            <p:nvPr/>
          </p:nvCxnSpPr>
          <p:spPr>
            <a:xfrm flipV="1">
              <a:off x="26839" y="28237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2" name="直接箭头连接符 561"/>
            <p:cNvCxnSpPr>
              <a:stCxn id="26" idx="2"/>
            </p:cNvCxnSpPr>
            <p:nvPr/>
          </p:nvCxnSpPr>
          <p:spPr>
            <a:xfrm flipH="1">
              <a:off x="26819" y="27806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3" name="直接箭头连接符 562"/>
            <p:cNvCxnSpPr/>
            <p:nvPr/>
          </p:nvCxnSpPr>
          <p:spPr>
            <a:xfrm>
              <a:off x="28677" y="30321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4" name="直接箭头连接符 563"/>
            <p:cNvCxnSpPr/>
            <p:nvPr/>
          </p:nvCxnSpPr>
          <p:spPr>
            <a:xfrm>
              <a:off x="28700" y="28230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5" name="直接箭头连接符 564"/>
            <p:cNvCxnSpPr/>
            <p:nvPr/>
          </p:nvCxnSpPr>
          <p:spPr>
            <a:xfrm flipV="1">
              <a:off x="32577" y="34722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6" name="直接箭头连接符 565"/>
            <p:cNvCxnSpPr>
              <a:stCxn id="82" idx="0"/>
              <a:endCxn id="83" idx="2"/>
            </p:cNvCxnSpPr>
            <p:nvPr/>
          </p:nvCxnSpPr>
          <p:spPr>
            <a:xfrm flipV="1">
              <a:off x="32577" y="33740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7" name="直接箭头连接符 566"/>
            <p:cNvCxnSpPr>
              <a:stCxn id="83" idx="0"/>
              <a:endCxn id="114" idx="2"/>
            </p:cNvCxnSpPr>
            <p:nvPr/>
          </p:nvCxnSpPr>
          <p:spPr>
            <a:xfrm flipV="1">
              <a:off x="32577" y="32677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8" name="直接箭头连接符 567"/>
            <p:cNvCxnSpPr>
              <a:stCxn id="114" idx="0"/>
              <a:endCxn id="225" idx="2"/>
            </p:cNvCxnSpPr>
            <p:nvPr/>
          </p:nvCxnSpPr>
          <p:spPr>
            <a:xfrm flipV="1">
              <a:off x="32577" y="31681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>
              <a:stCxn id="225" idx="0"/>
              <a:endCxn id="116" idx="2"/>
            </p:cNvCxnSpPr>
            <p:nvPr/>
          </p:nvCxnSpPr>
          <p:spPr>
            <a:xfrm flipV="1">
              <a:off x="32577" y="30585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0" name="直接箭头连接符 569"/>
            <p:cNvCxnSpPr/>
            <p:nvPr/>
          </p:nvCxnSpPr>
          <p:spPr>
            <a:xfrm flipV="1">
              <a:off x="32577" y="29514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V="1">
              <a:off x="32577" y="28504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2" name="直接箭头连接符 571"/>
            <p:cNvCxnSpPr/>
            <p:nvPr/>
          </p:nvCxnSpPr>
          <p:spPr>
            <a:xfrm>
              <a:off x="28673" y="28213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3" name="直接箭头连接符 572"/>
            <p:cNvCxnSpPr/>
            <p:nvPr/>
          </p:nvCxnSpPr>
          <p:spPr>
            <a:xfrm>
              <a:off x="28673" y="30313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4" name="直接箭头连接符 573"/>
            <p:cNvCxnSpPr/>
            <p:nvPr/>
          </p:nvCxnSpPr>
          <p:spPr>
            <a:xfrm>
              <a:off x="28673" y="32413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5" name="直接箭头连接符 574"/>
            <p:cNvCxnSpPr/>
            <p:nvPr/>
          </p:nvCxnSpPr>
          <p:spPr>
            <a:xfrm>
              <a:off x="28688" y="30313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6" name="直接箭头连接符 575"/>
            <p:cNvCxnSpPr/>
            <p:nvPr/>
          </p:nvCxnSpPr>
          <p:spPr>
            <a:xfrm flipV="1">
              <a:off x="28693" y="282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7" name="直接箭头连接符 576"/>
            <p:cNvCxnSpPr/>
            <p:nvPr/>
          </p:nvCxnSpPr>
          <p:spPr>
            <a:xfrm flipV="1">
              <a:off x="28677" y="303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/>
            <p:nvPr/>
          </p:nvCxnSpPr>
          <p:spPr>
            <a:xfrm flipV="1">
              <a:off x="28700" y="3240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9" name="直接箭头连接符 578"/>
            <p:cNvCxnSpPr/>
            <p:nvPr/>
          </p:nvCxnSpPr>
          <p:spPr>
            <a:xfrm flipV="1">
              <a:off x="28689" y="28215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1" name="圆角矩形 580"/>
            <p:cNvSpPr/>
            <p:nvPr/>
          </p:nvSpPr>
          <p:spPr>
            <a:xfrm>
              <a:off x="15625" y="22984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</a:p>
          </p:txBody>
        </p:sp>
        <p:sp>
          <p:nvSpPr>
            <p:cNvPr id="582" name="圆角矩形 581"/>
            <p:cNvSpPr/>
            <p:nvPr/>
          </p:nvSpPr>
          <p:spPr>
            <a:xfrm>
              <a:off x="2340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</a:p>
          </p:txBody>
        </p:sp>
        <p:grpSp>
          <p:nvGrpSpPr>
            <p:cNvPr id="583" name="组合 582"/>
            <p:cNvGrpSpPr/>
            <p:nvPr/>
          </p:nvGrpSpPr>
          <p:grpSpPr>
            <a:xfrm>
              <a:off x="22786" y="35808"/>
              <a:ext cx="14559" cy="1403"/>
              <a:chOff x="22614" y="35273"/>
              <a:chExt cx="14559" cy="1403"/>
            </a:xfrm>
          </p:grpSpPr>
          <p:sp>
            <p:nvSpPr>
              <p:cNvPr id="584" name="矩形 583"/>
              <p:cNvSpPr/>
              <p:nvPr>
                <p:custDataLst>
                  <p:tags r:id="rId130"/>
                </p:custDataLst>
              </p:nvPr>
            </p:nvSpPr>
            <p:spPr>
              <a:xfrm>
                <a:off x="22614" y="35273"/>
                <a:ext cx="13967" cy="14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34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5" name="组合 584"/>
              <p:cNvGrpSpPr/>
              <p:nvPr/>
            </p:nvGrpSpPr>
            <p:grpSpPr>
              <a:xfrm>
                <a:off x="23186" y="35336"/>
                <a:ext cx="2760" cy="530"/>
                <a:chOff x="22700" y="35336"/>
                <a:chExt cx="2760" cy="530"/>
              </a:xfrm>
            </p:grpSpPr>
            <p:cxnSp>
              <p:nvCxnSpPr>
                <p:cNvPr id="586" name="直接箭头连接符 585"/>
                <p:cNvCxnSpPr/>
                <p:nvPr/>
              </p:nvCxnSpPr>
              <p:spPr>
                <a:xfrm flipV="1">
                  <a:off x="22700" y="35598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87" name="文本框 586"/>
                <p:cNvSpPr txBox="1"/>
                <p:nvPr/>
              </p:nvSpPr>
              <p:spPr>
                <a:xfrm>
                  <a:off x="23494" y="35336"/>
                  <a:ext cx="196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Upsampling</a:t>
                  </a:r>
                </a:p>
              </p:txBody>
            </p:sp>
          </p:grpSp>
          <p:grpSp>
            <p:nvGrpSpPr>
              <p:cNvPr id="588" name="组合 587"/>
              <p:cNvGrpSpPr/>
              <p:nvPr/>
            </p:nvGrpSpPr>
            <p:grpSpPr>
              <a:xfrm>
                <a:off x="26758" y="35336"/>
                <a:ext cx="3038" cy="530"/>
                <a:chOff x="22692" y="35958"/>
                <a:chExt cx="3038" cy="530"/>
              </a:xfrm>
            </p:grpSpPr>
            <p:cxnSp>
              <p:nvCxnSpPr>
                <p:cNvPr id="589" name="直接箭头连接符 588"/>
                <p:cNvCxnSpPr/>
                <p:nvPr/>
              </p:nvCxnSpPr>
              <p:spPr>
                <a:xfrm flipV="1">
                  <a:off x="22692" y="36220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8DC264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90" name="文本框 589"/>
                <p:cNvSpPr txBox="1"/>
                <p:nvPr/>
              </p:nvSpPr>
              <p:spPr>
                <a:xfrm>
                  <a:off x="23486" y="35958"/>
                  <a:ext cx="224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</a:p>
              </p:txBody>
            </p:sp>
          </p:grpSp>
          <p:grpSp>
            <p:nvGrpSpPr>
              <p:cNvPr id="591" name="组合 590"/>
              <p:cNvGrpSpPr/>
              <p:nvPr/>
            </p:nvGrpSpPr>
            <p:grpSpPr>
              <a:xfrm>
                <a:off x="30647" y="35387"/>
                <a:ext cx="5934" cy="531"/>
                <a:chOff x="26373" y="35387"/>
                <a:chExt cx="5934" cy="531"/>
              </a:xfrm>
            </p:grpSpPr>
            <p:sp>
              <p:nvSpPr>
                <p:cNvPr id="592" name="圆角矩形 591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A681D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SDFU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3" name="文本框 592"/>
                <p:cNvSpPr txBox="1"/>
                <p:nvPr/>
              </p:nvSpPr>
              <p:spPr>
                <a:xfrm>
                  <a:off x="27607" y="35387"/>
                  <a:ext cx="470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Spectrum dynamic focusing Unit</a:t>
                  </a:r>
                </a:p>
              </p:txBody>
            </p:sp>
          </p:grpSp>
          <p:grpSp>
            <p:nvGrpSpPr>
              <p:cNvPr id="594" name="组合 593"/>
              <p:cNvGrpSpPr/>
              <p:nvPr/>
            </p:nvGrpSpPr>
            <p:grpSpPr>
              <a:xfrm>
                <a:off x="23016" y="36010"/>
                <a:ext cx="6629" cy="531"/>
                <a:chOff x="26373" y="36010"/>
                <a:chExt cx="6629" cy="531"/>
              </a:xfrm>
            </p:grpSpPr>
            <p:sp>
              <p:nvSpPr>
                <p:cNvPr id="595" name="圆角矩形 594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26373" y="36061"/>
                  <a:ext cx="1185" cy="428"/>
                </a:xfrm>
                <a:prstGeom prst="roundRect">
                  <a:avLst/>
                </a:prstGeom>
                <a:solidFill>
                  <a:srgbClr val="A9E9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CSFU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6" name="文本框 595"/>
                <p:cNvSpPr txBox="1"/>
                <p:nvPr/>
              </p:nvSpPr>
              <p:spPr>
                <a:xfrm>
                  <a:off x="27622" y="36010"/>
                  <a:ext cx="538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Scope Fusion Unit </a:t>
                  </a:r>
                </a:p>
              </p:txBody>
            </p:sp>
          </p:grpSp>
          <p:grpSp>
            <p:nvGrpSpPr>
              <p:cNvPr id="597" name="组合 596"/>
              <p:cNvGrpSpPr/>
              <p:nvPr/>
            </p:nvGrpSpPr>
            <p:grpSpPr>
              <a:xfrm>
                <a:off x="29635" y="36010"/>
                <a:ext cx="7538" cy="531"/>
                <a:chOff x="26373" y="35388"/>
                <a:chExt cx="7538" cy="531"/>
              </a:xfrm>
            </p:grpSpPr>
            <p:sp>
              <p:nvSpPr>
                <p:cNvPr id="598" name="圆角矩形 597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F5B7B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CMFFU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9" name="文本框 598"/>
                <p:cNvSpPr txBox="1"/>
                <p:nvPr/>
              </p:nvSpPr>
              <p:spPr>
                <a:xfrm>
                  <a:off x="27607" y="35388"/>
                  <a:ext cx="630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Multi-Scale Feature Fusion Unit</a:t>
                  </a:r>
                </a:p>
              </p:txBody>
            </p:sp>
          </p:grpSp>
        </p:grpSp>
        <p:cxnSp>
          <p:nvCxnSpPr>
            <p:cNvPr id="600" name="直接箭头连接符 599"/>
            <p:cNvCxnSpPr>
              <a:stCxn id="28" idx="3"/>
              <a:endCxn id="26" idx="1"/>
            </p:cNvCxnSpPr>
            <p:nvPr/>
          </p:nvCxnSpPr>
          <p:spPr>
            <a:xfrm>
              <a:off x="25443" y="27541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/>
            <p:nvPr/>
          </p:nvCxnSpPr>
          <p:spPr>
            <a:xfrm>
              <a:off x="32561" y="27541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2" name="圆角矩形 601"/>
            <p:cNvSpPr/>
            <p:nvPr/>
          </p:nvSpPr>
          <p:spPr>
            <a:xfrm>
              <a:off x="28041" y="23697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</a:p>
          </p:txBody>
        </p:sp>
        <p:sp>
          <p:nvSpPr>
            <p:cNvPr id="603" name="圆角矩形 602"/>
            <p:cNvSpPr/>
            <p:nvPr/>
          </p:nvSpPr>
          <p:spPr>
            <a:xfrm>
              <a:off x="37198" y="22984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</a:p>
          </p:txBody>
        </p:sp>
        <p:cxnSp>
          <p:nvCxnSpPr>
            <p:cNvPr id="604" name="曲线连接符 603"/>
            <p:cNvCxnSpPr>
              <a:endCxn id="602" idx="2"/>
            </p:cNvCxnSpPr>
            <p:nvPr/>
          </p:nvCxnSpPr>
          <p:spPr>
            <a:xfrm flipV="1">
              <a:off x="23000" y="25708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5" name="曲线连接符 604"/>
            <p:cNvCxnSpPr>
              <a:endCxn id="602" idx="2"/>
            </p:cNvCxnSpPr>
            <p:nvPr/>
          </p:nvCxnSpPr>
          <p:spPr>
            <a:xfrm rot="10800000">
              <a:off x="29860" y="25708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6" name="直接箭头连接符 605"/>
            <p:cNvCxnSpPr/>
            <p:nvPr/>
          </p:nvCxnSpPr>
          <p:spPr>
            <a:xfrm>
              <a:off x="25489" y="25094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7" name="直接箭头连接符 606"/>
            <p:cNvCxnSpPr/>
            <p:nvPr/>
          </p:nvCxnSpPr>
          <p:spPr>
            <a:xfrm>
              <a:off x="22321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/>
            <p:nvPr/>
          </p:nvCxnSpPr>
          <p:spPr>
            <a:xfrm flipV="1">
              <a:off x="18939" y="24401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/>
            <p:nvPr/>
          </p:nvCxnSpPr>
          <p:spPr>
            <a:xfrm>
              <a:off x="22335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/>
            <p:nvPr/>
          </p:nvCxnSpPr>
          <p:spPr>
            <a:xfrm>
              <a:off x="22335" y="23369"/>
              <a:ext cx="14818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1" name="圆角矩形 610"/>
            <p:cNvSpPr/>
            <p:nvPr/>
          </p:nvSpPr>
          <p:spPr>
            <a:xfrm>
              <a:off x="3402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</a:p>
          </p:txBody>
        </p:sp>
        <p:cxnSp>
          <p:nvCxnSpPr>
            <p:cNvPr id="613" name="直接箭头连接符 612"/>
            <p:cNvCxnSpPr/>
            <p:nvPr/>
          </p:nvCxnSpPr>
          <p:spPr>
            <a:xfrm>
              <a:off x="31681" y="25094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/>
            <p:nvPr/>
          </p:nvCxnSpPr>
          <p:spPr>
            <a:xfrm>
              <a:off x="36102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/>
            <p:nvPr/>
          </p:nvCxnSpPr>
          <p:spPr>
            <a:xfrm>
              <a:off x="36109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16" name="组合 615"/>
            <p:cNvGrpSpPr/>
            <p:nvPr/>
          </p:nvGrpSpPr>
          <p:grpSpPr>
            <a:xfrm>
              <a:off x="15624" y="24839"/>
              <a:ext cx="6710" cy="5198"/>
              <a:chOff x="15624" y="24839"/>
              <a:chExt cx="6710" cy="5198"/>
            </a:xfrm>
          </p:grpSpPr>
          <p:pic>
            <p:nvPicPr>
              <p:cNvPr id="617" name="图片 616" descr="noisy_speech"/>
              <p:cNvPicPr>
                <a:picLocks noChangeAspect="1"/>
              </p:cNvPicPr>
              <p:nvPr/>
            </p:nvPicPr>
            <p:blipFill>
              <a:blip r:embed="rId261"/>
              <a:srcRect l="12500" t="11788" r="9826" b="12118"/>
              <a:stretch>
                <a:fillRect/>
              </a:stretch>
            </p:blipFill>
            <p:spPr>
              <a:xfrm>
                <a:off x="15624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618" name="文本框 617"/>
              <p:cNvSpPr txBox="1"/>
              <p:nvPr/>
            </p:nvSpPr>
            <p:spPr>
              <a:xfrm>
                <a:off x="17482" y="29313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</a:p>
            </p:txBody>
          </p:sp>
        </p:grpSp>
        <p:grpSp>
          <p:nvGrpSpPr>
            <p:cNvPr id="619" name="组合 618"/>
            <p:cNvGrpSpPr/>
            <p:nvPr/>
          </p:nvGrpSpPr>
          <p:grpSpPr>
            <a:xfrm>
              <a:off x="15645" y="29954"/>
              <a:ext cx="6785" cy="6722"/>
              <a:chOff x="15645" y="29954"/>
              <a:chExt cx="6785" cy="6722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621" name="图片 620" descr="noisy (1)"/>
                <p:cNvPicPr>
                  <a:picLocks noChangeAspect="1"/>
                </p:cNvPicPr>
                <p:nvPr/>
              </p:nvPicPr>
              <p:blipFill>
                <a:blip r:embed="rId262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622" name="文本框 621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</a:p>
              </p:txBody>
            </p:sp>
          </p:grpSp>
          <p:grpSp>
            <p:nvGrpSpPr>
              <p:cNvPr id="623" name="组合 622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624" name="任意多边形 623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6" name="组合 625"/>
            <p:cNvGrpSpPr/>
            <p:nvPr/>
          </p:nvGrpSpPr>
          <p:grpSpPr>
            <a:xfrm>
              <a:off x="37198" y="29956"/>
              <a:ext cx="7105" cy="6745"/>
              <a:chOff x="15589" y="29954"/>
              <a:chExt cx="7105" cy="6745"/>
            </a:xfrm>
          </p:grpSpPr>
          <p:sp>
            <p:nvSpPr>
              <p:cNvPr id="627" name="文本框 626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</a:p>
            </p:txBody>
          </p:sp>
          <p:grpSp>
            <p:nvGrpSpPr>
              <p:cNvPr id="628" name="组合 627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629" name="任意多边形 628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1" name="组合 630"/>
            <p:cNvGrpSpPr/>
            <p:nvPr/>
          </p:nvGrpSpPr>
          <p:grpSpPr>
            <a:xfrm>
              <a:off x="37179" y="24877"/>
              <a:ext cx="6821" cy="5179"/>
              <a:chOff x="37179" y="24877"/>
              <a:chExt cx="6821" cy="5179"/>
            </a:xfrm>
          </p:grpSpPr>
          <p:pic>
            <p:nvPicPr>
              <p:cNvPr id="632" name="图片 631" descr="denoised_speech"/>
              <p:cNvPicPr>
                <a:picLocks noChangeAspect="1"/>
              </p:cNvPicPr>
              <p:nvPr/>
            </p:nvPicPr>
            <p:blipFill>
              <a:blip r:embed="rId263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633" name="文本框 632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34" name="圆角矩形 633"/>
            <p:cNvSpPr/>
            <p:nvPr>
              <p:custDataLst>
                <p:tags r:id="rId129"/>
              </p:custDataLst>
            </p:nvPr>
          </p:nvSpPr>
          <p:spPr>
            <a:xfrm>
              <a:off x="34044" y="26511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</a:p>
          </p:txBody>
        </p:sp>
        <p:cxnSp>
          <p:nvCxnSpPr>
            <p:cNvPr id="635" name="直接连接符 634"/>
            <p:cNvCxnSpPr>
              <a:endCxn id="117" idx="0"/>
            </p:cNvCxnSpPr>
            <p:nvPr/>
          </p:nvCxnSpPr>
          <p:spPr>
            <a:xfrm>
              <a:off x="32560" y="27526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/>
            <p:nvPr/>
          </p:nvCxnSpPr>
          <p:spPr>
            <a:xfrm>
              <a:off x="24400" y="26766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/>
            <p:nvPr/>
          </p:nvCxnSpPr>
          <p:spPr>
            <a:xfrm flipH="1" flipV="1">
              <a:off x="35054" y="27021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3" name="直接箭头连接符 662"/>
            <p:cNvCxnSpPr>
              <a:stCxn id="634" idx="0"/>
              <a:endCxn id="611" idx="2"/>
            </p:cNvCxnSpPr>
            <p:nvPr/>
          </p:nvCxnSpPr>
          <p:spPr>
            <a:xfrm flipV="1">
              <a:off x="35054" y="25708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8" name="直接箭头连接符 717"/>
            <p:cNvCxnSpPr>
              <a:endCxn id="28" idx="0"/>
            </p:cNvCxnSpPr>
            <p:nvPr/>
          </p:nvCxnSpPr>
          <p:spPr>
            <a:xfrm>
              <a:off x="24423" y="25725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578340" y="13925550"/>
            <a:ext cx="18976340" cy="9276080"/>
            <a:chOff x="15084" y="21930"/>
            <a:chExt cx="29884" cy="14608"/>
          </a:xfrm>
        </p:grpSpPr>
        <p:sp>
          <p:nvSpPr>
            <p:cNvPr id="6" name="圆角矩形 5"/>
            <p:cNvSpPr/>
            <p:nvPr/>
          </p:nvSpPr>
          <p:spPr>
            <a:xfrm>
              <a:off x="28041" y="21930"/>
              <a:ext cx="3640" cy="2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22131" y="25590"/>
              <a:ext cx="15422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denoised (1)"/>
            <p:cNvPicPr>
              <a:picLocks noChangeAspect="1"/>
            </p:cNvPicPr>
            <p:nvPr/>
          </p:nvPicPr>
          <p:blipFill>
            <a:blip r:embed="rId260"/>
            <a:srcRect l="12493" t="12350" r="25611" b="12164"/>
            <a:stretch>
              <a:fillRect/>
            </a:stretch>
          </p:blipFill>
          <p:spPr>
            <a:xfrm>
              <a:off x="37838" y="30105"/>
              <a:ext cx="6693" cy="4898"/>
            </a:xfrm>
            <a:prstGeom prst="rect">
              <a:avLst/>
            </a:prstGeom>
          </p:spPr>
        </p:pic>
        <p:sp>
          <p:nvSpPr>
            <p:cNvPr id="129" name="圆角矩形 128"/>
            <p:cNvSpPr/>
            <p:nvPr>
              <p:custDataLst>
                <p:tags r:id="rId1"/>
              </p:custDataLst>
            </p:nvPr>
          </p:nvSpPr>
          <p:spPr>
            <a:xfrm>
              <a:off x="25863" y="2653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189" name="圆角矩形 188"/>
            <p:cNvSpPr/>
            <p:nvPr>
              <p:custDataLst>
                <p:tags r:id="rId2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3" name="圆角矩形 192"/>
            <p:cNvSpPr/>
            <p:nvPr>
              <p:custDataLst>
                <p:tags r:id="rId3"/>
              </p:custDataLst>
            </p:nvPr>
          </p:nvSpPr>
          <p:spPr>
            <a:xfrm>
              <a:off x="23423" y="26529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</a:p>
          </p:txBody>
        </p:sp>
        <p:sp>
          <p:nvSpPr>
            <p:cNvPr id="208" name="圆角矩形 207"/>
            <p:cNvSpPr/>
            <p:nvPr>
              <p:custDataLst>
                <p:tags r:id="rId4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20" name="圆角矩形 219"/>
            <p:cNvSpPr/>
            <p:nvPr>
              <p:custDataLst>
                <p:tags r:id="rId5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28" name="圆角矩形 227"/>
            <p:cNvSpPr/>
            <p:nvPr>
              <p:custDataLst>
                <p:tags r:id="rId6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37" name="圆角矩形 236"/>
            <p:cNvSpPr/>
            <p:nvPr>
              <p:custDataLst>
                <p:tags r:id="rId7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8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</a:p>
          </p:txBody>
        </p:sp>
        <p:sp>
          <p:nvSpPr>
            <p:cNvPr id="291" name="圆角矩形 290"/>
            <p:cNvSpPr/>
            <p:nvPr>
              <p:custDataLst>
                <p:tags r:id="rId9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10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94" name="圆角矩形 293"/>
            <p:cNvSpPr/>
            <p:nvPr>
              <p:custDataLst>
                <p:tags r:id="rId11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12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13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22645" y="27389"/>
              <a:ext cx="3175" cy="3230"/>
              <a:chOff x="21649" y="25927"/>
              <a:chExt cx="3175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6" name="组合 745"/>
            <p:cNvGrpSpPr/>
            <p:nvPr/>
          </p:nvGrpSpPr>
          <p:grpSpPr>
            <a:xfrm>
              <a:off x="22639" y="31142"/>
              <a:ext cx="3224" cy="3354"/>
              <a:chOff x="21648" y="29895"/>
              <a:chExt cx="3224" cy="3354"/>
            </a:xfrm>
          </p:grpSpPr>
          <p:sp>
            <p:nvSpPr>
              <p:cNvPr id="374" name="圆角矩形 373"/>
              <p:cNvSpPr/>
              <p:nvPr>
                <p:custDataLst>
                  <p:tags r:id="rId108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文本框 384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89" name="圆角矩形 388"/>
            <p:cNvSpPr/>
            <p:nvPr>
              <p:custDataLst>
                <p:tags r:id="rId14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390" name="圆角矩形 389"/>
            <p:cNvSpPr/>
            <p:nvPr>
              <p:custDataLst>
                <p:tags r:id="rId15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391" name="圆角矩形 390"/>
            <p:cNvSpPr/>
            <p:nvPr>
              <p:custDataLst>
                <p:tags r:id="rId16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grpSp>
          <p:nvGrpSpPr>
            <p:cNvPr id="748" name="组合 747"/>
            <p:cNvGrpSpPr/>
            <p:nvPr/>
          </p:nvGrpSpPr>
          <p:grpSpPr>
            <a:xfrm>
              <a:off x="34056" y="27388"/>
              <a:ext cx="3073" cy="3231"/>
              <a:chOff x="35496" y="25854"/>
              <a:chExt cx="3073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>
              <a:off x="34058" y="31117"/>
              <a:ext cx="3234" cy="3356"/>
              <a:chOff x="35331" y="30706"/>
              <a:chExt cx="3234" cy="3356"/>
            </a:xfrm>
          </p:grpSpPr>
          <p:sp>
            <p:nvSpPr>
              <p:cNvPr id="450" name="圆角矩形 44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17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463" name="圆角矩形 462"/>
            <p:cNvSpPr/>
            <p:nvPr>
              <p:custDataLst>
                <p:tags r:id="rId18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464" name="圆角矩形 463"/>
            <p:cNvSpPr/>
            <p:nvPr>
              <p:custDataLst>
                <p:tags r:id="rId19"/>
              </p:custDataLst>
            </p:nvPr>
          </p:nvSpPr>
          <p:spPr>
            <a:xfrm>
              <a:off x="34029" y="2652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grpSp>
          <p:nvGrpSpPr>
            <p:cNvPr id="519" name="组合 518"/>
            <p:cNvGrpSpPr/>
            <p:nvPr/>
          </p:nvGrpSpPr>
          <p:grpSpPr>
            <a:xfrm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10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10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10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10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9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9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9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9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8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8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8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7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7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7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6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6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6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5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5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5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4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4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4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3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3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3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3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</p:cNvCxnSpPr>
            <p:nvPr/>
          </p:nvCxnSpPr>
          <p:spPr>
            <a:xfrm flipH="1">
              <a:off x="26819" y="27049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圆角矩形 748"/>
            <p:cNvSpPr/>
            <p:nvPr/>
          </p:nvSpPr>
          <p:spPr>
            <a:xfrm>
              <a:off x="15084" y="22227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</a:p>
          </p:txBody>
        </p:sp>
        <p:sp>
          <p:nvSpPr>
            <p:cNvPr id="752" name="圆角矩形 751"/>
            <p:cNvSpPr/>
            <p:nvPr/>
          </p:nvSpPr>
          <p:spPr>
            <a:xfrm>
              <a:off x="2340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</a:p>
          </p:txBody>
        </p:sp>
        <p:sp>
          <p:nvSpPr>
            <p:cNvPr id="762" name="矩形 761"/>
            <p:cNvSpPr/>
            <p:nvPr>
              <p:custDataLst>
                <p:tags r:id="rId20"/>
              </p:custDataLst>
            </p:nvPr>
          </p:nvSpPr>
          <p:spPr>
            <a:xfrm>
              <a:off x="22131" y="35051"/>
              <a:ext cx="15422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>
              <a:off x="22376" y="35131"/>
              <a:ext cx="2760" cy="530"/>
              <a:chOff x="22700" y="35336"/>
              <a:chExt cx="2760" cy="530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1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>
              <a:off x="22375" y="35840"/>
              <a:ext cx="3038" cy="530"/>
              <a:chOff x="22692" y="35958"/>
              <a:chExt cx="3038" cy="530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22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>
              <a:off x="31846" y="35165"/>
              <a:ext cx="5885" cy="531"/>
              <a:chOff x="26795" y="35387"/>
              <a:chExt cx="5885" cy="531"/>
            </a:xfrm>
          </p:grpSpPr>
          <p:sp>
            <p:nvSpPr>
              <p:cNvPr id="767" name="圆角矩形 76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6795" y="35456"/>
                <a:ext cx="1185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7980" y="35387"/>
                <a:ext cx="47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Spectrum dynamic focusing Unit</a:t>
                </a: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>
              <a:off x="25443" y="35839"/>
              <a:ext cx="6629" cy="531"/>
              <a:chOff x="26373" y="36010"/>
              <a:chExt cx="6629" cy="531"/>
            </a:xfrm>
          </p:grpSpPr>
          <p:sp>
            <p:nvSpPr>
              <p:cNvPr id="769" name="圆角矩形 768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CSFU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Scope Fusion Unit</a:t>
                </a: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>
              <a:off x="30668" y="35837"/>
              <a:ext cx="7538" cy="531"/>
              <a:chOff x="26373" y="35388"/>
              <a:chExt cx="7538" cy="531"/>
            </a:xfrm>
          </p:grpSpPr>
          <p:sp>
            <p:nvSpPr>
              <p:cNvPr id="776" name="圆角矩形 775"/>
              <p:cNvSpPr/>
              <p:nvPr>
                <p:custDataLst>
                  <p:tags r:id="rId23"/>
                </p:custDataLst>
              </p:nvPr>
            </p:nvSpPr>
            <p:spPr>
              <a:xfrm>
                <a:off x="26373" y="35439"/>
                <a:ext cx="1185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CMFFU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7607" y="35388"/>
                <a:ext cx="63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Feature Fusion Unit</a:t>
                </a:r>
              </a:p>
            </p:txBody>
          </p:sp>
        </p:grpSp>
        <p:cxnSp>
          <p:nvCxnSpPr>
            <p:cNvPr id="778" name="直接箭头连接符 777"/>
            <p:cNvCxnSpPr>
              <a:stCxn id="193" idx="3"/>
              <a:endCxn id="129" idx="1"/>
            </p:cNvCxnSpPr>
            <p:nvPr/>
          </p:nvCxnSpPr>
          <p:spPr>
            <a:xfrm>
              <a:off x="25443" y="26784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32561" y="26784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2" name="圆角矩形 781"/>
            <p:cNvSpPr/>
            <p:nvPr/>
          </p:nvSpPr>
          <p:spPr>
            <a:xfrm>
              <a:off x="28041" y="22940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</a:p>
          </p:txBody>
        </p:sp>
        <p:sp>
          <p:nvSpPr>
            <p:cNvPr id="786" name="圆角矩形 785"/>
            <p:cNvSpPr/>
            <p:nvPr/>
          </p:nvSpPr>
          <p:spPr>
            <a:xfrm>
              <a:off x="37888" y="22227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</a:p>
          </p:txBody>
        </p:sp>
        <p:cxnSp>
          <p:nvCxnSpPr>
            <p:cNvPr id="794" name="曲线连接符 793"/>
            <p:cNvCxnSpPr>
              <a:endCxn id="782" idx="2"/>
            </p:cNvCxnSpPr>
            <p:nvPr/>
          </p:nvCxnSpPr>
          <p:spPr>
            <a:xfrm flipV="1">
              <a:off x="23000" y="24951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9" name="曲线连接符 798"/>
            <p:cNvCxnSpPr>
              <a:endCxn id="782" idx="2"/>
            </p:cNvCxnSpPr>
            <p:nvPr/>
          </p:nvCxnSpPr>
          <p:spPr>
            <a:xfrm rot="10800000">
              <a:off x="29860" y="24951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489" y="24337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1761" y="24337"/>
              <a:ext cx="1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8398" y="23644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1799" y="23317"/>
              <a:ext cx="1613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1790" y="22612"/>
              <a:ext cx="1606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3402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31681" y="24337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6102" y="24337"/>
              <a:ext cx="1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109" y="23317"/>
              <a:ext cx="1744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15091" y="24082"/>
              <a:ext cx="6711" cy="5128"/>
              <a:chOff x="15091" y="24839"/>
              <a:chExt cx="6711" cy="5128"/>
            </a:xfrm>
          </p:grpSpPr>
          <p:pic>
            <p:nvPicPr>
              <p:cNvPr id="750" name="图片 749" descr="noisy_speech"/>
              <p:cNvPicPr>
                <a:picLocks noChangeAspect="1"/>
              </p:cNvPicPr>
              <p:nvPr/>
            </p:nvPicPr>
            <p:blipFill>
              <a:blip r:embed="rId261"/>
              <a:srcRect l="12500" t="11788" r="9826" b="12118"/>
              <a:stretch>
                <a:fillRect/>
              </a:stretch>
            </p:blipFill>
            <p:spPr>
              <a:xfrm>
                <a:off x="15091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6991" y="29242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5084" y="29203"/>
              <a:ext cx="6785" cy="6722"/>
              <a:chOff x="15645" y="29954"/>
              <a:chExt cx="6785" cy="672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4" name="图片 3" descr="noisy (1)"/>
                <p:cNvPicPr>
                  <a:picLocks noChangeAspect="1"/>
                </p:cNvPicPr>
                <p:nvPr/>
              </p:nvPicPr>
              <p:blipFill>
                <a:blip r:embed="rId262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111" name="文本框 110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7863" y="29092"/>
              <a:ext cx="7105" cy="6745"/>
              <a:chOff x="15589" y="29954"/>
              <a:chExt cx="7105" cy="6745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2" name="组合 201"/>
            <p:cNvGrpSpPr/>
            <p:nvPr/>
          </p:nvGrpSpPr>
          <p:grpSpPr>
            <a:xfrm>
              <a:off x="37863" y="24042"/>
              <a:ext cx="6821" cy="5179"/>
              <a:chOff x="37179" y="24877"/>
              <a:chExt cx="6821" cy="5179"/>
            </a:xfrm>
          </p:grpSpPr>
          <p:pic>
            <p:nvPicPr>
              <p:cNvPr id="751" name="图片 750" descr="denoised_speech"/>
              <p:cNvPicPr>
                <a:picLocks noChangeAspect="1"/>
              </p:cNvPicPr>
              <p:nvPr/>
            </p:nvPicPr>
            <p:blipFill>
              <a:blip r:embed="rId263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21"/>
              </p:custDataLst>
            </p:nvPr>
          </p:nvSpPr>
          <p:spPr>
            <a:xfrm>
              <a:off x="34044" y="2575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</a:p>
          </p:txBody>
        </p:sp>
        <p:cxnSp>
          <p:nvCxnSpPr>
            <p:cNvPr id="207" name="直接连接符 206"/>
            <p:cNvCxnSpPr>
              <a:endCxn id="301" idx="0"/>
            </p:cNvCxnSpPr>
            <p:nvPr/>
          </p:nvCxnSpPr>
          <p:spPr>
            <a:xfrm>
              <a:off x="32560" y="26769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4400" y="26009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 flipV="1">
              <a:off x="35054" y="26264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06" idx="0"/>
              <a:endCxn id="81" idx="2"/>
            </p:cNvCxnSpPr>
            <p:nvPr/>
          </p:nvCxnSpPr>
          <p:spPr>
            <a:xfrm flipV="1">
              <a:off x="35054" y="24951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193" idx="0"/>
            </p:cNvCxnSpPr>
            <p:nvPr/>
          </p:nvCxnSpPr>
          <p:spPr>
            <a:xfrm>
              <a:off x="24423" y="24968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5137" y="35165"/>
              <a:ext cx="6629" cy="531"/>
              <a:chOff x="26373" y="36010"/>
              <a:chExt cx="6629" cy="531"/>
            </a:xfrm>
          </p:grpSpPr>
          <p:sp>
            <p:nvSpPr>
              <p:cNvPr id="3" name="圆角矩形 2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attention Module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7E2DB49-9833-9885-4EF3-215F0081A560}"/>
              </a:ext>
            </a:extLst>
          </p:cNvPr>
          <p:cNvCxnSpPr>
            <a:cxnSpLocks/>
          </p:cNvCxnSpPr>
          <p:nvPr/>
        </p:nvCxnSpPr>
        <p:spPr>
          <a:xfrm rot="5400000">
            <a:off x="29823484" y="9431241"/>
            <a:ext cx="3418693" cy="0"/>
          </a:xfrm>
          <a:prstGeom prst="straightConnector1">
            <a:avLst/>
          </a:prstGeom>
          <a:ln w="7620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11" name="组合 710">
            <a:extLst>
              <a:ext uri="{FF2B5EF4-FFF2-40B4-BE49-F238E27FC236}">
                <a16:creationId xmlns:a16="http://schemas.microsoft.com/office/drawing/2014/main" id="{FC299CC7-F17A-DC12-9F90-28C7003FBEBC}"/>
              </a:ext>
            </a:extLst>
          </p:cNvPr>
          <p:cNvGrpSpPr/>
          <p:nvPr/>
        </p:nvGrpSpPr>
        <p:grpSpPr>
          <a:xfrm>
            <a:off x="5121591" y="10373672"/>
            <a:ext cx="21838460" cy="13219842"/>
            <a:chOff x="7215861" y="11871802"/>
            <a:chExt cx="21838460" cy="13219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圆角矩形 781"/>
                <p:cNvSpPr/>
                <p:nvPr/>
              </p:nvSpPr>
              <p:spPr>
                <a:xfrm>
                  <a:off x="15531584" y="11871802"/>
                  <a:ext cx="5373416" cy="292175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已训练降噪网络</a:t>
                  </a:r>
                  <a:endParaRPr lang="en-US" altLang="zh-CN" sz="4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4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DMFNet</a:t>
                  </a:r>
                  <a:r>
                    <a:rPr lang="zh-CN" altLang="zh-CN" sz="4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altLang="zh-CN" sz="5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82" name="圆角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1584" y="11871802"/>
                  <a:ext cx="5373416" cy="292175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1E2BDBAF-05AA-4A80-6734-2BB0C322218A}"/>
                </a:ext>
              </a:extLst>
            </p:cNvPr>
            <p:cNvGrpSpPr/>
            <p:nvPr/>
          </p:nvGrpSpPr>
          <p:grpSpPr>
            <a:xfrm>
              <a:off x="7385828" y="11921575"/>
              <a:ext cx="4274820" cy="3444972"/>
              <a:chOff x="8650871" y="21675175"/>
              <a:chExt cx="4274820" cy="344497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8904843" y="24596927"/>
                <a:ext cx="3877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输入的原始音频信号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pic>
            <p:nvPicPr>
              <p:cNvPr id="9" name="图片 8" descr="noisy_wav"/>
              <p:cNvPicPr>
                <a:picLocks noChangeAspect="1"/>
              </p:cNvPicPr>
              <p:nvPr/>
            </p:nvPicPr>
            <p:blipFill>
              <a:blip r:embed="rId4"/>
              <a:srcRect l="12419" t="12135" r="9664" b="12101"/>
              <a:stretch>
                <a:fillRect/>
              </a:stretch>
            </p:blipFill>
            <p:spPr>
              <a:xfrm>
                <a:off x="8650871" y="21675175"/>
                <a:ext cx="4274820" cy="2771140"/>
              </a:xfrm>
              <a:prstGeom prst="rect">
                <a:avLst/>
              </a:prstGeom>
            </p:spPr>
          </p:pic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71C94F6-AA7D-216C-ADD6-241E6939C447}"/>
                </a:ext>
              </a:extLst>
            </p:cNvPr>
            <p:cNvGrpSpPr/>
            <p:nvPr/>
          </p:nvGrpSpPr>
          <p:grpSpPr>
            <a:xfrm>
              <a:off x="24549990" y="11971023"/>
              <a:ext cx="4272915" cy="3430926"/>
              <a:chOff x="16755110" y="6214745"/>
              <a:chExt cx="4272915" cy="3430926"/>
            </a:xfrm>
          </p:grpSpPr>
          <p:pic>
            <p:nvPicPr>
              <p:cNvPr id="13" name="图片 12" descr="denoised_wav"/>
              <p:cNvPicPr>
                <a:picLocks noChangeAspect="1"/>
              </p:cNvPicPr>
              <p:nvPr/>
            </p:nvPicPr>
            <p:blipFill>
              <a:blip r:embed="rId5"/>
              <a:srcRect l="12488" t="12118" r="9630" b="12118"/>
              <a:stretch>
                <a:fillRect/>
              </a:stretch>
            </p:blipFill>
            <p:spPr>
              <a:xfrm>
                <a:off x="16755110" y="6214745"/>
                <a:ext cx="4272915" cy="2771140"/>
              </a:xfrm>
              <a:prstGeom prst="rect">
                <a:avLst/>
              </a:prstGeom>
            </p:spPr>
          </p:pic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55B66D2-C8A1-C8E1-FB78-FBA4803FC210}"/>
                  </a:ext>
                </a:extLst>
              </p:cNvPr>
              <p:cNvSpPr txBox="1"/>
              <p:nvPr/>
            </p:nvSpPr>
            <p:spPr>
              <a:xfrm>
                <a:off x="17350580" y="9122451"/>
                <a:ext cx="3081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降噪后的音频信号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805A0DCB-E42C-2815-1639-01686C8F547E}"/>
                </a:ext>
              </a:extLst>
            </p:cNvPr>
            <p:cNvCxnSpPr>
              <a:cxnSpLocks/>
              <a:stCxn id="9" idx="3"/>
              <a:endCxn id="782" idx="1"/>
            </p:cNvCxnSpPr>
            <p:nvPr/>
          </p:nvCxnSpPr>
          <p:spPr>
            <a:xfrm>
              <a:off x="11660648" y="13307145"/>
              <a:ext cx="3870936" cy="25533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A39506D-37A1-F268-D8C0-85304339F671}"/>
                </a:ext>
              </a:extLst>
            </p:cNvPr>
            <p:cNvCxnSpPr>
              <a:cxnSpLocks/>
              <a:stCxn id="782" idx="3"/>
              <a:endCxn id="13" idx="1"/>
            </p:cNvCxnSpPr>
            <p:nvPr/>
          </p:nvCxnSpPr>
          <p:spPr>
            <a:xfrm>
              <a:off x="20905000" y="13332678"/>
              <a:ext cx="3644990" cy="23915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2A4BA4DF-704D-1A51-67D5-1C2B917E7130}"/>
                </a:ext>
              </a:extLst>
            </p:cNvPr>
            <p:cNvGrpSpPr/>
            <p:nvPr/>
          </p:nvGrpSpPr>
          <p:grpSpPr>
            <a:xfrm>
              <a:off x="7215861" y="15455604"/>
              <a:ext cx="21838460" cy="9636040"/>
              <a:chOff x="7462416" y="15488426"/>
              <a:chExt cx="21838460" cy="9636040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E67A69F-81C8-1BA8-A139-1816FE6CB692}"/>
                  </a:ext>
                </a:extLst>
              </p:cNvPr>
              <p:cNvSpPr/>
              <p:nvPr/>
            </p:nvSpPr>
            <p:spPr>
              <a:xfrm>
                <a:off x="7462416" y="15861524"/>
                <a:ext cx="21838460" cy="926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E2B5EF2-E2C1-3001-7A2A-BD71BC2753F2}"/>
                  </a:ext>
                </a:extLst>
              </p:cNvPr>
              <p:cNvGrpSpPr/>
              <p:nvPr/>
            </p:nvGrpSpPr>
            <p:grpSpPr>
              <a:xfrm>
                <a:off x="7886355" y="19462727"/>
                <a:ext cx="3877182" cy="1778635"/>
                <a:chOff x="17674590" y="20676870"/>
                <a:chExt cx="4258945" cy="2966085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49" name="圆角矩形 748"/>
                <p:cNvSpPr/>
                <p:nvPr/>
              </p:nvSpPr>
              <p:spPr>
                <a:xfrm>
                  <a:off x="17674590" y="20676870"/>
                  <a:ext cx="4258945" cy="29660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7EB0877C-4E5E-158A-CF23-1384F48BC2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sz="3600" b="1" dirty="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Times New Roman" panose="02020603050405020304" charset="0"/>
                        </a:rPr>
                        <a:t>子采样器</a:t>
                      </a:r>
                      <a:endParaRPr lang="en-US" altLang="zh-CN" sz="3600" b="1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sz="3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6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zh-CN" altLang="en-US" sz="3600" dirty="0"/>
                    </a:p>
                  </p:txBody>
                </p:sp>
              </mc:Choice>
              <mc:Fallback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7EB0877C-4E5E-158A-CF23-1384F48BC2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15126" b="-554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50F58D62-FF11-966F-006C-F09337EF3772}"/>
                  </a:ext>
                </a:extLst>
              </p:cNvPr>
              <p:cNvSpPr txBox="1"/>
              <p:nvPr/>
            </p:nvSpPr>
            <p:spPr>
              <a:xfrm>
                <a:off x="7632383" y="16012136"/>
                <a:ext cx="146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Times New Roman" panose="02020603050405020304" charset="0"/>
                    <a:cs typeface="Times New Roman" panose="02020603050405020304" charset="0"/>
                  </a:rPr>
                  <a:t>训练阶段</a:t>
                </a:r>
                <a:endParaRPr lang="en-US" altLang="zh-CN" sz="1600" b="1" dirty="0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" name="连接符: 曲线 46">
                <a:extLst>
                  <a:ext uri="{FF2B5EF4-FFF2-40B4-BE49-F238E27FC236}">
                    <a16:creationId xmlns:a16="http://schemas.microsoft.com/office/drawing/2014/main" id="{E24651CE-11AF-915E-B0E8-6532C47F1192}"/>
                  </a:ext>
                </a:extLst>
              </p:cNvPr>
              <p:cNvCxnSpPr>
                <a:stCxn id="749" idx="3"/>
                <a:endCxn id="23" idx="1"/>
              </p:cNvCxnSpPr>
              <p:nvPr/>
            </p:nvCxnSpPr>
            <p:spPr>
              <a:xfrm flipV="1">
                <a:off x="11763537" y="17854749"/>
                <a:ext cx="891270" cy="2497296"/>
              </a:xfrm>
              <a:prstGeom prst="curvedConnector3">
                <a:avLst/>
              </a:prstGeom>
              <a:ln w="38100">
                <a:solidFill>
                  <a:srgbClr val="A681D1"/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曲线 49">
                <a:extLst>
                  <a:ext uri="{FF2B5EF4-FFF2-40B4-BE49-F238E27FC236}">
                    <a16:creationId xmlns:a16="http://schemas.microsoft.com/office/drawing/2014/main" id="{46955A72-1C9D-396A-14AC-2EB5D7D9D987}"/>
                  </a:ext>
                </a:extLst>
              </p:cNvPr>
              <p:cNvCxnSpPr>
                <a:cxnSpLocks/>
                <a:stCxn id="749" idx="3"/>
                <a:endCxn id="86" idx="1"/>
              </p:cNvCxnSpPr>
              <p:nvPr/>
            </p:nvCxnSpPr>
            <p:spPr>
              <a:xfrm>
                <a:off x="11763537" y="20352045"/>
                <a:ext cx="3094527" cy="2453806"/>
              </a:xfrm>
              <a:prstGeom prst="curvedConnector3">
                <a:avLst>
                  <a:gd name="adj1" fmla="val 12448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2FF29D24-9C10-3803-893B-59F9577C845D}"/>
                  </a:ext>
                </a:extLst>
              </p:cNvPr>
              <p:cNvGrpSpPr/>
              <p:nvPr/>
            </p:nvGrpSpPr>
            <p:grpSpPr>
              <a:xfrm>
                <a:off x="12654807" y="16469179"/>
                <a:ext cx="4274820" cy="3463767"/>
                <a:chOff x="12570479" y="17385559"/>
                <a:chExt cx="4274820" cy="3463767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A8416A44-6DE4-C32A-498B-E7934FB85926}"/>
                    </a:ext>
                  </a:extLst>
                </p:cNvPr>
                <p:cNvSpPr txBox="1"/>
                <p:nvPr/>
              </p:nvSpPr>
              <p:spPr>
                <a:xfrm>
                  <a:off x="13166902" y="20326106"/>
                  <a:ext cx="308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子采样信号 </a:t>
                  </a:r>
                  <a:r>
                    <a:rPr lang="en-US" altLang="zh-CN" sz="2800" b="1" i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zh-CN" sz="2800" b="1" baseline="-25000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8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(t)</a:t>
                  </a:r>
                  <a:endParaRPr lang="en-US" altLang="zh-CN" sz="1600" b="1" dirty="0">
                    <a:ln>
                      <a:noFill/>
                    </a:ln>
                    <a:noFill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23" name="图片 22">
                  <a:extLst>
                    <a:ext uri="{FF2B5EF4-FFF2-40B4-BE49-F238E27FC236}">
                      <a16:creationId xmlns:a16="http://schemas.microsoft.com/office/drawing/2014/main" id="{8AE4B4A8-BA53-42AF-B870-7D6B158D6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36" t="12097" r="9637" b="12129"/>
                <a:stretch/>
              </p:blipFill>
              <p:spPr>
                <a:xfrm>
                  <a:off x="12570479" y="17385559"/>
                  <a:ext cx="4274820" cy="277114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圆角矩形 781">
                    <a:extLst>
                      <a:ext uri="{FF2B5EF4-FFF2-40B4-BE49-F238E27FC236}">
                        <a16:creationId xmlns:a16="http://schemas.microsoft.com/office/drawing/2014/main" id="{17DE672F-C801-CB6F-3C81-2C7583D98FDB}"/>
                      </a:ext>
                    </a:extLst>
                  </p:cNvPr>
                  <p:cNvSpPr/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4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训练中降噪网络</a:t>
                    </a:r>
                    <a:endParaRPr lang="en-US" altLang="zh-CN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altLang="zh-CN" sz="4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DMFNet</a:t>
                    </a:r>
                    <a:r>
                      <a:rPr lang="zh-CN" altLang="zh-CN" sz="4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altLang="zh-CN" sz="48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圆角矩形 781">
                    <a:extLst>
                      <a:ext uri="{FF2B5EF4-FFF2-40B4-BE49-F238E27FC236}">
                        <a16:creationId xmlns:a16="http://schemas.microsoft.com/office/drawing/2014/main" id="{17DE672F-C801-CB6F-3C81-2C7583D98F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7E83DE6-5925-8A1B-9A16-52F0E8DF2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9627" y="17870047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65854AF1-E8E7-68D5-9F2A-864776EBEF2F}"/>
                  </a:ext>
                </a:extLst>
              </p:cNvPr>
              <p:cNvGrpSpPr/>
              <p:nvPr/>
            </p:nvGrpSpPr>
            <p:grpSpPr>
              <a:xfrm>
                <a:off x="24785123" y="16428231"/>
                <a:ext cx="4295761" cy="3765235"/>
                <a:chOff x="14365803" y="17637957"/>
                <a:chExt cx="4295761" cy="376523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F2F65544-2F0C-B91F-1342-0D14F0AE5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39900" y="20572195"/>
                      <a:ext cx="4221659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输出的降噪子采样信号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b="0" i="1"/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/>
                                <m:t>𝜃</m:t>
                              </m:r>
                            </m:sub>
                          </m:sSub>
                          <m:r>
                            <a:rPr lang="en-US" altLang="zh-CN" sz="2400" b="1" i="1"/>
                            <m:t>(</m:t>
                          </m:r>
                          <m:sSub>
                            <m:sSubPr>
                              <m:ctrlPr>
                                <a:rPr lang="zh-CN" altLang="zh-CN" sz="2400" b="1" i="1"/>
                              </m:ctrlPr>
                            </m:sSubPr>
                            <m:e>
                              <m:r>
                                <a:rPr lang="en-US" altLang="zh-CN" sz="2400" b="1" i="1"/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/>
                                <m:t>𝟏</m:t>
                              </m:r>
                            </m:sub>
                          </m:sSub>
                          <m:r>
                            <a:rPr lang="en-US" altLang="zh-CN" sz="2400" b="1" i="1"/>
                            <m:t>(</m:t>
                          </m:r>
                          <m:r>
                            <a:rPr lang="en-US" altLang="zh-CN" sz="2400" b="1" i="1"/>
                            <m:t>𝒕</m:t>
                          </m:r>
                          <m:r>
                            <a:rPr lang="en-US" altLang="zh-CN" sz="2400" b="1" i="1"/>
                            <m:t>))</m:t>
                          </m:r>
                        </m:oMath>
                      </a14:m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F2F65544-2F0C-B91F-1342-0D14F0AE5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9900" y="20572195"/>
                      <a:ext cx="4221659" cy="83099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5882" b="-10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E4C327D-FD1E-A138-1113-457E1AA9B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388" t="12212" r="9304" b="11998"/>
                <a:stretch/>
              </p:blipFill>
              <p:spPr>
                <a:xfrm>
                  <a:off x="14365803" y="17637957"/>
                  <a:ext cx="4295761" cy="2771775"/>
                </a:xfrm>
                <a:prstGeom prst="rect">
                  <a:avLst/>
                </a:prstGeom>
              </p:spPr>
            </p:pic>
          </p:grpSp>
          <p:cxnSp>
            <p:nvCxnSpPr>
              <p:cNvPr id="705" name="直接箭头连接符 704">
                <a:extLst>
                  <a:ext uri="{FF2B5EF4-FFF2-40B4-BE49-F238E27FC236}">
                    <a16:creationId xmlns:a16="http://schemas.microsoft.com/office/drawing/2014/main" id="{D397E69F-40A5-92A8-6F0A-4A4BAD432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45318" y="17854749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连接符: 曲线 191">
                <a:extLst>
                  <a:ext uri="{FF2B5EF4-FFF2-40B4-BE49-F238E27FC236}">
                    <a16:creationId xmlns:a16="http://schemas.microsoft.com/office/drawing/2014/main" id="{B5AF8FAB-BC8D-E725-9ED8-144FAADF6483}"/>
                  </a:ext>
                </a:extLst>
              </p:cNvPr>
              <p:cNvCxnSpPr>
                <a:cxnSpLocks/>
                <a:stCxn id="67" idx="2"/>
                <a:endCxn id="82" idx="3"/>
              </p:cNvCxnSpPr>
              <p:nvPr/>
            </p:nvCxnSpPr>
            <p:spPr>
              <a:xfrm rot="5400000">
                <a:off x="24159813" y="19995613"/>
                <a:ext cx="2612385" cy="3008090"/>
              </a:xfrm>
              <a:prstGeom prst="curvedConnector2">
                <a:avLst/>
              </a:prstGeom>
              <a:ln w="38100">
                <a:solidFill>
                  <a:srgbClr val="A681D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47EED522-BF0C-D4AF-8DE5-37D0089CED45}"/>
                  </a:ext>
                </a:extLst>
              </p:cNvPr>
              <p:cNvGrpSpPr/>
              <p:nvPr/>
            </p:nvGrpSpPr>
            <p:grpSpPr>
              <a:xfrm>
                <a:off x="14858064" y="21420280"/>
                <a:ext cx="9103896" cy="3467302"/>
                <a:chOff x="15796914" y="22266744"/>
                <a:chExt cx="9103896" cy="3467302"/>
              </a:xfrm>
            </p:grpSpPr>
            <p:sp>
              <p:nvSpPr>
                <p:cNvPr id="82" name="圆角矩形 781">
                  <a:extLst>
                    <a:ext uri="{FF2B5EF4-FFF2-40B4-BE49-F238E27FC236}">
                      <a16:creationId xmlns:a16="http://schemas.microsoft.com/office/drawing/2014/main" id="{2A4894BD-21A8-187B-9BF8-6FC490C1E1C9}"/>
                    </a:ext>
                  </a:extLst>
                </p:cNvPr>
                <p:cNvSpPr/>
                <p:nvPr/>
              </p:nvSpPr>
              <p:spPr>
                <a:xfrm>
                  <a:off x="21484316" y="22692471"/>
                  <a:ext cx="3416494" cy="191968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计算损失</a:t>
                  </a:r>
                  <a:endParaRPr lang="en-US" altLang="zh-CN" sz="4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更新网络</a:t>
                  </a:r>
                  <a:endParaRPr lang="en-US" altLang="zh-CN" sz="4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999EDF09-4B28-662C-1EB5-F1EC4D1B1BF7}"/>
                    </a:ext>
                  </a:extLst>
                </p:cNvPr>
                <p:cNvGrpSpPr/>
                <p:nvPr/>
              </p:nvGrpSpPr>
              <p:grpSpPr>
                <a:xfrm>
                  <a:off x="15796914" y="22266744"/>
                  <a:ext cx="4272915" cy="3467302"/>
                  <a:chOff x="25753693" y="26730185"/>
                  <a:chExt cx="4272915" cy="3467302"/>
                </a:xfrm>
              </p:grpSpPr>
              <p:pic>
                <p:nvPicPr>
                  <p:cNvPr id="86" name="图片 85">
                    <a:extLst>
                      <a:ext uri="{FF2B5EF4-FFF2-40B4-BE49-F238E27FC236}">
                        <a16:creationId xmlns:a16="http://schemas.microsoft.com/office/drawing/2014/main" id="{EBC23ABB-9858-8E19-69D1-E1DE8580A9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78" t="12113" r="9630" b="12113"/>
                  <a:stretch/>
                </p:blipFill>
                <p:spPr>
                  <a:xfrm>
                    <a:off x="25753693" y="26730185"/>
                    <a:ext cx="4272915" cy="2771141"/>
                  </a:xfrm>
                  <a:prstGeom prst="rect">
                    <a:avLst/>
                  </a:prstGeom>
                </p:spPr>
              </p:pic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72331E11-491F-0DA5-696D-FC97A5B3D2AE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9648" y="29674267"/>
                    <a:ext cx="30819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:r>
                      <a:rPr lang="en-US" altLang="zh-CN" sz="2800" b="1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r>
                      <a:rPr lang="en-US" altLang="zh-CN" sz="2800" b="1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2</a:t>
                    </a:r>
                    <a:r>
                      <a:rPr lang="en-US" altLang="zh-CN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(t)</a:t>
                    </a:r>
                    <a:endParaRPr lang="en-US" altLang="zh-CN" sz="1600" b="1" dirty="0">
                      <a:ln>
                        <a:noFill/>
                      </a:ln>
                      <a:noFill/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12" name="直接箭头连接符 211">
                  <a:extLst>
                    <a:ext uri="{FF2B5EF4-FFF2-40B4-BE49-F238E27FC236}">
                      <a16:creationId xmlns:a16="http://schemas.microsoft.com/office/drawing/2014/main" id="{79DFD587-D183-EAEC-6F08-54256FB518DD}"/>
                    </a:ext>
                  </a:extLst>
                </p:cNvPr>
                <p:cNvCxnSpPr>
                  <a:cxnSpLocks/>
                  <a:stCxn id="86" idx="3"/>
                  <a:endCxn id="82" idx="1"/>
                </p:cNvCxnSpPr>
                <p:nvPr/>
              </p:nvCxnSpPr>
              <p:spPr>
                <a:xfrm>
                  <a:off x="20069829" y="23652315"/>
                  <a:ext cx="1414487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round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连接符: 曲线 218">
                <a:extLst>
                  <a:ext uri="{FF2B5EF4-FFF2-40B4-BE49-F238E27FC236}">
                    <a16:creationId xmlns:a16="http://schemas.microsoft.com/office/drawing/2014/main" id="{245D06E2-8AC2-6285-C6F0-0EC0564CC549}"/>
                  </a:ext>
                </a:extLst>
              </p:cNvPr>
              <p:cNvCxnSpPr>
                <a:cxnSpLocks/>
                <a:stCxn id="82" idx="0"/>
                <a:endCxn id="63" idx="2"/>
              </p:cNvCxnSpPr>
              <p:nvPr/>
            </p:nvCxnSpPr>
            <p:spPr>
              <a:xfrm rot="16200000" flipV="1">
                <a:off x="20308150" y="19900443"/>
                <a:ext cx="2496025" cy="13951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09450071-A544-57D2-199E-54B5608A3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4806" y="15488426"/>
                <a:ext cx="0" cy="394219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round/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5105779" y="11932314"/>
            <a:ext cx="24154100" cy="8651952"/>
            <a:chOff x="4053" y="7327"/>
            <a:chExt cx="19157" cy="6862"/>
          </a:xfrm>
        </p:grpSpPr>
        <p:grpSp>
          <p:nvGrpSpPr>
            <p:cNvPr id="47" name="组合 46"/>
            <p:cNvGrpSpPr/>
            <p:nvPr/>
          </p:nvGrpSpPr>
          <p:grpSpPr>
            <a:xfrm>
              <a:off x="4053" y="7327"/>
              <a:ext cx="11173" cy="1186"/>
              <a:chOff x="11140" y="7894"/>
              <a:chExt cx="11173" cy="11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393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504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615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5701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810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7921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032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118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1203" y="78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140" y="796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165" y="12997"/>
              <a:ext cx="11102" cy="1185"/>
              <a:chOff x="8022" y="6123"/>
              <a:chExt cx="11102" cy="11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203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14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425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511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620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731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842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28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014" y="612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022" y="61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3175" baseline="-25000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265" y="10066"/>
              <a:ext cx="14444" cy="1532"/>
              <a:chOff x="8235" y="10375"/>
              <a:chExt cx="11173" cy="118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533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644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55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(3)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4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(4)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50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(5)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06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(6)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72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(7)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258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298" y="1037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35" y="1044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35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635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6359" y="7334"/>
              <a:ext cx="6851" cy="1193"/>
              <a:chOff x="3416" y="13635"/>
              <a:chExt cx="6851" cy="119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n(2)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n(3)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n(5)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n(8)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4765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 dirty="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6359" y="12996"/>
              <a:ext cx="6851" cy="1193"/>
              <a:chOff x="3416" y="13635"/>
              <a:chExt cx="6851" cy="11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n(1)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n(4)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n(6)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n(7)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sz="476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86" name="曲线连接符 85"/>
            <p:cNvCxnSpPr>
              <a:stCxn id="19" idx="2"/>
              <a:endCxn id="8" idx="0"/>
            </p:cNvCxnSpPr>
            <p:nvPr/>
          </p:nvCxnSpPr>
          <p:spPr>
            <a:xfrm rot="5400000" flipV="1">
              <a:off x="11503" y="7290"/>
              <a:ext cx="1644" cy="40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16" idx="2"/>
              <a:endCxn id="5" idx="0"/>
            </p:cNvCxnSpPr>
            <p:nvPr/>
          </p:nvCxnSpPr>
          <p:spPr>
            <a:xfrm rot="5400000" flipV="1">
              <a:off x="7713" y="7774"/>
              <a:ext cx="1644" cy="312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stCxn id="17" idx="2"/>
              <a:endCxn id="6" idx="0"/>
            </p:cNvCxnSpPr>
            <p:nvPr/>
          </p:nvCxnSpPr>
          <p:spPr>
            <a:xfrm rot="5400000" flipV="1">
              <a:off x="8987" y="7611"/>
              <a:ext cx="1644" cy="34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22" idx="2"/>
              <a:endCxn id="11" idx="0"/>
            </p:cNvCxnSpPr>
            <p:nvPr/>
          </p:nvCxnSpPr>
          <p:spPr>
            <a:xfrm rot="5400000" flipV="1">
              <a:off x="15296" y="6806"/>
              <a:ext cx="1644" cy="5061"/>
            </a:xfrm>
            <a:prstGeom prst="curvedConnector3">
              <a:avLst>
                <a:gd name="adj1" fmla="val 4997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曲线连接符 89"/>
            <p:cNvCxnSpPr>
              <a:stCxn id="31" idx="0"/>
              <a:endCxn id="2" idx="2"/>
            </p:cNvCxnSpPr>
            <p:nvPr/>
          </p:nvCxnSpPr>
          <p:spPr>
            <a:xfrm rot="16200000">
              <a:off x="6548" y="10955"/>
              <a:ext cx="1468" cy="2759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34" idx="0"/>
              <a:endCxn id="8" idx="2"/>
            </p:cNvCxnSpPr>
            <p:nvPr/>
          </p:nvCxnSpPr>
          <p:spPr>
            <a:xfrm rot="16200000">
              <a:off x="11057" y="9754"/>
              <a:ext cx="1468" cy="5161"/>
            </a:xfrm>
            <a:prstGeom prst="curvedConnector3">
              <a:avLst>
                <a:gd name="adj1" fmla="val 74523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36" idx="0"/>
              <a:endCxn id="9" idx="2"/>
            </p:cNvCxnSpPr>
            <p:nvPr/>
          </p:nvCxnSpPr>
          <p:spPr>
            <a:xfrm rot="16200000">
              <a:off x="12885" y="10146"/>
              <a:ext cx="1468" cy="4377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/>
            <p:nvPr/>
          </p:nvCxnSpPr>
          <p:spPr>
            <a:xfrm rot="16200000">
              <a:off x="14159" y="9983"/>
              <a:ext cx="1468" cy="4703"/>
            </a:xfrm>
            <a:prstGeom prst="curvedConnector3">
              <a:avLst>
                <a:gd name="adj1" fmla="val 37738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14683" y="7449"/>
              <a:ext cx="1754" cy="560"/>
              <a:chOff x="14258" y="6768"/>
              <a:chExt cx="1754" cy="560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683" y="13139"/>
              <a:ext cx="1754" cy="560"/>
              <a:chOff x="14258" y="6768"/>
              <a:chExt cx="1754" cy="560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JlYjdlMTZmYjU1MjI0MGVhYTAyMzdjNjM0NjQyN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325</Words>
  <Application>Microsoft Office PowerPoint</Application>
  <PresentationFormat>自定义</PresentationFormat>
  <Paragraphs>164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承昊 杨</cp:lastModifiedBy>
  <cp:revision>57</cp:revision>
  <dcterms:created xsi:type="dcterms:W3CDTF">2023-08-09T12:44:00Z</dcterms:created>
  <dcterms:modified xsi:type="dcterms:W3CDTF">2025-03-25T09:07:27Z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