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BEC"/>
    <a:srgbClr val="AE1CB4"/>
    <a:srgbClr val="6AA242"/>
    <a:srgbClr val="DFFDC9"/>
    <a:srgbClr val="28726C"/>
    <a:srgbClr val="FFD011"/>
    <a:srgbClr val="FFF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5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86" name="组合 1185"/>
          <p:cNvGrpSpPr/>
          <p:nvPr/>
        </p:nvGrpSpPr>
        <p:grpSpPr>
          <a:xfrm>
            <a:off x="2076450" y="586740"/>
            <a:ext cx="7791450" cy="5340350"/>
            <a:chOff x="2876" y="594"/>
            <a:chExt cx="12270" cy="8410"/>
          </a:xfrm>
        </p:grpSpPr>
        <p:sp>
          <p:nvSpPr>
            <p:cNvPr id="1179" name="矩形 1178"/>
            <p:cNvSpPr/>
            <p:nvPr/>
          </p:nvSpPr>
          <p:spPr>
            <a:xfrm>
              <a:off x="2876" y="7694"/>
              <a:ext cx="12271" cy="131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8" name="矩形 1177"/>
            <p:cNvSpPr/>
            <p:nvPr/>
          </p:nvSpPr>
          <p:spPr>
            <a:xfrm>
              <a:off x="2876" y="594"/>
              <a:ext cx="12271" cy="701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84" name="组合 1183"/>
            <p:cNvGrpSpPr/>
            <p:nvPr/>
          </p:nvGrpSpPr>
          <p:grpSpPr>
            <a:xfrm>
              <a:off x="3115" y="7833"/>
              <a:ext cx="3056" cy="530"/>
              <a:chOff x="7899" y="9477"/>
              <a:chExt cx="3056" cy="530"/>
            </a:xfrm>
          </p:grpSpPr>
          <p:sp>
            <p:nvSpPr>
              <p:cNvPr id="570" name="文本框 569"/>
              <p:cNvSpPr txBox="1"/>
              <p:nvPr/>
            </p:nvSpPr>
            <p:spPr>
              <a:xfrm>
                <a:off x="8343" y="9477"/>
                <a:ext cx="261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Real feature maps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 rot="0">
                <a:off x="7899" y="9485"/>
                <a:ext cx="497" cy="488"/>
                <a:chOff x="10977" y="1137"/>
                <a:chExt cx="1351" cy="1327"/>
              </a:xfrm>
            </p:grpSpPr>
            <p:sp>
              <p:nvSpPr>
                <p:cNvPr id="322" name="立方体 321"/>
                <p:cNvSpPr/>
                <p:nvPr/>
              </p:nvSpPr>
              <p:spPr>
                <a:xfrm>
                  <a:off x="11074" y="1137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3" name="立方体 322"/>
                <p:cNvSpPr/>
                <p:nvPr/>
              </p:nvSpPr>
              <p:spPr>
                <a:xfrm>
                  <a:off x="11024" y="118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24" name="立方体 323"/>
                <p:cNvSpPr/>
                <p:nvPr/>
              </p:nvSpPr>
              <p:spPr>
                <a:xfrm>
                  <a:off x="10977" y="1227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25" name="直接连接符 324"/>
                <p:cNvCxnSpPr/>
                <p:nvPr/>
              </p:nvCxnSpPr>
              <p:spPr>
                <a:xfrm flipV="1">
                  <a:off x="10982" y="1657"/>
                  <a:ext cx="1202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/>
                <p:cNvCxnSpPr/>
                <p:nvPr/>
              </p:nvCxnSpPr>
              <p:spPr>
                <a:xfrm flipV="1">
                  <a:off x="10982" y="2055"/>
                  <a:ext cx="1202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26"/>
                <p:cNvCxnSpPr/>
                <p:nvPr/>
              </p:nvCxnSpPr>
              <p:spPr>
                <a:xfrm rot="16200000" flipV="1">
                  <a:off x="10802" y="1864"/>
                  <a:ext cx="1179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27"/>
                <p:cNvCxnSpPr/>
                <p:nvPr/>
              </p:nvCxnSpPr>
              <p:spPr>
                <a:xfrm flipH="1" flipV="1">
                  <a:off x="11798" y="1271"/>
                  <a:ext cx="7" cy="119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3" name="组合 1182"/>
            <p:cNvGrpSpPr/>
            <p:nvPr/>
          </p:nvGrpSpPr>
          <p:grpSpPr>
            <a:xfrm>
              <a:off x="6239" y="7834"/>
              <a:ext cx="3141" cy="530"/>
              <a:chOff x="7918" y="8721"/>
              <a:chExt cx="3141" cy="530"/>
            </a:xfrm>
          </p:grpSpPr>
          <p:grpSp>
            <p:nvGrpSpPr>
              <p:cNvPr id="313" name="组合 312"/>
              <p:cNvGrpSpPr/>
              <p:nvPr/>
            </p:nvGrpSpPr>
            <p:grpSpPr>
              <a:xfrm rot="0">
                <a:off x="7918" y="8721"/>
                <a:ext cx="497" cy="488"/>
                <a:chOff x="10970" y="4059"/>
                <a:chExt cx="1352" cy="1327"/>
              </a:xfrm>
            </p:grpSpPr>
            <p:sp>
              <p:nvSpPr>
                <p:cNvPr id="314" name="立方体 313"/>
                <p:cNvSpPr/>
                <p:nvPr/>
              </p:nvSpPr>
              <p:spPr>
                <a:xfrm>
                  <a:off x="11068" y="4059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5" name="立方体 314"/>
                <p:cNvSpPr/>
                <p:nvPr/>
              </p:nvSpPr>
              <p:spPr>
                <a:xfrm>
                  <a:off x="11017" y="4106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16" name="立方体 315"/>
                <p:cNvSpPr/>
                <p:nvPr/>
              </p:nvSpPr>
              <p:spPr>
                <a:xfrm>
                  <a:off x="10970" y="4149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17" name="直接连接符 316"/>
                <p:cNvCxnSpPr/>
                <p:nvPr/>
              </p:nvCxnSpPr>
              <p:spPr>
                <a:xfrm flipV="1">
                  <a:off x="10976" y="4579"/>
                  <a:ext cx="1202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连接符 317"/>
                <p:cNvCxnSpPr/>
                <p:nvPr/>
              </p:nvCxnSpPr>
              <p:spPr>
                <a:xfrm flipV="1">
                  <a:off x="10976" y="4977"/>
                  <a:ext cx="1202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连接符 318"/>
                <p:cNvCxnSpPr/>
                <p:nvPr/>
              </p:nvCxnSpPr>
              <p:spPr>
                <a:xfrm rot="16200000" flipV="1">
                  <a:off x="10795" y="4786"/>
                  <a:ext cx="1179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/>
                <p:cNvCxnSpPr/>
                <p:nvPr/>
              </p:nvCxnSpPr>
              <p:spPr>
                <a:xfrm flipH="1" flipV="1">
                  <a:off x="11791" y="4193"/>
                  <a:ext cx="7" cy="119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1" name="文本框 1160"/>
              <p:cNvSpPr txBox="1"/>
              <p:nvPr/>
            </p:nvSpPr>
            <p:spPr>
              <a:xfrm>
                <a:off x="8343" y="8721"/>
                <a:ext cx="271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mag feature maps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182" name="组合 1181"/>
            <p:cNvGrpSpPr/>
            <p:nvPr/>
          </p:nvGrpSpPr>
          <p:grpSpPr>
            <a:xfrm>
              <a:off x="12285" y="7830"/>
              <a:ext cx="2714" cy="531"/>
              <a:chOff x="2389" y="9470"/>
              <a:chExt cx="2714" cy="531"/>
            </a:xfrm>
          </p:grpSpPr>
          <p:grpSp>
            <p:nvGrpSpPr>
              <p:cNvPr id="354" name="组合 353"/>
              <p:cNvGrpSpPr/>
              <p:nvPr/>
            </p:nvGrpSpPr>
            <p:grpSpPr>
              <a:xfrm rot="0">
                <a:off x="2449" y="9550"/>
                <a:ext cx="355" cy="359"/>
                <a:chOff x="8906" y="4154"/>
                <a:chExt cx="1254" cy="1237"/>
              </a:xfrm>
              <a:solidFill>
                <a:srgbClr val="6AA242"/>
              </a:solidFill>
            </p:grpSpPr>
            <p:sp>
              <p:nvSpPr>
                <p:cNvPr id="355" name="立方体 354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356" name="直接连接符 355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接连接符 356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接连接符 357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1" name="组合 1180"/>
              <p:cNvGrpSpPr/>
              <p:nvPr/>
            </p:nvGrpSpPr>
            <p:grpSpPr>
              <a:xfrm>
                <a:off x="2389" y="9470"/>
                <a:ext cx="2714" cy="531"/>
                <a:chOff x="2389" y="9470"/>
                <a:chExt cx="2714" cy="531"/>
              </a:xfrm>
            </p:grpSpPr>
            <p:sp>
              <p:nvSpPr>
                <p:cNvPr id="562" name="文本框 561"/>
                <p:cNvSpPr txBox="1"/>
                <p:nvPr/>
              </p:nvSpPr>
              <p:spPr>
                <a:xfrm>
                  <a:off x="2804" y="9470"/>
                  <a:ext cx="2299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Downsampling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360" name="组合 359"/>
                <p:cNvGrpSpPr/>
                <p:nvPr/>
              </p:nvGrpSpPr>
              <p:grpSpPr>
                <a:xfrm rot="0">
                  <a:off x="2389" y="9592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361" name="立方体 360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2" name="直接连接符 361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80" name="组合 1179"/>
            <p:cNvGrpSpPr/>
            <p:nvPr/>
          </p:nvGrpSpPr>
          <p:grpSpPr>
            <a:xfrm>
              <a:off x="9633" y="7822"/>
              <a:ext cx="2488" cy="530"/>
              <a:chOff x="2390" y="8778"/>
              <a:chExt cx="2488" cy="530"/>
            </a:xfrm>
          </p:grpSpPr>
          <p:sp>
            <p:nvSpPr>
              <p:cNvPr id="561" name="文本框 560"/>
              <p:cNvSpPr txBox="1"/>
              <p:nvPr/>
            </p:nvSpPr>
            <p:spPr>
              <a:xfrm>
                <a:off x="2804" y="8778"/>
                <a:ext cx="207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368" name="组合 367"/>
              <p:cNvGrpSpPr/>
              <p:nvPr/>
            </p:nvGrpSpPr>
            <p:grpSpPr>
              <a:xfrm rot="0">
                <a:off x="2390" y="8849"/>
                <a:ext cx="414" cy="400"/>
                <a:chOff x="6139" y="3366"/>
                <a:chExt cx="414" cy="400"/>
              </a:xfrm>
            </p:grpSpPr>
            <p:grpSp>
              <p:nvGrpSpPr>
                <p:cNvPr id="369" name="组合 368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370" name="立方体 369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71" name="直接连接符 370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直接连接符 373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5" name="组合 374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376" name="立方体 375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77" name="直接连接符 376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直接连接符 377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65" name="组合 1064"/>
            <p:cNvGrpSpPr/>
            <p:nvPr/>
          </p:nvGrpSpPr>
          <p:grpSpPr>
            <a:xfrm>
              <a:off x="3114" y="673"/>
              <a:ext cx="5600" cy="3236"/>
              <a:chOff x="2376" y="1863"/>
              <a:chExt cx="5600" cy="3236"/>
            </a:xfrm>
          </p:grpSpPr>
          <p:grpSp>
            <p:nvGrpSpPr>
              <p:cNvPr id="675" name="组合 674"/>
              <p:cNvGrpSpPr/>
              <p:nvPr/>
            </p:nvGrpSpPr>
            <p:grpSpPr>
              <a:xfrm>
                <a:off x="2376" y="1863"/>
                <a:ext cx="5601" cy="3236"/>
                <a:chOff x="2376" y="1863"/>
                <a:chExt cx="5601" cy="3236"/>
              </a:xfrm>
            </p:grpSpPr>
            <p:cxnSp>
              <p:nvCxnSpPr>
                <p:cNvPr id="571" name="直接箭头连接符 570"/>
                <p:cNvCxnSpPr/>
                <p:nvPr/>
              </p:nvCxnSpPr>
              <p:spPr>
                <a:xfrm flipV="1">
                  <a:off x="3133" y="3465"/>
                  <a:ext cx="1619" cy="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>
                  <a:off x="3162" y="2295"/>
                  <a:ext cx="1590" cy="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409" name="组合 408"/>
                <p:cNvGrpSpPr/>
                <p:nvPr/>
              </p:nvGrpSpPr>
              <p:grpSpPr>
                <a:xfrm>
                  <a:off x="2378" y="1863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215" name="组合 21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219" name="立方体 218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0" name="立方体 219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21" name="立方体 220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22" name="直接连接符 221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直接连接符 222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直接连接符 223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直接连接符 224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3" name="组合 20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207" name="立方体 206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8" name="立方体 207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09" name="立方体 208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1" name="直接连接符 210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直接连接符 211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" name="直接连接符 212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82" name="文本框 381"/>
                  <p:cNvSpPr txBox="1"/>
                  <p:nvPr/>
                </p:nvSpPr>
                <p:spPr>
                  <a:xfrm>
                    <a:off x="3736" y="1461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255_127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572" name="组合 571"/>
                <p:cNvGrpSpPr/>
                <p:nvPr/>
              </p:nvGrpSpPr>
              <p:grpSpPr>
                <a:xfrm>
                  <a:off x="2376" y="2652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574" name="组合 573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575" name="组合 57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576" name="立方体 575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7" name="立方体 576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78" name="立方体 577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579" name="直接连接符 578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0" name="直接连接符 579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1" name="直接连接符 580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2" name="直接连接符 581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83" name="组合 58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584" name="立方体 583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5" name="立方体 584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86" name="立方体 585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587" name="直接连接符 586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8" name="直接连接符 587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9" name="直接连接符 588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0" name="直接连接符 589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1" name="文本框 590"/>
                  <p:cNvSpPr txBox="1"/>
                  <p:nvPr/>
                </p:nvSpPr>
                <p:spPr>
                  <a:xfrm>
                    <a:off x="3736" y="1461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_63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592" name="组合 591"/>
                <p:cNvGrpSpPr/>
                <p:nvPr/>
              </p:nvGrpSpPr>
              <p:grpSpPr>
                <a:xfrm>
                  <a:off x="2377" y="3542"/>
                  <a:ext cx="1602" cy="684"/>
                  <a:chOff x="2823" y="1589"/>
                  <a:chExt cx="2440" cy="1042"/>
                </a:xfrm>
              </p:grpSpPr>
              <p:grpSp>
                <p:nvGrpSpPr>
                  <p:cNvPr id="593" name="组合 592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594" name="组合 593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595" name="立方体 594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6" name="立方体 595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97" name="立方体 596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598" name="直接连接符 597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9" name="直接连接符 598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0" name="直接连接符 599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1" name="直接连接符 600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02" name="组合 601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603" name="立方体 602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4" name="立方体 603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5" name="立方体 604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606" name="直接连接符 605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7" name="直接连接符 606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8" name="直接连接符 607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9" name="直接连接符 608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10" name="文本框 609"/>
                  <p:cNvSpPr txBox="1"/>
                  <p:nvPr/>
                </p:nvSpPr>
                <p:spPr>
                  <a:xfrm>
                    <a:off x="3738" y="1877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63_31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613" name="组合 612"/>
                <p:cNvGrpSpPr/>
                <p:nvPr/>
              </p:nvGrpSpPr>
              <p:grpSpPr>
                <a:xfrm>
                  <a:off x="2376" y="4358"/>
                  <a:ext cx="1621" cy="741"/>
                  <a:chOff x="2823" y="1589"/>
                  <a:chExt cx="2469" cy="1129"/>
                </a:xfrm>
              </p:grpSpPr>
              <p:grpSp>
                <p:nvGrpSpPr>
                  <p:cNvPr id="614" name="组合 613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615" name="组合 61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616" name="立方体 615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7" name="立方体 616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8" name="立方体 617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619" name="直接连接符 618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0" name="直接连接符 619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1" name="直接连接符 620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2" name="直接连接符 621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23" name="组合 62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624" name="立方体 623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5" name="立方体 624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6" name="立方体 625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627" name="直接连接符 626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8" name="直接连接符 627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9" name="直接连接符 628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0" name="直接连接符 629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31" name="文本框 630"/>
                  <p:cNvSpPr txBox="1"/>
                  <p:nvPr/>
                </p:nvSpPr>
                <p:spPr>
                  <a:xfrm>
                    <a:off x="3711" y="2057"/>
                    <a:ext cx="1581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D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255_127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651" name="直接箭头连接符 650"/>
                <p:cNvCxnSpPr/>
                <p:nvPr/>
              </p:nvCxnSpPr>
              <p:spPr>
                <a:xfrm>
                  <a:off x="3148" y="3015"/>
                  <a:ext cx="1611" cy="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直接箭头连接符 651"/>
                <p:cNvCxnSpPr/>
                <p:nvPr/>
              </p:nvCxnSpPr>
              <p:spPr>
                <a:xfrm flipV="1">
                  <a:off x="3148" y="3457"/>
                  <a:ext cx="1604" cy="3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653" name="文本框 652"/>
                <p:cNvSpPr txBox="1"/>
                <p:nvPr/>
              </p:nvSpPr>
              <p:spPr>
                <a:xfrm>
                  <a:off x="4994" y="4665"/>
                  <a:ext cx="748" cy="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(a)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673" name="组合 672"/>
                <p:cNvGrpSpPr/>
                <p:nvPr/>
              </p:nvGrpSpPr>
              <p:grpSpPr>
                <a:xfrm>
                  <a:off x="4567" y="2604"/>
                  <a:ext cx="3410" cy="1514"/>
                  <a:chOff x="4925" y="2591"/>
                  <a:chExt cx="3410" cy="1514"/>
                </a:xfrm>
              </p:grpSpPr>
              <p:grpSp>
                <p:nvGrpSpPr>
                  <p:cNvPr id="555" name="组合 554"/>
                  <p:cNvGrpSpPr/>
                  <p:nvPr/>
                </p:nvGrpSpPr>
                <p:grpSpPr>
                  <a:xfrm>
                    <a:off x="4925" y="2591"/>
                    <a:ext cx="2557" cy="1514"/>
                    <a:chOff x="6849" y="3935"/>
                    <a:chExt cx="2557" cy="1514"/>
                  </a:xfrm>
                </p:grpSpPr>
                <p:sp>
                  <p:nvSpPr>
                    <p:cNvPr id="525" name="矩形 524"/>
                    <p:cNvSpPr/>
                    <p:nvPr/>
                  </p:nvSpPr>
                  <p:spPr>
                    <a:xfrm>
                      <a:off x="7046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26" name="文本框 525"/>
                    <p:cNvSpPr txBox="1"/>
                    <p:nvPr/>
                  </p:nvSpPr>
                  <p:spPr>
                    <a:xfrm rot="10800000">
                      <a:off x="6849" y="4096"/>
                      <a:ext cx="67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Concat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527" name="矩形 526"/>
                    <p:cNvSpPr/>
                    <p:nvPr/>
                  </p:nvSpPr>
                  <p:spPr>
                    <a:xfrm>
                      <a:off x="7832" y="4174"/>
                      <a:ext cx="314" cy="1270"/>
                    </a:xfrm>
                    <a:prstGeom prst="rect">
                      <a:avLst/>
                    </a:prstGeom>
                    <a:solidFill>
                      <a:srgbClr val="E48BEC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28" name="文本框 527"/>
                    <p:cNvSpPr txBox="1"/>
                    <p:nvPr/>
                  </p:nvSpPr>
                  <p:spPr>
                    <a:xfrm rot="10800000">
                      <a:off x="7630" y="3983"/>
                      <a:ext cx="675" cy="146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Conv1x1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529" name="矩形 528"/>
                    <p:cNvSpPr/>
                    <p:nvPr/>
                  </p:nvSpPr>
                  <p:spPr>
                    <a:xfrm>
                      <a:off x="8609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30" name="文本框 529"/>
                    <p:cNvSpPr txBox="1"/>
                    <p:nvPr/>
                  </p:nvSpPr>
                  <p:spPr>
                    <a:xfrm rot="10800000">
                      <a:off x="8418" y="3935"/>
                      <a:ext cx="67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540" name="直接箭头连接符 539"/>
                    <p:cNvCxnSpPr/>
                    <p:nvPr/>
                  </p:nvCxnSpPr>
                  <p:spPr>
                    <a:xfrm>
                      <a:off x="8157" y="4820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1" name="直接箭头连接符 540"/>
                    <p:cNvCxnSpPr/>
                    <p:nvPr/>
                  </p:nvCxnSpPr>
                  <p:spPr>
                    <a:xfrm>
                      <a:off x="8923" y="4822"/>
                      <a:ext cx="48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6" name="直接箭头连接符 545"/>
                    <p:cNvCxnSpPr/>
                    <p:nvPr/>
                  </p:nvCxnSpPr>
                  <p:spPr>
                    <a:xfrm>
                      <a:off x="7369" y="4802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4" name="组合 653"/>
                  <p:cNvGrpSpPr/>
                  <p:nvPr/>
                </p:nvGrpSpPr>
                <p:grpSpPr>
                  <a:xfrm>
                    <a:off x="7170" y="3046"/>
                    <a:ext cx="1165" cy="1046"/>
                    <a:chOff x="2282" y="1589"/>
                    <a:chExt cx="1775" cy="1594"/>
                  </a:xfrm>
                </p:grpSpPr>
                <p:grpSp>
                  <p:nvGrpSpPr>
                    <p:cNvPr id="655" name="组合 654"/>
                    <p:cNvGrpSpPr/>
                    <p:nvPr/>
                  </p:nvGrpSpPr>
                  <p:grpSpPr>
                    <a:xfrm>
                      <a:off x="2823" y="1589"/>
                      <a:ext cx="1060" cy="1042"/>
                      <a:chOff x="3787" y="1587"/>
                      <a:chExt cx="1667" cy="1638"/>
                    </a:xfrm>
                  </p:grpSpPr>
                  <p:grpSp>
                    <p:nvGrpSpPr>
                      <p:cNvPr id="656" name="组合 655"/>
                      <p:cNvGrpSpPr/>
                      <p:nvPr/>
                    </p:nvGrpSpPr>
                    <p:grpSpPr>
                      <a:xfrm rot="0">
                        <a:off x="4102" y="1587"/>
                        <a:ext cx="1352" cy="1327"/>
                        <a:chOff x="10970" y="4059"/>
                        <a:chExt cx="1352" cy="1327"/>
                      </a:xfrm>
                    </p:grpSpPr>
                    <p:sp>
                      <p:nvSpPr>
                        <p:cNvPr id="657" name="立方体 656"/>
                        <p:cNvSpPr/>
                        <p:nvPr/>
                      </p:nvSpPr>
                      <p:spPr>
                        <a:xfrm>
                          <a:off x="11068" y="405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58" name="立方体 657"/>
                        <p:cNvSpPr/>
                        <p:nvPr/>
                      </p:nvSpPr>
                      <p:spPr>
                        <a:xfrm>
                          <a:off x="11017" y="4106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59" name="立方体 658"/>
                        <p:cNvSpPr/>
                        <p:nvPr/>
                      </p:nvSpPr>
                      <p:spPr>
                        <a:xfrm>
                          <a:off x="10970" y="414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660" name="直接连接符 659"/>
                        <p:cNvCxnSpPr/>
                        <p:nvPr/>
                      </p:nvCxnSpPr>
                      <p:spPr>
                        <a:xfrm flipV="1">
                          <a:off x="10976" y="4579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1" name="直接连接符 660"/>
                        <p:cNvCxnSpPr/>
                        <p:nvPr/>
                      </p:nvCxnSpPr>
                      <p:spPr>
                        <a:xfrm flipV="1">
                          <a:off x="10976" y="497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2" name="直接连接符 661"/>
                        <p:cNvCxnSpPr/>
                        <p:nvPr/>
                      </p:nvCxnSpPr>
                      <p:spPr>
                        <a:xfrm rot="16200000" flipV="1">
                          <a:off x="10795" y="4786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3" name="直接连接符 662"/>
                        <p:cNvCxnSpPr/>
                        <p:nvPr/>
                      </p:nvCxnSpPr>
                      <p:spPr>
                        <a:xfrm flipH="1" flipV="1">
                          <a:off x="11791" y="4193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4" name="组合 663"/>
                      <p:cNvGrpSpPr/>
                      <p:nvPr/>
                    </p:nvGrpSpPr>
                    <p:grpSpPr>
                      <a:xfrm rot="0">
                        <a:off x="3787" y="1899"/>
                        <a:ext cx="1351" cy="1327"/>
                        <a:chOff x="10977" y="1137"/>
                        <a:chExt cx="1351" cy="1327"/>
                      </a:xfrm>
                    </p:grpSpPr>
                    <p:sp>
                      <p:nvSpPr>
                        <p:cNvPr id="665" name="立方体 664"/>
                        <p:cNvSpPr/>
                        <p:nvPr/>
                      </p:nvSpPr>
                      <p:spPr>
                        <a:xfrm>
                          <a:off x="11074" y="113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66" name="立方体 665"/>
                        <p:cNvSpPr/>
                        <p:nvPr/>
                      </p:nvSpPr>
                      <p:spPr>
                        <a:xfrm>
                          <a:off x="11024" y="1184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667" name="立方体 666"/>
                        <p:cNvSpPr/>
                        <p:nvPr/>
                      </p:nvSpPr>
                      <p:spPr>
                        <a:xfrm>
                          <a:off x="10977" y="122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668" name="直接连接符 667"/>
                        <p:cNvCxnSpPr/>
                        <p:nvPr/>
                      </p:nvCxnSpPr>
                      <p:spPr>
                        <a:xfrm flipV="1">
                          <a:off x="10982" y="165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9" name="直接连接符 668"/>
                        <p:cNvCxnSpPr/>
                        <p:nvPr/>
                      </p:nvCxnSpPr>
                      <p:spPr>
                        <a:xfrm flipV="1">
                          <a:off x="10982" y="2055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0" name="直接连接符 669"/>
                        <p:cNvCxnSpPr/>
                        <p:nvPr/>
                      </p:nvCxnSpPr>
                      <p:spPr>
                        <a:xfrm rot="16200000" flipV="1">
                          <a:off x="10802" y="1864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1" name="直接连接符 670"/>
                        <p:cNvCxnSpPr/>
                        <p:nvPr/>
                      </p:nvCxnSpPr>
                      <p:spPr>
                        <a:xfrm flipH="1" flipV="1">
                          <a:off x="11798" y="1271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672" name="文本框 671"/>
                    <p:cNvSpPr txBox="1"/>
                    <p:nvPr/>
                  </p:nvSpPr>
                  <p:spPr>
                    <a:xfrm>
                      <a:off x="2282" y="2522"/>
                      <a:ext cx="1775" cy="6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De</a:t>
                      </a:r>
                      <a:r>
                        <a:rPr lang="en-US" altLang="zh-CN" sz="120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225_127</a:t>
                      </a:r>
                      <a:endPara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grpSp>
            <p:nvGrpSpPr>
              <p:cNvPr id="689" name="组合 688"/>
              <p:cNvGrpSpPr/>
              <p:nvPr/>
            </p:nvGrpSpPr>
            <p:grpSpPr>
              <a:xfrm>
                <a:off x="3977" y="3419"/>
                <a:ext cx="335" cy="324"/>
                <a:chOff x="6139" y="3366"/>
                <a:chExt cx="414" cy="400"/>
              </a:xfrm>
            </p:grpSpPr>
            <p:grpSp>
              <p:nvGrpSpPr>
                <p:cNvPr id="690" name="组合 689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691" name="立方体 690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92" name="直接连接符 691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直接连接符 692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直接连接符 693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直接连接符 694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6" name="组合 695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697" name="立方体 696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98" name="直接连接符 697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02" name="组合 701"/>
              <p:cNvGrpSpPr/>
              <p:nvPr/>
            </p:nvGrpSpPr>
            <p:grpSpPr>
              <a:xfrm>
                <a:off x="3534" y="3529"/>
                <a:ext cx="335" cy="324"/>
                <a:chOff x="6139" y="3366"/>
                <a:chExt cx="414" cy="400"/>
              </a:xfrm>
            </p:grpSpPr>
            <p:grpSp>
              <p:nvGrpSpPr>
                <p:cNvPr id="703" name="组合 702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704" name="立方体 703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05" name="直接连接符 704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9" name="组合 708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710" name="立方体 709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11" name="直接连接符 710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直接连接符 711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6" name="组合 715"/>
              <p:cNvGrpSpPr/>
              <p:nvPr/>
            </p:nvGrpSpPr>
            <p:grpSpPr>
              <a:xfrm>
                <a:off x="3721" y="2996"/>
                <a:ext cx="335" cy="324"/>
                <a:chOff x="6139" y="3366"/>
                <a:chExt cx="414" cy="400"/>
              </a:xfrm>
            </p:grpSpPr>
            <p:grpSp>
              <p:nvGrpSpPr>
                <p:cNvPr id="717" name="组合 716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718" name="立方体 717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19" name="直接连接符 718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3" name="组合 722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724" name="立方体 723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25" name="直接连接符 724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直接连接符 727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92" name="组合 1091"/>
            <p:cNvGrpSpPr/>
            <p:nvPr/>
          </p:nvGrpSpPr>
          <p:grpSpPr>
            <a:xfrm>
              <a:off x="9419" y="690"/>
              <a:ext cx="5600" cy="3237"/>
              <a:chOff x="3612" y="5174"/>
              <a:chExt cx="5600" cy="3237"/>
            </a:xfrm>
          </p:grpSpPr>
          <p:grpSp>
            <p:nvGrpSpPr>
              <p:cNvPr id="841" name="组合 840"/>
              <p:cNvGrpSpPr/>
              <p:nvPr/>
            </p:nvGrpSpPr>
            <p:grpSpPr>
              <a:xfrm>
                <a:off x="3612" y="5174"/>
                <a:ext cx="5600" cy="3237"/>
                <a:chOff x="2376" y="1863"/>
                <a:chExt cx="5600" cy="3237"/>
              </a:xfrm>
            </p:grpSpPr>
            <p:cxnSp>
              <p:nvCxnSpPr>
                <p:cNvPr id="842" name="直接箭头连接符 841"/>
                <p:cNvCxnSpPr/>
                <p:nvPr/>
              </p:nvCxnSpPr>
              <p:spPr>
                <a:xfrm flipV="1">
                  <a:off x="3133" y="3465"/>
                  <a:ext cx="1619" cy="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直接箭头连接符 842"/>
                <p:cNvCxnSpPr/>
                <p:nvPr/>
              </p:nvCxnSpPr>
              <p:spPr>
                <a:xfrm>
                  <a:off x="3162" y="2295"/>
                  <a:ext cx="1590" cy="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844" name="组合 843"/>
                <p:cNvGrpSpPr/>
                <p:nvPr/>
              </p:nvGrpSpPr>
              <p:grpSpPr>
                <a:xfrm>
                  <a:off x="2378" y="1863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845" name="组合 844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846" name="组合 845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847" name="立方体 846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8" name="立方体 847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49" name="立方体 848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50" name="直接连接符 849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1" name="直接连接符 850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2" name="直接连接符 851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3" name="直接连接符 852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4" name="组合 853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855" name="立方体 854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6" name="立方体 855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57" name="立方体 856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58" name="直接连接符 857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9" name="直接连接符 858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0" name="直接连接符 859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1" name="直接连接符 860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62" name="文本框 861"/>
                  <p:cNvSpPr txBox="1"/>
                  <p:nvPr/>
                </p:nvSpPr>
                <p:spPr>
                  <a:xfrm>
                    <a:off x="3736" y="1461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255_127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863" name="组合 862"/>
                <p:cNvGrpSpPr/>
                <p:nvPr/>
              </p:nvGrpSpPr>
              <p:grpSpPr>
                <a:xfrm>
                  <a:off x="2376" y="2652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864" name="组合 863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865" name="组合 86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866" name="立方体 865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7" name="立方体 866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68" name="立方体 867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69" name="直接连接符 868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0" name="直接连接符 869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1" name="直接连接符 870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2" name="直接连接符 871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73" name="组合 87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874" name="立方体 873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5" name="立方体 874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76" name="立方体 875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77" name="直接连接符 876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8" name="直接连接符 877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9" name="直接连接符 878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0" name="直接连接符 879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81" name="文本框 880"/>
                  <p:cNvSpPr txBox="1"/>
                  <p:nvPr/>
                </p:nvSpPr>
                <p:spPr>
                  <a:xfrm>
                    <a:off x="3736" y="1461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_63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882" name="组合 881"/>
                <p:cNvGrpSpPr/>
                <p:nvPr/>
              </p:nvGrpSpPr>
              <p:grpSpPr>
                <a:xfrm>
                  <a:off x="2377" y="3542"/>
                  <a:ext cx="1602" cy="684"/>
                  <a:chOff x="2823" y="1589"/>
                  <a:chExt cx="2440" cy="1042"/>
                </a:xfrm>
              </p:grpSpPr>
              <p:grpSp>
                <p:nvGrpSpPr>
                  <p:cNvPr id="883" name="组合 882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884" name="组合 883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885" name="立方体 884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6" name="立方体 885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87" name="立方体 886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88" name="直接连接符 887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9" name="直接连接符 888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0" name="直接连接符 889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1" name="直接连接符 890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2" name="组合 891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893" name="立方体 892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4" name="立方体 893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95" name="立方体 894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96" name="直接连接符 895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7" name="直接连接符 896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8" name="直接连接符 897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9" name="直接连接符 898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00" name="文本框 899"/>
                  <p:cNvSpPr txBox="1"/>
                  <p:nvPr/>
                </p:nvSpPr>
                <p:spPr>
                  <a:xfrm>
                    <a:off x="3738" y="1877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63_31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901" name="组合 900"/>
                <p:cNvGrpSpPr/>
                <p:nvPr/>
              </p:nvGrpSpPr>
              <p:grpSpPr>
                <a:xfrm>
                  <a:off x="2376" y="4358"/>
                  <a:ext cx="1642" cy="742"/>
                  <a:chOff x="2823" y="1589"/>
                  <a:chExt cx="2500" cy="1131"/>
                </a:xfrm>
              </p:grpSpPr>
              <p:grpSp>
                <p:nvGrpSpPr>
                  <p:cNvPr id="902" name="组合 901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903" name="组合 902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904" name="立方体 903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5" name="立方体 904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06" name="立方体 905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907" name="直接连接符 906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8" name="直接连接符 907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9" name="直接连接符 908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0" name="直接连接符 909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11" name="组合 910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912" name="立方体 911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3" name="立方体 912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14" name="立方体 913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915" name="直接连接符 914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6" name="直接连接符 915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7" name="直接连接符 916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8" name="直接连接符 917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19" name="文本框 918"/>
                  <p:cNvSpPr txBox="1"/>
                  <p:nvPr/>
                </p:nvSpPr>
                <p:spPr>
                  <a:xfrm>
                    <a:off x="3742" y="2059"/>
                    <a:ext cx="1581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D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_63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920" name="直接箭头连接符 919"/>
                <p:cNvCxnSpPr/>
                <p:nvPr/>
              </p:nvCxnSpPr>
              <p:spPr>
                <a:xfrm>
                  <a:off x="3148" y="3015"/>
                  <a:ext cx="1611" cy="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直接箭头连接符 920"/>
                <p:cNvCxnSpPr/>
                <p:nvPr/>
              </p:nvCxnSpPr>
              <p:spPr>
                <a:xfrm flipV="1">
                  <a:off x="3148" y="3457"/>
                  <a:ext cx="1604" cy="3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922" name="文本框 921"/>
                <p:cNvSpPr txBox="1"/>
                <p:nvPr/>
              </p:nvSpPr>
              <p:spPr>
                <a:xfrm>
                  <a:off x="4994" y="4665"/>
                  <a:ext cx="748" cy="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(</a:t>
                  </a:r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b)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923" name="组合 922"/>
                <p:cNvGrpSpPr/>
                <p:nvPr/>
              </p:nvGrpSpPr>
              <p:grpSpPr>
                <a:xfrm>
                  <a:off x="4567" y="2604"/>
                  <a:ext cx="3409" cy="1514"/>
                  <a:chOff x="4925" y="2591"/>
                  <a:chExt cx="3409" cy="1514"/>
                </a:xfrm>
              </p:grpSpPr>
              <p:grpSp>
                <p:nvGrpSpPr>
                  <p:cNvPr id="924" name="组合 923"/>
                  <p:cNvGrpSpPr/>
                  <p:nvPr/>
                </p:nvGrpSpPr>
                <p:grpSpPr>
                  <a:xfrm>
                    <a:off x="4925" y="2591"/>
                    <a:ext cx="2557" cy="1514"/>
                    <a:chOff x="6849" y="3935"/>
                    <a:chExt cx="2557" cy="1514"/>
                  </a:xfrm>
                </p:grpSpPr>
                <p:sp>
                  <p:nvSpPr>
                    <p:cNvPr id="925" name="矩形 924"/>
                    <p:cNvSpPr/>
                    <p:nvPr/>
                  </p:nvSpPr>
                  <p:spPr>
                    <a:xfrm>
                      <a:off x="7046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926" name="文本框 925"/>
                    <p:cNvSpPr txBox="1"/>
                    <p:nvPr/>
                  </p:nvSpPr>
                  <p:spPr>
                    <a:xfrm rot="10800000">
                      <a:off x="6849" y="4096"/>
                      <a:ext cx="67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Concat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927" name="矩形 926"/>
                    <p:cNvSpPr/>
                    <p:nvPr/>
                  </p:nvSpPr>
                  <p:spPr>
                    <a:xfrm>
                      <a:off x="7832" y="4174"/>
                      <a:ext cx="314" cy="1270"/>
                    </a:xfrm>
                    <a:prstGeom prst="rect">
                      <a:avLst/>
                    </a:prstGeom>
                    <a:solidFill>
                      <a:srgbClr val="E48BEC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28" name="文本框 927"/>
                    <p:cNvSpPr txBox="1"/>
                    <p:nvPr/>
                  </p:nvSpPr>
                  <p:spPr>
                    <a:xfrm rot="10800000">
                      <a:off x="7630" y="3983"/>
                      <a:ext cx="675" cy="146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Conv1x1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929" name="矩形 928"/>
                    <p:cNvSpPr/>
                    <p:nvPr/>
                  </p:nvSpPr>
                  <p:spPr>
                    <a:xfrm>
                      <a:off x="8609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930" name="文本框 929"/>
                    <p:cNvSpPr txBox="1"/>
                    <p:nvPr/>
                  </p:nvSpPr>
                  <p:spPr>
                    <a:xfrm rot="10800000">
                      <a:off x="8418" y="3935"/>
                      <a:ext cx="67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931" name="直接箭头连接符 930"/>
                    <p:cNvCxnSpPr/>
                    <p:nvPr/>
                  </p:nvCxnSpPr>
                  <p:spPr>
                    <a:xfrm>
                      <a:off x="8157" y="4820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2" name="直接箭头连接符 931"/>
                    <p:cNvCxnSpPr/>
                    <p:nvPr/>
                  </p:nvCxnSpPr>
                  <p:spPr>
                    <a:xfrm>
                      <a:off x="8923" y="4822"/>
                      <a:ext cx="48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直接箭头连接符 932"/>
                    <p:cNvCxnSpPr/>
                    <p:nvPr/>
                  </p:nvCxnSpPr>
                  <p:spPr>
                    <a:xfrm>
                      <a:off x="7369" y="4802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组合 933"/>
                  <p:cNvGrpSpPr/>
                  <p:nvPr/>
                </p:nvGrpSpPr>
                <p:grpSpPr>
                  <a:xfrm>
                    <a:off x="7257" y="3046"/>
                    <a:ext cx="1077" cy="1034"/>
                    <a:chOff x="2415" y="1589"/>
                    <a:chExt cx="1641" cy="1575"/>
                  </a:xfrm>
                </p:grpSpPr>
                <p:grpSp>
                  <p:nvGrpSpPr>
                    <p:cNvPr id="935" name="组合 934"/>
                    <p:cNvGrpSpPr/>
                    <p:nvPr/>
                  </p:nvGrpSpPr>
                  <p:grpSpPr>
                    <a:xfrm>
                      <a:off x="2823" y="1589"/>
                      <a:ext cx="1060" cy="1042"/>
                      <a:chOff x="3787" y="1587"/>
                      <a:chExt cx="1667" cy="1638"/>
                    </a:xfrm>
                  </p:grpSpPr>
                  <p:grpSp>
                    <p:nvGrpSpPr>
                      <p:cNvPr id="936" name="组合 935"/>
                      <p:cNvGrpSpPr/>
                      <p:nvPr/>
                    </p:nvGrpSpPr>
                    <p:grpSpPr>
                      <a:xfrm rot="0">
                        <a:off x="4102" y="1587"/>
                        <a:ext cx="1352" cy="1327"/>
                        <a:chOff x="10970" y="4059"/>
                        <a:chExt cx="1352" cy="1327"/>
                      </a:xfrm>
                    </p:grpSpPr>
                    <p:sp>
                      <p:nvSpPr>
                        <p:cNvPr id="937" name="立方体 936"/>
                        <p:cNvSpPr/>
                        <p:nvPr/>
                      </p:nvSpPr>
                      <p:spPr>
                        <a:xfrm>
                          <a:off x="11068" y="405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38" name="立方体 937"/>
                        <p:cNvSpPr/>
                        <p:nvPr/>
                      </p:nvSpPr>
                      <p:spPr>
                        <a:xfrm>
                          <a:off x="11017" y="4106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39" name="立方体 938"/>
                        <p:cNvSpPr/>
                        <p:nvPr/>
                      </p:nvSpPr>
                      <p:spPr>
                        <a:xfrm>
                          <a:off x="10970" y="414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940" name="直接连接符 939"/>
                        <p:cNvCxnSpPr/>
                        <p:nvPr/>
                      </p:nvCxnSpPr>
                      <p:spPr>
                        <a:xfrm flipV="1">
                          <a:off x="10976" y="4579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1" name="直接连接符 940"/>
                        <p:cNvCxnSpPr/>
                        <p:nvPr/>
                      </p:nvCxnSpPr>
                      <p:spPr>
                        <a:xfrm flipV="1">
                          <a:off x="10976" y="497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2" name="直接连接符 941"/>
                        <p:cNvCxnSpPr/>
                        <p:nvPr/>
                      </p:nvCxnSpPr>
                      <p:spPr>
                        <a:xfrm rot="16200000" flipV="1">
                          <a:off x="10795" y="4786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3" name="直接连接符 942"/>
                        <p:cNvCxnSpPr/>
                        <p:nvPr/>
                      </p:nvCxnSpPr>
                      <p:spPr>
                        <a:xfrm flipH="1" flipV="1">
                          <a:off x="11791" y="4193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44" name="组合 943"/>
                      <p:cNvGrpSpPr/>
                      <p:nvPr/>
                    </p:nvGrpSpPr>
                    <p:grpSpPr>
                      <a:xfrm rot="0">
                        <a:off x="3787" y="1899"/>
                        <a:ext cx="1351" cy="1327"/>
                        <a:chOff x="10977" y="1137"/>
                        <a:chExt cx="1351" cy="1327"/>
                      </a:xfrm>
                    </p:grpSpPr>
                    <p:sp>
                      <p:nvSpPr>
                        <p:cNvPr id="945" name="立方体 944"/>
                        <p:cNvSpPr/>
                        <p:nvPr/>
                      </p:nvSpPr>
                      <p:spPr>
                        <a:xfrm>
                          <a:off x="11074" y="113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46" name="立方体 945"/>
                        <p:cNvSpPr/>
                        <p:nvPr/>
                      </p:nvSpPr>
                      <p:spPr>
                        <a:xfrm>
                          <a:off x="11024" y="1184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947" name="立方体 946"/>
                        <p:cNvSpPr/>
                        <p:nvPr/>
                      </p:nvSpPr>
                      <p:spPr>
                        <a:xfrm>
                          <a:off x="10977" y="122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948" name="直接连接符 947"/>
                        <p:cNvCxnSpPr/>
                        <p:nvPr/>
                      </p:nvCxnSpPr>
                      <p:spPr>
                        <a:xfrm flipV="1">
                          <a:off x="10982" y="165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9" name="直接连接符 948"/>
                        <p:cNvCxnSpPr/>
                        <p:nvPr/>
                      </p:nvCxnSpPr>
                      <p:spPr>
                        <a:xfrm flipV="1">
                          <a:off x="10982" y="2055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0" name="直接连接符 949"/>
                        <p:cNvCxnSpPr/>
                        <p:nvPr/>
                      </p:nvCxnSpPr>
                      <p:spPr>
                        <a:xfrm rot="16200000" flipV="1">
                          <a:off x="10802" y="1864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1" name="直接连接符 950"/>
                        <p:cNvCxnSpPr/>
                        <p:nvPr/>
                      </p:nvCxnSpPr>
                      <p:spPr>
                        <a:xfrm flipH="1" flipV="1">
                          <a:off x="11798" y="1271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952" name="文本框 951"/>
                    <p:cNvSpPr txBox="1"/>
                    <p:nvPr/>
                  </p:nvSpPr>
                  <p:spPr>
                    <a:xfrm>
                      <a:off x="2415" y="2503"/>
                      <a:ext cx="1641" cy="6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De</a:t>
                      </a:r>
                      <a:r>
                        <a:rPr lang="en-US" altLang="zh-CN" sz="120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127</a:t>
                      </a:r>
                      <a:r>
                        <a:rPr lang="en-US" altLang="zh-CN" sz="120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_63</a:t>
                      </a:r>
                      <a:endPara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66" name="组合 1065"/>
              <p:cNvGrpSpPr/>
              <p:nvPr/>
            </p:nvGrpSpPr>
            <p:grpSpPr>
              <a:xfrm>
                <a:off x="5060" y="5963"/>
                <a:ext cx="335" cy="324"/>
                <a:chOff x="6139" y="4066"/>
                <a:chExt cx="414" cy="400"/>
              </a:xfrm>
            </p:grpSpPr>
            <p:grpSp>
              <p:nvGrpSpPr>
                <p:cNvPr id="1067" name="组合 1066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068" name="立方体 1067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69" name="直接连接符 1068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0" name="直接连接符 1069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1" name="直接连接符 1070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2" name="直接连接符 1071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3" name="组合 1072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074" name="立方体 1073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75" name="直接连接符 1074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6" name="直接连接符 1075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直接连接符 1076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直接连接符 1077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79" name="组合 1078"/>
              <p:cNvGrpSpPr/>
              <p:nvPr/>
            </p:nvGrpSpPr>
            <p:grpSpPr>
              <a:xfrm>
                <a:off x="5061" y="6768"/>
                <a:ext cx="335" cy="324"/>
                <a:chOff x="6139" y="3366"/>
                <a:chExt cx="414" cy="400"/>
              </a:xfrm>
            </p:grpSpPr>
            <p:grpSp>
              <p:nvGrpSpPr>
                <p:cNvPr id="1080" name="组合 1079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1081" name="立方体 1080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82" name="直接连接符 1081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直接连接符 1082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直接连接符 1083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直接连接符 1084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6" name="组合 1085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1087" name="立方体 1086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88" name="直接连接符 1087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直接连接符 1088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直接连接符 1089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直接连接符 1090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19" name="组合 1118"/>
            <p:cNvGrpSpPr/>
            <p:nvPr/>
          </p:nvGrpSpPr>
          <p:grpSpPr>
            <a:xfrm>
              <a:off x="3116" y="4179"/>
              <a:ext cx="5486" cy="3236"/>
              <a:chOff x="4104" y="5074"/>
              <a:chExt cx="5486" cy="3236"/>
            </a:xfrm>
          </p:grpSpPr>
          <p:grpSp>
            <p:nvGrpSpPr>
              <p:cNvPr id="729" name="组合 728"/>
              <p:cNvGrpSpPr/>
              <p:nvPr/>
            </p:nvGrpSpPr>
            <p:grpSpPr>
              <a:xfrm>
                <a:off x="4104" y="5074"/>
                <a:ext cx="5487" cy="3236"/>
                <a:chOff x="2376" y="1863"/>
                <a:chExt cx="5487" cy="3236"/>
              </a:xfrm>
            </p:grpSpPr>
            <p:cxnSp>
              <p:nvCxnSpPr>
                <p:cNvPr id="730" name="直接箭头连接符 729"/>
                <p:cNvCxnSpPr/>
                <p:nvPr/>
              </p:nvCxnSpPr>
              <p:spPr>
                <a:xfrm flipV="1">
                  <a:off x="3133" y="3465"/>
                  <a:ext cx="1619" cy="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直接箭头连接符 730"/>
                <p:cNvCxnSpPr/>
                <p:nvPr/>
              </p:nvCxnSpPr>
              <p:spPr>
                <a:xfrm>
                  <a:off x="3162" y="2295"/>
                  <a:ext cx="1590" cy="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732" name="组合 731"/>
                <p:cNvGrpSpPr/>
                <p:nvPr/>
              </p:nvGrpSpPr>
              <p:grpSpPr>
                <a:xfrm>
                  <a:off x="2378" y="1863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733" name="组合 732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734" name="组合 733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735" name="立方体 734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6" name="立方体 735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7" name="立方体 736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738" name="直接连接符 737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9" name="直接连接符 738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0" name="直接连接符 739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1" name="直接连接符 740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42" name="组合 741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743" name="立方体 742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4" name="立方体 743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5" name="立方体 744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746" name="直接连接符 745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7" name="直接连接符 746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8" name="直接连接符 747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9" name="直接连接符 748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50" name="文本框 749"/>
                  <p:cNvSpPr txBox="1"/>
                  <p:nvPr/>
                </p:nvSpPr>
                <p:spPr>
                  <a:xfrm>
                    <a:off x="3736" y="1461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_63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51" name="组合 750"/>
                <p:cNvGrpSpPr/>
                <p:nvPr/>
              </p:nvGrpSpPr>
              <p:grpSpPr>
                <a:xfrm>
                  <a:off x="2376" y="2652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752" name="组合 751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753" name="组合 752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754" name="立方体 753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5" name="立方体 754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56" name="立方体 755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757" name="直接连接符 756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8" name="直接连接符 757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9" name="直接连接符 758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0" name="直接连接符 759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61" name="组合 760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762" name="立方体 761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3" name="立方体 762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64" name="立方体 763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765" name="直接连接符 764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6" name="直接连接符 765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7" name="直接连接符 766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8" name="直接连接符 767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69" name="文本框 768"/>
                  <p:cNvSpPr txBox="1"/>
                  <p:nvPr/>
                </p:nvSpPr>
                <p:spPr>
                  <a:xfrm>
                    <a:off x="3736" y="1461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_31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70" name="组合 769"/>
                <p:cNvGrpSpPr/>
                <p:nvPr/>
              </p:nvGrpSpPr>
              <p:grpSpPr>
                <a:xfrm>
                  <a:off x="2377" y="3542"/>
                  <a:ext cx="1602" cy="684"/>
                  <a:chOff x="2823" y="1589"/>
                  <a:chExt cx="2440" cy="1042"/>
                </a:xfrm>
              </p:grpSpPr>
              <p:grpSp>
                <p:nvGrpSpPr>
                  <p:cNvPr id="771" name="组合 770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772" name="组合 771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773" name="立方体 772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4" name="立方体 773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75" name="立方体 774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776" name="直接连接符 775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7" name="直接连接符 776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8" name="直接连接符 777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9" name="直接连接符 778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80" name="组合 779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781" name="立方体 780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2" name="立方体 781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83" name="立方体 782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784" name="直接连接符 783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5" name="直接连接符 784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6" name="直接连接符 785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7" name="直接连接符 786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88" name="文本框 787"/>
                  <p:cNvSpPr txBox="1"/>
                  <p:nvPr/>
                </p:nvSpPr>
                <p:spPr>
                  <a:xfrm>
                    <a:off x="3738" y="1877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31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_15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89" name="组合 788"/>
                <p:cNvGrpSpPr/>
                <p:nvPr/>
              </p:nvGrpSpPr>
              <p:grpSpPr>
                <a:xfrm>
                  <a:off x="2376" y="4358"/>
                  <a:ext cx="1635" cy="741"/>
                  <a:chOff x="2823" y="1589"/>
                  <a:chExt cx="2490" cy="1129"/>
                </a:xfrm>
              </p:grpSpPr>
              <p:grpSp>
                <p:nvGrpSpPr>
                  <p:cNvPr id="790" name="组合 789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791" name="组合 790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792" name="立方体 791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3" name="立方体 792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94" name="立方体 793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795" name="直接连接符 794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6" name="直接连接符 795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7" name="直接连接符 796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8" name="直接连接符 797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99" name="组合 798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800" name="立方体 799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1" name="立方体 800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02" name="立方体 801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803" name="直接连接符 802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4" name="直接连接符 803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5" name="直接连接符 804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6" name="直接连接符 805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07" name="文本框 806"/>
                  <p:cNvSpPr txBox="1"/>
                  <p:nvPr/>
                </p:nvSpPr>
                <p:spPr>
                  <a:xfrm>
                    <a:off x="3732" y="2057"/>
                    <a:ext cx="1581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D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_31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808" name="直接箭头连接符 807"/>
                <p:cNvCxnSpPr/>
                <p:nvPr/>
              </p:nvCxnSpPr>
              <p:spPr>
                <a:xfrm>
                  <a:off x="3148" y="3015"/>
                  <a:ext cx="1611" cy="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直接箭头连接符 808"/>
                <p:cNvCxnSpPr/>
                <p:nvPr/>
              </p:nvCxnSpPr>
              <p:spPr>
                <a:xfrm flipV="1">
                  <a:off x="3148" y="3457"/>
                  <a:ext cx="1604" cy="3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810" name="文本框 809"/>
                <p:cNvSpPr txBox="1"/>
                <p:nvPr/>
              </p:nvSpPr>
              <p:spPr>
                <a:xfrm>
                  <a:off x="4994" y="4665"/>
                  <a:ext cx="748" cy="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(</a:t>
                  </a:r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c)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811" name="组合 810"/>
                <p:cNvGrpSpPr/>
                <p:nvPr/>
              </p:nvGrpSpPr>
              <p:grpSpPr>
                <a:xfrm>
                  <a:off x="4567" y="2604"/>
                  <a:ext cx="3296" cy="1514"/>
                  <a:chOff x="4925" y="2591"/>
                  <a:chExt cx="3296" cy="1514"/>
                </a:xfrm>
              </p:grpSpPr>
              <p:grpSp>
                <p:nvGrpSpPr>
                  <p:cNvPr id="812" name="组合 811"/>
                  <p:cNvGrpSpPr/>
                  <p:nvPr/>
                </p:nvGrpSpPr>
                <p:grpSpPr>
                  <a:xfrm>
                    <a:off x="4925" y="2591"/>
                    <a:ext cx="2557" cy="1514"/>
                    <a:chOff x="6849" y="3935"/>
                    <a:chExt cx="2557" cy="1514"/>
                  </a:xfrm>
                </p:grpSpPr>
                <p:sp>
                  <p:nvSpPr>
                    <p:cNvPr id="813" name="矩形 812"/>
                    <p:cNvSpPr/>
                    <p:nvPr/>
                  </p:nvSpPr>
                  <p:spPr>
                    <a:xfrm>
                      <a:off x="7046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814" name="文本框 813"/>
                    <p:cNvSpPr txBox="1"/>
                    <p:nvPr/>
                  </p:nvSpPr>
                  <p:spPr>
                    <a:xfrm rot="10800000">
                      <a:off x="6849" y="4096"/>
                      <a:ext cx="67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Concat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815" name="矩形 814"/>
                    <p:cNvSpPr/>
                    <p:nvPr/>
                  </p:nvSpPr>
                  <p:spPr>
                    <a:xfrm>
                      <a:off x="7832" y="4174"/>
                      <a:ext cx="314" cy="1270"/>
                    </a:xfrm>
                    <a:prstGeom prst="rect">
                      <a:avLst/>
                    </a:prstGeom>
                    <a:solidFill>
                      <a:srgbClr val="E48BEC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6" name="文本框 815"/>
                    <p:cNvSpPr txBox="1"/>
                    <p:nvPr/>
                  </p:nvSpPr>
                  <p:spPr>
                    <a:xfrm rot="10800000">
                      <a:off x="7630" y="3983"/>
                      <a:ext cx="675" cy="146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Conv1x1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817" name="矩形 816"/>
                    <p:cNvSpPr/>
                    <p:nvPr/>
                  </p:nvSpPr>
                  <p:spPr>
                    <a:xfrm>
                      <a:off x="8609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818" name="文本框 817"/>
                    <p:cNvSpPr txBox="1"/>
                    <p:nvPr/>
                  </p:nvSpPr>
                  <p:spPr>
                    <a:xfrm rot="10800000">
                      <a:off x="8418" y="3935"/>
                      <a:ext cx="67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819" name="直接箭头连接符 818"/>
                    <p:cNvCxnSpPr/>
                    <p:nvPr/>
                  </p:nvCxnSpPr>
                  <p:spPr>
                    <a:xfrm>
                      <a:off x="8157" y="4820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0" name="直接箭头连接符 819"/>
                    <p:cNvCxnSpPr/>
                    <p:nvPr/>
                  </p:nvCxnSpPr>
                  <p:spPr>
                    <a:xfrm>
                      <a:off x="8923" y="4822"/>
                      <a:ext cx="48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1" name="直接箭头连接符 820"/>
                    <p:cNvCxnSpPr/>
                    <p:nvPr/>
                  </p:nvCxnSpPr>
                  <p:spPr>
                    <a:xfrm>
                      <a:off x="7369" y="4802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2" name="组合 821"/>
                  <p:cNvGrpSpPr/>
                  <p:nvPr/>
                </p:nvGrpSpPr>
                <p:grpSpPr>
                  <a:xfrm>
                    <a:off x="7249" y="3046"/>
                    <a:ext cx="972" cy="1016"/>
                    <a:chOff x="2402" y="1589"/>
                    <a:chExt cx="1481" cy="1548"/>
                  </a:xfrm>
                </p:grpSpPr>
                <p:grpSp>
                  <p:nvGrpSpPr>
                    <p:cNvPr id="823" name="组合 822"/>
                    <p:cNvGrpSpPr/>
                    <p:nvPr/>
                  </p:nvGrpSpPr>
                  <p:grpSpPr>
                    <a:xfrm>
                      <a:off x="2823" y="1589"/>
                      <a:ext cx="1060" cy="1042"/>
                      <a:chOff x="3787" y="1587"/>
                      <a:chExt cx="1667" cy="1638"/>
                    </a:xfrm>
                  </p:grpSpPr>
                  <p:grpSp>
                    <p:nvGrpSpPr>
                      <p:cNvPr id="824" name="组合 823"/>
                      <p:cNvGrpSpPr/>
                      <p:nvPr/>
                    </p:nvGrpSpPr>
                    <p:grpSpPr>
                      <a:xfrm rot="0">
                        <a:off x="4102" y="1587"/>
                        <a:ext cx="1352" cy="1327"/>
                        <a:chOff x="10970" y="4059"/>
                        <a:chExt cx="1352" cy="1327"/>
                      </a:xfrm>
                    </p:grpSpPr>
                    <p:sp>
                      <p:nvSpPr>
                        <p:cNvPr id="825" name="立方体 824"/>
                        <p:cNvSpPr/>
                        <p:nvPr/>
                      </p:nvSpPr>
                      <p:spPr>
                        <a:xfrm>
                          <a:off x="11068" y="405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826" name="立方体 825"/>
                        <p:cNvSpPr/>
                        <p:nvPr/>
                      </p:nvSpPr>
                      <p:spPr>
                        <a:xfrm>
                          <a:off x="11017" y="4106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827" name="立方体 826"/>
                        <p:cNvSpPr/>
                        <p:nvPr/>
                      </p:nvSpPr>
                      <p:spPr>
                        <a:xfrm>
                          <a:off x="10970" y="414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828" name="直接连接符 827"/>
                        <p:cNvCxnSpPr/>
                        <p:nvPr/>
                      </p:nvCxnSpPr>
                      <p:spPr>
                        <a:xfrm flipV="1">
                          <a:off x="10976" y="4579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9" name="直接连接符 828"/>
                        <p:cNvCxnSpPr/>
                        <p:nvPr/>
                      </p:nvCxnSpPr>
                      <p:spPr>
                        <a:xfrm flipV="1">
                          <a:off x="10976" y="497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0" name="直接连接符 829"/>
                        <p:cNvCxnSpPr/>
                        <p:nvPr/>
                      </p:nvCxnSpPr>
                      <p:spPr>
                        <a:xfrm rot="16200000" flipV="1">
                          <a:off x="10795" y="4786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1" name="直接连接符 830"/>
                        <p:cNvCxnSpPr/>
                        <p:nvPr/>
                      </p:nvCxnSpPr>
                      <p:spPr>
                        <a:xfrm flipH="1" flipV="1">
                          <a:off x="11791" y="4193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32" name="组合 831"/>
                      <p:cNvGrpSpPr/>
                      <p:nvPr/>
                    </p:nvGrpSpPr>
                    <p:grpSpPr>
                      <a:xfrm rot="0">
                        <a:off x="3787" y="1899"/>
                        <a:ext cx="1351" cy="1327"/>
                        <a:chOff x="10977" y="1137"/>
                        <a:chExt cx="1351" cy="1327"/>
                      </a:xfrm>
                    </p:grpSpPr>
                    <p:sp>
                      <p:nvSpPr>
                        <p:cNvPr id="833" name="立方体 832"/>
                        <p:cNvSpPr/>
                        <p:nvPr/>
                      </p:nvSpPr>
                      <p:spPr>
                        <a:xfrm>
                          <a:off x="11074" y="113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834" name="立方体 833"/>
                        <p:cNvSpPr/>
                        <p:nvPr/>
                      </p:nvSpPr>
                      <p:spPr>
                        <a:xfrm>
                          <a:off x="11024" y="1184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835" name="立方体 834"/>
                        <p:cNvSpPr/>
                        <p:nvPr/>
                      </p:nvSpPr>
                      <p:spPr>
                        <a:xfrm>
                          <a:off x="10977" y="122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836" name="直接连接符 835"/>
                        <p:cNvCxnSpPr/>
                        <p:nvPr/>
                      </p:nvCxnSpPr>
                      <p:spPr>
                        <a:xfrm flipV="1">
                          <a:off x="10982" y="165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7" name="直接连接符 836"/>
                        <p:cNvCxnSpPr/>
                        <p:nvPr/>
                      </p:nvCxnSpPr>
                      <p:spPr>
                        <a:xfrm flipV="1">
                          <a:off x="10982" y="2055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8" name="直接连接符 837"/>
                        <p:cNvCxnSpPr/>
                        <p:nvPr/>
                      </p:nvCxnSpPr>
                      <p:spPr>
                        <a:xfrm rot="16200000" flipV="1">
                          <a:off x="10802" y="1864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9" name="直接连接符 838"/>
                        <p:cNvCxnSpPr/>
                        <p:nvPr/>
                      </p:nvCxnSpPr>
                      <p:spPr>
                        <a:xfrm flipH="1" flipV="1">
                          <a:off x="11798" y="1271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40" name="文本框 839"/>
                    <p:cNvSpPr txBox="1"/>
                    <p:nvPr/>
                  </p:nvSpPr>
                  <p:spPr>
                    <a:xfrm>
                      <a:off x="2402" y="2552"/>
                      <a:ext cx="1481" cy="5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De</a:t>
                      </a:r>
                      <a:r>
                        <a:rPr lang="en-US" altLang="zh-CN" sz="120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63</a:t>
                      </a:r>
                      <a:r>
                        <a:rPr lang="en-US" altLang="zh-CN" sz="120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_31</a:t>
                      </a:r>
                      <a:endPara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93" name="组合 1092"/>
              <p:cNvGrpSpPr/>
              <p:nvPr/>
            </p:nvGrpSpPr>
            <p:grpSpPr>
              <a:xfrm>
                <a:off x="5500" y="5863"/>
                <a:ext cx="335" cy="324"/>
                <a:chOff x="6139" y="4066"/>
                <a:chExt cx="414" cy="400"/>
              </a:xfrm>
            </p:grpSpPr>
            <p:grpSp>
              <p:nvGrpSpPr>
                <p:cNvPr id="1094" name="组合 1093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095" name="立方体 1094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96" name="直接连接符 1095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直接连接符 1096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直接连接符 1097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直接连接符 1098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0" name="组合 1099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101" name="立方体 1100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02" name="直接连接符 1101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直接连接符 1102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直接连接符 1103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5" name="直接连接符 1104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06" name="组合 1105"/>
              <p:cNvGrpSpPr/>
              <p:nvPr/>
            </p:nvGrpSpPr>
            <p:grpSpPr>
              <a:xfrm>
                <a:off x="5490" y="6682"/>
                <a:ext cx="335" cy="324"/>
                <a:chOff x="6139" y="3366"/>
                <a:chExt cx="414" cy="400"/>
              </a:xfrm>
            </p:grpSpPr>
            <p:grpSp>
              <p:nvGrpSpPr>
                <p:cNvPr id="1107" name="组合 1106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1108" name="立方体 1107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09" name="直接连接符 1108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0" name="直接连接符 1109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1" name="直接连接符 1110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2" name="直接连接符 1111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3" name="组合 1112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1114" name="立方体 1113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15" name="直接连接符 1114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6" name="直接连接符 1115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7" name="直接连接符 1116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8" name="直接连接符 1117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59" name="组合 1158"/>
            <p:cNvGrpSpPr/>
            <p:nvPr/>
          </p:nvGrpSpPr>
          <p:grpSpPr>
            <a:xfrm>
              <a:off x="9419" y="4218"/>
              <a:ext cx="5536" cy="3236"/>
              <a:chOff x="4583" y="4380"/>
              <a:chExt cx="5536" cy="3236"/>
            </a:xfrm>
          </p:grpSpPr>
          <p:grpSp>
            <p:nvGrpSpPr>
              <p:cNvPr id="953" name="组合 952"/>
              <p:cNvGrpSpPr/>
              <p:nvPr/>
            </p:nvGrpSpPr>
            <p:grpSpPr>
              <a:xfrm>
                <a:off x="4583" y="4380"/>
                <a:ext cx="5537" cy="3236"/>
                <a:chOff x="2376" y="1863"/>
                <a:chExt cx="5537" cy="3236"/>
              </a:xfrm>
            </p:grpSpPr>
            <p:cxnSp>
              <p:nvCxnSpPr>
                <p:cNvPr id="954" name="直接箭头连接符 953"/>
                <p:cNvCxnSpPr/>
                <p:nvPr/>
              </p:nvCxnSpPr>
              <p:spPr>
                <a:xfrm flipV="1">
                  <a:off x="3133" y="3465"/>
                  <a:ext cx="1619" cy="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直接箭头连接符 954"/>
                <p:cNvCxnSpPr/>
                <p:nvPr/>
              </p:nvCxnSpPr>
              <p:spPr>
                <a:xfrm>
                  <a:off x="3162" y="2295"/>
                  <a:ext cx="1590" cy="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956" name="组合 955"/>
                <p:cNvGrpSpPr/>
                <p:nvPr/>
              </p:nvGrpSpPr>
              <p:grpSpPr>
                <a:xfrm>
                  <a:off x="2378" y="1863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957" name="组合 956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958" name="组合 957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959" name="立方体 958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0" name="立方体 959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1" name="立方体 960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962" name="直接连接符 961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3" name="直接连接符 962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4" name="直接连接符 963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5" name="直接连接符 964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66" name="组合 965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967" name="立方体 966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8" name="立方体 967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69" name="立方体 968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970" name="直接连接符 969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1" name="直接连接符 970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2" name="直接连接符 971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3" name="直接连接符 972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74" name="文本框 973"/>
                  <p:cNvSpPr txBox="1"/>
                  <p:nvPr/>
                </p:nvSpPr>
                <p:spPr>
                  <a:xfrm>
                    <a:off x="3736" y="1461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_63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975" name="组合 974"/>
                <p:cNvGrpSpPr/>
                <p:nvPr/>
              </p:nvGrpSpPr>
              <p:grpSpPr>
                <a:xfrm>
                  <a:off x="2376" y="2652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976" name="组合 975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977" name="组合 976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978" name="立方体 977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9" name="立方体 978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0" name="立方体 979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981" name="直接连接符 980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2" name="直接连接符 981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3" name="直接连接符 982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4" name="直接连接符 983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85" name="组合 984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986" name="立方体 985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7" name="立方体 986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8" name="立方体 987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989" name="直接连接符 988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0" name="直接连接符 989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1" name="直接连接符 990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2" name="直接连接符 991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93" name="文本框 992"/>
                  <p:cNvSpPr txBox="1"/>
                  <p:nvPr/>
                </p:nvSpPr>
                <p:spPr>
                  <a:xfrm>
                    <a:off x="3736" y="1461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_31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994" name="组合 993"/>
                <p:cNvGrpSpPr/>
                <p:nvPr/>
              </p:nvGrpSpPr>
              <p:grpSpPr>
                <a:xfrm>
                  <a:off x="2377" y="3542"/>
                  <a:ext cx="1602" cy="684"/>
                  <a:chOff x="2823" y="1589"/>
                  <a:chExt cx="2440" cy="1042"/>
                </a:xfrm>
              </p:grpSpPr>
              <p:grpSp>
                <p:nvGrpSpPr>
                  <p:cNvPr id="995" name="组合 994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996" name="组合 995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997" name="立方体 996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8" name="立方体 997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9" name="立方体 998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000" name="直接连接符 999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1" name="直接连接符 1000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2" name="直接连接符 1001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3" name="直接连接符 1002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04" name="组合 1003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1005" name="立方体 1004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6" name="立方体 1005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7" name="立方体 1006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008" name="直接连接符 1007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9" name="直接连接符 1008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0" name="直接连接符 1009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1" name="直接连接符 1010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12" name="文本框 1011"/>
                  <p:cNvSpPr txBox="1"/>
                  <p:nvPr/>
                </p:nvSpPr>
                <p:spPr>
                  <a:xfrm>
                    <a:off x="3738" y="1877"/>
                    <a:ext cx="1525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31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_15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1013" name="组合 1012"/>
                <p:cNvGrpSpPr/>
                <p:nvPr/>
              </p:nvGrpSpPr>
              <p:grpSpPr>
                <a:xfrm>
                  <a:off x="2376" y="4358"/>
                  <a:ext cx="1622" cy="741"/>
                  <a:chOff x="2823" y="1589"/>
                  <a:chExt cx="2470" cy="1129"/>
                </a:xfrm>
              </p:grpSpPr>
              <p:grpSp>
                <p:nvGrpSpPr>
                  <p:cNvPr id="1014" name="组合 1013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1015" name="组合 101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1016" name="立方体 1015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7" name="立方体 1016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18" name="立方体 1017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019" name="直接连接符 1018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0" name="直接连接符 1019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1" name="直接连接符 1020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2" name="直接连接符 1021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23" name="组合 102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1024" name="立方体 1023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5" name="立方体 1024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26" name="立方体 1025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027" name="直接连接符 1026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8" name="直接连接符 1027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9" name="直接连接符 1028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0" name="直接连接符 1029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31" name="文本框 1030"/>
                  <p:cNvSpPr txBox="1"/>
                  <p:nvPr/>
                </p:nvSpPr>
                <p:spPr>
                  <a:xfrm>
                    <a:off x="3712" y="2057"/>
                    <a:ext cx="1581" cy="6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D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31</a:t>
                    </a:r>
                    <a:r>
                      <a: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_15</a:t>
                    </a:r>
                    <a:endParaRPr lang="en-US" altLang="zh-CN" sz="12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1032" name="直接箭头连接符 1031"/>
                <p:cNvCxnSpPr/>
                <p:nvPr/>
              </p:nvCxnSpPr>
              <p:spPr>
                <a:xfrm>
                  <a:off x="3148" y="3015"/>
                  <a:ext cx="1611" cy="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直接箭头连接符 1032"/>
                <p:cNvCxnSpPr/>
                <p:nvPr/>
              </p:nvCxnSpPr>
              <p:spPr>
                <a:xfrm flipV="1">
                  <a:off x="3148" y="3457"/>
                  <a:ext cx="1604" cy="3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034" name="文本框 1033"/>
                <p:cNvSpPr txBox="1"/>
                <p:nvPr/>
              </p:nvSpPr>
              <p:spPr>
                <a:xfrm>
                  <a:off x="4994" y="4665"/>
                  <a:ext cx="748" cy="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(d)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1035" name="组合 1034"/>
                <p:cNvGrpSpPr/>
                <p:nvPr/>
              </p:nvGrpSpPr>
              <p:grpSpPr>
                <a:xfrm>
                  <a:off x="4567" y="2604"/>
                  <a:ext cx="3346" cy="1522"/>
                  <a:chOff x="4925" y="2591"/>
                  <a:chExt cx="3346" cy="1522"/>
                </a:xfrm>
              </p:grpSpPr>
              <p:grpSp>
                <p:nvGrpSpPr>
                  <p:cNvPr id="1036" name="组合 1035"/>
                  <p:cNvGrpSpPr/>
                  <p:nvPr/>
                </p:nvGrpSpPr>
                <p:grpSpPr>
                  <a:xfrm>
                    <a:off x="4925" y="2591"/>
                    <a:ext cx="2557" cy="1514"/>
                    <a:chOff x="6849" y="3935"/>
                    <a:chExt cx="2557" cy="1514"/>
                  </a:xfrm>
                </p:grpSpPr>
                <p:sp>
                  <p:nvSpPr>
                    <p:cNvPr id="1037" name="矩形 1036"/>
                    <p:cNvSpPr/>
                    <p:nvPr/>
                  </p:nvSpPr>
                  <p:spPr>
                    <a:xfrm>
                      <a:off x="7046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38" name="文本框 1037"/>
                    <p:cNvSpPr txBox="1"/>
                    <p:nvPr/>
                  </p:nvSpPr>
                  <p:spPr>
                    <a:xfrm rot="10800000">
                      <a:off x="6849" y="4096"/>
                      <a:ext cx="67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Concat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039" name="矩形 1038"/>
                    <p:cNvSpPr/>
                    <p:nvPr/>
                  </p:nvSpPr>
                  <p:spPr>
                    <a:xfrm>
                      <a:off x="7832" y="4174"/>
                      <a:ext cx="314" cy="1270"/>
                    </a:xfrm>
                    <a:prstGeom prst="rect">
                      <a:avLst/>
                    </a:prstGeom>
                    <a:solidFill>
                      <a:srgbClr val="E48BEC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40" name="文本框 1039"/>
                    <p:cNvSpPr txBox="1"/>
                    <p:nvPr/>
                  </p:nvSpPr>
                  <p:spPr>
                    <a:xfrm rot="10800000">
                      <a:off x="7630" y="3983"/>
                      <a:ext cx="675" cy="146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Conv1x1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041" name="矩形 1040"/>
                    <p:cNvSpPr/>
                    <p:nvPr/>
                  </p:nvSpPr>
                  <p:spPr>
                    <a:xfrm>
                      <a:off x="8609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042" name="文本框 1041"/>
                    <p:cNvSpPr txBox="1"/>
                    <p:nvPr/>
                  </p:nvSpPr>
                  <p:spPr>
                    <a:xfrm rot="10800000">
                      <a:off x="8418" y="3935"/>
                      <a:ext cx="67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  <a:endParaRPr lang="en-US" altLang="zh-CN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1043" name="直接箭头连接符 1042"/>
                    <p:cNvCxnSpPr/>
                    <p:nvPr/>
                  </p:nvCxnSpPr>
                  <p:spPr>
                    <a:xfrm>
                      <a:off x="8157" y="4820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4" name="直接箭头连接符 1043"/>
                    <p:cNvCxnSpPr/>
                    <p:nvPr/>
                  </p:nvCxnSpPr>
                  <p:spPr>
                    <a:xfrm>
                      <a:off x="8923" y="4822"/>
                      <a:ext cx="48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直接箭头连接符 1044"/>
                    <p:cNvCxnSpPr/>
                    <p:nvPr/>
                  </p:nvCxnSpPr>
                  <p:spPr>
                    <a:xfrm>
                      <a:off x="7369" y="4802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6" name="组合 1045"/>
                  <p:cNvGrpSpPr/>
                  <p:nvPr/>
                </p:nvGrpSpPr>
                <p:grpSpPr>
                  <a:xfrm>
                    <a:off x="7276" y="3046"/>
                    <a:ext cx="995" cy="1067"/>
                    <a:chOff x="2444" y="1589"/>
                    <a:chExt cx="1516" cy="1626"/>
                  </a:xfrm>
                </p:grpSpPr>
                <p:grpSp>
                  <p:nvGrpSpPr>
                    <p:cNvPr id="1047" name="组合 1046"/>
                    <p:cNvGrpSpPr/>
                    <p:nvPr/>
                  </p:nvGrpSpPr>
                  <p:grpSpPr>
                    <a:xfrm>
                      <a:off x="2823" y="1589"/>
                      <a:ext cx="1060" cy="1042"/>
                      <a:chOff x="3787" y="1587"/>
                      <a:chExt cx="1667" cy="1638"/>
                    </a:xfrm>
                  </p:grpSpPr>
                  <p:grpSp>
                    <p:nvGrpSpPr>
                      <p:cNvPr id="1048" name="组合 1047"/>
                      <p:cNvGrpSpPr/>
                      <p:nvPr/>
                    </p:nvGrpSpPr>
                    <p:grpSpPr>
                      <a:xfrm rot="0">
                        <a:off x="4102" y="1587"/>
                        <a:ext cx="1352" cy="1327"/>
                        <a:chOff x="10970" y="4059"/>
                        <a:chExt cx="1352" cy="1327"/>
                      </a:xfrm>
                    </p:grpSpPr>
                    <p:sp>
                      <p:nvSpPr>
                        <p:cNvPr id="1049" name="立方体 1048"/>
                        <p:cNvSpPr/>
                        <p:nvPr/>
                      </p:nvSpPr>
                      <p:spPr>
                        <a:xfrm>
                          <a:off x="11068" y="405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0" name="立方体 1049"/>
                        <p:cNvSpPr/>
                        <p:nvPr/>
                      </p:nvSpPr>
                      <p:spPr>
                        <a:xfrm>
                          <a:off x="11017" y="4106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1" name="立方体 1050"/>
                        <p:cNvSpPr/>
                        <p:nvPr/>
                      </p:nvSpPr>
                      <p:spPr>
                        <a:xfrm>
                          <a:off x="10970" y="414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052" name="直接连接符 1051"/>
                        <p:cNvCxnSpPr/>
                        <p:nvPr/>
                      </p:nvCxnSpPr>
                      <p:spPr>
                        <a:xfrm flipV="1">
                          <a:off x="10976" y="4579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3" name="直接连接符 1052"/>
                        <p:cNvCxnSpPr/>
                        <p:nvPr/>
                      </p:nvCxnSpPr>
                      <p:spPr>
                        <a:xfrm flipV="1">
                          <a:off x="10976" y="497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4" name="直接连接符 1053"/>
                        <p:cNvCxnSpPr/>
                        <p:nvPr/>
                      </p:nvCxnSpPr>
                      <p:spPr>
                        <a:xfrm rot="16200000" flipV="1">
                          <a:off x="10795" y="4786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5" name="直接连接符 1054"/>
                        <p:cNvCxnSpPr/>
                        <p:nvPr/>
                      </p:nvCxnSpPr>
                      <p:spPr>
                        <a:xfrm flipH="1" flipV="1">
                          <a:off x="11791" y="4193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56" name="组合 1055"/>
                      <p:cNvGrpSpPr/>
                      <p:nvPr/>
                    </p:nvGrpSpPr>
                    <p:grpSpPr>
                      <a:xfrm rot="0">
                        <a:off x="3787" y="1899"/>
                        <a:ext cx="1351" cy="1327"/>
                        <a:chOff x="10977" y="1137"/>
                        <a:chExt cx="1351" cy="1327"/>
                      </a:xfrm>
                    </p:grpSpPr>
                    <p:sp>
                      <p:nvSpPr>
                        <p:cNvPr id="1057" name="立方体 1056"/>
                        <p:cNvSpPr/>
                        <p:nvPr/>
                      </p:nvSpPr>
                      <p:spPr>
                        <a:xfrm>
                          <a:off x="11074" y="113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8" name="立方体 1057"/>
                        <p:cNvSpPr/>
                        <p:nvPr/>
                      </p:nvSpPr>
                      <p:spPr>
                        <a:xfrm>
                          <a:off x="11024" y="1184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059" name="立方体 1058"/>
                        <p:cNvSpPr/>
                        <p:nvPr/>
                      </p:nvSpPr>
                      <p:spPr>
                        <a:xfrm>
                          <a:off x="10977" y="122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060" name="直接连接符 1059"/>
                        <p:cNvCxnSpPr/>
                        <p:nvPr/>
                      </p:nvCxnSpPr>
                      <p:spPr>
                        <a:xfrm flipV="1">
                          <a:off x="10982" y="165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1" name="直接连接符 1060"/>
                        <p:cNvCxnSpPr/>
                        <p:nvPr/>
                      </p:nvCxnSpPr>
                      <p:spPr>
                        <a:xfrm flipV="1">
                          <a:off x="10982" y="2055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2" name="直接连接符 1061"/>
                        <p:cNvCxnSpPr/>
                        <p:nvPr/>
                      </p:nvCxnSpPr>
                      <p:spPr>
                        <a:xfrm rot="16200000" flipV="1">
                          <a:off x="10802" y="1864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3" name="直接连接符 1062"/>
                        <p:cNvCxnSpPr/>
                        <p:nvPr/>
                      </p:nvCxnSpPr>
                      <p:spPr>
                        <a:xfrm flipH="1" flipV="1">
                          <a:off x="11798" y="1271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064" name="文本框 1063"/>
                    <p:cNvSpPr txBox="1"/>
                    <p:nvPr/>
                  </p:nvSpPr>
                  <p:spPr>
                    <a:xfrm>
                      <a:off x="2444" y="2554"/>
                      <a:ext cx="1516" cy="6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De</a:t>
                      </a:r>
                      <a:r>
                        <a:rPr lang="en-US" altLang="zh-CN" sz="120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31</a:t>
                      </a:r>
                      <a:r>
                        <a:rPr lang="en-US" altLang="zh-CN" sz="120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_15</a:t>
                      </a:r>
                      <a:endParaRPr lang="en-US" altLang="zh-CN" sz="1200" baseline="-25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grpSp>
            <p:nvGrpSpPr>
              <p:cNvPr id="1120" name="组合 1119"/>
              <p:cNvGrpSpPr/>
              <p:nvPr/>
            </p:nvGrpSpPr>
            <p:grpSpPr>
              <a:xfrm>
                <a:off x="5742" y="4958"/>
                <a:ext cx="335" cy="324"/>
                <a:chOff x="6139" y="4066"/>
                <a:chExt cx="414" cy="400"/>
              </a:xfrm>
            </p:grpSpPr>
            <p:grpSp>
              <p:nvGrpSpPr>
                <p:cNvPr id="1121" name="组合 1120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122" name="立方体 1121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23" name="直接连接符 1122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4" name="直接连接符 1123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5" name="直接连接符 1124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6" name="直接连接符 1125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7" name="组合 1126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128" name="立方体 1127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29" name="直接连接符 1128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0" name="直接连接符 1129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1" name="直接连接符 1130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2" name="直接连接符 1131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3" name="组合 1132"/>
              <p:cNvGrpSpPr/>
              <p:nvPr/>
            </p:nvGrpSpPr>
            <p:grpSpPr>
              <a:xfrm>
                <a:off x="6254" y="5344"/>
                <a:ext cx="335" cy="324"/>
                <a:chOff x="6139" y="4066"/>
                <a:chExt cx="414" cy="400"/>
              </a:xfrm>
            </p:grpSpPr>
            <p:grpSp>
              <p:nvGrpSpPr>
                <p:cNvPr id="1134" name="组合 1133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135" name="立方体 1134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6" name="直接连接符 1135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直接连接符 1136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直接连接符 1137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直接连接符 1138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0" name="组合 1139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141" name="立方体 1140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42" name="直接连接符 1141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直接连接符 1142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直接连接符 1143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直接连接符 1144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46" name="组合 1145"/>
              <p:cNvGrpSpPr/>
              <p:nvPr/>
            </p:nvGrpSpPr>
            <p:grpSpPr>
              <a:xfrm>
                <a:off x="5869" y="5566"/>
                <a:ext cx="335" cy="324"/>
                <a:chOff x="6139" y="4066"/>
                <a:chExt cx="414" cy="400"/>
              </a:xfrm>
            </p:grpSpPr>
            <p:grpSp>
              <p:nvGrpSpPr>
                <p:cNvPr id="1147" name="组合 1146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148" name="立方体 1147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49" name="直接连接符 1148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0" name="直接连接符 1149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1" name="直接连接符 1150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2" name="直接连接符 1151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3" name="组合 1152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154" name="立方体 1153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55" name="直接连接符 1154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6" name="直接连接符 1155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7" name="直接连接符 1156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8" name="直接连接符 1157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62" name="组合 1161"/>
            <p:cNvGrpSpPr/>
            <p:nvPr/>
          </p:nvGrpSpPr>
          <p:grpSpPr>
            <a:xfrm rot="0">
              <a:off x="3114" y="8329"/>
              <a:ext cx="7412" cy="675"/>
              <a:chOff x="22538" y="40820"/>
              <a:chExt cx="7412" cy="675"/>
            </a:xfrm>
          </p:grpSpPr>
          <p:grpSp>
            <p:nvGrpSpPr>
              <p:cNvPr id="1163" name="组合 1162"/>
              <p:cNvGrpSpPr/>
              <p:nvPr/>
            </p:nvGrpSpPr>
            <p:grpSpPr>
              <a:xfrm rot="5400000">
                <a:off x="22918" y="40441"/>
                <a:ext cx="675" cy="1434"/>
                <a:chOff x="19864" y="39022"/>
                <a:chExt cx="902" cy="2816"/>
              </a:xfrm>
            </p:grpSpPr>
            <p:sp>
              <p:nvSpPr>
                <p:cNvPr id="1164" name="矩形 1163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20019" y="39311"/>
                  <a:ext cx="606" cy="252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1165" name="文本框 1164"/>
                <p:cNvSpPr txBox="1"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19864" y="39022"/>
                  <a:ext cx="902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Concat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1166" name="组合 1165"/>
              <p:cNvGrpSpPr/>
              <p:nvPr/>
            </p:nvGrpSpPr>
            <p:grpSpPr>
              <a:xfrm rot="0">
                <a:off x="23470" y="40886"/>
                <a:ext cx="6480" cy="551"/>
                <a:chOff x="33922" y="39991"/>
                <a:chExt cx="5308" cy="551"/>
              </a:xfrm>
            </p:grpSpPr>
            <p:sp>
              <p:nvSpPr>
                <p:cNvPr id="1167" name="文本框 1166"/>
                <p:cNvSpPr txBox="1"/>
                <p:nvPr/>
              </p:nvSpPr>
              <p:spPr>
                <a:xfrm>
                  <a:off x="34261" y="39991"/>
                  <a:ext cx="4969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Concatenate along the last dimension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168" name="对象 1167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922" y="39991"/>
                <a:ext cx="290" cy="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9" name="" r:id="rId3" imgW="114300" imgH="215900" progId="Equation.KSEE3">
                        <p:embed/>
                      </p:oleObj>
                    </mc:Choice>
                    <mc:Fallback>
                      <p:oleObj name="" r:id="rId3" imgW="114300" imgH="2159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22" y="39991"/>
                              <a:ext cx="290" cy="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170" name="组合 1169"/>
            <p:cNvGrpSpPr/>
            <p:nvPr/>
          </p:nvGrpSpPr>
          <p:grpSpPr>
            <a:xfrm rot="0">
              <a:off x="10098" y="8319"/>
              <a:ext cx="4337" cy="675"/>
              <a:chOff x="22876" y="40819"/>
              <a:chExt cx="4772" cy="675"/>
            </a:xfrm>
          </p:grpSpPr>
          <p:grpSp>
            <p:nvGrpSpPr>
              <p:cNvPr id="1171" name="组合 1170"/>
              <p:cNvGrpSpPr/>
              <p:nvPr/>
            </p:nvGrpSpPr>
            <p:grpSpPr>
              <a:xfrm rot="5400000">
                <a:off x="23255" y="40440"/>
                <a:ext cx="675" cy="1434"/>
                <a:chOff x="19863" y="38359"/>
                <a:chExt cx="902" cy="2816"/>
              </a:xfrm>
            </p:grpSpPr>
            <p:sp>
              <p:nvSpPr>
                <p:cNvPr id="1172" name="矩形 117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0019" y="39566"/>
                  <a:ext cx="604" cy="1609"/>
                </a:xfrm>
                <a:prstGeom prst="rect">
                  <a:avLst/>
                </a:prstGeom>
                <a:solidFill>
                  <a:srgbClr val="F5B7BF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1173" name="文本框 1172"/>
                <p:cNvSpPr txBox="1"/>
                <p:nvPr>
                  <p:custDataLst>
                    <p:tags r:id="rId6"/>
                  </p:custDataLst>
                </p:nvPr>
              </p:nvSpPr>
              <p:spPr>
                <a:xfrm rot="10800000">
                  <a:off x="19863" y="38359"/>
                  <a:ext cx="902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CA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1174" name="组合 1173"/>
              <p:cNvGrpSpPr/>
              <p:nvPr/>
            </p:nvGrpSpPr>
            <p:grpSpPr>
              <a:xfrm rot="0">
                <a:off x="23470" y="40886"/>
                <a:ext cx="4178" cy="551"/>
                <a:chOff x="33922" y="39991"/>
                <a:chExt cx="3422" cy="551"/>
              </a:xfrm>
            </p:grpSpPr>
            <p:sp>
              <p:nvSpPr>
                <p:cNvPr id="1175" name="文本框 1174"/>
                <p:cNvSpPr txBox="1"/>
                <p:nvPr/>
              </p:nvSpPr>
              <p:spPr>
                <a:xfrm>
                  <a:off x="34152" y="40011"/>
                  <a:ext cx="3192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Coordinate Attention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176" name="对象 117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922" y="39991"/>
                <a:ext cx="290" cy="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7" name="" r:id="rId7" imgW="114300" imgH="215900" progId="Equation.KSEE3">
                        <p:embed/>
                      </p:oleObj>
                    </mc:Choice>
                    <mc:Fallback>
                      <p:oleObj name="" r:id="rId7" imgW="114300" imgH="2159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22" y="39991"/>
                              <a:ext cx="290" cy="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mIxZmJkMjkzZWUyYzAxNTYzNzc2YjJhMDllMzU4Mj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88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杨承昊</dc:creator>
  <cp:lastModifiedBy>盖ye</cp:lastModifiedBy>
  <cp:revision>8</cp:revision>
  <dcterms:created xsi:type="dcterms:W3CDTF">2023-08-09T12:44:00Z</dcterms:created>
  <dcterms:modified xsi:type="dcterms:W3CDTF">2024-06-01T09:33:54Z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