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36312475" cy="360172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81D1"/>
    <a:srgbClr val="EF949E"/>
    <a:srgbClr val="A9E9E4"/>
    <a:srgbClr val="91ACE0"/>
    <a:srgbClr val="F5B7BF"/>
    <a:srgbClr val="8DC264"/>
    <a:srgbClr val="E5EB87"/>
    <a:srgbClr val="F4D36E"/>
    <a:srgbClr val="E5B26E"/>
    <a:srgbClr val="D3B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882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0" y="1143000"/>
            <a:ext cx="311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8.xml"/><Relationship Id="rId21" Type="http://schemas.openxmlformats.org/officeDocument/2006/relationships/tags" Target="../tags/tag22.xml"/><Relationship Id="rId63" Type="http://schemas.openxmlformats.org/officeDocument/2006/relationships/tags" Target="../tags/tag64.xml"/><Relationship Id="rId159" Type="http://schemas.openxmlformats.org/officeDocument/2006/relationships/tags" Target="../tags/tag160.xml"/><Relationship Id="rId170" Type="http://schemas.openxmlformats.org/officeDocument/2006/relationships/tags" Target="../tags/tag171.xml"/><Relationship Id="rId191" Type="http://schemas.openxmlformats.org/officeDocument/2006/relationships/tags" Target="../tags/tag192.xml"/><Relationship Id="rId205" Type="http://schemas.openxmlformats.org/officeDocument/2006/relationships/tags" Target="../tags/tag206.xml"/><Relationship Id="rId226" Type="http://schemas.openxmlformats.org/officeDocument/2006/relationships/tags" Target="../tags/tag227.xml"/><Relationship Id="rId247" Type="http://schemas.openxmlformats.org/officeDocument/2006/relationships/tags" Target="../tags/tag248.xml"/><Relationship Id="rId107" Type="http://schemas.openxmlformats.org/officeDocument/2006/relationships/tags" Target="../tags/tag108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53" Type="http://schemas.openxmlformats.org/officeDocument/2006/relationships/tags" Target="../tags/tag54.xml"/><Relationship Id="rId74" Type="http://schemas.openxmlformats.org/officeDocument/2006/relationships/tags" Target="../tags/tag75.xml"/><Relationship Id="rId128" Type="http://schemas.openxmlformats.org/officeDocument/2006/relationships/tags" Target="../tags/tag129.xml"/><Relationship Id="rId149" Type="http://schemas.openxmlformats.org/officeDocument/2006/relationships/tags" Target="../tags/tag150.xml"/><Relationship Id="rId5" Type="http://schemas.openxmlformats.org/officeDocument/2006/relationships/tags" Target="../tags/tag6.xml"/><Relationship Id="rId95" Type="http://schemas.openxmlformats.org/officeDocument/2006/relationships/tags" Target="../tags/tag96.xml"/><Relationship Id="rId160" Type="http://schemas.openxmlformats.org/officeDocument/2006/relationships/tags" Target="../tags/tag161.xml"/><Relationship Id="rId181" Type="http://schemas.openxmlformats.org/officeDocument/2006/relationships/tags" Target="../tags/tag182.xml"/><Relationship Id="rId216" Type="http://schemas.openxmlformats.org/officeDocument/2006/relationships/tags" Target="../tags/tag217.xml"/><Relationship Id="rId237" Type="http://schemas.openxmlformats.org/officeDocument/2006/relationships/tags" Target="../tags/tag238.xml"/><Relationship Id="rId258" Type="http://schemas.openxmlformats.org/officeDocument/2006/relationships/slideLayout" Target="../slideLayouts/slideLayout1.xml"/><Relationship Id="rId22" Type="http://schemas.openxmlformats.org/officeDocument/2006/relationships/tags" Target="../tags/tag23.xml"/><Relationship Id="rId43" Type="http://schemas.openxmlformats.org/officeDocument/2006/relationships/tags" Target="../tags/tag44.xml"/><Relationship Id="rId64" Type="http://schemas.openxmlformats.org/officeDocument/2006/relationships/tags" Target="../tags/tag65.xml"/><Relationship Id="rId118" Type="http://schemas.openxmlformats.org/officeDocument/2006/relationships/tags" Target="../tags/tag119.xml"/><Relationship Id="rId139" Type="http://schemas.openxmlformats.org/officeDocument/2006/relationships/tags" Target="../tags/tag140.xml"/><Relationship Id="rId85" Type="http://schemas.openxmlformats.org/officeDocument/2006/relationships/tags" Target="../tags/tag86.xml"/><Relationship Id="rId150" Type="http://schemas.openxmlformats.org/officeDocument/2006/relationships/tags" Target="../tags/tag151.xml"/><Relationship Id="rId171" Type="http://schemas.openxmlformats.org/officeDocument/2006/relationships/tags" Target="../tags/tag172.xml"/><Relationship Id="rId192" Type="http://schemas.openxmlformats.org/officeDocument/2006/relationships/tags" Target="../tags/tag193.xml"/><Relationship Id="rId206" Type="http://schemas.openxmlformats.org/officeDocument/2006/relationships/tags" Target="../tags/tag207.xml"/><Relationship Id="rId227" Type="http://schemas.openxmlformats.org/officeDocument/2006/relationships/tags" Target="../tags/tag228.xml"/><Relationship Id="rId248" Type="http://schemas.openxmlformats.org/officeDocument/2006/relationships/tags" Target="../tags/tag249.xml"/><Relationship Id="rId12" Type="http://schemas.openxmlformats.org/officeDocument/2006/relationships/tags" Target="../tags/tag13.xml"/><Relationship Id="rId33" Type="http://schemas.openxmlformats.org/officeDocument/2006/relationships/tags" Target="../tags/tag34.xml"/><Relationship Id="rId108" Type="http://schemas.openxmlformats.org/officeDocument/2006/relationships/tags" Target="../tags/tag109.xml"/><Relationship Id="rId129" Type="http://schemas.openxmlformats.org/officeDocument/2006/relationships/tags" Target="../tags/tag130.xml"/><Relationship Id="rId54" Type="http://schemas.openxmlformats.org/officeDocument/2006/relationships/tags" Target="../tags/tag55.xml"/><Relationship Id="rId75" Type="http://schemas.openxmlformats.org/officeDocument/2006/relationships/tags" Target="../tags/tag76.xml"/><Relationship Id="rId96" Type="http://schemas.openxmlformats.org/officeDocument/2006/relationships/tags" Target="../tags/tag97.xml"/><Relationship Id="rId140" Type="http://schemas.openxmlformats.org/officeDocument/2006/relationships/tags" Target="../tags/tag141.xml"/><Relationship Id="rId161" Type="http://schemas.openxmlformats.org/officeDocument/2006/relationships/tags" Target="../tags/tag162.xml"/><Relationship Id="rId182" Type="http://schemas.openxmlformats.org/officeDocument/2006/relationships/tags" Target="../tags/tag183.xml"/><Relationship Id="rId217" Type="http://schemas.openxmlformats.org/officeDocument/2006/relationships/tags" Target="../tags/tag218.xml"/><Relationship Id="rId6" Type="http://schemas.openxmlformats.org/officeDocument/2006/relationships/tags" Target="../tags/tag7.xml"/><Relationship Id="rId238" Type="http://schemas.openxmlformats.org/officeDocument/2006/relationships/tags" Target="../tags/tag239.xml"/><Relationship Id="rId259" Type="http://schemas.openxmlformats.org/officeDocument/2006/relationships/notesSlide" Target="../notesSlides/notesSlide1.xml"/><Relationship Id="rId23" Type="http://schemas.openxmlformats.org/officeDocument/2006/relationships/tags" Target="../tags/tag24.xml"/><Relationship Id="rId119" Type="http://schemas.openxmlformats.org/officeDocument/2006/relationships/tags" Target="../tags/tag120.xml"/><Relationship Id="rId44" Type="http://schemas.openxmlformats.org/officeDocument/2006/relationships/tags" Target="../tags/tag45.xml"/><Relationship Id="rId65" Type="http://schemas.openxmlformats.org/officeDocument/2006/relationships/tags" Target="../tags/tag66.xml"/><Relationship Id="rId86" Type="http://schemas.openxmlformats.org/officeDocument/2006/relationships/tags" Target="../tags/tag87.xml"/><Relationship Id="rId130" Type="http://schemas.openxmlformats.org/officeDocument/2006/relationships/tags" Target="../tags/tag131.xml"/><Relationship Id="rId151" Type="http://schemas.openxmlformats.org/officeDocument/2006/relationships/tags" Target="../tags/tag152.xml"/><Relationship Id="rId172" Type="http://schemas.openxmlformats.org/officeDocument/2006/relationships/tags" Target="../tags/tag173.xml"/><Relationship Id="rId193" Type="http://schemas.openxmlformats.org/officeDocument/2006/relationships/tags" Target="../tags/tag194.xml"/><Relationship Id="rId207" Type="http://schemas.openxmlformats.org/officeDocument/2006/relationships/tags" Target="../tags/tag208.xml"/><Relationship Id="rId228" Type="http://schemas.openxmlformats.org/officeDocument/2006/relationships/tags" Target="../tags/tag229.xml"/><Relationship Id="rId249" Type="http://schemas.openxmlformats.org/officeDocument/2006/relationships/tags" Target="../tags/tag250.xml"/><Relationship Id="rId13" Type="http://schemas.openxmlformats.org/officeDocument/2006/relationships/tags" Target="../tags/tag14.xml"/><Relationship Id="rId109" Type="http://schemas.openxmlformats.org/officeDocument/2006/relationships/tags" Target="../tags/tag110.xml"/><Relationship Id="rId260" Type="http://schemas.openxmlformats.org/officeDocument/2006/relationships/image" Target="../media/image1.png"/><Relationship Id="rId34" Type="http://schemas.openxmlformats.org/officeDocument/2006/relationships/tags" Target="../tags/tag35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tags" Target="../tags/tag98.xml"/><Relationship Id="rId120" Type="http://schemas.openxmlformats.org/officeDocument/2006/relationships/tags" Target="../tags/tag121.xml"/><Relationship Id="rId141" Type="http://schemas.openxmlformats.org/officeDocument/2006/relationships/tags" Target="../tags/tag142.xml"/><Relationship Id="rId7" Type="http://schemas.openxmlformats.org/officeDocument/2006/relationships/tags" Target="../tags/tag8.xml"/><Relationship Id="rId162" Type="http://schemas.openxmlformats.org/officeDocument/2006/relationships/tags" Target="../tags/tag163.xml"/><Relationship Id="rId183" Type="http://schemas.openxmlformats.org/officeDocument/2006/relationships/tags" Target="../tags/tag184.xml"/><Relationship Id="rId218" Type="http://schemas.openxmlformats.org/officeDocument/2006/relationships/tags" Target="../tags/tag219.xml"/><Relationship Id="rId239" Type="http://schemas.openxmlformats.org/officeDocument/2006/relationships/tags" Target="../tags/tag240.xml"/><Relationship Id="rId250" Type="http://schemas.openxmlformats.org/officeDocument/2006/relationships/tags" Target="../tags/tag251.xml"/><Relationship Id="rId24" Type="http://schemas.openxmlformats.org/officeDocument/2006/relationships/tags" Target="../tags/tag25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tags" Target="../tags/tag111.xml"/><Relationship Id="rId131" Type="http://schemas.openxmlformats.org/officeDocument/2006/relationships/tags" Target="../tags/tag132.xml"/><Relationship Id="rId152" Type="http://schemas.openxmlformats.org/officeDocument/2006/relationships/tags" Target="../tags/tag153.xml"/><Relationship Id="rId173" Type="http://schemas.openxmlformats.org/officeDocument/2006/relationships/tags" Target="../tags/tag174.xml"/><Relationship Id="rId194" Type="http://schemas.openxmlformats.org/officeDocument/2006/relationships/tags" Target="../tags/tag195.xml"/><Relationship Id="rId208" Type="http://schemas.openxmlformats.org/officeDocument/2006/relationships/tags" Target="../tags/tag209.xml"/><Relationship Id="rId229" Type="http://schemas.openxmlformats.org/officeDocument/2006/relationships/tags" Target="../tags/tag230.xml"/><Relationship Id="rId240" Type="http://schemas.openxmlformats.org/officeDocument/2006/relationships/tags" Target="../tags/tag241.xml"/><Relationship Id="rId261" Type="http://schemas.openxmlformats.org/officeDocument/2006/relationships/image" Target="../media/image2.png"/><Relationship Id="rId14" Type="http://schemas.openxmlformats.org/officeDocument/2006/relationships/tags" Target="../tags/tag15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tags" Target="../tags/tag101.xml"/><Relationship Id="rId8" Type="http://schemas.openxmlformats.org/officeDocument/2006/relationships/tags" Target="../tags/tag9.xml"/><Relationship Id="rId98" Type="http://schemas.openxmlformats.org/officeDocument/2006/relationships/tags" Target="../tags/tag99.xml"/><Relationship Id="rId121" Type="http://schemas.openxmlformats.org/officeDocument/2006/relationships/tags" Target="../tags/tag122.xml"/><Relationship Id="rId142" Type="http://schemas.openxmlformats.org/officeDocument/2006/relationships/tags" Target="../tags/tag143.xml"/><Relationship Id="rId163" Type="http://schemas.openxmlformats.org/officeDocument/2006/relationships/tags" Target="../tags/tag164.xml"/><Relationship Id="rId184" Type="http://schemas.openxmlformats.org/officeDocument/2006/relationships/tags" Target="../tags/tag185.xml"/><Relationship Id="rId219" Type="http://schemas.openxmlformats.org/officeDocument/2006/relationships/tags" Target="../tags/tag220.xml"/><Relationship Id="rId230" Type="http://schemas.openxmlformats.org/officeDocument/2006/relationships/tags" Target="../tags/tag231.xml"/><Relationship Id="rId251" Type="http://schemas.openxmlformats.org/officeDocument/2006/relationships/tags" Target="../tags/tag252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88" Type="http://schemas.openxmlformats.org/officeDocument/2006/relationships/tags" Target="../tags/tag89.xml"/><Relationship Id="rId111" Type="http://schemas.openxmlformats.org/officeDocument/2006/relationships/tags" Target="../tags/tag112.xml"/><Relationship Id="rId132" Type="http://schemas.openxmlformats.org/officeDocument/2006/relationships/tags" Target="../tags/tag133.xml"/><Relationship Id="rId153" Type="http://schemas.openxmlformats.org/officeDocument/2006/relationships/tags" Target="../tags/tag154.xml"/><Relationship Id="rId174" Type="http://schemas.openxmlformats.org/officeDocument/2006/relationships/tags" Target="../tags/tag175.xml"/><Relationship Id="rId195" Type="http://schemas.openxmlformats.org/officeDocument/2006/relationships/tags" Target="../tags/tag196.xml"/><Relationship Id="rId209" Type="http://schemas.openxmlformats.org/officeDocument/2006/relationships/tags" Target="../tags/tag210.xml"/><Relationship Id="rId220" Type="http://schemas.openxmlformats.org/officeDocument/2006/relationships/tags" Target="../tags/tag221.xml"/><Relationship Id="rId241" Type="http://schemas.openxmlformats.org/officeDocument/2006/relationships/tags" Target="../tags/tag242.xml"/><Relationship Id="rId15" Type="http://schemas.openxmlformats.org/officeDocument/2006/relationships/tags" Target="../tags/tag16.xml"/><Relationship Id="rId36" Type="http://schemas.openxmlformats.org/officeDocument/2006/relationships/tags" Target="../tags/tag37.xml"/><Relationship Id="rId57" Type="http://schemas.openxmlformats.org/officeDocument/2006/relationships/tags" Target="../tags/tag58.xml"/><Relationship Id="rId262" Type="http://schemas.openxmlformats.org/officeDocument/2006/relationships/image" Target="../media/image3.png"/><Relationship Id="rId78" Type="http://schemas.openxmlformats.org/officeDocument/2006/relationships/tags" Target="../tags/tag79.xml"/><Relationship Id="rId99" Type="http://schemas.openxmlformats.org/officeDocument/2006/relationships/tags" Target="../tags/tag100.xml"/><Relationship Id="rId101" Type="http://schemas.openxmlformats.org/officeDocument/2006/relationships/tags" Target="../tags/tag102.xml"/><Relationship Id="rId122" Type="http://schemas.openxmlformats.org/officeDocument/2006/relationships/tags" Target="../tags/tag123.xml"/><Relationship Id="rId143" Type="http://schemas.openxmlformats.org/officeDocument/2006/relationships/tags" Target="../tags/tag144.xml"/><Relationship Id="rId164" Type="http://schemas.openxmlformats.org/officeDocument/2006/relationships/tags" Target="../tags/tag165.xml"/><Relationship Id="rId185" Type="http://schemas.openxmlformats.org/officeDocument/2006/relationships/tags" Target="../tags/tag186.xml"/><Relationship Id="rId9" Type="http://schemas.openxmlformats.org/officeDocument/2006/relationships/tags" Target="../tags/tag10.xml"/><Relationship Id="rId210" Type="http://schemas.openxmlformats.org/officeDocument/2006/relationships/tags" Target="../tags/tag211.xml"/><Relationship Id="rId26" Type="http://schemas.openxmlformats.org/officeDocument/2006/relationships/tags" Target="../tags/tag27.xml"/><Relationship Id="rId231" Type="http://schemas.openxmlformats.org/officeDocument/2006/relationships/tags" Target="../tags/tag232.xml"/><Relationship Id="rId252" Type="http://schemas.openxmlformats.org/officeDocument/2006/relationships/tags" Target="../tags/tag253.xml"/><Relationship Id="rId47" Type="http://schemas.openxmlformats.org/officeDocument/2006/relationships/tags" Target="../tags/tag48.xml"/><Relationship Id="rId68" Type="http://schemas.openxmlformats.org/officeDocument/2006/relationships/tags" Target="../tags/tag69.xml"/><Relationship Id="rId89" Type="http://schemas.openxmlformats.org/officeDocument/2006/relationships/tags" Target="../tags/tag90.xml"/><Relationship Id="rId112" Type="http://schemas.openxmlformats.org/officeDocument/2006/relationships/tags" Target="../tags/tag113.xml"/><Relationship Id="rId133" Type="http://schemas.openxmlformats.org/officeDocument/2006/relationships/tags" Target="../tags/tag134.xml"/><Relationship Id="rId154" Type="http://schemas.openxmlformats.org/officeDocument/2006/relationships/tags" Target="../tags/tag155.xml"/><Relationship Id="rId175" Type="http://schemas.openxmlformats.org/officeDocument/2006/relationships/tags" Target="../tags/tag176.xml"/><Relationship Id="rId196" Type="http://schemas.openxmlformats.org/officeDocument/2006/relationships/tags" Target="../tags/tag197.xml"/><Relationship Id="rId200" Type="http://schemas.openxmlformats.org/officeDocument/2006/relationships/tags" Target="../tags/tag201.xml"/><Relationship Id="rId16" Type="http://schemas.openxmlformats.org/officeDocument/2006/relationships/tags" Target="../tags/tag17.xml"/><Relationship Id="rId221" Type="http://schemas.openxmlformats.org/officeDocument/2006/relationships/tags" Target="../tags/tag222.xml"/><Relationship Id="rId242" Type="http://schemas.openxmlformats.org/officeDocument/2006/relationships/tags" Target="../tags/tag243.xml"/><Relationship Id="rId263" Type="http://schemas.openxmlformats.org/officeDocument/2006/relationships/image" Target="../media/image4.png"/><Relationship Id="rId37" Type="http://schemas.openxmlformats.org/officeDocument/2006/relationships/tags" Target="../tags/tag38.xml"/><Relationship Id="rId58" Type="http://schemas.openxmlformats.org/officeDocument/2006/relationships/tags" Target="../tags/tag59.xml"/><Relationship Id="rId79" Type="http://schemas.openxmlformats.org/officeDocument/2006/relationships/tags" Target="../tags/tag80.xml"/><Relationship Id="rId102" Type="http://schemas.openxmlformats.org/officeDocument/2006/relationships/tags" Target="../tags/tag103.xml"/><Relationship Id="rId123" Type="http://schemas.openxmlformats.org/officeDocument/2006/relationships/tags" Target="../tags/tag124.xml"/><Relationship Id="rId144" Type="http://schemas.openxmlformats.org/officeDocument/2006/relationships/tags" Target="../tags/tag145.xml"/><Relationship Id="rId90" Type="http://schemas.openxmlformats.org/officeDocument/2006/relationships/tags" Target="../tags/tag91.xml"/><Relationship Id="rId165" Type="http://schemas.openxmlformats.org/officeDocument/2006/relationships/tags" Target="../tags/tag166.xml"/><Relationship Id="rId186" Type="http://schemas.openxmlformats.org/officeDocument/2006/relationships/tags" Target="../tags/tag187.xml"/><Relationship Id="rId211" Type="http://schemas.openxmlformats.org/officeDocument/2006/relationships/tags" Target="../tags/tag212.xml"/><Relationship Id="rId232" Type="http://schemas.openxmlformats.org/officeDocument/2006/relationships/tags" Target="../tags/tag233.xml"/><Relationship Id="rId253" Type="http://schemas.openxmlformats.org/officeDocument/2006/relationships/tags" Target="../tags/tag254.xml"/><Relationship Id="rId27" Type="http://schemas.openxmlformats.org/officeDocument/2006/relationships/tags" Target="../tags/tag28.xml"/><Relationship Id="rId48" Type="http://schemas.openxmlformats.org/officeDocument/2006/relationships/tags" Target="../tags/tag49.xml"/><Relationship Id="rId69" Type="http://schemas.openxmlformats.org/officeDocument/2006/relationships/tags" Target="../tags/tag70.xml"/><Relationship Id="rId113" Type="http://schemas.openxmlformats.org/officeDocument/2006/relationships/tags" Target="../tags/tag114.xml"/><Relationship Id="rId134" Type="http://schemas.openxmlformats.org/officeDocument/2006/relationships/tags" Target="../tags/tag135.xml"/><Relationship Id="rId80" Type="http://schemas.openxmlformats.org/officeDocument/2006/relationships/tags" Target="../tags/tag81.xml"/><Relationship Id="rId155" Type="http://schemas.openxmlformats.org/officeDocument/2006/relationships/tags" Target="../tags/tag156.xml"/><Relationship Id="rId176" Type="http://schemas.openxmlformats.org/officeDocument/2006/relationships/tags" Target="../tags/tag177.xml"/><Relationship Id="rId197" Type="http://schemas.openxmlformats.org/officeDocument/2006/relationships/tags" Target="../tags/tag198.xml"/><Relationship Id="rId201" Type="http://schemas.openxmlformats.org/officeDocument/2006/relationships/tags" Target="../tags/tag202.xml"/><Relationship Id="rId222" Type="http://schemas.openxmlformats.org/officeDocument/2006/relationships/tags" Target="../tags/tag223.xml"/><Relationship Id="rId243" Type="http://schemas.openxmlformats.org/officeDocument/2006/relationships/tags" Target="../tags/tag244.xml"/><Relationship Id="rId17" Type="http://schemas.openxmlformats.org/officeDocument/2006/relationships/tags" Target="../tags/tag18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tags" Target="../tags/tag104.xml"/><Relationship Id="rId124" Type="http://schemas.openxmlformats.org/officeDocument/2006/relationships/tags" Target="../tags/tag125.xml"/><Relationship Id="rId70" Type="http://schemas.openxmlformats.org/officeDocument/2006/relationships/tags" Target="../tags/tag71.xml"/><Relationship Id="rId91" Type="http://schemas.openxmlformats.org/officeDocument/2006/relationships/tags" Target="../tags/tag92.xml"/><Relationship Id="rId145" Type="http://schemas.openxmlformats.org/officeDocument/2006/relationships/tags" Target="../tags/tag146.xml"/><Relationship Id="rId166" Type="http://schemas.openxmlformats.org/officeDocument/2006/relationships/tags" Target="../tags/tag167.xml"/><Relationship Id="rId187" Type="http://schemas.openxmlformats.org/officeDocument/2006/relationships/tags" Target="../tags/tag188.xml"/><Relationship Id="rId1" Type="http://schemas.openxmlformats.org/officeDocument/2006/relationships/tags" Target="../tags/tag2.xml"/><Relationship Id="rId212" Type="http://schemas.openxmlformats.org/officeDocument/2006/relationships/tags" Target="../tags/tag213.xml"/><Relationship Id="rId233" Type="http://schemas.openxmlformats.org/officeDocument/2006/relationships/tags" Target="../tags/tag234.xml"/><Relationship Id="rId254" Type="http://schemas.openxmlformats.org/officeDocument/2006/relationships/tags" Target="../tags/tag255.xml"/><Relationship Id="rId28" Type="http://schemas.openxmlformats.org/officeDocument/2006/relationships/tags" Target="../tags/tag29.xml"/><Relationship Id="rId49" Type="http://schemas.openxmlformats.org/officeDocument/2006/relationships/tags" Target="../tags/tag50.xml"/><Relationship Id="rId114" Type="http://schemas.openxmlformats.org/officeDocument/2006/relationships/tags" Target="../tags/tag115.xml"/><Relationship Id="rId60" Type="http://schemas.openxmlformats.org/officeDocument/2006/relationships/tags" Target="../tags/tag61.xml"/><Relationship Id="rId81" Type="http://schemas.openxmlformats.org/officeDocument/2006/relationships/tags" Target="../tags/tag82.xml"/><Relationship Id="rId135" Type="http://schemas.openxmlformats.org/officeDocument/2006/relationships/tags" Target="../tags/tag136.xml"/><Relationship Id="rId156" Type="http://schemas.openxmlformats.org/officeDocument/2006/relationships/tags" Target="../tags/tag157.xml"/><Relationship Id="rId177" Type="http://schemas.openxmlformats.org/officeDocument/2006/relationships/tags" Target="../tags/tag178.xml"/><Relationship Id="rId198" Type="http://schemas.openxmlformats.org/officeDocument/2006/relationships/tags" Target="../tags/tag199.xml"/><Relationship Id="rId202" Type="http://schemas.openxmlformats.org/officeDocument/2006/relationships/tags" Target="../tags/tag203.xml"/><Relationship Id="rId223" Type="http://schemas.openxmlformats.org/officeDocument/2006/relationships/tags" Target="../tags/tag224.xml"/><Relationship Id="rId244" Type="http://schemas.openxmlformats.org/officeDocument/2006/relationships/tags" Target="../tags/tag245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50" Type="http://schemas.openxmlformats.org/officeDocument/2006/relationships/tags" Target="../tags/tag51.xml"/><Relationship Id="rId104" Type="http://schemas.openxmlformats.org/officeDocument/2006/relationships/tags" Target="../tags/tag105.xml"/><Relationship Id="rId125" Type="http://schemas.openxmlformats.org/officeDocument/2006/relationships/tags" Target="../tags/tag126.xml"/><Relationship Id="rId146" Type="http://schemas.openxmlformats.org/officeDocument/2006/relationships/tags" Target="../tags/tag147.xml"/><Relationship Id="rId167" Type="http://schemas.openxmlformats.org/officeDocument/2006/relationships/tags" Target="../tags/tag168.xml"/><Relationship Id="rId188" Type="http://schemas.openxmlformats.org/officeDocument/2006/relationships/tags" Target="../tags/tag189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13" Type="http://schemas.openxmlformats.org/officeDocument/2006/relationships/tags" Target="../tags/tag214.xml"/><Relationship Id="rId234" Type="http://schemas.openxmlformats.org/officeDocument/2006/relationships/tags" Target="../tags/tag235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55" Type="http://schemas.openxmlformats.org/officeDocument/2006/relationships/tags" Target="../tags/tag256.xml"/><Relationship Id="rId40" Type="http://schemas.openxmlformats.org/officeDocument/2006/relationships/tags" Target="../tags/tag41.xml"/><Relationship Id="rId115" Type="http://schemas.openxmlformats.org/officeDocument/2006/relationships/tags" Target="../tags/tag116.xml"/><Relationship Id="rId136" Type="http://schemas.openxmlformats.org/officeDocument/2006/relationships/tags" Target="../tags/tag137.xml"/><Relationship Id="rId157" Type="http://schemas.openxmlformats.org/officeDocument/2006/relationships/tags" Target="../tags/tag158.xml"/><Relationship Id="rId178" Type="http://schemas.openxmlformats.org/officeDocument/2006/relationships/tags" Target="../tags/tag179.xml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9" Type="http://schemas.openxmlformats.org/officeDocument/2006/relationships/tags" Target="../tags/tag200.xml"/><Relationship Id="rId203" Type="http://schemas.openxmlformats.org/officeDocument/2006/relationships/tags" Target="../tags/tag204.xml"/><Relationship Id="rId19" Type="http://schemas.openxmlformats.org/officeDocument/2006/relationships/tags" Target="../tags/tag20.xml"/><Relationship Id="rId224" Type="http://schemas.openxmlformats.org/officeDocument/2006/relationships/tags" Target="../tags/tag225.xml"/><Relationship Id="rId245" Type="http://schemas.openxmlformats.org/officeDocument/2006/relationships/tags" Target="../tags/tag246.xml"/><Relationship Id="rId30" Type="http://schemas.openxmlformats.org/officeDocument/2006/relationships/tags" Target="../tags/tag31.xml"/><Relationship Id="rId105" Type="http://schemas.openxmlformats.org/officeDocument/2006/relationships/tags" Target="../tags/tag106.xml"/><Relationship Id="rId126" Type="http://schemas.openxmlformats.org/officeDocument/2006/relationships/tags" Target="../tags/tag127.xml"/><Relationship Id="rId147" Type="http://schemas.openxmlformats.org/officeDocument/2006/relationships/tags" Target="../tags/tag148.xml"/><Relationship Id="rId168" Type="http://schemas.openxmlformats.org/officeDocument/2006/relationships/tags" Target="../tags/tag16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189" Type="http://schemas.openxmlformats.org/officeDocument/2006/relationships/tags" Target="../tags/tag190.xml"/><Relationship Id="rId3" Type="http://schemas.openxmlformats.org/officeDocument/2006/relationships/tags" Target="../tags/tag4.xml"/><Relationship Id="rId214" Type="http://schemas.openxmlformats.org/officeDocument/2006/relationships/tags" Target="../tags/tag215.xml"/><Relationship Id="rId235" Type="http://schemas.openxmlformats.org/officeDocument/2006/relationships/tags" Target="../tags/tag236.xml"/><Relationship Id="rId256" Type="http://schemas.openxmlformats.org/officeDocument/2006/relationships/tags" Target="../tags/tag257.xml"/><Relationship Id="rId116" Type="http://schemas.openxmlformats.org/officeDocument/2006/relationships/tags" Target="../tags/tag117.xml"/><Relationship Id="rId137" Type="http://schemas.openxmlformats.org/officeDocument/2006/relationships/tags" Target="../tags/tag138.xml"/><Relationship Id="rId158" Type="http://schemas.openxmlformats.org/officeDocument/2006/relationships/tags" Target="../tags/tag159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179" Type="http://schemas.openxmlformats.org/officeDocument/2006/relationships/tags" Target="../tags/tag180.xml"/><Relationship Id="rId190" Type="http://schemas.openxmlformats.org/officeDocument/2006/relationships/tags" Target="../tags/tag191.xml"/><Relationship Id="rId204" Type="http://schemas.openxmlformats.org/officeDocument/2006/relationships/tags" Target="../tags/tag205.xml"/><Relationship Id="rId225" Type="http://schemas.openxmlformats.org/officeDocument/2006/relationships/tags" Target="../tags/tag226.xml"/><Relationship Id="rId246" Type="http://schemas.openxmlformats.org/officeDocument/2006/relationships/tags" Target="../tags/tag247.xml"/><Relationship Id="rId106" Type="http://schemas.openxmlformats.org/officeDocument/2006/relationships/tags" Target="../tags/tag107.xml"/><Relationship Id="rId127" Type="http://schemas.openxmlformats.org/officeDocument/2006/relationships/tags" Target="../tags/tag128.xml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52" Type="http://schemas.openxmlformats.org/officeDocument/2006/relationships/tags" Target="../tags/tag53.xml"/><Relationship Id="rId73" Type="http://schemas.openxmlformats.org/officeDocument/2006/relationships/tags" Target="../tags/tag74.xml"/><Relationship Id="rId94" Type="http://schemas.openxmlformats.org/officeDocument/2006/relationships/tags" Target="../tags/tag95.xml"/><Relationship Id="rId148" Type="http://schemas.openxmlformats.org/officeDocument/2006/relationships/tags" Target="../tags/tag149.xml"/><Relationship Id="rId169" Type="http://schemas.openxmlformats.org/officeDocument/2006/relationships/tags" Target="../tags/tag170.xml"/><Relationship Id="rId4" Type="http://schemas.openxmlformats.org/officeDocument/2006/relationships/tags" Target="../tags/tag5.xml"/><Relationship Id="rId180" Type="http://schemas.openxmlformats.org/officeDocument/2006/relationships/tags" Target="../tags/tag181.xml"/><Relationship Id="rId215" Type="http://schemas.openxmlformats.org/officeDocument/2006/relationships/tags" Target="../tags/tag216.xml"/><Relationship Id="rId236" Type="http://schemas.openxmlformats.org/officeDocument/2006/relationships/tags" Target="../tags/tag237.xml"/><Relationship Id="rId257" Type="http://schemas.openxmlformats.org/officeDocument/2006/relationships/tags" Target="../tags/tag258.xml"/><Relationship Id="rId42" Type="http://schemas.openxmlformats.org/officeDocument/2006/relationships/tags" Target="../tags/tag43.xml"/><Relationship Id="rId84" Type="http://schemas.openxmlformats.org/officeDocument/2006/relationships/tags" Target="../tags/tag85.xml"/><Relationship Id="rId138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24151829" y="6923405"/>
            <a:ext cx="1296431" cy="1323749"/>
            <a:chOff x="29851" y="32193"/>
            <a:chExt cx="2270" cy="2269"/>
          </a:xfrm>
        </p:grpSpPr>
        <p:sp>
          <p:nvSpPr>
            <p:cNvPr id="36" name="立方体 35"/>
            <p:cNvSpPr/>
            <p:nvPr>
              <p:custDataLst>
                <p:tags r:id="rId248"/>
              </p:custDataLst>
            </p:nvPr>
          </p:nvSpPr>
          <p:spPr>
            <a:xfrm>
              <a:off x="30213" y="32193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立方体 36"/>
            <p:cNvSpPr/>
            <p:nvPr>
              <p:custDataLst>
                <p:tags r:id="rId249"/>
              </p:custDataLst>
            </p:nvPr>
          </p:nvSpPr>
          <p:spPr>
            <a:xfrm>
              <a:off x="30142" y="32261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立方体 37"/>
            <p:cNvSpPr/>
            <p:nvPr>
              <p:custDataLst>
                <p:tags r:id="rId250"/>
              </p:custDataLst>
            </p:nvPr>
          </p:nvSpPr>
          <p:spPr>
            <a:xfrm>
              <a:off x="30070" y="3233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立方体 38"/>
            <p:cNvSpPr/>
            <p:nvPr>
              <p:custDataLst>
                <p:tags r:id="rId251"/>
              </p:custDataLst>
            </p:nvPr>
          </p:nvSpPr>
          <p:spPr>
            <a:xfrm>
              <a:off x="29999" y="3240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立方体 57"/>
            <p:cNvSpPr/>
            <p:nvPr>
              <p:custDataLst>
                <p:tags r:id="rId252"/>
              </p:custDataLst>
            </p:nvPr>
          </p:nvSpPr>
          <p:spPr>
            <a:xfrm>
              <a:off x="29922" y="32476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立方体 60"/>
            <p:cNvSpPr/>
            <p:nvPr>
              <p:custDataLst>
                <p:tags r:id="rId253"/>
              </p:custDataLst>
            </p:nvPr>
          </p:nvSpPr>
          <p:spPr>
            <a:xfrm>
              <a:off x="29851" y="32544"/>
              <a:ext cx="1908" cy="1908"/>
            </a:xfrm>
            <a:prstGeom prst="cube">
              <a:avLst>
                <a:gd name="adj" fmla="val 3616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/>
            <p:nvPr>
              <p:custDataLst>
                <p:tags r:id="rId254"/>
              </p:custDataLst>
            </p:nvPr>
          </p:nvCxnSpPr>
          <p:spPr>
            <a:xfrm flipV="1">
              <a:off x="29860" y="3321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>
              <p:custDataLst>
                <p:tags r:id="rId255"/>
              </p:custDataLst>
            </p:nvPr>
          </p:nvCxnSpPr>
          <p:spPr>
            <a:xfrm flipV="1">
              <a:off x="29860" y="33828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>
              <p:custDataLst>
                <p:tags r:id="rId256"/>
              </p:custDataLst>
            </p:nvPr>
          </p:nvCxnSpPr>
          <p:spPr>
            <a:xfrm rot="16200000" flipV="1">
              <a:off x="29568" y="33531"/>
              <a:ext cx="1830" cy="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>
              <p:custDataLst>
                <p:tags r:id="rId257"/>
              </p:custDataLst>
            </p:nvPr>
          </p:nvCxnSpPr>
          <p:spPr>
            <a:xfrm flipH="1" flipV="1">
              <a:off x="31100" y="32610"/>
              <a:ext cx="11" cy="185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8132445" y="10873740"/>
            <a:ext cx="1120775" cy="1136015"/>
            <a:chOff x="26363" y="15209"/>
            <a:chExt cx="2831" cy="2869"/>
          </a:xfrm>
        </p:grpSpPr>
        <p:grpSp>
          <p:nvGrpSpPr>
            <p:cNvPr id="75" name="组合 74"/>
            <p:cNvGrpSpPr/>
            <p:nvPr/>
          </p:nvGrpSpPr>
          <p:grpSpPr>
            <a:xfrm>
              <a:off x="27152" y="15209"/>
              <a:ext cx="2042" cy="2085"/>
              <a:chOff x="29841" y="17742"/>
              <a:chExt cx="2042" cy="2085"/>
            </a:xfrm>
          </p:grpSpPr>
          <p:sp>
            <p:nvSpPr>
              <p:cNvPr id="10" name="立方体 9"/>
              <p:cNvSpPr/>
              <p:nvPr>
                <p:custDataLst>
                  <p:tags r:id="rId238"/>
                </p:custDataLst>
              </p:nvPr>
            </p:nvSpPr>
            <p:spPr>
              <a:xfrm>
                <a:off x="30167" y="1774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立方体 10"/>
              <p:cNvSpPr/>
              <p:nvPr>
                <p:custDataLst>
                  <p:tags r:id="rId239"/>
                </p:custDataLst>
              </p:nvPr>
            </p:nvSpPr>
            <p:spPr>
              <a:xfrm>
                <a:off x="30103" y="17804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立方体 17"/>
              <p:cNvSpPr/>
              <p:nvPr>
                <p:custDataLst>
                  <p:tags r:id="rId240"/>
                </p:custDataLst>
              </p:nvPr>
            </p:nvSpPr>
            <p:spPr>
              <a:xfrm>
                <a:off x="30038" y="1787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立方体 18"/>
              <p:cNvSpPr/>
              <p:nvPr>
                <p:custDataLst>
                  <p:tags r:id="rId241"/>
                </p:custDataLst>
              </p:nvPr>
            </p:nvSpPr>
            <p:spPr>
              <a:xfrm>
                <a:off x="29974" y="17936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立方体 19"/>
              <p:cNvSpPr/>
              <p:nvPr>
                <p:custDataLst>
                  <p:tags r:id="rId242"/>
                </p:custDataLst>
              </p:nvPr>
            </p:nvSpPr>
            <p:spPr>
              <a:xfrm>
                <a:off x="29905" y="1800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/>
              <p:cNvSpPr/>
              <p:nvPr>
                <p:custDataLst>
                  <p:tags r:id="rId243"/>
                </p:custDataLst>
              </p:nvPr>
            </p:nvSpPr>
            <p:spPr>
              <a:xfrm>
                <a:off x="29841" y="18065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" name="直接连接符 29"/>
              <p:cNvCxnSpPr/>
              <p:nvPr>
                <p:custDataLst>
                  <p:tags r:id="rId244"/>
                </p:custDataLst>
              </p:nvPr>
            </p:nvCxnSpPr>
            <p:spPr>
              <a:xfrm flipV="1">
                <a:off x="29849" y="18677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>
                <p:custDataLst>
                  <p:tags r:id="rId245"/>
                </p:custDataLst>
              </p:nvPr>
            </p:nvCxnSpPr>
            <p:spPr>
              <a:xfrm flipV="1">
                <a:off x="29849" y="1924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>
                <p:custDataLst>
                  <p:tags r:id="rId246"/>
                </p:custDataLst>
              </p:nvPr>
            </p:nvCxnSpPr>
            <p:spPr>
              <a:xfrm rot="16200000" flipV="1">
                <a:off x="29569" y="18972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>
                <p:custDataLst>
                  <p:tags r:id="rId247"/>
                </p:custDataLst>
              </p:nvPr>
            </p:nvCxnSpPr>
            <p:spPr>
              <a:xfrm flipH="1" flipV="1">
                <a:off x="30965" y="18125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26363" y="15994"/>
              <a:ext cx="2042" cy="2085"/>
              <a:chOff x="29851" y="32193"/>
              <a:chExt cx="2270" cy="2269"/>
            </a:xfrm>
          </p:grpSpPr>
          <p:sp>
            <p:nvSpPr>
              <p:cNvPr id="89" name="立方体 88"/>
              <p:cNvSpPr/>
              <p:nvPr>
                <p:custDataLst>
                  <p:tags r:id="rId228"/>
                </p:custDataLst>
              </p:nvPr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立方体 89"/>
              <p:cNvSpPr/>
              <p:nvPr>
                <p:custDataLst>
                  <p:tags r:id="rId229"/>
                </p:custDataLst>
              </p:nvPr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立方体 90"/>
              <p:cNvSpPr/>
              <p:nvPr>
                <p:custDataLst>
                  <p:tags r:id="rId230"/>
                </p:custDataLst>
              </p:nvPr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立方体 91"/>
              <p:cNvSpPr/>
              <p:nvPr>
                <p:custDataLst>
                  <p:tags r:id="rId231"/>
                </p:custDataLst>
              </p:nvPr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立方体 92"/>
              <p:cNvSpPr/>
              <p:nvPr>
                <p:custDataLst>
                  <p:tags r:id="rId232"/>
                </p:custDataLst>
              </p:nvPr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立方体 93"/>
              <p:cNvSpPr/>
              <p:nvPr>
                <p:custDataLst>
                  <p:tags r:id="rId233"/>
                </p:custDataLst>
              </p:nvPr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5" name="直接连接符 94"/>
              <p:cNvCxnSpPr/>
              <p:nvPr>
                <p:custDataLst>
                  <p:tags r:id="rId234"/>
                </p:custDataLst>
              </p:nvPr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235"/>
                </p:custDataLst>
              </p:nvPr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>
                <p:custDataLst>
                  <p:tags r:id="rId236"/>
                </p:custDataLst>
              </p:nvPr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237"/>
                </p:custDataLst>
              </p:nvPr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21964015" y="6589395"/>
            <a:ext cx="1296670" cy="1323975"/>
            <a:chOff x="29841" y="17742"/>
            <a:chExt cx="2042" cy="2085"/>
          </a:xfrm>
        </p:grpSpPr>
        <p:sp>
          <p:nvSpPr>
            <p:cNvPr id="101" name="立方体 100"/>
            <p:cNvSpPr/>
            <p:nvPr>
              <p:custDataLst>
                <p:tags r:id="rId218"/>
              </p:custDataLst>
            </p:nvPr>
          </p:nvSpPr>
          <p:spPr>
            <a:xfrm>
              <a:off x="30167" y="1774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立方体 101"/>
            <p:cNvSpPr/>
            <p:nvPr>
              <p:custDataLst>
                <p:tags r:id="rId219"/>
              </p:custDataLst>
            </p:nvPr>
          </p:nvSpPr>
          <p:spPr>
            <a:xfrm>
              <a:off x="30103" y="17804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立方体 102"/>
            <p:cNvSpPr/>
            <p:nvPr>
              <p:custDataLst>
                <p:tags r:id="rId220"/>
              </p:custDataLst>
            </p:nvPr>
          </p:nvSpPr>
          <p:spPr>
            <a:xfrm>
              <a:off x="30038" y="17873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立方体 103"/>
            <p:cNvSpPr/>
            <p:nvPr>
              <p:custDataLst>
                <p:tags r:id="rId221"/>
              </p:custDataLst>
            </p:nvPr>
          </p:nvSpPr>
          <p:spPr>
            <a:xfrm>
              <a:off x="29974" y="17936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立方体 104"/>
            <p:cNvSpPr/>
            <p:nvPr>
              <p:custDataLst>
                <p:tags r:id="rId222"/>
              </p:custDataLst>
            </p:nvPr>
          </p:nvSpPr>
          <p:spPr>
            <a:xfrm>
              <a:off x="29905" y="18002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立方体 105"/>
            <p:cNvSpPr/>
            <p:nvPr>
              <p:custDataLst>
                <p:tags r:id="rId223"/>
              </p:custDataLst>
            </p:nvPr>
          </p:nvSpPr>
          <p:spPr>
            <a:xfrm>
              <a:off x="29841" y="18065"/>
              <a:ext cx="1716" cy="1753"/>
            </a:xfrm>
            <a:prstGeom prst="cube">
              <a:avLst>
                <a:gd name="adj" fmla="val 3616"/>
              </a:avLst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>
              <p:custDataLst>
                <p:tags r:id="rId224"/>
              </p:custDataLst>
            </p:nvPr>
          </p:nvCxnSpPr>
          <p:spPr>
            <a:xfrm flipV="1">
              <a:off x="29849" y="18677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>
              <p:custDataLst>
                <p:tags r:id="rId225"/>
              </p:custDataLst>
            </p:nvPr>
          </p:nvCxnSpPr>
          <p:spPr>
            <a:xfrm flipV="1">
              <a:off x="29849" y="19244"/>
              <a:ext cx="1646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>
              <p:custDataLst>
                <p:tags r:id="rId226"/>
              </p:custDataLst>
            </p:nvPr>
          </p:nvCxnSpPr>
          <p:spPr>
            <a:xfrm rot="16200000" flipV="1">
              <a:off x="29569" y="18972"/>
              <a:ext cx="1682" cy="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>
              <p:custDataLst>
                <p:tags r:id="rId227"/>
              </p:custDataLst>
            </p:nvPr>
          </p:nvCxnSpPr>
          <p:spPr>
            <a:xfrm flipH="1" flipV="1">
              <a:off x="30965" y="18125"/>
              <a:ext cx="10" cy="170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9660255" y="24166830"/>
            <a:ext cx="18211165" cy="9034145"/>
            <a:chOff x="15624" y="22984"/>
            <a:chExt cx="28679" cy="14227"/>
          </a:xfrm>
        </p:grpSpPr>
        <p:sp>
          <p:nvSpPr>
            <p:cNvPr id="24" name="矩形 23"/>
            <p:cNvSpPr/>
            <p:nvPr/>
          </p:nvSpPr>
          <p:spPr>
            <a:xfrm>
              <a:off x="22787" y="26347"/>
              <a:ext cx="13970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 descr="denoised (1)"/>
            <p:cNvPicPr>
              <a:picLocks noChangeAspect="1"/>
            </p:cNvPicPr>
            <p:nvPr/>
          </p:nvPicPr>
          <p:blipFill>
            <a:blip r:embed="rId260"/>
            <a:srcRect l="12493" t="12350" r="25611" b="12164"/>
            <a:stretch>
              <a:fillRect/>
            </a:stretch>
          </p:blipFill>
          <p:spPr>
            <a:xfrm>
              <a:off x="37173" y="30969"/>
              <a:ext cx="6693" cy="4898"/>
            </a:xfrm>
            <a:prstGeom prst="rect">
              <a:avLst/>
            </a:prstGeom>
          </p:spPr>
        </p:pic>
        <p:sp>
          <p:nvSpPr>
            <p:cNvPr id="26" name="圆角矩形 25"/>
            <p:cNvSpPr/>
            <p:nvPr>
              <p:custDataLst>
                <p:tags r:id="rId110"/>
              </p:custDataLst>
            </p:nvPr>
          </p:nvSpPr>
          <p:spPr>
            <a:xfrm>
              <a:off x="25863" y="2729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7" name="圆角矩形 26"/>
            <p:cNvSpPr/>
            <p:nvPr>
              <p:custDataLst>
                <p:tags r:id="rId111"/>
              </p:custDataLst>
            </p:nvPr>
          </p:nvSpPr>
          <p:spPr>
            <a:xfrm>
              <a:off x="25845" y="28643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28" name="圆角矩形 27"/>
            <p:cNvSpPr/>
            <p:nvPr>
              <p:custDataLst>
                <p:tags r:id="rId112"/>
              </p:custDataLst>
            </p:nvPr>
          </p:nvSpPr>
          <p:spPr>
            <a:xfrm>
              <a:off x="23423" y="27286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</a:p>
          </p:txBody>
        </p:sp>
        <p:sp>
          <p:nvSpPr>
            <p:cNvPr id="29" name="圆角矩形 28"/>
            <p:cNvSpPr/>
            <p:nvPr>
              <p:custDataLst>
                <p:tags r:id="rId113"/>
              </p:custDataLst>
            </p:nvPr>
          </p:nvSpPr>
          <p:spPr>
            <a:xfrm>
              <a:off x="25851" y="295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34" name="圆角矩形 33"/>
            <p:cNvSpPr/>
            <p:nvPr>
              <p:custDataLst>
                <p:tags r:id="rId114"/>
              </p:custDataLst>
            </p:nvPr>
          </p:nvSpPr>
          <p:spPr>
            <a:xfrm>
              <a:off x="25851" y="31606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66" name="圆角矩形 65"/>
            <p:cNvSpPr/>
            <p:nvPr>
              <p:custDataLst>
                <p:tags r:id="rId115"/>
              </p:custDataLst>
            </p:nvPr>
          </p:nvSpPr>
          <p:spPr>
            <a:xfrm>
              <a:off x="25834" y="33671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73" name="圆角矩形 72"/>
            <p:cNvSpPr/>
            <p:nvPr>
              <p:custDataLst>
                <p:tags r:id="rId116"/>
              </p:custDataLst>
            </p:nvPr>
          </p:nvSpPr>
          <p:spPr>
            <a:xfrm>
              <a:off x="28703" y="34998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CSFU</a:t>
              </a:r>
            </a:p>
          </p:txBody>
        </p:sp>
        <p:sp>
          <p:nvSpPr>
            <p:cNvPr id="74" name="圆角矩形 73"/>
            <p:cNvSpPr/>
            <p:nvPr>
              <p:custDataLst>
                <p:tags r:id="rId117"/>
              </p:custDataLst>
            </p:nvPr>
          </p:nvSpPr>
          <p:spPr>
            <a:xfrm>
              <a:off x="31567" y="34998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</a:p>
          </p:txBody>
        </p:sp>
        <p:sp>
          <p:nvSpPr>
            <p:cNvPr id="82" name="圆角矩形 81"/>
            <p:cNvSpPr/>
            <p:nvPr>
              <p:custDataLst>
                <p:tags r:id="rId118"/>
              </p:custDataLst>
            </p:nvPr>
          </p:nvSpPr>
          <p:spPr>
            <a:xfrm>
              <a:off x="31567" y="34212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圆角矩形 82"/>
            <p:cNvSpPr/>
            <p:nvPr>
              <p:custDataLst>
                <p:tags r:id="rId119"/>
              </p:custDataLst>
            </p:nvPr>
          </p:nvSpPr>
          <p:spPr>
            <a:xfrm>
              <a:off x="31567" y="3323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114" name="圆角矩形 113"/>
            <p:cNvSpPr/>
            <p:nvPr>
              <p:custDataLst>
                <p:tags r:id="rId120"/>
              </p:custDataLst>
            </p:nvPr>
          </p:nvSpPr>
          <p:spPr>
            <a:xfrm>
              <a:off x="31567" y="3216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圆角矩形 115"/>
            <p:cNvSpPr/>
            <p:nvPr>
              <p:custDataLst>
                <p:tags r:id="rId121"/>
              </p:custDataLst>
            </p:nvPr>
          </p:nvSpPr>
          <p:spPr>
            <a:xfrm>
              <a:off x="31567" y="30075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7" name="圆角矩形 116"/>
            <p:cNvSpPr/>
            <p:nvPr>
              <p:custDataLst>
                <p:tags r:id="rId122"/>
              </p:custDataLst>
            </p:nvPr>
          </p:nvSpPr>
          <p:spPr>
            <a:xfrm>
              <a:off x="31567" y="27994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120" name="组合 119"/>
            <p:cNvGrpSpPr/>
            <p:nvPr/>
          </p:nvGrpSpPr>
          <p:grpSpPr>
            <a:xfrm>
              <a:off x="23108" y="28385"/>
              <a:ext cx="3175" cy="3230"/>
              <a:chOff x="21649" y="25927"/>
              <a:chExt cx="3175" cy="3230"/>
            </a:xfrm>
          </p:grpSpPr>
          <p:sp>
            <p:nvSpPr>
              <p:cNvPr id="121" name="文本框 12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123" name="矩形 122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7" name="直接箭头连接符 126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箭头连接符 127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" name="组合 137"/>
            <p:cNvGrpSpPr/>
            <p:nvPr/>
          </p:nvGrpSpPr>
          <p:grpSpPr>
            <a:xfrm>
              <a:off x="23102" y="32138"/>
              <a:ext cx="3224" cy="3354"/>
              <a:chOff x="21648" y="29895"/>
              <a:chExt cx="3224" cy="3354"/>
            </a:xfrm>
          </p:grpSpPr>
          <p:sp>
            <p:nvSpPr>
              <p:cNvPr id="139" name="圆角矩形 138"/>
              <p:cNvSpPr/>
              <p:nvPr>
                <p:custDataLst>
                  <p:tags r:id="rId216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</a:p>
            </p:txBody>
          </p:sp>
          <p:sp>
            <p:nvSpPr>
              <p:cNvPr id="140" name="圆角矩形 139"/>
              <p:cNvSpPr/>
              <p:nvPr>
                <p:custDataLst>
                  <p:tags r:id="rId217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</a:p>
            </p:txBody>
          </p:sp>
          <p:cxnSp>
            <p:nvCxnSpPr>
              <p:cNvPr id="143" name="直接箭头连接符 142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0" name="直接箭头连接符 189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91" name="圆角矩形 190"/>
            <p:cNvSpPr/>
            <p:nvPr>
              <p:custDataLst>
                <p:tags r:id="rId123"/>
              </p:custDataLst>
            </p:nvPr>
          </p:nvSpPr>
          <p:spPr>
            <a:xfrm>
              <a:off x="25851" y="3073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197" name="圆角矩形 196"/>
            <p:cNvSpPr/>
            <p:nvPr>
              <p:custDataLst>
                <p:tags r:id="rId124"/>
              </p:custDataLst>
            </p:nvPr>
          </p:nvSpPr>
          <p:spPr>
            <a:xfrm>
              <a:off x="25836" y="32795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199" name="圆角矩形 198"/>
            <p:cNvSpPr/>
            <p:nvPr>
              <p:custDataLst>
                <p:tags r:id="rId125"/>
              </p:custDataLst>
            </p:nvPr>
          </p:nvSpPr>
          <p:spPr>
            <a:xfrm>
              <a:off x="25829" y="3499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grpSp>
          <p:nvGrpSpPr>
            <p:cNvPr id="200" name="组合 199"/>
            <p:cNvGrpSpPr/>
            <p:nvPr/>
          </p:nvGrpSpPr>
          <p:grpSpPr>
            <a:xfrm>
              <a:off x="33714" y="28375"/>
              <a:ext cx="3073" cy="3231"/>
              <a:chOff x="35496" y="25854"/>
              <a:chExt cx="3073" cy="3231"/>
            </a:xfrm>
          </p:grpSpPr>
          <p:sp>
            <p:nvSpPr>
              <p:cNvPr id="203" name="矩形 202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文本框 212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cxnSp>
            <p:nvCxnSpPr>
              <p:cNvPr id="214" name="直接箭头连接符 213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5" name="直接箭头连接符 214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6" name="组合 215"/>
            <p:cNvGrpSpPr/>
            <p:nvPr/>
          </p:nvGrpSpPr>
          <p:grpSpPr>
            <a:xfrm>
              <a:off x="33716" y="32104"/>
              <a:ext cx="3234" cy="3356"/>
              <a:chOff x="35331" y="30706"/>
              <a:chExt cx="3234" cy="3356"/>
            </a:xfrm>
          </p:grpSpPr>
          <p:sp>
            <p:nvSpPr>
              <p:cNvPr id="217" name="圆角矩形 216"/>
              <p:cNvSpPr/>
              <p:nvPr>
                <p:custDataLst>
                  <p:tags r:id="rId214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218" name="圆角矩形 217"/>
              <p:cNvSpPr/>
              <p:nvPr>
                <p:custDataLst>
                  <p:tags r:id="rId215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sp>
            <p:nvSpPr>
              <p:cNvPr id="219" name="矩形 218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文本框 220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</a:p>
            </p:txBody>
          </p:sp>
          <p:cxnSp>
            <p:nvCxnSpPr>
              <p:cNvPr id="222" name="直接箭头连接符 221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3" name="直接箭头连接符 222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4" name="直接箭头连接符 223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25" name="圆角矩形 224"/>
            <p:cNvSpPr/>
            <p:nvPr>
              <p:custDataLst>
                <p:tags r:id="rId126"/>
              </p:custDataLst>
            </p:nvPr>
          </p:nvSpPr>
          <p:spPr>
            <a:xfrm>
              <a:off x="31567" y="31171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226" name="圆角矩形 225"/>
            <p:cNvSpPr/>
            <p:nvPr>
              <p:custDataLst>
                <p:tags r:id="rId127"/>
              </p:custDataLst>
            </p:nvPr>
          </p:nvSpPr>
          <p:spPr>
            <a:xfrm>
              <a:off x="31567" y="2900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227" name="圆角矩形 226"/>
            <p:cNvSpPr/>
            <p:nvPr>
              <p:custDataLst>
                <p:tags r:id="rId128"/>
              </p:custDataLst>
            </p:nvPr>
          </p:nvSpPr>
          <p:spPr>
            <a:xfrm>
              <a:off x="34029" y="27280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27854" y="34033"/>
              <a:ext cx="734" cy="744"/>
              <a:chOff x="26363" y="15209"/>
              <a:chExt cx="2831" cy="2869"/>
            </a:xfrm>
          </p:grpSpPr>
          <p:grpSp>
            <p:nvGrpSpPr>
              <p:cNvPr id="230" name="组合 22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231" name="立方体 230"/>
                <p:cNvSpPr/>
                <p:nvPr>
                  <p:custDataLst>
                    <p:tags r:id="rId20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2" name="立方体 231"/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3" name="立方体 232"/>
                <p:cNvSpPr/>
                <p:nvPr>
                  <p:custDataLst>
                    <p:tags r:id="rId20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4" name="立方体 233"/>
                <p:cNvSpPr/>
                <p:nvPr>
                  <p:custDataLst>
                    <p:tags r:id="rId20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5" name="立方体 234"/>
                <p:cNvSpPr/>
                <p:nvPr>
                  <p:custDataLst>
                    <p:tags r:id="rId20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立方体 235"/>
                <p:cNvSpPr/>
                <p:nvPr>
                  <p:custDataLst>
                    <p:tags r:id="rId20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8" name="直接连接符 237"/>
                <p:cNvCxnSpPr/>
                <p:nvPr>
                  <p:custDataLst>
                    <p:tags r:id="rId21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接连接符 287"/>
                <p:cNvCxnSpPr/>
                <p:nvPr>
                  <p:custDataLst>
                    <p:tags r:id="rId21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/>
                <p:cNvCxnSpPr/>
                <p:nvPr>
                  <p:custDataLst>
                    <p:tags r:id="rId21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接连接符 291"/>
                <p:cNvCxnSpPr/>
                <p:nvPr>
                  <p:custDataLst>
                    <p:tags r:id="rId21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6" name="组合 2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297" name="立方体 296"/>
                <p:cNvSpPr/>
                <p:nvPr>
                  <p:custDataLst>
                    <p:tags r:id="rId19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9" name="立方体 298"/>
                <p:cNvSpPr/>
                <p:nvPr>
                  <p:custDataLst>
                    <p:tags r:id="rId19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0" name="立方体 299"/>
                <p:cNvSpPr/>
                <p:nvPr>
                  <p:custDataLst>
                    <p:tags r:id="rId19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2" name="立方体 301"/>
                <p:cNvSpPr/>
                <p:nvPr>
                  <p:custDataLst>
                    <p:tags r:id="rId19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8" name="立方体 337"/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2" name="立方体 371"/>
                <p:cNvSpPr/>
                <p:nvPr>
                  <p:custDataLst>
                    <p:tags r:id="rId19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73" name="直接连接符 372"/>
                <p:cNvCxnSpPr/>
                <p:nvPr>
                  <p:custDataLst>
                    <p:tags r:id="rId20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直接连接符 375"/>
                <p:cNvCxnSpPr/>
                <p:nvPr>
                  <p:custDataLst>
                    <p:tags r:id="rId20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直接连接符 391"/>
                <p:cNvCxnSpPr/>
                <p:nvPr>
                  <p:custDataLst>
                    <p:tags r:id="rId20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直接连接符 393"/>
                <p:cNvCxnSpPr/>
                <p:nvPr>
                  <p:custDataLst>
                    <p:tags r:id="rId20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95" name="直接箭头连接符 394"/>
            <p:cNvCxnSpPr/>
            <p:nvPr/>
          </p:nvCxnSpPr>
          <p:spPr>
            <a:xfrm>
              <a:off x="26844" y="3330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0" name="直接箭头连接符 409"/>
            <p:cNvCxnSpPr/>
            <p:nvPr/>
          </p:nvCxnSpPr>
          <p:spPr>
            <a:xfrm flipV="1">
              <a:off x="26859" y="34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3" name="直接箭头连接符 412"/>
            <p:cNvCxnSpPr>
              <a:endCxn id="82" idx="1"/>
            </p:cNvCxnSpPr>
            <p:nvPr/>
          </p:nvCxnSpPr>
          <p:spPr>
            <a:xfrm flipV="1">
              <a:off x="28700" y="34467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4" name="直接箭头连接符 413"/>
            <p:cNvCxnSpPr>
              <a:endCxn id="73" idx="1"/>
            </p:cNvCxnSpPr>
            <p:nvPr/>
          </p:nvCxnSpPr>
          <p:spPr>
            <a:xfrm>
              <a:off x="27849" y="35253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9" name="直接箭头连接符 418"/>
            <p:cNvCxnSpPr/>
            <p:nvPr/>
          </p:nvCxnSpPr>
          <p:spPr>
            <a:xfrm>
              <a:off x="30719" y="35253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3" name="直接箭头连接符 432"/>
            <p:cNvCxnSpPr/>
            <p:nvPr/>
          </p:nvCxnSpPr>
          <p:spPr>
            <a:xfrm>
              <a:off x="28677" y="3241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4" name="直接箭头连接符 433"/>
            <p:cNvCxnSpPr>
              <a:endCxn id="199" idx="0"/>
            </p:cNvCxnSpPr>
            <p:nvPr/>
          </p:nvCxnSpPr>
          <p:spPr>
            <a:xfrm flipH="1">
              <a:off x="26839" y="34181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35" name="组合 434"/>
            <p:cNvGrpSpPr/>
            <p:nvPr/>
          </p:nvGrpSpPr>
          <p:grpSpPr>
            <a:xfrm>
              <a:off x="27854" y="31968"/>
              <a:ext cx="734" cy="744"/>
              <a:chOff x="26363" y="15209"/>
              <a:chExt cx="2831" cy="2869"/>
            </a:xfrm>
          </p:grpSpPr>
          <p:grpSp>
            <p:nvGrpSpPr>
              <p:cNvPr id="436" name="组合 43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37" name="立方体 436"/>
                <p:cNvSpPr/>
                <p:nvPr>
                  <p:custDataLst>
                    <p:tags r:id="rId18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1" name="立方体 440"/>
                <p:cNvSpPr/>
                <p:nvPr>
                  <p:custDataLst>
                    <p:tags r:id="rId18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2" name="立方体 441"/>
                <p:cNvSpPr/>
                <p:nvPr>
                  <p:custDataLst>
                    <p:tags r:id="rId18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3" name="立方体 442"/>
                <p:cNvSpPr/>
                <p:nvPr>
                  <p:custDataLst>
                    <p:tags r:id="rId18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9" name="立方体 448"/>
                <p:cNvSpPr/>
                <p:nvPr>
                  <p:custDataLst>
                    <p:tags r:id="rId18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5" name="立方体 464"/>
                <p:cNvSpPr/>
                <p:nvPr>
                  <p:custDataLst>
                    <p:tags r:id="rId18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66" name="直接连接符 465"/>
                <p:cNvCxnSpPr/>
                <p:nvPr>
                  <p:custDataLst>
                    <p:tags r:id="rId19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>
                  <p:custDataLst>
                    <p:tags r:id="rId19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直接连接符 467"/>
                <p:cNvCxnSpPr/>
                <p:nvPr>
                  <p:custDataLst>
                    <p:tags r:id="rId19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直接连接符 468"/>
                <p:cNvCxnSpPr/>
                <p:nvPr>
                  <p:custDataLst>
                    <p:tags r:id="rId19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0" name="组合 46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71" name="立方体 470"/>
                <p:cNvSpPr/>
                <p:nvPr>
                  <p:custDataLst>
                    <p:tags r:id="rId17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2" name="立方体 471"/>
                <p:cNvSpPr/>
                <p:nvPr>
                  <p:custDataLst>
                    <p:tags r:id="rId17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3" name="立方体 472"/>
                <p:cNvSpPr/>
                <p:nvPr>
                  <p:custDataLst>
                    <p:tags r:id="rId17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4" name="立方体 473"/>
                <p:cNvSpPr/>
                <p:nvPr>
                  <p:custDataLst>
                    <p:tags r:id="rId17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5" name="立方体 474"/>
                <p:cNvSpPr/>
                <p:nvPr>
                  <p:custDataLst>
                    <p:tags r:id="rId17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6" name="立方体 475"/>
                <p:cNvSpPr/>
                <p:nvPr>
                  <p:custDataLst>
                    <p:tags r:id="rId17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7" name="直接连接符 476"/>
                <p:cNvCxnSpPr/>
                <p:nvPr>
                  <p:custDataLst>
                    <p:tags r:id="rId18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直接连接符 477"/>
                <p:cNvCxnSpPr/>
                <p:nvPr>
                  <p:custDataLst>
                    <p:tags r:id="rId18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直接连接符 478"/>
                <p:cNvCxnSpPr/>
                <p:nvPr>
                  <p:custDataLst>
                    <p:tags r:id="rId18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直接连接符 479"/>
                <p:cNvCxnSpPr/>
                <p:nvPr>
                  <p:custDataLst>
                    <p:tags r:id="rId18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1" name="直接箭头连接符 480"/>
            <p:cNvCxnSpPr/>
            <p:nvPr/>
          </p:nvCxnSpPr>
          <p:spPr>
            <a:xfrm flipV="1">
              <a:off x="26859" y="32415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2" name="直接箭头连接符 481"/>
            <p:cNvCxnSpPr/>
            <p:nvPr/>
          </p:nvCxnSpPr>
          <p:spPr>
            <a:xfrm flipH="1">
              <a:off x="26839" y="32116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3" name="直接箭头连接符 482"/>
            <p:cNvCxnSpPr/>
            <p:nvPr/>
          </p:nvCxnSpPr>
          <p:spPr>
            <a:xfrm>
              <a:off x="26844" y="31245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84" name="组合 483"/>
            <p:cNvGrpSpPr/>
            <p:nvPr/>
          </p:nvGrpSpPr>
          <p:grpSpPr>
            <a:xfrm>
              <a:off x="27848" y="29876"/>
              <a:ext cx="734" cy="744"/>
              <a:chOff x="26363" y="15209"/>
              <a:chExt cx="2831" cy="2869"/>
            </a:xfrm>
          </p:grpSpPr>
          <p:grpSp>
            <p:nvGrpSpPr>
              <p:cNvPr id="485" name="组合 484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486" name="立方体 485"/>
                <p:cNvSpPr/>
                <p:nvPr>
                  <p:custDataLst>
                    <p:tags r:id="rId16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7" name="立方体 486"/>
                <p:cNvSpPr/>
                <p:nvPr>
                  <p:custDataLst>
                    <p:tags r:id="rId16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8" name="立方体 487"/>
                <p:cNvSpPr/>
                <p:nvPr>
                  <p:custDataLst>
                    <p:tags r:id="rId16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9" name="立方体 488"/>
                <p:cNvSpPr/>
                <p:nvPr>
                  <p:custDataLst>
                    <p:tags r:id="rId16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0" name="立方体 489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1" name="立方体 490"/>
                <p:cNvSpPr/>
                <p:nvPr>
                  <p:custDataLst>
                    <p:tags r:id="rId16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2" name="直接连接符 491"/>
                <p:cNvCxnSpPr/>
                <p:nvPr>
                  <p:custDataLst>
                    <p:tags r:id="rId17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直接连接符 492"/>
                <p:cNvCxnSpPr/>
                <p:nvPr>
                  <p:custDataLst>
                    <p:tags r:id="rId17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直接连接符 493"/>
                <p:cNvCxnSpPr/>
                <p:nvPr>
                  <p:custDataLst>
                    <p:tags r:id="rId17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直接连接符 494"/>
                <p:cNvCxnSpPr/>
                <p:nvPr>
                  <p:custDataLst>
                    <p:tags r:id="rId17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6" name="组合 495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497" name="立方体 496"/>
                <p:cNvSpPr/>
                <p:nvPr>
                  <p:custDataLst>
                    <p:tags r:id="rId15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8" name="立方体 497"/>
                <p:cNvSpPr/>
                <p:nvPr>
                  <p:custDataLst>
                    <p:tags r:id="rId15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9" name="立方体 498"/>
                <p:cNvSpPr/>
                <p:nvPr>
                  <p:custDataLst>
                    <p:tags r:id="rId15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0" name="立方体 499"/>
                <p:cNvSpPr/>
                <p:nvPr>
                  <p:custDataLst>
                    <p:tags r:id="rId15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1" name="立方体 500"/>
                <p:cNvSpPr/>
                <p:nvPr>
                  <p:custDataLst>
                    <p:tags r:id="rId15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2" name="立方体 501"/>
                <p:cNvSpPr/>
                <p:nvPr>
                  <p:custDataLst>
                    <p:tags r:id="rId15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03" name="直接连接符 502"/>
                <p:cNvCxnSpPr/>
                <p:nvPr>
                  <p:custDataLst>
                    <p:tags r:id="rId16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直接连接符 503"/>
                <p:cNvCxnSpPr/>
                <p:nvPr>
                  <p:custDataLst>
                    <p:tags r:id="rId16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直接连接符 504"/>
                <p:cNvCxnSpPr/>
                <p:nvPr>
                  <p:custDataLst>
                    <p:tags r:id="rId16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直接连接符 505"/>
                <p:cNvCxnSpPr/>
                <p:nvPr>
                  <p:custDataLst>
                    <p:tags r:id="rId16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07" name="直接箭头连接符 506"/>
            <p:cNvCxnSpPr/>
            <p:nvPr/>
          </p:nvCxnSpPr>
          <p:spPr>
            <a:xfrm flipV="1">
              <a:off x="26853" y="303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8" name="直接箭头连接符 507"/>
            <p:cNvCxnSpPr/>
            <p:nvPr/>
          </p:nvCxnSpPr>
          <p:spPr>
            <a:xfrm flipH="1">
              <a:off x="26833" y="30024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9" name="直接箭头连接符 508"/>
            <p:cNvCxnSpPr/>
            <p:nvPr/>
          </p:nvCxnSpPr>
          <p:spPr>
            <a:xfrm>
              <a:off x="26833" y="29153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10" name="组合 509"/>
            <p:cNvGrpSpPr/>
            <p:nvPr/>
          </p:nvGrpSpPr>
          <p:grpSpPr>
            <a:xfrm>
              <a:off x="27834" y="27790"/>
              <a:ext cx="734" cy="744"/>
              <a:chOff x="26363" y="15209"/>
              <a:chExt cx="2831" cy="2869"/>
            </a:xfrm>
          </p:grpSpPr>
          <p:grpSp>
            <p:nvGrpSpPr>
              <p:cNvPr id="511" name="组合 510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12" name="立方体 511"/>
                <p:cNvSpPr/>
                <p:nvPr>
                  <p:custDataLst>
                    <p:tags r:id="rId144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3" name="立方体 512"/>
                <p:cNvSpPr/>
                <p:nvPr>
                  <p:custDataLst>
                    <p:tags r:id="rId145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4" name="立方体 513"/>
                <p:cNvSpPr/>
                <p:nvPr>
                  <p:custDataLst>
                    <p:tags r:id="rId146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5" name="立方体 514"/>
                <p:cNvSpPr/>
                <p:nvPr>
                  <p:custDataLst>
                    <p:tags r:id="rId147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6" name="立方体 515"/>
                <p:cNvSpPr/>
                <p:nvPr>
                  <p:custDataLst>
                    <p:tags r:id="rId148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7" name="立方体 516"/>
                <p:cNvSpPr/>
                <p:nvPr>
                  <p:custDataLst>
                    <p:tags r:id="rId149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8" name="直接连接符 517"/>
                <p:cNvCxnSpPr/>
                <p:nvPr>
                  <p:custDataLst>
                    <p:tags r:id="rId150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直接连接符 541"/>
                <p:cNvCxnSpPr/>
                <p:nvPr>
                  <p:custDataLst>
                    <p:tags r:id="rId151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直接连接符 542"/>
                <p:cNvCxnSpPr/>
                <p:nvPr>
                  <p:custDataLst>
                    <p:tags r:id="rId152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接连接符 543"/>
                <p:cNvCxnSpPr/>
                <p:nvPr>
                  <p:custDataLst>
                    <p:tags r:id="rId153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5" name="组合 544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46" name="立方体 545"/>
                <p:cNvSpPr/>
                <p:nvPr>
                  <p:custDataLst>
                    <p:tags r:id="rId134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立方体 547"/>
                <p:cNvSpPr/>
                <p:nvPr>
                  <p:custDataLst>
                    <p:tags r:id="rId135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立方体 549"/>
                <p:cNvSpPr/>
                <p:nvPr>
                  <p:custDataLst>
                    <p:tags r:id="rId136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1" name="立方体 550"/>
                <p:cNvSpPr/>
                <p:nvPr>
                  <p:custDataLst>
                    <p:tags r:id="rId137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4" name="立方体 553"/>
                <p:cNvSpPr/>
                <p:nvPr>
                  <p:custDataLst>
                    <p:tags r:id="rId138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6" name="立方体 555"/>
                <p:cNvSpPr/>
                <p:nvPr>
                  <p:custDataLst>
                    <p:tags r:id="rId139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57" name="直接连接符 556"/>
                <p:cNvCxnSpPr/>
                <p:nvPr>
                  <p:custDataLst>
                    <p:tags r:id="rId140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直接连接符 557"/>
                <p:cNvCxnSpPr/>
                <p:nvPr>
                  <p:custDataLst>
                    <p:tags r:id="rId141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直接连接符 558"/>
                <p:cNvCxnSpPr/>
                <p:nvPr>
                  <p:custDataLst>
                    <p:tags r:id="rId142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直接连接符 559"/>
                <p:cNvCxnSpPr/>
                <p:nvPr>
                  <p:custDataLst>
                    <p:tags r:id="rId143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61" name="直接箭头连接符 560"/>
            <p:cNvCxnSpPr/>
            <p:nvPr/>
          </p:nvCxnSpPr>
          <p:spPr>
            <a:xfrm flipV="1">
              <a:off x="26839" y="28237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2" name="直接箭头连接符 561"/>
            <p:cNvCxnSpPr>
              <a:stCxn id="26" idx="2"/>
            </p:cNvCxnSpPr>
            <p:nvPr/>
          </p:nvCxnSpPr>
          <p:spPr>
            <a:xfrm flipH="1">
              <a:off x="26819" y="27806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3" name="直接箭头连接符 562"/>
            <p:cNvCxnSpPr/>
            <p:nvPr/>
          </p:nvCxnSpPr>
          <p:spPr>
            <a:xfrm>
              <a:off x="28677" y="30321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4" name="直接箭头连接符 563"/>
            <p:cNvCxnSpPr/>
            <p:nvPr/>
          </p:nvCxnSpPr>
          <p:spPr>
            <a:xfrm>
              <a:off x="28700" y="28230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5" name="直接箭头连接符 564"/>
            <p:cNvCxnSpPr/>
            <p:nvPr/>
          </p:nvCxnSpPr>
          <p:spPr>
            <a:xfrm flipV="1">
              <a:off x="32577" y="34722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6" name="直接箭头连接符 565"/>
            <p:cNvCxnSpPr>
              <a:stCxn id="82" idx="0"/>
              <a:endCxn id="83" idx="2"/>
            </p:cNvCxnSpPr>
            <p:nvPr/>
          </p:nvCxnSpPr>
          <p:spPr>
            <a:xfrm flipV="1">
              <a:off x="32577" y="33740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7" name="直接箭头连接符 566"/>
            <p:cNvCxnSpPr>
              <a:stCxn id="83" idx="0"/>
              <a:endCxn id="114" idx="2"/>
            </p:cNvCxnSpPr>
            <p:nvPr/>
          </p:nvCxnSpPr>
          <p:spPr>
            <a:xfrm flipV="1">
              <a:off x="32577" y="32677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8" name="直接箭头连接符 567"/>
            <p:cNvCxnSpPr>
              <a:stCxn id="114" idx="0"/>
              <a:endCxn id="225" idx="2"/>
            </p:cNvCxnSpPr>
            <p:nvPr/>
          </p:nvCxnSpPr>
          <p:spPr>
            <a:xfrm flipV="1">
              <a:off x="32577" y="31681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69" name="直接箭头连接符 568"/>
            <p:cNvCxnSpPr>
              <a:stCxn id="225" idx="0"/>
              <a:endCxn id="116" idx="2"/>
            </p:cNvCxnSpPr>
            <p:nvPr/>
          </p:nvCxnSpPr>
          <p:spPr>
            <a:xfrm flipV="1">
              <a:off x="32577" y="30585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0" name="直接箭头连接符 569"/>
            <p:cNvCxnSpPr/>
            <p:nvPr/>
          </p:nvCxnSpPr>
          <p:spPr>
            <a:xfrm flipV="1">
              <a:off x="32577" y="29514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1" name="直接箭头连接符 570"/>
            <p:cNvCxnSpPr/>
            <p:nvPr/>
          </p:nvCxnSpPr>
          <p:spPr>
            <a:xfrm flipV="1">
              <a:off x="32577" y="28504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2" name="直接箭头连接符 571"/>
            <p:cNvCxnSpPr/>
            <p:nvPr/>
          </p:nvCxnSpPr>
          <p:spPr>
            <a:xfrm>
              <a:off x="28673" y="28213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3" name="直接箭头连接符 572"/>
            <p:cNvCxnSpPr/>
            <p:nvPr/>
          </p:nvCxnSpPr>
          <p:spPr>
            <a:xfrm>
              <a:off x="28673" y="30313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4" name="直接箭头连接符 573"/>
            <p:cNvCxnSpPr/>
            <p:nvPr/>
          </p:nvCxnSpPr>
          <p:spPr>
            <a:xfrm>
              <a:off x="28673" y="32413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5" name="直接箭头连接符 574"/>
            <p:cNvCxnSpPr/>
            <p:nvPr/>
          </p:nvCxnSpPr>
          <p:spPr>
            <a:xfrm>
              <a:off x="28688" y="30313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6" name="直接箭头连接符 575"/>
            <p:cNvCxnSpPr/>
            <p:nvPr/>
          </p:nvCxnSpPr>
          <p:spPr>
            <a:xfrm flipV="1">
              <a:off x="28693" y="282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7" name="直接箭头连接符 576"/>
            <p:cNvCxnSpPr/>
            <p:nvPr/>
          </p:nvCxnSpPr>
          <p:spPr>
            <a:xfrm flipV="1">
              <a:off x="28677" y="3033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8" name="直接箭头连接符 577"/>
            <p:cNvCxnSpPr/>
            <p:nvPr/>
          </p:nvCxnSpPr>
          <p:spPr>
            <a:xfrm flipV="1">
              <a:off x="28700" y="32401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9" name="直接箭头连接符 578"/>
            <p:cNvCxnSpPr/>
            <p:nvPr/>
          </p:nvCxnSpPr>
          <p:spPr>
            <a:xfrm flipV="1">
              <a:off x="28689" y="28215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81" name="圆角矩形 580"/>
            <p:cNvSpPr/>
            <p:nvPr/>
          </p:nvSpPr>
          <p:spPr>
            <a:xfrm>
              <a:off x="15625" y="22984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</a:p>
          </p:txBody>
        </p:sp>
        <p:sp>
          <p:nvSpPr>
            <p:cNvPr id="582" name="圆角矩形 581"/>
            <p:cNvSpPr/>
            <p:nvPr/>
          </p:nvSpPr>
          <p:spPr>
            <a:xfrm>
              <a:off x="2340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</a:p>
          </p:txBody>
        </p:sp>
        <p:grpSp>
          <p:nvGrpSpPr>
            <p:cNvPr id="583" name="组合 582"/>
            <p:cNvGrpSpPr/>
            <p:nvPr/>
          </p:nvGrpSpPr>
          <p:grpSpPr>
            <a:xfrm>
              <a:off x="22786" y="35808"/>
              <a:ext cx="14559" cy="1403"/>
              <a:chOff x="22614" y="35273"/>
              <a:chExt cx="14559" cy="1403"/>
            </a:xfrm>
          </p:grpSpPr>
          <p:sp>
            <p:nvSpPr>
              <p:cNvPr id="584" name="矩形 583"/>
              <p:cNvSpPr/>
              <p:nvPr>
                <p:custDataLst>
                  <p:tags r:id="rId130"/>
                </p:custDataLst>
              </p:nvPr>
            </p:nvSpPr>
            <p:spPr>
              <a:xfrm>
                <a:off x="22614" y="35273"/>
                <a:ext cx="13967" cy="140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34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85" name="组合 584"/>
              <p:cNvGrpSpPr/>
              <p:nvPr/>
            </p:nvGrpSpPr>
            <p:grpSpPr>
              <a:xfrm>
                <a:off x="23186" y="35336"/>
                <a:ext cx="2760" cy="530"/>
                <a:chOff x="22700" y="35336"/>
                <a:chExt cx="2760" cy="530"/>
              </a:xfrm>
            </p:grpSpPr>
            <p:cxnSp>
              <p:nvCxnSpPr>
                <p:cNvPr id="586" name="直接箭头连接符 585"/>
                <p:cNvCxnSpPr/>
                <p:nvPr/>
              </p:nvCxnSpPr>
              <p:spPr>
                <a:xfrm flipV="1">
                  <a:off x="22700" y="35598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FFC0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87" name="文本框 586"/>
                <p:cNvSpPr txBox="1"/>
                <p:nvPr/>
              </p:nvSpPr>
              <p:spPr>
                <a:xfrm>
                  <a:off x="23494" y="35336"/>
                  <a:ext cx="196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Upsampling</a:t>
                  </a:r>
                </a:p>
              </p:txBody>
            </p:sp>
          </p:grpSp>
          <p:grpSp>
            <p:nvGrpSpPr>
              <p:cNvPr id="588" name="组合 587"/>
              <p:cNvGrpSpPr/>
              <p:nvPr/>
            </p:nvGrpSpPr>
            <p:grpSpPr>
              <a:xfrm>
                <a:off x="26758" y="35336"/>
                <a:ext cx="3038" cy="530"/>
                <a:chOff x="22692" y="35958"/>
                <a:chExt cx="3038" cy="530"/>
              </a:xfrm>
            </p:grpSpPr>
            <p:cxnSp>
              <p:nvCxnSpPr>
                <p:cNvPr id="589" name="直接箭头连接符 588"/>
                <p:cNvCxnSpPr/>
                <p:nvPr/>
              </p:nvCxnSpPr>
              <p:spPr>
                <a:xfrm flipV="1">
                  <a:off x="22692" y="36220"/>
                  <a:ext cx="802" cy="6"/>
                </a:xfrm>
                <a:prstGeom prst="straightConnector1">
                  <a:avLst/>
                </a:prstGeom>
                <a:ln w="15875">
                  <a:solidFill>
                    <a:srgbClr val="8DC264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90" name="文本框 589"/>
                <p:cNvSpPr txBox="1"/>
                <p:nvPr/>
              </p:nvSpPr>
              <p:spPr>
                <a:xfrm>
                  <a:off x="23486" y="35958"/>
                  <a:ext cx="224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Downsampling</a:t>
                  </a:r>
                </a:p>
              </p:txBody>
            </p:sp>
          </p:grpSp>
          <p:grpSp>
            <p:nvGrpSpPr>
              <p:cNvPr id="591" name="组合 590"/>
              <p:cNvGrpSpPr/>
              <p:nvPr/>
            </p:nvGrpSpPr>
            <p:grpSpPr>
              <a:xfrm>
                <a:off x="30647" y="35387"/>
                <a:ext cx="5934" cy="531"/>
                <a:chOff x="26373" y="35387"/>
                <a:chExt cx="5934" cy="531"/>
              </a:xfrm>
            </p:grpSpPr>
            <p:sp>
              <p:nvSpPr>
                <p:cNvPr id="592" name="圆角矩形 591"/>
                <p:cNvSpPr/>
                <p:nvPr>
                  <p:custDataLst>
                    <p:tags r:id="rId133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A681D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SDFU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3" name="文本框 592"/>
                <p:cNvSpPr txBox="1"/>
                <p:nvPr/>
              </p:nvSpPr>
              <p:spPr>
                <a:xfrm>
                  <a:off x="27607" y="35387"/>
                  <a:ext cx="470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Spectrum dynamic focusing Unit</a:t>
                  </a:r>
                </a:p>
              </p:txBody>
            </p:sp>
          </p:grpSp>
          <p:grpSp>
            <p:nvGrpSpPr>
              <p:cNvPr id="594" name="组合 593"/>
              <p:cNvGrpSpPr/>
              <p:nvPr/>
            </p:nvGrpSpPr>
            <p:grpSpPr>
              <a:xfrm>
                <a:off x="23016" y="36010"/>
                <a:ext cx="6629" cy="531"/>
                <a:chOff x="26373" y="36010"/>
                <a:chExt cx="6629" cy="531"/>
              </a:xfrm>
            </p:grpSpPr>
            <p:sp>
              <p:nvSpPr>
                <p:cNvPr id="595" name="圆角矩形 594"/>
                <p:cNvSpPr/>
                <p:nvPr>
                  <p:custDataLst>
                    <p:tags r:id="rId132"/>
                  </p:custDataLst>
                </p:nvPr>
              </p:nvSpPr>
              <p:spPr>
                <a:xfrm>
                  <a:off x="26373" y="36061"/>
                  <a:ext cx="1185" cy="428"/>
                </a:xfrm>
                <a:prstGeom prst="roundRect">
                  <a:avLst/>
                </a:prstGeom>
                <a:solidFill>
                  <a:srgbClr val="A9E9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CSFU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6" name="文本框 595"/>
                <p:cNvSpPr txBox="1"/>
                <p:nvPr/>
              </p:nvSpPr>
              <p:spPr>
                <a:xfrm>
                  <a:off x="27622" y="36010"/>
                  <a:ext cx="538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Scope Fusion Unit </a:t>
                  </a:r>
                </a:p>
              </p:txBody>
            </p:sp>
          </p:grpSp>
          <p:grpSp>
            <p:nvGrpSpPr>
              <p:cNvPr id="597" name="组合 596"/>
              <p:cNvGrpSpPr/>
              <p:nvPr/>
            </p:nvGrpSpPr>
            <p:grpSpPr>
              <a:xfrm>
                <a:off x="29635" y="36010"/>
                <a:ext cx="7538" cy="531"/>
                <a:chOff x="26373" y="35388"/>
                <a:chExt cx="7538" cy="531"/>
              </a:xfrm>
            </p:grpSpPr>
            <p:sp>
              <p:nvSpPr>
                <p:cNvPr id="598" name="圆角矩形 597"/>
                <p:cNvSpPr/>
                <p:nvPr>
                  <p:custDataLst>
                    <p:tags r:id="rId131"/>
                  </p:custDataLst>
                </p:nvPr>
              </p:nvSpPr>
              <p:spPr>
                <a:xfrm>
                  <a:off x="26373" y="35439"/>
                  <a:ext cx="1185" cy="428"/>
                </a:xfrm>
                <a:prstGeom prst="roundRect">
                  <a:avLst/>
                </a:prstGeom>
                <a:solidFill>
                  <a:srgbClr val="F5B7B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CMFFU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99" name="文本框 598"/>
                <p:cNvSpPr txBox="1"/>
                <p:nvPr/>
              </p:nvSpPr>
              <p:spPr>
                <a:xfrm>
                  <a:off x="27607" y="35388"/>
                  <a:ext cx="6304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Complex Multi-Scale Feature Fusion Unit</a:t>
                  </a:r>
                </a:p>
              </p:txBody>
            </p:sp>
          </p:grpSp>
        </p:grpSp>
        <p:cxnSp>
          <p:nvCxnSpPr>
            <p:cNvPr id="600" name="直接箭头连接符 599"/>
            <p:cNvCxnSpPr>
              <a:stCxn id="28" idx="3"/>
              <a:endCxn id="26" idx="1"/>
            </p:cNvCxnSpPr>
            <p:nvPr/>
          </p:nvCxnSpPr>
          <p:spPr>
            <a:xfrm>
              <a:off x="25443" y="27541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1" name="直接箭头连接符 600"/>
            <p:cNvCxnSpPr/>
            <p:nvPr/>
          </p:nvCxnSpPr>
          <p:spPr>
            <a:xfrm>
              <a:off x="32561" y="27541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02" name="圆角矩形 601"/>
            <p:cNvSpPr/>
            <p:nvPr/>
          </p:nvSpPr>
          <p:spPr>
            <a:xfrm>
              <a:off x="28041" y="23697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</a:p>
          </p:txBody>
        </p:sp>
        <p:sp>
          <p:nvSpPr>
            <p:cNvPr id="603" name="圆角矩形 602"/>
            <p:cNvSpPr/>
            <p:nvPr/>
          </p:nvSpPr>
          <p:spPr>
            <a:xfrm>
              <a:off x="37198" y="22984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</a:p>
          </p:txBody>
        </p:sp>
        <p:cxnSp>
          <p:nvCxnSpPr>
            <p:cNvPr id="604" name="曲线连接符 603"/>
            <p:cNvCxnSpPr>
              <a:endCxn id="602" idx="2"/>
            </p:cNvCxnSpPr>
            <p:nvPr/>
          </p:nvCxnSpPr>
          <p:spPr>
            <a:xfrm flipV="1">
              <a:off x="23000" y="25708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5" name="曲线连接符 604"/>
            <p:cNvCxnSpPr>
              <a:endCxn id="602" idx="2"/>
            </p:cNvCxnSpPr>
            <p:nvPr/>
          </p:nvCxnSpPr>
          <p:spPr>
            <a:xfrm rot="10800000">
              <a:off x="29860" y="25708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6" name="直接箭头连接符 605"/>
            <p:cNvCxnSpPr/>
            <p:nvPr/>
          </p:nvCxnSpPr>
          <p:spPr>
            <a:xfrm>
              <a:off x="25489" y="25094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7" name="直接箭头连接符 606"/>
            <p:cNvCxnSpPr/>
            <p:nvPr/>
          </p:nvCxnSpPr>
          <p:spPr>
            <a:xfrm>
              <a:off x="22321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8" name="直接箭头连接符 607"/>
            <p:cNvCxnSpPr/>
            <p:nvPr/>
          </p:nvCxnSpPr>
          <p:spPr>
            <a:xfrm flipV="1">
              <a:off x="18939" y="24401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9" name="直接箭头连接符 608"/>
            <p:cNvCxnSpPr/>
            <p:nvPr/>
          </p:nvCxnSpPr>
          <p:spPr>
            <a:xfrm>
              <a:off x="22335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0" name="直接箭头连接符 609"/>
            <p:cNvCxnSpPr/>
            <p:nvPr/>
          </p:nvCxnSpPr>
          <p:spPr>
            <a:xfrm>
              <a:off x="22335" y="23369"/>
              <a:ext cx="14818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1" name="圆角矩形 610"/>
            <p:cNvSpPr/>
            <p:nvPr/>
          </p:nvSpPr>
          <p:spPr>
            <a:xfrm>
              <a:off x="34025" y="23696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</a:p>
          </p:txBody>
        </p:sp>
        <p:cxnSp>
          <p:nvCxnSpPr>
            <p:cNvPr id="613" name="直接箭头连接符 612"/>
            <p:cNvCxnSpPr/>
            <p:nvPr/>
          </p:nvCxnSpPr>
          <p:spPr>
            <a:xfrm>
              <a:off x="31681" y="25094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4" name="直接箭头连接符 613"/>
            <p:cNvCxnSpPr/>
            <p:nvPr/>
          </p:nvCxnSpPr>
          <p:spPr>
            <a:xfrm>
              <a:off x="36102" y="25094"/>
              <a:ext cx="10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5" name="直接箭头连接符 614"/>
            <p:cNvCxnSpPr/>
            <p:nvPr/>
          </p:nvCxnSpPr>
          <p:spPr>
            <a:xfrm>
              <a:off x="36109" y="24074"/>
              <a:ext cx="1077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16" name="组合 615"/>
            <p:cNvGrpSpPr/>
            <p:nvPr/>
          </p:nvGrpSpPr>
          <p:grpSpPr>
            <a:xfrm>
              <a:off x="15624" y="24839"/>
              <a:ext cx="6710" cy="5198"/>
              <a:chOff x="15624" y="24839"/>
              <a:chExt cx="6710" cy="5198"/>
            </a:xfrm>
          </p:grpSpPr>
          <p:pic>
            <p:nvPicPr>
              <p:cNvPr id="617" name="图片 616" descr="noisy_speech"/>
              <p:cNvPicPr>
                <a:picLocks noChangeAspect="1"/>
              </p:cNvPicPr>
              <p:nvPr/>
            </p:nvPicPr>
            <p:blipFill>
              <a:blip r:embed="rId261"/>
              <a:srcRect l="12500" t="11788" r="9826" b="12118"/>
              <a:stretch>
                <a:fillRect/>
              </a:stretch>
            </p:blipFill>
            <p:spPr>
              <a:xfrm>
                <a:off x="15624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618" name="文本框 617"/>
              <p:cNvSpPr txBox="1"/>
              <p:nvPr/>
            </p:nvSpPr>
            <p:spPr>
              <a:xfrm>
                <a:off x="17482" y="29313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</a:p>
            </p:txBody>
          </p:sp>
        </p:grpSp>
        <p:grpSp>
          <p:nvGrpSpPr>
            <p:cNvPr id="619" name="组合 618"/>
            <p:cNvGrpSpPr/>
            <p:nvPr/>
          </p:nvGrpSpPr>
          <p:grpSpPr>
            <a:xfrm>
              <a:off x="15645" y="29954"/>
              <a:ext cx="6785" cy="6722"/>
              <a:chOff x="15645" y="29954"/>
              <a:chExt cx="6785" cy="6722"/>
            </a:xfrm>
          </p:grpSpPr>
          <p:grpSp>
            <p:nvGrpSpPr>
              <p:cNvPr id="620" name="组合 619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621" name="图片 620" descr="noisy (1)"/>
                <p:cNvPicPr>
                  <a:picLocks noChangeAspect="1"/>
                </p:cNvPicPr>
                <p:nvPr/>
              </p:nvPicPr>
              <p:blipFill>
                <a:blip r:embed="rId262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622" name="文本框 621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</a:p>
              </p:txBody>
            </p:sp>
          </p:grpSp>
          <p:grpSp>
            <p:nvGrpSpPr>
              <p:cNvPr id="623" name="组合 622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624" name="任意多边形 623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5" name="任意多边形 624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26" name="组合 625"/>
            <p:cNvGrpSpPr/>
            <p:nvPr/>
          </p:nvGrpSpPr>
          <p:grpSpPr>
            <a:xfrm>
              <a:off x="37198" y="29956"/>
              <a:ext cx="7105" cy="6745"/>
              <a:chOff x="15589" y="29954"/>
              <a:chExt cx="7105" cy="6745"/>
            </a:xfrm>
          </p:grpSpPr>
          <p:sp>
            <p:nvSpPr>
              <p:cNvPr id="627" name="文本框 626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</a:p>
            </p:txBody>
          </p:sp>
          <p:grpSp>
            <p:nvGrpSpPr>
              <p:cNvPr id="628" name="组合 627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629" name="任意多边形 628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0" name="任意多边形 629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631" name="组合 630"/>
            <p:cNvGrpSpPr/>
            <p:nvPr/>
          </p:nvGrpSpPr>
          <p:grpSpPr>
            <a:xfrm>
              <a:off x="37179" y="24877"/>
              <a:ext cx="6821" cy="5179"/>
              <a:chOff x="37179" y="24877"/>
              <a:chExt cx="6821" cy="5179"/>
            </a:xfrm>
          </p:grpSpPr>
          <p:pic>
            <p:nvPicPr>
              <p:cNvPr id="632" name="图片 631" descr="denoised_speech"/>
              <p:cNvPicPr>
                <a:picLocks noChangeAspect="1"/>
              </p:cNvPicPr>
              <p:nvPr/>
            </p:nvPicPr>
            <p:blipFill>
              <a:blip r:embed="rId263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633" name="文本框 632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634" name="圆角矩形 633"/>
            <p:cNvSpPr/>
            <p:nvPr>
              <p:custDataLst>
                <p:tags r:id="rId129"/>
              </p:custDataLst>
            </p:nvPr>
          </p:nvSpPr>
          <p:spPr>
            <a:xfrm>
              <a:off x="34044" y="26511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</a:p>
          </p:txBody>
        </p:sp>
        <p:cxnSp>
          <p:nvCxnSpPr>
            <p:cNvPr id="635" name="直接连接符 634"/>
            <p:cNvCxnSpPr>
              <a:endCxn id="117" idx="0"/>
            </p:cNvCxnSpPr>
            <p:nvPr/>
          </p:nvCxnSpPr>
          <p:spPr>
            <a:xfrm>
              <a:off x="32560" y="27526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6" name="直接箭头连接符 635"/>
            <p:cNvCxnSpPr/>
            <p:nvPr/>
          </p:nvCxnSpPr>
          <p:spPr>
            <a:xfrm>
              <a:off x="24400" y="26766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7" name="直接箭头连接符 636"/>
            <p:cNvCxnSpPr/>
            <p:nvPr/>
          </p:nvCxnSpPr>
          <p:spPr>
            <a:xfrm flipH="1" flipV="1">
              <a:off x="35054" y="27021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3" name="直接箭头连接符 662"/>
            <p:cNvCxnSpPr>
              <a:stCxn id="634" idx="0"/>
              <a:endCxn id="611" idx="2"/>
            </p:cNvCxnSpPr>
            <p:nvPr/>
          </p:nvCxnSpPr>
          <p:spPr>
            <a:xfrm flipV="1">
              <a:off x="35054" y="25708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8" name="直接箭头连接符 717"/>
            <p:cNvCxnSpPr>
              <a:endCxn id="28" idx="0"/>
            </p:cNvCxnSpPr>
            <p:nvPr/>
          </p:nvCxnSpPr>
          <p:spPr>
            <a:xfrm>
              <a:off x="24423" y="25725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9578340" y="13925550"/>
            <a:ext cx="18976340" cy="9276080"/>
            <a:chOff x="15084" y="21930"/>
            <a:chExt cx="29884" cy="14608"/>
          </a:xfrm>
        </p:grpSpPr>
        <p:sp>
          <p:nvSpPr>
            <p:cNvPr id="6" name="圆角矩形 5"/>
            <p:cNvSpPr/>
            <p:nvPr/>
          </p:nvSpPr>
          <p:spPr>
            <a:xfrm>
              <a:off x="28041" y="21930"/>
              <a:ext cx="3640" cy="20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61" name="矩形 760"/>
            <p:cNvSpPr/>
            <p:nvPr/>
          </p:nvSpPr>
          <p:spPr>
            <a:xfrm>
              <a:off x="22131" y="25590"/>
              <a:ext cx="15422" cy="934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denoised (1)"/>
            <p:cNvPicPr>
              <a:picLocks noChangeAspect="1"/>
            </p:cNvPicPr>
            <p:nvPr/>
          </p:nvPicPr>
          <p:blipFill>
            <a:blip r:embed="rId260"/>
            <a:srcRect l="12493" t="12350" r="25611" b="12164"/>
            <a:stretch>
              <a:fillRect/>
            </a:stretch>
          </p:blipFill>
          <p:spPr>
            <a:xfrm>
              <a:off x="37838" y="30105"/>
              <a:ext cx="6693" cy="4898"/>
            </a:xfrm>
            <a:prstGeom prst="rect">
              <a:avLst/>
            </a:prstGeom>
          </p:spPr>
        </p:pic>
        <p:sp>
          <p:nvSpPr>
            <p:cNvPr id="129" name="圆角矩形 128"/>
            <p:cNvSpPr/>
            <p:nvPr>
              <p:custDataLst>
                <p:tags r:id="rId1"/>
              </p:custDataLst>
            </p:nvPr>
          </p:nvSpPr>
          <p:spPr>
            <a:xfrm>
              <a:off x="25863" y="2653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189" name="圆角矩形 188"/>
            <p:cNvSpPr/>
            <p:nvPr>
              <p:custDataLst>
                <p:tags r:id="rId2"/>
              </p:custDataLst>
            </p:nvPr>
          </p:nvSpPr>
          <p:spPr>
            <a:xfrm>
              <a:off x="25845" y="27886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193" name="圆角矩形 192"/>
            <p:cNvSpPr/>
            <p:nvPr>
              <p:custDataLst>
                <p:tags r:id="rId3"/>
              </p:custDataLst>
            </p:nvPr>
          </p:nvSpPr>
          <p:spPr>
            <a:xfrm>
              <a:off x="23423" y="26529"/>
              <a:ext cx="2020" cy="510"/>
            </a:xfrm>
            <a:prstGeom prst="roundRect">
              <a:avLst/>
            </a:prstGeom>
            <a:solidFill>
              <a:srgbClr val="8DC26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Donwsampling</a:t>
              </a:r>
            </a:p>
          </p:txBody>
        </p:sp>
        <p:sp>
          <p:nvSpPr>
            <p:cNvPr id="208" name="圆角矩形 207"/>
            <p:cNvSpPr/>
            <p:nvPr>
              <p:custDataLst>
                <p:tags r:id="rId4"/>
              </p:custDataLst>
            </p:nvPr>
          </p:nvSpPr>
          <p:spPr>
            <a:xfrm>
              <a:off x="25851" y="28757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20" name="圆角矩形 219"/>
            <p:cNvSpPr/>
            <p:nvPr>
              <p:custDataLst>
                <p:tags r:id="rId5"/>
              </p:custDataLst>
            </p:nvPr>
          </p:nvSpPr>
          <p:spPr>
            <a:xfrm>
              <a:off x="25851" y="30849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28" name="圆角矩形 227"/>
            <p:cNvSpPr/>
            <p:nvPr>
              <p:custDataLst>
                <p:tags r:id="rId6"/>
              </p:custDataLst>
            </p:nvPr>
          </p:nvSpPr>
          <p:spPr>
            <a:xfrm>
              <a:off x="25834" y="32914"/>
              <a:ext cx="2020" cy="510"/>
            </a:xfrm>
            <a:prstGeom prst="roundRect">
              <a:avLst/>
            </a:prstGeom>
            <a:solidFill>
              <a:srgbClr val="A681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SDFU</a:t>
              </a:r>
            </a:p>
          </p:txBody>
        </p:sp>
        <p:sp>
          <p:nvSpPr>
            <p:cNvPr id="237" name="圆角矩形 236"/>
            <p:cNvSpPr/>
            <p:nvPr>
              <p:custDataLst>
                <p:tags r:id="rId7"/>
              </p:custDataLst>
            </p:nvPr>
          </p:nvSpPr>
          <p:spPr>
            <a:xfrm>
              <a:off x="28703" y="34241"/>
              <a:ext cx="2020" cy="510"/>
            </a:xfrm>
            <a:prstGeom prst="roundRect">
              <a:avLst/>
            </a:prstGeom>
            <a:solidFill>
              <a:srgbClr val="A9E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CSFU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0" name="圆角矩形 289"/>
            <p:cNvSpPr/>
            <p:nvPr>
              <p:custDataLst>
                <p:tags r:id="rId8"/>
              </p:custDataLst>
            </p:nvPr>
          </p:nvSpPr>
          <p:spPr>
            <a:xfrm>
              <a:off x="31567" y="34241"/>
              <a:ext cx="2020" cy="51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</a:p>
          </p:txBody>
        </p:sp>
        <p:sp>
          <p:nvSpPr>
            <p:cNvPr id="291" name="圆角矩形 290"/>
            <p:cNvSpPr/>
            <p:nvPr>
              <p:custDataLst>
                <p:tags r:id="rId9"/>
              </p:custDataLst>
            </p:nvPr>
          </p:nvSpPr>
          <p:spPr>
            <a:xfrm>
              <a:off x="31567" y="33455"/>
              <a:ext cx="2020" cy="510"/>
            </a:xfrm>
            <a:prstGeom prst="roundRect">
              <a:avLst/>
            </a:prstGeom>
            <a:solidFill>
              <a:srgbClr val="F5B7B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3" name="圆角矩形 292"/>
            <p:cNvSpPr/>
            <p:nvPr>
              <p:custDataLst>
                <p:tags r:id="rId10"/>
              </p:custDataLst>
            </p:nvPr>
          </p:nvSpPr>
          <p:spPr>
            <a:xfrm>
              <a:off x="31567" y="3247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294" name="圆角矩形 293"/>
            <p:cNvSpPr/>
            <p:nvPr>
              <p:custDataLst>
                <p:tags r:id="rId11"/>
              </p:custDataLst>
            </p:nvPr>
          </p:nvSpPr>
          <p:spPr>
            <a:xfrm>
              <a:off x="31567" y="31410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98" name="圆角矩形 297"/>
            <p:cNvSpPr/>
            <p:nvPr>
              <p:custDataLst>
                <p:tags r:id="rId12"/>
              </p:custDataLst>
            </p:nvPr>
          </p:nvSpPr>
          <p:spPr>
            <a:xfrm>
              <a:off x="31567" y="29318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1" name="圆角矩形 300"/>
            <p:cNvSpPr/>
            <p:nvPr>
              <p:custDataLst>
                <p:tags r:id="rId13"/>
              </p:custDataLst>
            </p:nvPr>
          </p:nvSpPr>
          <p:spPr>
            <a:xfrm>
              <a:off x="31567" y="27237"/>
              <a:ext cx="2020" cy="51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CMFFU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744" name="组合 743"/>
            <p:cNvGrpSpPr/>
            <p:nvPr/>
          </p:nvGrpSpPr>
          <p:grpSpPr>
            <a:xfrm>
              <a:off x="22645" y="27389"/>
              <a:ext cx="3175" cy="3230"/>
              <a:chOff x="21649" y="25927"/>
              <a:chExt cx="3175" cy="3230"/>
            </a:xfrm>
          </p:grpSpPr>
          <p:sp>
            <p:nvSpPr>
              <p:cNvPr id="381" name="文本框 380"/>
              <p:cNvSpPr txBox="1"/>
              <p:nvPr/>
            </p:nvSpPr>
            <p:spPr>
              <a:xfrm>
                <a:off x="21850" y="26012"/>
                <a:ext cx="2975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</a:p>
            </p:txBody>
          </p:sp>
          <p:grpSp>
            <p:nvGrpSpPr>
              <p:cNvPr id="743" name="组合 742"/>
              <p:cNvGrpSpPr/>
              <p:nvPr/>
            </p:nvGrpSpPr>
            <p:grpSpPr>
              <a:xfrm>
                <a:off x="21649" y="25927"/>
                <a:ext cx="2598" cy="3230"/>
                <a:chOff x="21649" y="25927"/>
                <a:chExt cx="2598" cy="323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21946" y="27057"/>
                  <a:ext cx="2018" cy="510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CConv2d</a:t>
                  </a: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21946" y="27561"/>
                  <a:ext cx="2018" cy="510"/>
                </a:xfrm>
                <a:prstGeom prst="rect">
                  <a:avLst/>
                </a:prstGeom>
                <a:solidFill>
                  <a:srgbClr val="91ACE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CBN</a:t>
                  </a: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21946" y="28071"/>
                  <a:ext cx="2018" cy="51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RuLU</a:t>
                  </a: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21649" y="25927"/>
                  <a:ext cx="2598" cy="3230"/>
                </a:xfrm>
                <a:prstGeom prst="rect">
                  <a:avLst/>
                </a:prstGeom>
                <a:noFill/>
                <a:ln w="28575" cmpd="sng">
                  <a:solidFill>
                    <a:srgbClr val="8DC264"/>
                  </a:solidFill>
                  <a:prstDash val="lgDash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82" name="直接箭头连接符 381"/>
                <p:cNvCxnSpPr/>
                <p:nvPr/>
              </p:nvCxnSpPr>
              <p:spPr>
                <a:xfrm flipH="1">
                  <a:off x="22902" y="28581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箭头连接符 382"/>
                <p:cNvCxnSpPr/>
                <p:nvPr/>
              </p:nvCxnSpPr>
              <p:spPr>
                <a:xfrm flipH="1">
                  <a:off x="22906" y="26529"/>
                  <a:ext cx="4" cy="5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6" name="组合 745"/>
            <p:cNvGrpSpPr/>
            <p:nvPr/>
          </p:nvGrpSpPr>
          <p:grpSpPr>
            <a:xfrm>
              <a:off x="22639" y="31142"/>
              <a:ext cx="3224" cy="3354"/>
              <a:chOff x="21648" y="29895"/>
              <a:chExt cx="3224" cy="3354"/>
            </a:xfrm>
          </p:grpSpPr>
          <p:sp>
            <p:nvSpPr>
              <p:cNvPr id="374" name="圆角矩形 373"/>
              <p:cNvSpPr/>
              <p:nvPr>
                <p:custDataLst>
                  <p:tags r:id="rId108"/>
                </p:custDataLst>
              </p:nvPr>
            </p:nvSpPr>
            <p:spPr>
              <a:xfrm>
                <a:off x="21944" y="32077"/>
                <a:ext cx="2020" cy="510"/>
              </a:xfrm>
              <a:prstGeom prst="roundRect">
                <a:avLst/>
              </a:prstGeom>
              <a:solidFill>
                <a:srgbClr val="8DC26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Donwsampling</a:t>
                </a:r>
              </a:p>
            </p:txBody>
          </p:sp>
          <p:sp>
            <p:nvSpPr>
              <p:cNvPr id="375" name="圆角矩形 374"/>
              <p:cNvSpPr/>
              <p:nvPr>
                <p:custDataLst>
                  <p:tags r:id="rId109"/>
                </p:custDataLst>
              </p:nvPr>
            </p:nvSpPr>
            <p:spPr>
              <a:xfrm>
                <a:off x="21940" y="31060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384" name="矩形 383"/>
              <p:cNvSpPr/>
              <p:nvPr/>
            </p:nvSpPr>
            <p:spPr>
              <a:xfrm>
                <a:off x="21648" y="29895"/>
                <a:ext cx="2600" cy="3355"/>
              </a:xfrm>
              <a:prstGeom prst="rect">
                <a:avLst/>
              </a:prstGeom>
              <a:noFill/>
              <a:ln w="28575" cmpd="sng">
                <a:solidFill>
                  <a:srgbClr val="93C8AC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5" name="文本框 384"/>
              <p:cNvSpPr txBox="1"/>
              <p:nvPr/>
            </p:nvSpPr>
            <p:spPr>
              <a:xfrm>
                <a:off x="22142" y="29963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Encoder</a:t>
                </a:r>
              </a:p>
            </p:txBody>
          </p:sp>
          <p:cxnSp>
            <p:nvCxnSpPr>
              <p:cNvPr id="386" name="直接箭头连接符 385"/>
              <p:cNvCxnSpPr/>
              <p:nvPr/>
            </p:nvCxnSpPr>
            <p:spPr>
              <a:xfrm flipH="1">
                <a:off x="22898" y="30548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7" name="直接箭头连接符 386"/>
              <p:cNvCxnSpPr/>
              <p:nvPr/>
            </p:nvCxnSpPr>
            <p:spPr>
              <a:xfrm flipH="1">
                <a:off x="22898" y="31570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8" name="直接箭头连接符 387"/>
              <p:cNvCxnSpPr/>
              <p:nvPr/>
            </p:nvCxnSpPr>
            <p:spPr>
              <a:xfrm flipH="1">
                <a:off x="22898" y="325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389" name="圆角矩形 388"/>
            <p:cNvSpPr/>
            <p:nvPr>
              <p:custDataLst>
                <p:tags r:id="rId14"/>
              </p:custDataLst>
            </p:nvPr>
          </p:nvSpPr>
          <p:spPr>
            <a:xfrm>
              <a:off x="25851" y="2997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390" name="圆角矩形 389"/>
            <p:cNvSpPr/>
            <p:nvPr>
              <p:custDataLst>
                <p:tags r:id="rId15"/>
              </p:custDataLst>
            </p:nvPr>
          </p:nvSpPr>
          <p:spPr>
            <a:xfrm>
              <a:off x="25836" y="32038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sp>
          <p:nvSpPr>
            <p:cNvPr id="391" name="圆角矩形 390"/>
            <p:cNvSpPr/>
            <p:nvPr>
              <p:custDataLst>
                <p:tags r:id="rId16"/>
              </p:custDataLst>
            </p:nvPr>
          </p:nvSpPr>
          <p:spPr>
            <a:xfrm>
              <a:off x="25829" y="34241"/>
              <a:ext cx="2020" cy="510"/>
            </a:xfrm>
            <a:prstGeom prst="roundRect">
              <a:avLst/>
            </a:prstGeom>
            <a:solidFill>
              <a:srgbClr val="93C8A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Encoder</a:t>
              </a:r>
            </a:p>
          </p:txBody>
        </p:sp>
        <p:grpSp>
          <p:nvGrpSpPr>
            <p:cNvPr id="748" name="组合 747"/>
            <p:cNvGrpSpPr/>
            <p:nvPr/>
          </p:nvGrpSpPr>
          <p:grpSpPr>
            <a:xfrm>
              <a:off x="34056" y="27388"/>
              <a:ext cx="3073" cy="3231"/>
              <a:chOff x="35496" y="25854"/>
              <a:chExt cx="3073" cy="3231"/>
            </a:xfrm>
          </p:grpSpPr>
          <p:sp>
            <p:nvSpPr>
              <p:cNvPr id="420" name="矩形 419"/>
              <p:cNvSpPr/>
              <p:nvPr/>
            </p:nvSpPr>
            <p:spPr>
              <a:xfrm>
                <a:off x="35787" y="26974"/>
                <a:ext cx="2018" cy="5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ReLU</a:t>
                </a:r>
              </a:p>
            </p:txBody>
          </p:sp>
          <p:sp>
            <p:nvSpPr>
              <p:cNvPr id="422" name="矩形 421"/>
              <p:cNvSpPr/>
              <p:nvPr/>
            </p:nvSpPr>
            <p:spPr>
              <a:xfrm>
                <a:off x="35787" y="27454"/>
                <a:ext cx="2018" cy="510"/>
              </a:xfrm>
              <a:prstGeom prst="rect">
                <a:avLst/>
              </a:prstGeom>
              <a:solidFill>
                <a:srgbClr val="91ACE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CBN</a:t>
                </a:r>
              </a:p>
            </p:txBody>
          </p:sp>
          <p:sp>
            <p:nvSpPr>
              <p:cNvPr id="423" name="矩形 422"/>
              <p:cNvSpPr/>
              <p:nvPr/>
            </p:nvSpPr>
            <p:spPr>
              <a:xfrm>
                <a:off x="35787" y="27934"/>
                <a:ext cx="2018" cy="510"/>
              </a:xfrm>
              <a:prstGeom prst="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CDeconv2d</a:t>
                </a:r>
              </a:p>
            </p:txBody>
          </p:sp>
          <p:sp>
            <p:nvSpPr>
              <p:cNvPr id="427" name="矩形 426"/>
              <p:cNvSpPr/>
              <p:nvPr/>
            </p:nvSpPr>
            <p:spPr>
              <a:xfrm>
                <a:off x="35496" y="25854"/>
                <a:ext cx="2602" cy="3231"/>
              </a:xfrm>
              <a:prstGeom prst="rect">
                <a:avLst/>
              </a:prstGeom>
              <a:noFill/>
              <a:ln w="28575" cmpd="sng">
                <a:solidFill>
                  <a:srgbClr val="FFC000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8" name="文本框 427"/>
              <p:cNvSpPr txBox="1"/>
              <p:nvPr/>
            </p:nvSpPr>
            <p:spPr>
              <a:xfrm>
                <a:off x="35839" y="25962"/>
                <a:ext cx="273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cxnSp>
            <p:nvCxnSpPr>
              <p:cNvPr id="431" name="直接箭头连接符 430"/>
              <p:cNvCxnSpPr/>
              <p:nvPr/>
            </p:nvCxnSpPr>
            <p:spPr>
              <a:xfrm flipV="1">
                <a:off x="36794" y="2844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2" name="直接箭头连接符 431"/>
              <p:cNvCxnSpPr/>
              <p:nvPr/>
            </p:nvCxnSpPr>
            <p:spPr>
              <a:xfrm flipV="1">
                <a:off x="36794" y="26462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747" name="组合 746"/>
            <p:cNvGrpSpPr/>
            <p:nvPr/>
          </p:nvGrpSpPr>
          <p:grpSpPr>
            <a:xfrm>
              <a:off x="34058" y="31117"/>
              <a:ext cx="3234" cy="3356"/>
              <a:chOff x="35331" y="30706"/>
              <a:chExt cx="3234" cy="3356"/>
            </a:xfrm>
          </p:grpSpPr>
          <p:sp>
            <p:nvSpPr>
              <p:cNvPr id="450" name="圆角矩形 449"/>
              <p:cNvSpPr/>
              <p:nvPr>
                <p:custDataLst>
                  <p:tags r:id="rId106"/>
                </p:custDataLst>
              </p:nvPr>
            </p:nvSpPr>
            <p:spPr>
              <a:xfrm>
                <a:off x="35644" y="32894"/>
                <a:ext cx="2020" cy="51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CMA</a:t>
                </a:r>
              </a:p>
            </p:txBody>
          </p:sp>
          <p:sp>
            <p:nvSpPr>
              <p:cNvPr id="451" name="圆角矩形 450"/>
              <p:cNvSpPr/>
              <p:nvPr>
                <p:custDataLst>
                  <p:tags r:id="rId107"/>
                </p:custDataLst>
              </p:nvPr>
            </p:nvSpPr>
            <p:spPr>
              <a:xfrm>
                <a:off x="35640" y="31877"/>
                <a:ext cx="2020" cy="510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  <p:sp>
            <p:nvSpPr>
              <p:cNvPr id="452" name="矩形 451"/>
              <p:cNvSpPr/>
              <p:nvPr/>
            </p:nvSpPr>
            <p:spPr>
              <a:xfrm>
                <a:off x="35331" y="30706"/>
                <a:ext cx="2602" cy="3356"/>
              </a:xfrm>
              <a:prstGeom prst="rect">
                <a:avLst/>
              </a:prstGeom>
              <a:noFill/>
              <a:ln w="28575" cmpd="sng">
                <a:solidFill>
                  <a:srgbClr val="E5EB87"/>
                </a:solidFill>
                <a:prstDash val="lg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8" name="文本框 457"/>
              <p:cNvSpPr txBox="1"/>
              <p:nvPr/>
            </p:nvSpPr>
            <p:spPr>
              <a:xfrm>
                <a:off x="35835" y="30785"/>
                <a:ext cx="2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Times New Roman" panose="02020603050405020304" charset="0"/>
                    <a:cs typeface="Times New Roman" panose="02020603050405020304" charset="0"/>
                  </a:rPr>
                  <a:t>Decoder</a:t>
                </a:r>
              </a:p>
            </p:txBody>
          </p:sp>
          <p:cxnSp>
            <p:nvCxnSpPr>
              <p:cNvPr id="459" name="直接箭头连接符 458"/>
              <p:cNvCxnSpPr/>
              <p:nvPr/>
            </p:nvCxnSpPr>
            <p:spPr>
              <a:xfrm flipH="1" flipV="1">
                <a:off x="36598" y="31365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0" name="直接箭头连接符 459"/>
              <p:cNvCxnSpPr/>
              <p:nvPr/>
            </p:nvCxnSpPr>
            <p:spPr>
              <a:xfrm flipH="1" flipV="1">
                <a:off x="36598" y="32387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1" name="直接箭头连接符 460"/>
              <p:cNvCxnSpPr/>
              <p:nvPr/>
            </p:nvCxnSpPr>
            <p:spPr>
              <a:xfrm flipH="1" flipV="1">
                <a:off x="36598" y="33404"/>
                <a:ext cx="4" cy="5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62" name="圆角矩形 461"/>
            <p:cNvSpPr/>
            <p:nvPr>
              <p:custDataLst>
                <p:tags r:id="rId17"/>
              </p:custDataLst>
            </p:nvPr>
          </p:nvSpPr>
          <p:spPr>
            <a:xfrm>
              <a:off x="31567" y="30414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463" name="圆角矩形 462"/>
            <p:cNvSpPr/>
            <p:nvPr>
              <p:custDataLst>
                <p:tags r:id="rId18"/>
              </p:custDataLst>
            </p:nvPr>
          </p:nvSpPr>
          <p:spPr>
            <a:xfrm>
              <a:off x="31567" y="28247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sp>
          <p:nvSpPr>
            <p:cNvPr id="464" name="圆角矩形 463"/>
            <p:cNvSpPr/>
            <p:nvPr>
              <p:custDataLst>
                <p:tags r:id="rId19"/>
              </p:custDataLst>
            </p:nvPr>
          </p:nvSpPr>
          <p:spPr>
            <a:xfrm>
              <a:off x="34029" y="26523"/>
              <a:ext cx="2020" cy="510"/>
            </a:xfrm>
            <a:prstGeom prst="roundRect">
              <a:avLst/>
            </a:prstGeom>
            <a:solidFill>
              <a:srgbClr val="E5EB8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Decoder</a:t>
              </a:r>
            </a:p>
          </p:txBody>
        </p:sp>
        <p:grpSp>
          <p:nvGrpSpPr>
            <p:cNvPr id="519" name="组合 518"/>
            <p:cNvGrpSpPr/>
            <p:nvPr/>
          </p:nvGrpSpPr>
          <p:grpSpPr>
            <a:xfrm>
              <a:off x="27854" y="33276"/>
              <a:ext cx="734" cy="744"/>
              <a:chOff x="26363" y="15209"/>
              <a:chExt cx="2831" cy="2869"/>
            </a:xfrm>
          </p:grpSpPr>
          <p:grpSp>
            <p:nvGrpSpPr>
              <p:cNvPr id="520" name="组合 519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521" name="立方体 520"/>
                <p:cNvSpPr/>
                <p:nvPr>
                  <p:custDataLst>
                    <p:tags r:id="rId9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2" name="立方体 521"/>
                <p:cNvSpPr/>
                <p:nvPr>
                  <p:custDataLst>
                    <p:tags r:id="rId9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3" name="立方体 522"/>
                <p:cNvSpPr/>
                <p:nvPr>
                  <p:custDataLst>
                    <p:tags r:id="rId9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4" name="立方体 523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5" name="立方体 524"/>
                <p:cNvSpPr/>
                <p:nvPr>
                  <p:custDataLst>
                    <p:tags r:id="rId10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6" name="立方体 525"/>
                <p:cNvSpPr/>
                <p:nvPr>
                  <p:custDataLst>
                    <p:tags r:id="rId10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27" name="直接连接符 526"/>
                <p:cNvCxnSpPr/>
                <p:nvPr>
                  <p:custDataLst>
                    <p:tags r:id="rId10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直接连接符 527"/>
                <p:cNvCxnSpPr/>
                <p:nvPr>
                  <p:custDataLst>
                    <p:tags r:id="rId10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直接连接符 528"/>
                <p:cNvCxnSpPr/>
                <p:nvPr>
                  <p:custDataLst>
                    <p:tags r:id="rId10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直接连接符 529"/>
                <p:cNvCxnSpPr/>
                <p:nvPr>
                  <p:custDataLst>
                    <p:tags r:id="rId10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1" name="组合 530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532" name="立方体 531"/>
                <p:cNvSpPr/>
                <p:nvPr>
                  <p:custDataLst>
                    <p:tags r:id="rId8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立方体 532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立方体 533"/>
                <p:cNvSpPr/>
                <p:nvPr>
                  <p:custDataLst>
                    <p:tags r:id="rId8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立方体 534"/>
                <p:cNvSpPr/>
                <p:nvPr>
                  <p:custDataLst>
                    <p:tags r:id="rId8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6" name="立方体 535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立方体 536"/>
                <p:cNvSpPr/>
                <p:nvPr>
                  <p:custDataLst>
                    <p:tags r:id="rId9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38" name="直接连接符 537"/>
                <p:cNvCxnSpPr/>
                <p:nvPr>
                  <p:custDataLst>
                    <p:tags r:id="rId9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直接连接符 538"/>
                <p:cNvCxnSpPr/>
                <p:nvPr>
                  <p:custDataLst>
                    <p:tags r:id="rId9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0" name="直接连接符 539"/>
                <p:cNvCxnSpPr/>
                <p:nvPr>
                  <p:custDataLst>
                    <p:tags r:id="rId9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直接连接符 540"/>
                <p:cNvCxnSpPr/>
                <p:nvPr>
                  <p:custDataLst>
                    <p:tags r:id="rId9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47" name="直接箭头连接符 546"/>
            <p:cNvCxnSpPr/>
            <p:nvPr/>
          </p:nvCxnSpPr>
          <p:spPr>
            <a:xfrm>
              <a:off x="26844" y="3254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49" name="直接箭头连接符 548"/>
            <p:cNvCxnSpPr/>
            <p:nvPr/>
          </p:nvCxnSpPr>
          <p:spPr>
            <a:xfrm flipV="1">
              <a:off x="26859" y="33723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2" name="直接箭头连接符 551"/>
            <p:cNvCxnSpPr>
              <a:endCxn id="291" idx="1"/>
            </p:cNvCxnSpPr>
            <p:nvPr/>
          </p:nvCxnSpPr>
          <p:spPr>
            <a:xfrm flipV="1">
              <a:off x="28700" y="33710"/>
              <a:ext cx="2867" cy="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3" name="直接箭头连接符 552"/>
            <p:cNvCxnSpPr>
              <a:endCxn id="237" idx="1"/>
            </p:cNvCxnSpPr>
            <p:nvPr/>
          </p:nvCxnSpPr>
          <p:spPr>
            <a:xfrm>
              <a:off x="27849" y="34496"/>
              <a:ext cx="8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55" name="直接箭头连接符 554"/>
            <p:cNvCxnSpPr/>
            <p:nvPr/>
          </p:nvCxnSpPr>
          <p:spPr>
            <a:xfrm>
              <a:off x="30719" y="34496"/>
              <a:ext cx="8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0" name="直接箭头连接符 579"/>
            <p:cNvCxnSpPr/>
            <p:nvPr/>
          </p:nvCxnSpPr>
          <p:spPr>
            <a:xfrm>
              <a:off x="28677" y="31657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2" name="直接箭头连接符 611"/>
            <p:cNvCxnSpPr>
              <a:endCxn id="391" idx="0"/>
            </p:cNvCxnSpPr>
            <p:nvPr/>
          </p:nvCxnSpPr>
          <p:spPr>
            <a:xfrm flipH="1">
              <a:off x="26839" y="33424"/>
              <a:ext cx="5" cy="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38" name="组合 637"/>
            <p:cNvGrpSpPr/>
            <p:nvPr/>
          </p:nvGrpSpPr>
          <p:grpSpPr>
            <a:xfrm>
              <a:off x="27854" y="31211"/>
              <a:ext cx="734" cy="744"/>
              <a:chOff x="26363" y="15209"/>
              <a:chExt cx="2831" cy="2869"/>
            </a:xfrm>
          </p:grpSpPr>
          <p:grpSp>
            <p:nvGrpSpPr>
              <p:cNvPr id="639" name="组合 638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40" name="立方体 639"/>
                <p:cNvSpPr/>
                <p:nvPr>
                  <p:custDataLst>
                    <p:tags r:id="rId7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1" name="立方体 640"/>
                <p:cNvSpPr/>
                <p:nvPr>
                  <p:custDataLst>
                    <p:tags r:id="rId7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2" name="立方体 641"/>
                <p:cNvSpPr/>
                <p:nvPr>
                  <p:custDataLst>
                    <p:tags r:id="rId7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3" name="立方体 642"/>
                <p:cNvSpPr/>
                <p:nvPr>
                  <p:custDataLst>
                    <p:tags r:id="rId7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4" name="立方体 643"/>
                <p:cNvSpPr/>
                <p:nvPr>
                  <p:custDataLst>
                    <p:tags r:id="rId8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5" name="立方体 644"/>
                <p:cNvSpPr/>
                <p:nvPr>
                  <p:custDataLst>
                    <p:tags r:id="rId8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46" name="直接连接符 645"/>
                <p:cNvCxnSpPr/>
                <p:nvPr>
                  <p:custDataLst>
                    <p:tags r:id="rId8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直接连接符 646"/>
                <p:cNvCxnSpPr/>
                <p:nvPr>
                  <p:custDataLst>
                    <p:tags r:id="rId8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/>
                <p:cNvCxnSpPr/>
                <p:nvPr>
                  <p:custDataLst>
                    <p:tags r:id="rId8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/>
                <p:cNvCxnSpPr/>
                <p:nvPr>
                  <p:custDataLst>
                    <p:tags r:id="rId8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0" name="组合 649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51" name="立方体 650"/>
                <p:cNvSpPr/>
                <p:nvPr>
                  <p:custDataLst>
                    <p:tags r:id="rId6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2" name="立方体 651"/>
                <p:cNvSpPr/>
                <p:nvPr>
                  <p:custDataLst>
                    <p:tags r:id="rId6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3" name="立方体 652"/>
                <p:cNvSpPr/>
                <p:nvPr>
                  <p:custDataLst>
                    <p:tags r:id="rId6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4" name="立方体 653"/>
                <p:cNvSpPr/>
                <p:nvPr>
                  <p:custDataLst>
                    <p:tags r:id="rId6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5" name="立方体 654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6" name="立方体 655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57" name="直接连接符 656"/>
                <p:cNvCxnSpPr/>
                <p:nvPr>
                  <p:custDataLst>
                    <p:tags r:id="rId7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/>
                <p:cNvCxnSpPr/>
                <p:nvPr>
                  <p:custDataLst>
                    <p:tags r:id="rId7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/>
                <p:cNvCxnSpPr/>
                <p:nvPr>
                  <p:custDataLst>
                    <p:tags r:id="rId7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/>
                <p:cNvCxnSpPr/>
                <p:nvPr>
                  <p:custDataLst>
                    <p:tags r:id="rId7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61" name="直接箭头连接符 660"/>
            <p:cNvCxnSpPr/>
            <p:nvPr/>
          </p:nvCxnSpPr>
          <p:spPr>
            <a:xfrm flipV="1">
              <a:off x="26859" y="31658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2" name="直接箭头连接符 661"/>
            <p:cNvCxnSpPr/>
            <p:nvPr/>
          </p:nvCxnSpPr>
          <p:spPr>
            <a:xfrm flipH="1">
              <a:off x="26839" y="31359"/>
              <a:ext cx="5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4" name="直接箭头连接符 663"/>
            <p:cNvCxnSpPr/>
            <p:nvPr/>
          </p:nvCxnSpPr>
          <p:spPr>
            <a:xfrm>
              <a:off x="26844" y="30488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5" name="组合 664"/>
            <p:cNvGrpSpPr/>
            <p:nvPr/>
          </p:nvGrpSpPr>
          <p:grpSpPr>
            <a:xfrm>
              <a:off x="27848" y="29119"/>
              <a:ext cx="734" cy="744"/>
              <a:chOff x="26363" y="15209"/>
              <a:chExt cx="2831" cy="2869"/>
            </a:xfrm>
          </p:grpSpPr>
          <p:grpSp>
            <p:nvGrpSpPr>
              <p:cNvPr id="666" name="组合 665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67" name="立方体 666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8" name="立方体 667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9" name="立方体 668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0" name="立方体 669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1" name="立方体 670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2" name="立方体 671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3" name="直接连接符 672"/>
                <p:cNvCxnSpPr/>
                <p:nvPr>
                  <p:custDataLst>
                    <p:tags r:id="rId6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直接连接符 673"/>
                <p:cNvCxnSpPr/>
                <p:nvPr>
                  <p:custDataLst>
                    <p:tags r:id="rId6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直接连接符 674"/>
                <p:cNvCxnSpPr/>
                <p:nvPr>
                  <p:custDataLst>
                    <p:tags r:id="rId6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直接连接符 675"/>
                <p:cNvCxnSpPr/>
                <p:nvPr>
                  <p:custDataLst>
                    <p:tags r:id="rId6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7" name="组合 676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678" name="立方体 677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9" name="立方体 678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0" name="立方体 679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1" name="立方体 680"/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2" name="立方体 681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3" name="立方体 682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84" name="直接连接符 683"/>
                <p:cNvCxnSpPr/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直接连接符 684"/>
                <p:cNvCxnSpPr/>
                <p:nvPr>
                  <p:custDataLst>
                    <p:tags r:id="rId5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直接连接符 685"/>
                <p:cNvCxnSpPr/>
                <p:nvPr>
                  <p:custDataLst>
                    <p:tags r:id="rId5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直接连接符 686"/>
                <p:cNvCxnSpPr/>
                <p:nvPr>
                  <p:custDataLst>
                    <p:tags r:id="rId5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88" name="直接箭头连接符 687"/>
            <p:cNvCxnSpPr/>
            <p:nvPr/>
          </p:nvCxnSpPr>
          <p:spPr>
            <a:xfrm flipV="1">
              <a:off x="26853" y="29566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89" name="直接箭头连接符 688"/>
            <p:cNvCxnSpPr/>
            <p:nvPr/>
          </p:nvCxnSpPr>
          <p:spPr>
            <a:xfrm flipH="1">
              <a:off x="26833" y="29267"/>
              <a:ext cx="0" cy="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0" name="直接箭头连接符 689"/>
            <p:cNvCxnSpPr/>
            <p:nvPr/>
          </p:nvCxnSpPr>
          <p:spPr>
            <a:xfrm>
              <a:off x="26833" y="28396"/>
              <a:ext cx="0" cy="3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1" name="组合 690"/>
            <p:cNvGrpSpPr/>
            <p:nvPr/>
          </p:nvGrpSpPr>
          <p:grpSpPr>
            <a:xfrm>
              <a:off x="27834" y="27033"/>
              <a:ext cx="734" cy="744"/>
              <a:chOff x="26363" y="15209"/>
              <a:chExt cx="2831" cy="2869"/>
            </a:xfrm>
          </p:grpSpPr>
          <p:grpSp>
            <p:nvGrpSpPr>
              <p:cNvPr id="692" name="组合 691"/>
              <p:cNvGrpSpPr/>
              <p:nvPr/>
            </p:nvGrpSpPr>
            <p:grpSpPr>
              <a:xfrm>
                <a:off x="27152" y="15209"/>
                <a:ext cx="2042" cy="2085"/>
                <a:chOff x="29841" y="17742"/>
                <a:chExt cx="2042" cy="2085"/>
              </a:xfrm>
            </p:grpSpPr>
            <p:sp>
              <p:nvSpPr>
                <p:cNvPr id="693" name="立方体 692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0167" y="1774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4" name="立方体 693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30103" y="17804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5" name="立方体 694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30038" y="17873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6" name="立方体 695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29974" y="17936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7" name="立方体 696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9905" y="18002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8" name="立方体 697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9841" y="18065"/>
                  <a:ext cx="1716" cy="1753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9" name="直接连接符 698"/>
                <p:cNvCxnSpPr/>
                <p:nvPr>
                  <p:custDataLst>
                    <p:tags r:id="rId42"/>
                  </p:custDataLst>
                </p:nvPr>
              </p:nvCxnSpPr>
              <p:spPr>
                <a:xfrm flipV="1">
                  <a:off x="29849" y="18677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>
                  <p:custDataLst>
                    <p:tags r:id="rId43"/>
                  </p:custDataLst>
                </p:nvPr>
              </p:nvCxnSpPr>
              <p:spPr>
                <a:xfrm flipV="1">
                  <a:off x="29849" y="19244"/>
                  <a:ext cx="1646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>
                  <p:custDataLst>
                    <p:tags r:id="rId44"/>
                  </p:custDataLst>
                </p:nvPr>
              </p:nvCxnSpPr>
              <p:spPr>
                <a:xfrm rot="16200000" flipV="1">
                  <a:off x="29569" y="18972"/>
                  <a:ext cx="1682" cy="7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2" name="直接连接符 701"/>
                <p:cNvCxnSpPr/>
                <p:nvPr>
                  <p:custDataLst>
                    <p:tags r:id="rId45"/>
                  </p:custDataLst>
                </p:nvPr>
              </p:nvCxnSpPr>
              <p:spPr>
                <a:xfrm flipH="1" flipV="1">
                  <a:off x="30965" y="18125"/>
                  <a:ext cx="10" cy="170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3" name="组合 702"/>
              <p:cNvGrpSpPr/>
              <p:nvPr/>
            </p:nvGrpSpPr>
            <p:grpSpPr>
              <a:xfrm>
                <a:off x="26363" y="15994"/>
                <a:ext cx="2042" cy="2085"/>
                <a:chOff x="29851" y="32193"/>
                <a:chExt cx="2270" cy="2269"/>
              </a:xfrm>
            </p:grpSpPr>
            <p:sp>
              <p:nvSpPr>
                <p:cNvPr id="704" name="立方体 70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5" name="立方体 704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6" name="立方体 705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7" name="立方体 706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8" name="立方体 707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9" name="立方体 708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0" name="直接连接符 709"/>
                <p:cNvCxnSpPr/>
                <p:nvPr>
                  <p:custDataLst>
                    <p:tags r:id="rId32"/>
                  </p:custDataLst>
                </p:nvPr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/>
                <p:cNvCxnSpPr/>
                <p:nvPr>
                  <p:custDataLst>
                    <p:tags r:id="rId33"/>
                  </p:custDataLst>
                </p:nvPr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>
                  <p:custDataLst>
                    <p:tags r:id="rId34"/>
                  </p:custDataLst>
                </p:nvPr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>
                  <p:custDataLst>
                    <p:tags r:id="rId35"/>
                  </p:custDataLst>
                </p:nvPr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14" name="直接箭头连接符 713"/>
            <p:cNvCxnSpPr/>
            <p:nvPr/>
          </p:nvCxnSpPr>
          <p:spPr>
            <a:xfrm flipV="1">
              <a:off x="26839" y="27480"/>
              <a:ext cx="98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5" name="直接箭头连接符 714"/>
            <p:cNvCxnSpPr>
              <a:stCxn id="129" idx="2"/>
            </p:cNvCxnSpPr>
            <p:nvPr/>
          </p:nvCxnSpPr>
          <p:spPr>
            <a:xfrm flipH="1">
              <a:off x="26819" y="27049"/>
              <a:ext cx="0" cy="8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6" name="直接箭头连接符 715"/>
            <p:cNvCxnSpPr/>
            <p:nvPr/>
          </p:nvCxnSpPr>
          <p:spPr>
            <a:xfrm>
              <a:off x="28677" y="29564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7" name="直接箭头连接符 716"/>
            <p:cNvCxnSpPr/>
            <p:nvPr/>
          </p:nvCxnSpPr>
          <p:spPr>
            <a:xfrm>
              <a:off x="28700" y="27473"/>
              <a:ext cx="2867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1" name="直接箭头连接符 720"/>
            <p:cNvCxnSpPr/>
            <p:nvPr/>
          </p:nvCxnSpPr>
          <p:spPr>
            <a:xfrm flipV="1">
              <a:off x="32577" y="33965"/>
              <a:ext cx="0" cy="2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2" name="直接箭头连接符 721"/>
            <p:cNvCxnSpPr>
              <a:stCxn id="291" idx="0"/>
              <a:endCxn id="293" idx="2"/>
            </p:cNvCxnSpPr>
            <p:nvPr/>
          </p:nvCxnSpPr>
          <p:spPr>
            <a:xfrm flipV="1">
              <a:off x="32577" y="32983"/>
              <a:ext cx="0" cy="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4" name="直接箭头连接符 723"/>
            <p:cNvCxnSpPr>
              <a:stCxn id="293" idx="0"/>
              <a:endCxn id="294" idx="2"/>
            </p:cNvCxnSpPr>
            <p:nvPr/>
          </p:nvCxnSpPr>
          <p:spPr>
            <a:xfrm flipV="1">
              <a:off x="32577" y="31920"/>
              <a:ext cx="0" cy="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5" name="直接箭头连接符 724"/>
            <p:cNvCxnSpPr>
              <a:stCxn id="294" idx="0"/>
              <a:endCxn id="462" idx="2"/>
            </p:cNvCxnSpPr>
            <p:nvPr/>
          </p:nvCxnSpPr>
          <p:spPr>
            <a:xfrm flipV="1">
              <a:off x="32577" y="30924"/>
              <a:ext cx="0" cy="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8" name="直接箭头连接符 727"/>
            <p:cNvCxnSpPr>
              <a:stCxn id="462" idx="0"/>
              <a:endCxn id="298" idx="2"/>
            </p:cNvCxnSpPr>
            <p:nvPr/>
          </p:nvCxnSpPr>
          <p:spPr>
            <a:xfrm flipV="1">
              <a:off x="32577" y="29828"/>
              <a:ext cx="0" cy="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9" name="直接箭头连接符 728"/>
            <p:cNvCxnSpPr/>
            <p:nvPr/>
          </p:nvCxnSpPr>
          <p:spPr>
            <a:xfrm flipV="1">
              <a:off x="32577" y="28757"/>
              <a:ext cx="0" cy="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0" name="直接箭头连接符 729"/>
            <p:cNvCxnSpPr/>
            <p:nvPr/>
          </p:nvCxnSpPr>
          <p:spPr>
            <a:xfrm flipV="1">
              <a:off x="32577" y="27747"/>
              <a:ext cx="0" cy="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2" name="直接箭头连接符 731"/>
            <p:cNvCxnSpPr/>
            <p:nvPr/>
          </p:nvCxnSpPr>
          <p:spPr>
            <a:xfrm>
              <a:off x="28673" y="27456"/>
              <a:ext cx="2894" cy="211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3" name="直接箭头连接符 732"/>
            <p:cNvCxnSpPr/>
            <p:nvPr/>
          </p:nvCxnSpPr>
          <p:spPr>
            <a:xfrm>
              <a:off x="28673" y="29556"/>
              <a:ext cx="2906" cy="2126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4" name="直接箭头连接符 733"/>
            <p:cNvCxnSpPr/>
            <p:nvPr/>
          </p:nvCxnSpPr>
          <p:spPr>
            <a:xfrm>
              <a:off x="28673" y="31656"/>
              <a:ext cx="2895" cy="2062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6" name="直接箭头连接符 735"/>
            <p:cNvCxnSpPr/>
            <p:nvPr/>
          </p:nvCxnSpPr>
          <p:spPr>
            <a:xfrm>
              <a:off x="28688" y="29556"/>
              <a:ext cx="2865" cy="4147"/>
            </a:xfrm>
            <a:prstGeom prst="straightConnector1">
              <a:avLst/>
            </a:prstGeom>
            <a:ln w="15875">
              <a:solidFill>
                <a:srgbClr val="8DC26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7" name="直接箭头连接符 736"/>
            <p:cNvCxnSpPr/>
            <p:nvPr/>
          </p:nvCxnSpPr>
          <p:spPr>
            <a:xfrm flipV="1">
              <a:off x="28693" y="274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8" name="直接箭头连接符 737"/>
            <p:cNvCxnSpPr/>
            <p:nvPr/>
          </p:nvCxnSpPr>
          <p:spPr>
            <a:xfrm flipV="1">
              <a:off x="28677" y="2957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9" name="直接箭头连接符 738"/>
            <p:cNvCxnSpPr/>
            <p:nvPr/>
          </p:nvCxnSpPr>
          <p:spPr>
            <a:xfrm flipV="1">
              <a:off x="28700" y="31644"/>
              <a:ext cx="2865" cy="2079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0" name="直接箭头连接符 739"/>
            <p:cNvCxnSpPr/>
            <p:nvPr/>
          </p:nvCxnSpPr>
          <p:spPr>
            <a:xfrm flipV="1">
              <a:off x="28689" y="27458"/>
              <a:ext cx="2856" cy="4188"/>
            </a:xfrm>
            <a:prstGeom prst="straightConnector1">
              <a:avLst/>
            </a:prstGeom>
            <a:ln w="15875">
              <a:solidFill>
                <a:srgbClr val="FFC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49" name="圆角矩形 748"/>
            <p:cNvSpPr/>
            <p:nvPr/>
          </p:nvSpPr>
          <p:spPr>
            <a:xfrm>
              <a:off x="15084" y="22227"/>
              <a:ext cx="670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Sub-Sampler</a:t>
              </a:r>
            </a:p>
          </p:txBody>
        </p:sp>
        <p:sp>
          <p:nvSpPr>
            <p:cNvPr id="752" name="圆角矩形 751"/>
            <p:cNvSpPr/>
            <p:nvPr/>
          </p:nvSpPr>
          <p:spPr>
            <a:xfrm>
              <a:off x="2340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STFT</a:t>
              </a:r>
            </a:p>
          </p:txBody>
        </p:sp>
        <p:sp>
          <p:nvSpPr>
            <p:cNvPr id="762" name="矩形 761"/>
            <p:cNvSpPr/>
            <p:nvPr>
              <p:custDataLst>
                <p:tags r:id="rId20"/>
              </p:custDataLst>
            </p:nvPr>
          </p:nvSpPr>
          <p:spPr>
            <a:xfrm>
              <a:off x="22131" y="35051"/>
              <a:ext cx="15422" cy="148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34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74" name="组合 773"/>
            <p:cNvGrpSpPr/>
            <p:nvPr/>
          </p:nvGrpSpPr>
          <p:grpSpPr>
            <a:xfrm>
              <a:off x="22376" y="35131"/>
              <a:ext cx="2760" cy="530"/>
              <a:chOff x="22700" y="35336"/>
              <a:chExt cx="2760" cy="530"/>
            </a:xfrm>
          </p:grpSpPr>
          <p:cxnSp>
            <p:nvCxnSpPr>
              <p:cNvPr id="763" name="直接箭头连接符 762"/>
              <p:cNvCxnSpPr/>
              <p:nvPr/>
            </p:nvCxnSpPr>
            <p:spPr>
              <a:xfrm flipV="1">
                <a:off x="22700" y="35598"/>
                <a:ext cx="802" cy="6"/>
              </a:xfrm>
              <a:prstGeom prst="straightConnector1">
                <a:avLst/>
              </a:prstGeom>
              <a:ln w="15875">
                <a:solidFill>
                  <a:srgbClr val="FFC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4" name="文本框 763"/>
              <p:cNvSpPr txBox="1"/>
              <p:nvPr/>
            </p:nvSpPr>
            <p:spPr>
              <a:xfrm>
                <a:off x="23494" y="35336"/>
                <a:ext cx="196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</a:p>
            </p:txBody>
          </p:sp>
        </p:grpSp>
        <p:grpSp>
          <p:nvGrpSpPr>
            <p:cNvPr id="771" name="组合 770"/>
            <p:cNvGrpSpPr/>
            <p:nvPr/>
          </p:nvGrpSpPr>
          <p:grpSpPr>
            <a:xfrm>
              <a:off x="22375" y="35840"/>
              <a:ext cx="3038" cy="530"/>
              <a:chOff x="22692" y="35958"/>
              <a:chExt cx="3038" cy="530"/>
            </a:xfrm>
          </p:grpSpPr>
          <p:cxnSp>
            <p:nvCxnSpPr>
              <p:cNvPr id="765" name="直接箭头连接符 764"/>
              <p:cNvCxnSpPr/>
              <p:nvPr/>
            </p:nvCxnSpPr>
            <p:spPr>
              <a:xfrm flipV="1">
                <a:off x="22692" y="36220"/>
                <a:ext cx="802" cy="6"/>
              </a:xfrm>
              <a:prstGeom prst="straightConnector1">
                <a:avLst/>
              </a:prstGeom>
              <a:ln w="15875">
                <a:solidFill>
                  <a:srgbClr val="8DC264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66" name="文本框 765"/>
              <p:cNvSpPr txBox="1"/>
              <p:nvPr/>
            </p:nvSpPr>
            <p:spPr>
              <a:xfrm>
                <a:off x="23486" y="35958"/>
                <a:ext cx="224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</a:p>
            </p:txBody>
          </p:sp>
        </p:grpSp>
        <p:grpSp>
          <p:nvGrpSpPr>
            <p:cNvPr id="772" name="组合 771"/>
            <p:cNvGrpSpPr/>
            <p:nvPr/>
          </p:nvGrpSpPr>
          <p:grpSpPr>
            <a:xfrm>
              <a:off x="31846" y="35165"/>
              <a:ext cx="5885" cy="531"/>
              <a:chOff x="26795" y="35387"/>
              <a:chExt cx="5885" cy="531"/>
            </a:xfrm>
          </p:grpSpPr>
          <p:sp>
            <p:nvSpPr>
              <p:cNvPr id="767" name="圆角矩形 766"/>
              <p:cNvSpPr/>
              <p:nvPr>
                <p:custDataLst>
                  <p:tags r:id="rId25"/>
                </p:custDataLst>
              </p:nvPr>
            </p:nvSpPr>
            <p:spPr>
              <a:xfrm>
                <a:off x="26795" y="35456"/>
                <a:ext cx="1185" cy="428"/>
              </a:xfrm>
              <a:prstGeom prst="roundRect">
                <a:avLst/>
              </a:prstGeom>
              <a:solidFill>
                <a:srgbClr val="A681D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SDFU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68" name="文本框 767"/>
              <p:cNvSpPr txBox="1"/>
              <p:nvPr/>
            </p:nvSpPr>
            <p:spPr>
              <a:xfrm>
                <a:off x="27980" y="35387"/>
                <a:ext cx="470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Spectrum dynamic focusing Unit</a:t>
                </a:r>
              </a:p>
            </p:txBody>
          </p:sp>
        </p:grpSp>
        <p:grpSp>
          <p:nvGrpSpPr>
            <p:cNvPr id="773" name="组合 772"/>
            <p:cNvGrpSpPr/>
            <p:nvPr/>
          </p:nvGrpSpPr>
          <p:grpSpPr>
            <a:xfrm>
              <a:off x="25443" y="35839"/>
              <a:ext cx="6629" cy="531"/>
              <a:chOff x="26373" y="36010"/>
              <a:chExt cx="6629" cy="531"/>
            </a:xfrm>
          </p:grpSpPr>
          <p:sp>
            <p:nvSpPr>
              <p:cNvPr id="769" name="圆角矩形 768"/>
              <p:cNvSpPr/>
              <p:nvPr>
                <p:custDataLst>
                  <p:tags r:id="rId24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A9E9E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CSFU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0" name="文本框 769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Scope Fusion Unit</a:t>
                </a:r>
              </a:p>
            </p:txBody>
          </p:sp>
        </p:grpSp>
        <p:grpSp>
          <p:nvGrpSpPr>
            <p:cNvPr id="775" name="组合 774"/>
            <p:cNvGrpSpPr/>
            <p:nvPr/>
          </p:nvGrpSpPr>
          <p:grpSpPr>
            <a:xfrm>
              <a:off x="30668" y="35837"/>
              <a:ext cx="7538" cy="531"/>
              <a:chOff x="26373" y="35388"/>
              <a:chExt cx="7538" cy="531"/>
            </a:xfrm>
          </p:grpSpPr>
          <p:sp>
            <p:nvSpPr>
              <p:cNvPr id="776" name="圆角矩形 775"/>
              <p:cNvSpPr/>
              <p:nvPr>
                <p:custDataLst>
                  <p:tags r:id="rId23"/>
                </p:custDataLst>
              </p:nvPr>
            </p:nvSpPr>
            <p:spPr>
              <a:xfrm>
                <a:off x="26373" y="35439"/>
                <a:ext cx="1185" cy="428"/>
              </a:xfrm>
              <a:prstGeom prst="roundRect">
                <a:avLst/>
              </a:prstGeom>
              <a:solidFill>
                <a:srgbClr val="F5B7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CMFFU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777" name="文本框 776"/>
              <p:cNvSpPr txBox="1"/>
              <p:nvPr/>
            </p:nvSpPr>
            <p:spPr>
              <a:xfrm>
                <a:off x="27607" y="35388"/>
                <a:ext cx="630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Feature Fusion Unit</a:t>
                </a:r>
              </a:p>
            </p:txBody>
          </p:sp>
        </p:grpSp>
        <p:cxnSp>
          <p:nvCxnSpPr>
            <p:cNvPr id="778" name="直接箭头连接符 777"/>
            <p:cNvCxnSpPr>
              <a:stCxn id="193" idx="3"/>
              <a:endCxn id="129" idx="1"/>
            </p:cNvCxnSpPr>
            <p:nvPr/>
          </p:nvCxnSpPr>
          <p:spPr>
            <a:xfrm>
              <a:off x="25443" y="26784"/>
              <a:ext cx="4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9" name="直接箭头连接符 778"/>
            <p:cNvCxnSpPr/>
            <p:nvPr/>
          </p:nvCxnSpPr>
          <p:spPr>
            <a:xfrm>
              <a:off x="32561" y="26784"/>
              <a:ext cx="1496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2" name="圆角矩形 781"/>
            <p:cNvSpPr/>
            <p:nvPr/>
          </p:nvSpPr>
          <p:spPr>
            <a:xfrm>
              <a:off x="28041" y="22940"/>
              <a:ext cx="3640" cy="20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Net</a:t>
              </a:r>
            </a:p>
          </p:txBody>
        </p:sp>
        <p:sp>
          <p:nvSpPr>
            <p:cNvPr id="786" name="圆角矩形 785"/>
            <p:cNvSpPr/>
            <p:nvPr/>
          </p:nvSpPr>
          <p:spPr>
            <a:xfrm>
              <a:off x="37888" y="22227"/>
              <a:ext cx="6687" cy="141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Loss→Update Net</a:t>
              </a:r>
            </a:p>
          </p:txBody>
        </p:sp>
        <p:cxnSp>
          <p:nvCxnSpPr>
            <p:cNvPr id="794" name="曲线连接符 793"/>
            <p:cNvCxnSpPr>
              <a:endCxn id="782" idx="2"/>
            </p:cNvCxnSpPr>
            <p:nvPr/>
          </p:nvCxnSpPr>
          <p:spPr>
            <a:xfrm flipV="1">
              <a:off x="23000" y="24951"/>
              <a:ext cx="6861" cy="600"/>
            </a:xfrm>
            <a:prstGeom prst="curvedConnector2">
              <a:avLst/>
            </a:prstGeom>
            <a:ln w="1905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9" name="曲线连接符 798"/>
            <p:cNvCxnSpPr>
              <a:endCxn id="782" idx="2"/>
            </p:cNvCxnSpPr>
            <p:nvPr/>
          </p:nvCxnSpPr>
          <p:spPr>
            <a:xfrm rot="10800000">
              <a:off x="29860" y="24951"/>
              <a:ext cx="6879" cy="600"/>
            </a:xfrm>
            <a:prstGeom prst="curvedConnector2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5489" y="24337"/>
              <a:ext cx="25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21761" y="24337"/>
              <a:ext cx="16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 flipV="1">
              <a:off x="18398" y="23644"/>
              <a:ext cx="14" cy="4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21799" y="23317"/>
              <a:ext cx="1613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1790" y="22612"/>
              <a:ext cx="16063" cy="0"/>
            </a:xfrm>
            <a:prstGeom prst="straightConnector1">
              <a:avLst/>
            </a:prstGeom>
            <a:ln w="25400">
              <a:solidFill>
                <a:schemeClr val="accent2">
                  <a:lumMod val="75000"/>
                </a:schemeClr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1" name="圆角矩形 80"/>
            <p:cNvSpPr/>
            <p:nvPr/>
          </p:nvSpPr>
          <p:spPr>
            <a:xfrm>
              <a:off x="34025" y="22939"/>
              <a:ext cx="2084" cy="2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ISTFT</a:t>
              </a: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31681" y="24337"/>
              <a:ext cx="233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6102" y="24337"/>
              <a:ext cx="1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36109" y="23317"/>
              <a:ext cx="1744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8" name="组合 197"/>
            <p:cNvGrpSpPr/>
            <p:nvPr/>
          </p:nvGrpSpPr>
          <p:grpSpPr>
            <a:xfrm>
              <a:off x="15091" y="24082"/>
              <a:ext cx="6711" cy="5128"/>
              <a:chOff x="15091" y="24839"/>
              <a:chExt cx="6711" cy="5128"/>
            </a:xfrm>
          </p:grpSpPr>
          <p:pic>
            <p:nvPicPr>
              <p:cNvPr id="750" name="图片 749" descr="noisy_speech"/>
              <p:cNvPicPr>
                <a:picLocks noChangeAspect="1"/>
              </p:cNvPicPr>
              <p:nvPr/>
            </p:nvPicPr>
            <p:blipFill>
              <a:blip r:embed="rId261"/>
              <a:srcRect l="12500" t="11788" r="9826" b="12118"/>
              <a:stretch>
                <a:fillRect/>
              </a:stretch>
            </p:blipFill>
            <p:spPr>
              <a:xfrm>
                <a:off x="15091" y="24839"/>
                <a:ext cx="6711" cy="4383"/>
              </a:xfrm>
              <a:prstGeom prst="rect">
                <a:avLst/>
              </a:prstGeom>
            </p:spPr>
          </p:pic>
          <p:sp>
            <p:nvSpPr>
              <p:cNvPr id="99" name="文本框 98"/>
              <p:cNvSpPr txBox="1"/>
              <p:nvPr/>
            </p:nvSpPr>
            <p:spPr>
              <a:xfrm>
                <a:off x="16991" y="29242"/>
                <a:ext cx="3405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Input Noise</a:t>
                </a: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15084" y="29203"/>
              <a:ext cx="6785" cy="6722"/>
              <a:chOff x="15645" y="29954"/>
              <a:chExt cx="6785" cy="6722"/>
            </a:xfrm>
          </p:grpSpPr>
          <p:grpSp>
            <p:nvGrpSpPr>
              <p:cNvPr id="113" name="组合 112"/>
              <p:cNvGrpSpPr/>
              <p:nvPr/>
            </p:nvGrpSpPr>
            <p:grpSpPr>
              <a:xfrm>
                <a:off x="15645" y="30993"/>
                <a:ext cx="6785" cy="5683"/>
                <a:chOff x="15644" y="30972"/>
                <a:chExt cx="6785" cy="5683"/>
              </a:xfrm>
            </p:grpSpPr>
            <p:pic>
              <p:nvPicPr>
                <p:cNvPr id="4" name="图片 3" descr="noisy (1)"/>
                <p:cNvPicPr>
                  <a:picLocks noChangeAspect="1"/>
                </p:cNvPicPr>
                <p:nvPr/>
              </p:nvPicPr>
              <p:blipFill>
                <a:blip r:embed="rId262"/>
                <a:srcRect l="12576" t="12257" r="25528" b="12315"/>
                <a:stretch>
                  <a:fillRect/>
                </a:stretch>
              </p:blipFill>
              <p:spPr>
                <a:xfrm>
                  <a:off x="15644" y="30972"/>
                  <a:ext cx="6691" cy="4895"/>
                </a:xfrm>
                <a:prstGeom prst="rect">
                  <a:avLst/>
                </a:prstGeom>
              </p:spPr>
            </p:pic>
            <p:sp>
              <p:nvSpPr>
                <p:cNvPr id="111" name="文本框 110"/>
                <p:cNvSpPr txBox="1"/>
                <p:nvPr/>
              </p:nvSpPr>
              <p:spPr>
                <a:xfrm>
                  <a:off x="16287" y="35930"/>
                  <a:ext cx="6142" cy="7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>
                      <a:latin typeface="Times New Roman" panose="02020603050405020304" charset="0"/>
                      <a:cs typeface="Times New Roman" panose="02020603050405020304" charset="0"/>
                    </a:rPr>
                    <a:t>Input Noise Spectrogram</a:t>
                  </a:r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>
                <a:off x="15652" y="29954"/>
                <a:ext cx="6628" cy="1038"/>
                <a:chOff x="15652" y="29954"/>
                <a:chExt cx="6628" cy="1038"/>
              </a:xfrm>
            </p:grpSpPr>
            <p:sp>
              <p:nvSpPr>
                <p:cNvPr id="115" name="任意多边形 114"/>
                <p:cNvSpPr/>
                <p:nvPr/>
              </p:nvSpPr>
              <p:spPr>
                <a:xfrm>
                  <a:off x="15652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任意多边形 117"/>
                <p:cNvSpPr/>
                <p:nvPr/>
              </p:nvSpPr>
              <p:spPr>
                <a:xfrm flipH="1">
                  <a:off x="18966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88" name="组合 187"/>
            <p:cNvGrpSpPr/>
            <p:nvPr/>
          </p:nvGrpSpPr>
          <p:grpSpPr>
            <a:xfrm>
              <a:off x="37863" y="29092"/>
              <a:ext cx="7105" cy="6745"/>
              <a:chOff x="15589" y="29954"/>
              <a:chExt cx="7105" cy="6745"/>
            </a:xfrm>
          </p:grpSpPr>
          <p:sp>
            <p:nvSpPr>
              <p:cNvPr id="192" name="文本框 191"/>
              <p:cNvSpPr txBox="1"/>
              <p:nvPr/>
            </p:nvSpPr>
            <p:spPr>
              <a:xfrm>
                <a:off x="15773" y="35974"/>
                <a:ext cx="6921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</a:rPr>
                  <a:t>Output Denoised Spectrogram</a:t>
                </a:r>
              </a:p>
            </p:txBody>
          </p:sp>
          <p:grpSp>
            <p:nvGrpSpPr>
              <p:cNvPr id="194" name="组合 193"/>
              <p:cNvGrpSpPr/>
              <p:nvPr/>
            </p:nvGrpSpPr>
            <p:grpSpPr>
              <a:xfrm>
                <a:off x="15589" y="29954"/>
                <a:ext cx="6628" cy="1039"/>
                <a:chOff x="15589" y="29954"/>
                <a:chExt cx="6628" cy="1039"/>
              </a:xfrm>
            </p:grpSpPr>
            <p:sp>
              <p:nvSpPr>
                <p:cNvPr id="195" name="任意多边形 194"/>
                <p:cNvSpPr/>
                <p:nvPr/>
              </p:nvSpPr>
              <p:spPr>
                <a:xfrm>
                  <a:off x="15589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6" name="任意多边形 195"/>
                <p:cNvSpPr/>
                <p:nvPr/>
              </p:nvSpPr>
              <p:spPr>
                <a:xfrm flipH="1">
                  <a:off x="18903" y="29954"/>
                  <a:ext cx="3314" cy="1039"/>
                </a:xfrm>
                <a:custGeom>
                  <a:avLst/>
                  <a:gdLst>
                    <a:gd name="connsiteX0" fmla="*/ 0 w 3314"/>
                    <a:gd name="connsiteY0" fmla="*/ 1039 h 1039"/>
                    <a:gd name="connsiteX1" fmla="*/ 2677 w 3314"/>
                    <a:gd name="connsiteY1" fmla="*/ 711 h 1039"/>
                    <a:gd name="connsiteX2" fmla="*/ 3314 w 3314"/>
                    <a:gd name="connsiteY2" fmla="*/ 0 h 1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14" h="1039">
                      <a:moveTo>
                        <a:pt x="0" y="1039"/>
                      </a:moveTo>
                      <a:cubicBezTo>
                        <a:pt x="525" y="988"/>
                        <a:pt x="2048" y="922"/>
                        <a:pt x="2677" y="711"/>
                      </a:cubicBezTo>
                      <a:cubicBezTo>
                        <a:pt x="3307" y="499"/>
                        <a:pt x="3286" y="278"/>
                        <a:pt x="3314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02" name="组合 201"/>
            <p:cNvGrpSpPr/>
            <p:nvPr/>
          </p:nvGrpSpPr>
          <p:grpSpPr>
            <a:xfrm>
              <a:off x="37863" y="24042"/>
              <a:ext cx="6821" cy="5179"/>
              <a:chOff x="37179" y="24877"/>
              <a:chExt cx="6821" cy="5179"/>
            </a:xfrm>
          </p:grpSpPr>
          <p:pic>
            <p:nvPicPr>
              <p:cNvPr id="751" name="图片 750" descr="denoised_speech"/>
              <p:cNvPicPr>
                <a:picLocks noChangeAspect="1"/>
              </p:cNvPicPr>
              <p:nvPr/>
            </p:nvPicPr>
            <p:blipFill>
              <a:blip r:embed="rId263"/>
              <a:srcRect l="12535" t="12170" r="9780" b="12049"/>
              <a:stretch>
                <a:fillRect/>
              </a:stretch>
            </p:blipFill>
            <p:spPr>
              <a:xfrm>
                <a:off x="37179" y="24877"/>
                <a:ext cx="6712" cy="4365"/>
              </a:xfrm>
              <a:prstGeom prst="rect">
                <a:avLst/>
              </a:prstGeom>
            </p:spPr>
          </p:pic>
          <p:sp>
            <p:nvSpPr>
              <p:cNvPr id="201" name="文本框 200"/>
              <p:cNvSpPr txBox="1"/>
              <p:nvPr/>
            </p:nvSpPr>
            <p:spPr>
              <a:xfrm>
                <a:off x="38617" y="29331"/>
                <a:ext cx="5383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Output Denoised</a:t>
                </a:r>
                <a:endParaRPr lang="en-US" altLang="zh-CN" sz="2400" b="1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206" name="圆角矩形 205"/>
            <p:cNvSpPr/>
            <p:nvPr>
              <p:custDataLst>
                <p:tags r:id="rId21"/>
              </p:custDataLst>
            </p:nvPr>
          </p:nvSpPr>
          <p:spPr>
            <a:xfrm>
              <a:off x="34044" y="25754"/>
              <a:ext cx="2020" cy="51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Masking</a:t>
              </a:r>
            </a:p>
          </p:txBody>
        </p:sp>
        <p:cxnSp>
          <p:nvCxnSpPr>
            <p:cNvPr id="207" name="直接连接符 206"/>
            <p:cNvCxnSpPr>
              <a:endCxn id="301" idx="0"/>
            </p:cNvCxnSpPr>
            <p:nvPr/>
          </p:nvCxnSpPr>
          <p:spPr>
            <a:xfrm>
              <a:off x="32560" y="26769"/>
              <a:ext cx="0" cy="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/>
            <p:nvPr/>
          </p:nvCxnSpPr>
          <p:spPr>
            <a:xfrm>
              <a:off x="24400" y="26009"/>
              <a:ext cx="9656" cy="0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2" name="直接箭头连接符 211"/>
            <p:cNvCxnSpPr/>
            <p:nvPr/>
          </p:nvCxnSpPr>
          <p:spPr>
            <a:xfrm flipH="1" flipV="1">
              <a:off x="35054" y="26264"/>
              <a:ext cx="6" cy="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206" idx="0"/>
              <a:endCxn id="81" idx="2"/>
            </p:cNvCxnSpPr>
            <p:nvPr/>
          </p:nvCxnSpPr>
          <p:spPr>
            <a:xfrm flipV="1">
              <a:off x="35054" y="24951"/>
              <a:ext cx="0" cy="803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>
              <a:endCxn id="193" idx="0"/>
            </p:cNvCxnSpPr>
            <p:nvPr/>
          </p:nvCxnSpPr>
          <p:spPr>
            <a:xfrm>
              <a:off x="24423" y="24968"/>
              <a:ext cx="0" cy="1562"/>
            </a:xfrm>
            <a:prstGeom prst="straightConnector1">
              <a:avLst/>
            </a:prstGeom>
            <a:ln w="25400">
              <a:solidFill>
                <a:srgbClr val="A681D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25137" y="35165"/>
              <a:ext cx="6629" cy="531"/>
              <a:chOff x="26373" y="36010"/>
              <a:chExt cx="6629" cy="531"/>
            </a:xfrm>
          </p:grpSpPr>
          <p:sp>
            <p:nvSpPr>
              <p:cNvPr id="3" name="圆角矩形 2"/>
              <p:cNvSpPr/>
              <p:nvPr>
                <p:custDataLst>
                  <p:tags r:id="rId22"/>
                </p:custDataLst>
              </p:nvPr>
            </p:nvSpPr>
            <p:spPr>
              <a:xfrm>
                <a:off x="26373" y="36061"/>
                <a:ext cx="1185" cy="428"/>
              </a:xfrm>
              <a:prstGeom prst="roundRect">
                <a:avLst/>
              </a:prstGeom>
              <a:solidFill>
                <a:srgbClr val="EF949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CMA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27622" y="36010"/>
                <a:ext cx="538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Complex Multi-scale attention Module</a:t>
                </a: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6" name="直接箭头连接符 725"/>
          <p:cNvCxnSpPr/>
          <p:nvPr/>
        </p:nvCxnSpPr>
        <p:spPr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6" name="直接连接符 755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80" name="直接连接符 779"/>
          <p:cNvCxnSpPr/>
          <p:nvPr/>
        </p:nvCxnSpPr>
        <p:spPr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29823484" y="9431241"/>
            <a:ext cx="3418693" cy="0"/>
          </a:xfrm>
          <a:prstGeom prst="straightConnector1">
            <a:avLst/>
          </a:prstGeom>
          <a:ln w="76200">
            <a:solidFill>
              <a:schemeClr val="tx1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121275" y="10373360"/>
            <a:ext cx="21838285" cy="13220065"/>
            <a:chOff x="8065" y="16336"/>
            <a:chExt cx="34391" cy="208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圆角矩形 781"/>
                <p:cNvSpPr/>
                <p:nvPr/>
              </p:nvSpPr>
              <p:spPr>
                <a:xfrm>
                  <a:off x="21161" y="16336"/>
                  <a:ext cx="8462" cy="460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已训练降噪网络</a:t>
                  </a:r>
                  <a:endParaRPr lang="en-US" altLang="zh-CN" sz="4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en-US" altLang="zh-CN" sz="48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DMFNet</a:t>
                  </a:r>
                  <a:r>
                    <a:rPr lang="zh-CN" altLang="zh-CN" sz="4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zh-CN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altLang="zh-CN" sz="5400" b="1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</mc:Choice>
          <mc:Fallback xmlns="">
            <p:sp>
              <p:nvSpPr>
                <p:cNvPr id="782" name="圆角矩形 7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61" y="16336"/>
                  <a:ext cx="8462" cy="4601"/>
                </a:xfrm>
                <a:prstGeom prst="roundRect">
                  <a:avLst/>
                </a:prstGeom>
                <a:blipFill rotWithShape="1">
                  <a:blip r:embed="rId3"/>
                </a:blip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组合 67"/>
            <p:cNvGrpSpPr/>
            <p:nvPr/>
          </p:nvGrpSpPr>
          <p:grpSpPr>
            <a:xfrm>
              <a:off x="8333" y="16415"/>
              <a:ext cx="6732" cy="5425"/>
              <a:chOff x="8650871" y="21675175"/>
              <a:chExt cx="4274820" cy="3444972"/>
            </a:xfrm>
          </p:grpSpPr>
          <p:sp>
            <p:nvSpPr>
              <p:cNvPr id="99" name="文本框 98"/>
              <p:cNvSpPr txBox="1"/>
              <p:nvPr/>
            </p:nvSpPr>
            <p:spPr>
              <a:xfrm>
                <a:off x="8904843" y="24596927"/>
                <a:ext cx="38771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输入的原始音频信号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  <p:pic>
            <p:nvPicPr>
              <p:cNvPr id="9" name="图片 8" descr="noisy_wav"/>
              <p:cNvPicPr>
                <a:picLocks noChangeAspect="1"/>
              </p:cNvPicPr>
              <p:nvPr/>
            </p:nvPicPr>
            <p:blipFill>
              <a:blip r:embed="rId4"/>
              <a:srcRect l="12419" t="12135" r="9664" b="12101"/>
              <a:stretch>
                <a:fillRect/>
              </a:stretch>
            </p:blipFill>
            <p:spPr>
              <a:xfrm>
                <a:off x="8650871" y="21675175"/>
                <a:ext cx="4274820" cy="2771140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35363" y="16493"/>
              <a:ext cx="6729" cy="5403"/>
              <a:chOff x="16755110" y="6214745"/>
              <a:chExt cx="4272915" cy="3430926"/>
            </a:xfrm>
          </p:grpSpPr>
          <p:pic>
            <p:nvPicPr>
              <p:cNvPr id="13" name="图片 12" descr="denoised_wav"/>
              <p:cNvPicPr>
                <a:picLocks noChangeAspect="1"/>
              </p:cNvPicPr>
              <p:nvPr/>
            </p:nvPicPr>
            <p:blipFill>
              <a:blip r:embed="rId5"/>
              <a:srcRect l="12488" t="12118" r="9630" b="12118"/>
              <a:stretch>
                <a:fillRect/>
              </a:stretch>
            </p:blipFill>
            <p:spPr>
              <a:xfrm>
                <a:off x="16755110" y="6214745"/>
                <a:ext cx="4272915" cy="2771140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17350580" y="9122451"/>
                <a:ext cx="3081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rPr>
                  <a:t>降噪后的音频信号</a:t>
                </a:r>
                <a:endPara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40" name="直接箭头连接符 39"/>
            <p:cNvCxnSpPr>
              <a:stCxn id="9" idx="3"/>
              <a:endCxn id="782" idx="1"/>
            </p:cNvCxnSpPr>
            <p:nvPr/>
          </p:nvCxnSpPr>
          <p:spPr>
            <a:xfrm>
              <a:off x="15065" y="18597"/>
              <a:ext cx="6096" cy="40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782" idx="3"/>
              <a:endCxn id="13" idx="1"/>
            </p:cNvCxnSpPr>
            <p:nvPr/>
          </p:nvCxnSpPr>
          <p:spPr>
            <a:xfrm>
              <a:off x="29623" y="18637"/>
              <a:ext cx="5740" cy="38"/>
            </a:xfrm>
            <a:prstGeom prst="straightConnector1">
              <a:avLst/>
            </a:prstGeom>
            <a:ln w="76200">
              <a:solidFill>
                <a:schemeClr val="tx1"/>
              </a:solidFill>
              <a:round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06" name="组合 705"/>
            <p:cNvGrpSpPr/>
            <p:nvPr/>
          </p:nvGrpSpPr>
          <p:grpSpPr>
            <a:xfrm>
              <a:off x="8065" y="21980"/>
              <a:ext cx="34391" cy="15175"/>
              <a:chOff x="7462416" y="15488426"/>
              <a:chExt cx="21838460" cy="963604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7462416" y="15861524"/>
                <a:ext cx="21838460" cy="926294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15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7886355" y="19462727"/>
                <a:ext cx="3877182" cy="1778635"/>
                <a:chOff x="17674590" y="20676870"/>
                <a:chExt cx="4258945" cy="2966085"/>
              </a:xfrm>
              <a:solidFill>
                <a:schemeClr val="accent3">
                  <a:lumMod val="20000"/>
                  <a:lumOff val="80000"/>
                </a:schemeClr>
              </a:solidFill>
            </p:grpSpPr>
            <p:sp>
              <p:nvSpPr>
                <p:cNvPr id="749" name="圆角矩形 748"/>
                <p:cNvSpPr/>
                <p:nvPr/>
              </p:nvSpPr>
              <p:spPr>
                <a:xfrm>
                  <a:off x="17674590" y="20676870"/>
                  <a:ext cx="4258945" cy="2966085"/>
                </a:xfrm>
                <a:prstGeom prst="roundRect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200" dirty="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zh-CN" altLang="en-US" sz="36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子采样器</a:t>
                      </a:r>
                      <a:endParaRPr lang="en-US" altLang="zh-CN" sz="3600" b="1" i="1" dirty="0">
                        <a:latin typeface="Cambria Math" panose="02040503050406030204" pitchFamily="18" charset="0"/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zh-CN" altLang="en-US" sz="36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zh-CN" altLang="en-US" sz="36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36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36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36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zh-CN" altLang="en-US" sz="3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zh-CN" altLang="en-US" sz="3600" dirty="0"/>
                    </a:p>
                  </p:txBody>
                </p:sp>
              </mc:Choice>
              <mc:Fallback xmlns="">
                <p:sp>
                  <p:nvSpPr>
                    <p:cNvPr id="7" name="文本框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375312" y="21194360"/>
                      <a:ext cx="2857500" cy="1200330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5" name="文本框 224"/>
              <p:cNvSpPr txBox="1"/>
              <p:nvPr/>
            </p:nvSpPr>
            <p:spPr>
              <a:xfrm>
                <a:off x="7632383" y="16012136"/>
                <a:ext cx="1461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Times New Roman" panose="02020603050405020304" charset="0"/>
                    <a:cs typeface="Times New Roman" panose="02020603050405020304" charset="0"/>
                  </a:rPr>
                  <a:t>训练阶段</a:t>
                </a:r>
                <a:endParaRPr lang="en-US" altLang="zh-CN" sz="1600" b="1" dirty="0">
                  <a:ln>
                    <a:noFill/>
                  </a:ln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47" name="连接符: 曲线 46"/>
              <p:cNvCxnSpPr>
                <a:stCxn id="749" idx="3"/>
                <a:endCxn id="23" idx="1"/>
              </p:cNvCxnSpPr>
              <p:nvPr/>
            </p:nvCxnSpPr>
            <p:spPr>
              <a:xfrm flipV="1">
                <a:off x="11763537" y="17854749"/>
                <a:ext cx="891270" cy="2497296"/>
              </a:xfrm>
              <a:prstGeom prst="curvedConnector3">
                <a:avLst/>
              </a:prstGeom>
              <a:ln w="38100">
                <a:solidFill>
                  <a:srgbClr val="A681D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连接符: 曲线 49"/>
              <p:cNvCxnSpPr>
                <a:stCxn id="749" idx="3"/>
                <a:endCxn id="86" idx="1"/>
              </p:cNvCxnSpPr>
              <p:nvPr/>
            </p:nvCxnSpPr>
            <p:spPr>
              <a:xfrm>
                <a:off x="11763537" y="20352045"/>
                <a:ext cx="3094527" cy="2453806"/>
              </a:xfrm>
              <a:prstGeom prst="curvedConnector3">
                <a:avLst>
                  <a:gd name="adj1" fmla="val 12448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7" name="组合 226"/>
              <p:cNvGrpSpPr/>
              <p:nvPr/>
            </p:nvGrpSpPr>
            <p:grpSpPr>
              <a:xfrm>
                <a:off x="12654807" y="16469179"/>
                <a:ext cx="4274820" cy="3463767"/>
                <a:chOff x="12570479" y="17385559"/>
                <a:chExt cx="4274820" cy="3463767"/>
              </a:xfrm>
            </p:grpSpPr>
            <p:sp>
              <p:nvSpPr>
                <p:cNvPr id="24" name="文本框 23"/>
                <p:cNvSpPr txBox="1"/>
                <p:nvPr/>
              </p:nvSpPr>
              <p:spPr>
                <a:xfrm>
                  <a:off x="13166902" y="20326106"/>
                  <a:ext cx="308197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子采样信号 </a:t>
                  </a:r>
                  <a:r>
                    <a:rPr lang="en-US" altLang="zh-CN" sz="2800" b="1" i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y</a:t>
                  </a:r>
                  <a:r>
                    <a:rPr lang="en-US" altLang="zh-CN" sz="2800" b="1" baseline="-25000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1</a:t>
                  </a:r>
                  <a:r>
                    <a:rPr lang="en-US" altLang="zh-CN" sz="2800" b="1" dirty="0">
                      <a:ln>
                        <a:noFill/>
                      </a:ln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(t)</a:t>
                  </a:r>
                  <a:endParaRPr lang="en-US" altLang="zh-CN" sz="1600" b="1" dirty="0">
                    <a:ln>
                      <a:noFill/>
                    </a:ln>
                    <a:noFill/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pic>
              <p:nvPicPr>
                <p:cNvPr id="23" name="图片 22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436" t="12097" r="9637" b="12129"/>
                <a:stretch>
                  <a:fillRect/>
                </a:stretch>
              </p:blipFill>
              <p:spPr>
                <a:xfrm>
                  <a:off x="12570479" y="17385559"/>
                  <a:ext cx="4274820" cy="2771140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圆角矩形 781"/>
                  <p:cNvSpPr/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4800" b="1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训练中降噪网络</a:t>
                    </a:r>
                    <a:endParaRPr lang="en-US" altLang="zh-CN" sz="48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  <a:p>
                    <a:pPr algn="ctr"/>
                    <a:r>
                      <a:rPr lang="en-US" altLang="zh-CN" sz="4800" b="1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黑体" panose="02010609060101010101" pitchFamily="49" charset="-122"/>
                        <a:cs typeface="Times New Roman" panose="02020603050405020304" charset="0"/>
                      </a:rPr>
                      <a:t>DMFNet</a:t>
                    </a:r>
                    <a:r>
                      <a:rPr lang="zh-CN" altLang="zh-CN" sz="4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4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4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oMath>
                    </a14:m>
                    <a:endParaRPr lang="en-US" altLang="zh-CN" sz="48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endParaRPr>
                  </a:p>
                </p:txBody>
              </p:sp>
            </mc:Choice>
            <mc:Fallback xmlns="">
              <p:sp>
                <p:nvSpPr>
                  <p:cNvPr id="63" name="圆角矩形 7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71902" y="16428231"/>
                    <a:ext cx="5373416" cy="2921751"/>
                  </a:xfrm>
                  <a:prstGeom prst="roundRect">
                    <a:avLst/>
                  </a:prstGeom>
                  <a:blipFill rotWithShape="1">
                    <a:blip r:embed="rId8"/>
                  </a:blip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直接箭头连接符 63"/>
              <p:cNvCxnSpPr/>
              <p:nvPr/>
            </p:nvCxnSpPr>
            <p:spPr>
              <a:xfrm>
                <a:off x="16929627" y="17870047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3" name="组合 72"/>
              <p:cNvGrpSpPr/>
              <p:nvPr/>
            </p:nvGrpSpPr>
            <p:grpSpPr>
              <a:xfrm>
                <a:off x="24785123" y="16428231"/>
                <a:ext cx="4295761" cy="3812740"/>
                <a:chOff x="14365803" y="17637957"/>
                <a:chExt cx="4295761" cy="381274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文本框 66"/>
                    <p:cNvSpPr txBox="1"/>
                    <p:nvPr/>
                  </p:nvSpPr>
                  <p:spPr>
                    <a:xfrm>
                      <a:off x="14439900" y="20572195"/>
                      <a:ext cx="4221659" cy="8785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zh-CN" altLang="en-US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输出的降噪子采样信号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zh-CN" sz="2400" b="1" i="1"/>
                              </m:ctrlPr>
                            </m:sSubPr>
                            <m:e>
                              <m:r>
                                <a:rPr lang="en-US" altLang="zh-CN" sz="2400" b="1" i="1"/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/>
                                <m:t>𝜽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/>
                                  </m:ctrlPr>
                                </m:sSubPr>
                                <m:e>
                                  <m:r>
                                    <a:rPr lang="en-US" altLang="zh-CN" sz="2400" b="1" i="1"/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/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b="1" i="1"/>
                                  </m:ctrlPr>
                                </m:dPr>
                                <m:e>
                                  <m:r>
                                    <a:rPr lang="en-US" altLang="zh-CN" sz="2400" b="1" i="1"/>
                                    <m:t>𝒕</m:t>
                                  </m:r>
                                </m:e>
                              </m:d>
                            </m:e>
                          </m:d>
                        </m:oMath>
                      </a14:m>
                      <a:endParaRPr lang="en-US" altLang="zh-CN" sz="2400" b="1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文本框 6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39900" y="20572195"/>
                      <a:ext cx="4221659" cy="87850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t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66" name="图片 65"/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388" t="12212" r="9304" b="11998"/>
                <a:stretch>
                  <a:fillRect/>
                </a:stretch>
              </p:blipFill>
              <p:spPr>
                <a:xfrm>
                  <a:off x="14365803" y="17637957"/>
                  <a:ext cx="4295761" cy="2771775"/>
                </a:xfrm>
                <a:prstGeom prst="rect">
                  <a:avLst/>
                </a:prstGeom>
              </p:spPr>
            </p:pic>
          </p:grpSp>
          <p:cxnSp>
            <p:nvCxnSpPr>
              <p:cNvPr id="705" name="直接箭头连接符 704"/>
              <p:cNvCxnSpPr/>
              <p:nvPr/>
            </p:nvCxnSpPr>
            <p:spPr>
              <a:xfrm>
                <a:off x="23545318" y="17854749"/>
                <a:ext cx="1226610" cy="0"/>
              </a:xfrm>
              <a:prstGeom prst="straightConnector1">
                <a:avLst/>
              </a:prstGeom>
              <a:ln w="38100">
                <a:solidFill>
                  <a:srgbClr val="A681D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2" name="连接符: 曲线 191"/>
              <p:cNvCxnSpPr>
                <a:stCxn id="67" idx="2"/>
                <a:endCxn id="82" idx="3"/>
              </p:cNvCxnSpPr>
              <p:nvPr/>
            </p:nvCxnSpPr>
            <p:spPr>
              <a:xfrm rot="5400000">
                <a:off x="24183566" y="20019367"/>
                <a:ext cx="2564880" cy="3008089"/>
              </a:xfrm>
              <a:prstGeom prst="curvedConnector2">
                <a:avLst/>
              </a:prstGeom>
              <a:ln w="38100">
                <a:solidFill>
                  <a:srgbClr val="A681D1"/>
                </a:solidFill>
                <a:prstDash val="sys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0" name="组合 229"/>
              <p:cNvGrpSpPr/>
              <p:nvPr/>
            </p:nvGrpSpPr>
            <p:grpSpPr>
              <a:xfrm>
                <a:off x="14858064" y="21420280"/>
                <a:ext cx="9103896" cy="3467302"/>
                <a:chOff x="15796914" y="22266744"/>
                <a:chExt cx="9103896" cy="3467302"/>
              </a:xfrm>
            </p:grpSpPr>
            <p:sp>
              <p:nvSpPr>
                <p:cNvPr id="82" name="圆角矩形 781"/>
                <p:cNvSpPr/>
                <p:nvPr/>
              </p:nvSpPr>
              <p:spPr>
                <a:xfrm>
                  <a:off x="21484316" y="22692471"/>
                  <a:ext cx="3416494" cy="191968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charset="0"/>
                    </a:rPr>
                    <a:t>计算损失</a:t>
                  </a:r>
                  <a:endParaRPr lang="en-US" altLang="zh-CN" sz="4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  <a:p>
                  <a:pPr algn="ctr"/>
                  <a:r>
                    <a:rPr lang="zh-CN" altLang="en-US" sz="4000" b="1" dirty="0">
                      <a:solidFill>
                        <a:schemeClr val="tx1"/>
                      </a:solidFill>
                      <a:latin typeface="Times New Roman" panose="02020603050405020304" charset="0"/>
                      <a:ea typeface="黑体" panose="02010609060101010101" pitchFamily="49" charset="-122"/>
                      <a:cs typeface="Times New Roman" panose="02020603050405020304" charset="0"/>
                    </a:rPr>
                    <a:t>更新网络</a:t>
                  </a:r>
                  <a:endParaRPr lang="en-US" altLang="zh-CN" sz="4000" b="1" dirty="0">
                    <a:solidFill>
                      <a:schemeClr val="tx1"/>
                    </a:solidFill>
                    <a:latin typeface="Times New Roman" panose="02020603050405020304" charset="0"/>
                    <a:ea typeface="黑体" panose="02010609060101010101" pitchFamily="49" charset="-122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83" name="组合 82"/>
                <p:cNvGrpSpPr/>
                <p:nvPr/>
              </p:nvGrpSpPr>
              <p:grpSpPr>
                <a:xfrm>
                  <a:off x="15796914" y="22266744"/>
                  <a:ext cx="4272915" cy="3467302"/>
                  <a:chOff x="25753693" y="26730185"/>
                  <a:chExt cx="4272915" cy="3467302"/>
                </a:xfrm>
              </p:grpSpPr>
              <p:pic>
                <p:nvPicPr>
                  <p:cNvPr id="86" name="图片 85"/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2478" t="12113" r="9630" b="12113"/>
                  <a:stretch>
                    <a:fillRect/>
                  </a:stretch>
                </p:blipFill>
                <p:spPr>
                  <a:xfrm>
                    <a:off x="25753693" y="26730185"/>
                    <a:ext cx="4272915" cy="2771141"/>
                  </a:xfrm>
                  <a:prstGeom prst="rect">
                    <a:avLst/>
                  </a:prstGeom>
                </p:spPr>
              </p:pic>
              <p:sp>
                <p:nvSpPr>
                  <p:cNvPr id="111" name="文本框 110"/>
                  <p:cNvSpPr txBox="1"/>
                  <p:nvPr/>
                </p:nvSpPr>
                <p:spPr>
                  <a:xfrm>
                    <a:off x="26399648" y="29674267"/>
                    <a:ext cx="308197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2400" b="1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charset="0"/>
                      </a:rPr>
                      <a:t>子采样信号 </a:t>
                    </a:r>
                    <a:r>
                      <a:rPr lang="en-US" altLang="zh-CN" sz="2800" b="1" i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y</a:t>
                    </a:r>
                    <a:r>
                      <a:rPr lang="en-US" altLang="zh-CN" sz="2800" b="1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2</a:t>
                    </a:r>
                    <a:r>
                      <a:rPr lang="en-US" altLang="zh-CN" sz="2800" b="1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(t)</a:t>
                    </a:r>
                    <a:endParaRPr lang="en-US" altLang="zh-CN" sz="1600" b="1" dirty="0">
                      <a:ln>
                        <a:noFill/>
                      </a:ln>
                      <a:noFill/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212" name="直接箭头连接符 211"/>
                <p:cNvCxnSpPr>
                  <a:stCxn id="86" idx="3"/>
                  <a:endCxn id="82" idx="1"/>
                </p:cNvCxnSpPr>
                <p:nvPr/>
              </p:nvCxnSpPr>
              <p:spPr>
                <a:xfrm>
                  <a:off x="20069829" y="23652315"/>
                  <a:ext cx="1414487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prstDash val="sysDash"/>
                  <a:round/>
                  <a:tailEnd type="triangle" w="lg" len="lg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9" name="连接符: 曲线 218"/>
              <p:cNvCxnSpPr>
                <a:stCxn id="82" idx="0"/>
                <a:endCxn id="63" idx="2"/>
              </p:cNvCxnSpPr>
              <p:nvPr/>
            </p:nvCxnSpPr>
            <p:spPr>
              <a:xfrm rot="16200000" flipV="1">
                <a:off x="20308150" y="19900443"/>
                <a:ext cx="2496025" cy="139510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接箭头连接符 237"/>
              <p:cNvCxnSpPr/>
              <p:nvPr/>
            </p:nvCxnSpPr>
            <p:spPr>
              <a:xfrm>
                <a:off x="9804806" y="15488426"/>
                <a:ext cx="0" cy="3942194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round/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/>
            <p:cNvSpPr txBox="1"/>
            <p:nvPr/>
          </p:nvSpPr>
          <p:spPr>
            <a:xfrm>
              <a:off x="14915" y="17544"/>
              <a:ext cx="61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375" y="17545"/>
              <a:ext cx="61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887" y="24865"/>
              <a:ext cx="61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STFT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1358" y="24865"/>
              <a:ext cx="610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Times New Roman" panose="02020603050405020304" charset="0"/>
                  <a:ea typeface="黑体" panose="02010609060101010101" pitchFamily="49" charset="-122"/>
                  <a:cs typeface="Times New Roman" panose="02020603050405020304" charset="0"/>
                </a:rPr>
                <a:t>ISTFT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5105779" y="11932314"/>
            <a:ext cx="24154100" cy="8651952"/>
            <a:chOff x="4053" y="7327"/>
            <a:chExt cx="19157" cy="6862"/>
          </a:xfrm>
        </p:grpSpPr>
        <p:grpSp>
          <p:nvGrpSpPr>
            <p:cNvPr id="47" name="组合 46"/>
            <p:cNvGrpSpPr/>
            <p:nvPr/>
          </p:nvGrpSpPr>
          <p:grpSpPr>
            <a:xfrm>
              <a:off x="4053" y="7327"/>
              <a:ext cx="11173" cy="1186"/>
              <a:chOff x="11140" y="7894"/>
              <a:chExt cx="11173" cy="1186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2393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3504" y="7966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4615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5701" y="7966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810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7921" y="7966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9032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0118" y="7966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1203" y="78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1140" y="796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165" y="12997"/>
              <a:ext cx="11102" cy="1185"/>
              <a:chOff x="8022" y="6123"/>
              <a:chExt cx="11102" cy="1185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9203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314" y="6194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11425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12511" y="6194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3620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4731" y="6194"/>
                <a:ext cx="1111" cy="1115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5842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6928" y="6194"/>
                <a:ext cx="1111" cy="111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0</a:t>
                </a: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8014" y="612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8022" y="6194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970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g</a:t>
                </a:r>
                <a:r>
                  <a:rPr lang="en-US" altLang="zh-CN" sz="397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</a:p>
              <a:p>
                <a:pPr algn="ctr"/>
                <a:r>
                  <a:rPr lang="en-US" altLang="zh-CN" sz="31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</a:t>
                </a:r>
                <a:r>
                  <a:rPr lang="en-US" altLang="zh-CN" sz="317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3175" baseline="-25000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265" y="10066"/>
              <a:ext cx="14444" cy="1532"/>
              <a:chOff x="8235" y="10375"/>
              <a:chExt cx="11173" cy="1185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9533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(1)</a:t>
                </a: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10644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(2)</a:t>
                </a: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1755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(3)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284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(4)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3950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(5)</a:t>
                </a: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5061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(6)</a:t>
                </a: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6172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(7)</a:t>
                </a: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7258" y="10446"/>
                <a:ext cx="1111" cy="111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476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18298" y="1037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8235" y="10446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635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</a:t>
                </a:r>
                <a:r>
                  <a:rPr lang="en-US" altLang="zh-CN" sz="635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16359" y="7334"/>
              <a:ext cx="6851" cy="1193"/>
              <a:chOff x="3416" y="13635"/>
              <a:chExt cx="6851" cy="1193"/>
            </a:xfrm>
          </p:grpSpPr>
          <p:sp>
            <p:nvSpPr>
              <p:cNvPr id="52" name="矩形 51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n(2)</a:t>
                </a: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n(3)</a:t>
                </a: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n(5)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n(8)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en-US" altLang="zh-CN" sz="4765" dirty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 dirty="0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16359" y="12996"/>
              <a:ext cx="6851" cy="1193"/>
              <a:chOff x="3416" y="13635"/>
              <a:chExt cx="6851" cy="1193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4717" y="13707"/>
                <a:ext cx="1111" cy="111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n(1)</a:t>
                </a: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828" y="13707"/>
                <a:ext cx="1111" cy="11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n(4)</a:t>
                </a: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6939" y="13708"/>
                <a:ext cx="1111" cy="111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n(6)</a:t>
                </a: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8050" y="13707"/>
                <a:ext cx="1111" cy="11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n(7)</a:t>
                </a: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9156" y="13635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57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r>
                  <a:rPr lang="en-US" altLang="zh-CN" sz="3575">
                    <a:ln>
                      <a:noFill/>
                    </a:ln>
                    <a:noFill/>
                    <a:latin typeface="Times New Roman" panose="02020603050405020304" charset="0"/>
                    <a:cs typeface="Times New Roman" panose="02020603050405020304" charset="0"/>
                  </a:rPr>
                  <a:t>(8)</a:t>
                </a: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416" y="13713"/>
                <a:ext cx="1111" cy="1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765" i="1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sz="4765" baseline="-250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en-US" altLang="zh-CN" sz="4765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(t)</a:t>
                </a:r>
                <a:endParaRPr lang="en-US" altLang="zh-CN" sz="3575">
                  <a:ln>
                    <a:noFill/>
                  </a:ln>
                  <a:noFill/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cxnSp>
          <p:nvCxnSpPr>
            <p:cNvPr id="86" name="曲线连接符 85"/>
            <p:cNvCxnSpPr>
              <a:stCxn id="19" idx="2"/>
              <a:endCxn id="8" idx="0"/>
            </p:cNvCxnSpPr>
            <p:nvPr/>
          </p:nvCxnSpPr>
          <p:spPr>
            <a:xfrm rot="5400000" flipV="1">
              <a:off x="11503" y="7290"/>
              <a:ext cx="1644" cy="409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曲线连接符 86"/>
            <p:cNvCxnSpPr>
              <a:stCxn id="16" idx="2"/>
              <a:endCxn id="5" idx="0"/>
            </p:cNvCxnSpPr>
            <p:nvPr/>
          </p:nvCxnSpPr>
          <p:spPr>
            <a:xfrm rot="5400000" flipV="1">
              <a:off x="7713" y="7774"/>
              <a:ext cx="1644" cy="3124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" name="曲线连接符 87"/>
            <p:cNvCxnSpPr>
              <a:stCxn id="17" idx="2"/>
              <a:endCxn id="6" idx="0"/>
            </p:cNvCxnSpPr>
            <p:nvPr/>
          </p:nvCxnSpPr>
          <p:spPr>
            <a:xfrm rot="5400000" flipV="1">
              <a:off x="8987" y="7611"/>
              <a:ext cx="1644" cy="345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9" name="曲线连接符 88"/>
            <p:cNvCxnSpPr>
              <a:stCxn id="22" idx="2"/>
              <a:endCxn id="11" idx="0"/>
            </p:cNvCxnSpPr>
            <p:nvPr/>
          </p:nvCxnSpPr>
          <p:spPr>
            <a:xfrm rot="5400000" flipV="1">
              <a:off x="15296" y="6806"/>
              <a:ext cx="1644" cy="5061"/>
            </a:xfrm>
            <a:prstGeom prst="curvedConnector3">
              <a:avLst>
                <a:gd name="adj1" fmla="val 49970"/>
              </a:avLst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曲线连接符 89"/>
            <p:cNvCxnSpPr>
              <a:stCxn id="31" idx="0"/>
              <a:endCxn id="2" idx="2"/>
            </p:cNvCxnSpPr>
            <p:nvPr/>
          </p:nvCxnSpPr>
          <p:spPr>
            <a:xfrm rot="16200000">
              <a:off x="6548" y="10955"/>
              <a:ext cx="1468" cy="2759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>
              <a:stCxn id="34" idx="0"/>
              <a:endCxn id="8" idx="2"/>
            </p:cNvCxnSpPr>
            <p:nvPr/>
          </p:nvCxnSpPr>
          <p:spPr>
            <a:xfrm rot="16200000">
              <a:off x="11057" y="9754"/>
              <a:ext cx="1468" cy="5161"/>
            </a:xfrm>
            <a:prstGeom prst="curvedConnector3">
              <a:avLst>
                <a:gd name="adj1" fmla="val 74523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2" name="曲线连接符 91"/>
            <p:cNvCxnSpPr>
              <a:stCxn id="36" idx="0"/>
              <a:endCxn id="9" idx="2"/>
            </p:cNvCxnSpPr>
            <p:nvPr/>
          </p:nvCxnSpPr>
          <p:spPr>
            <a:xfrm rot="16200000">
              <a:off x="12885" y="10146"/>
              <a:ext cx="1468" cy="4377"/>
            </a:xfrm>
            <a:prstGeom prst="curvedConnector3">
              <a:avLst>
                <a:gd name="adj1" fmla="val 50034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/>
            <p:nvPr/>
          </p:nvCxnSpPr>
          <p:spPr>
            <a:xfrm rot="16200000">
              <a:off x="14159" y="9983"/>
              <a:ext cx="1468" cy="4703"/>
            </a:xfrm>
            <a:prstGeom prst="curvedConnector3">
              <a:avLst>
                <a:gd name="adj1" fmla="val 37738"/>
              </a:avLst>
            </a:prstGeom>
            <a:ln w="38100">
              <a:solidFill>
                <a:srgbClr val="00B0F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8" name="组合 97"/>
            <p:cNvGrpSpPr/>
            <p:nvPr/>
          </p:nvGrpSpPr>
          <p:grpSpPr>
            <a:xfrm>
              <a:off x="14683" y="7449"/>
              <a:ext cx="1754" cy="560"/>
              <a:chOff x="14258" y="6768"/>
              <a:chExt cx="1754" cy="560"/>
            </a:xfrm>
          </p:grpSpPr>
          <p:cxnSp>
            <p:nvCxnSpPr>
              <p:cNvPr id="96" name="直接箭头连接符 95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7" name="文本框 96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14683" y="13139"/>
              <a:ext cx="1754" cy="560"/>
              <a:chOff x="14258" y="6768"/>
              <a:chExt cx="1754" cy="560"/>
            </a:xfrm>
          </p:grpSpPr>
          <p:cxnSp>
            <p:nvCxnSpPr>
              <p:cNvPr id="101" name="直接箭头连接符 100"/>
              <p:cNvCxnSpPr/>
              <p:nvPr/>
            </p:nvCxnSpPr>
            <p:spPr>
              <a:xfrm>
                <a:off x="14400" y="7328"/>
                <a:ext cx="14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med" len="lg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2" name="文本框 101"/>
              <p:cNvSpPr txBox="1"/>
              <p:nvPr/>
            </p:nvSpPr>
            <p:spPr>
              <a:xfrm>
                <a:off x="14258" y="6768"/>
                <a:ext cx="1754" cy="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575" b="1">
                    <a:latin typeface="Times New Roman" panose="02020603050405020304" charset="0"/>
                    <a:cs typeface="Times New Roman" panose="02020603050405020304" charset="0"/>
                  </a:rPr>
                  <a:t>Reshape</a:t>
                </a: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JlYjdlMTZmYjU1MjI0MGVhYTAyMzdjNjM0NjQyNG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自定义</PresentationFormat>
  <Paragraphs>168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黑体</vt:lpstr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承昊 杨</cp:lastModifiedBy>
  <cp:revision>61</cp:revision>
  <dcterms:created xsi:type="dcterms:W3CDTF">2023-08-09T12:44:00Z</dcterms:created>
  <dcterms:modified xsi:type="dcterms:W3CDTF">2025-03-26T10:41:10Z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