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58" r:id="rId8"/>
  </p:sldIdLst>
  <p:sldSz cx="36312475" cy="360172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1D1"/>
    <a:srgbClr val="EF949E"/>
    <a:srgbClr val="A9E9E4"/>
    <a:srgbClr val="91ACE0"/>
    <a:srgbClr val="F5B7BF"/>
    <a:srgbClr val="8DC264"/>
    <a:srgbClr val="E5EB87"/>
    <a:srgbClr val="F4D36E"/>
    <a:srgbClr val="E5B26E"/>
    <a:srgbClr val="D3B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88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0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0" y="1143000"/>
            <a:ext cx="31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9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8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7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6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5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image" Target="../media/image1.png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3" Type="http://schemas.openxmlformats.org/officeDocument/2006/relationships/notesSlide" Target="../notesSlides/notesSlide1.xml"/><Relationship Id="rId262" Type="http://schemas.openxmlformats.org/officeDocument/2006/relationships/slideLayout" Target="../slideLayouts/slideLayout1.xml"/><Relationship Id="rId261" Type="http://schemas.openxmlformats.org/officeDocument/2006/relationships/tags" Target="../tags/tag257.xml"/><Relationship Id="rId260" Type="http://schemas.openxmlformats.org/officeDocument/2006/relationships/tags" Target="../tags/tag256.xml"/><Relationship Id="rId26" Type="http://schemas.openxmlformats.org/officeDocument/2006/relationships/tags" Target="../tags/tag26.xml"/><Relationship Id="rId259" Type="http://schemas.openxmlformats.org/officeDocument/2006/relationships/tags" Target="../tags/tag255.xml"/><Relationship Id="rId258" Type="http://schemas.openxmlformats.org/officeDocument/2006/relationships/tags" Target="../tags/tag254.xml"/><Relationship Id="rId257" Type="http://schemas.openxmlformats.org/officeDocument/2006/relationships/tags" Target="../tags/tag253.xml"/><Relationship Id="rId256" Type="http://schemas.openxmlformats.org/officeDocument/2006/relationships/tags" Target="../tags/tag252.xml"/><Relationship Id="rId255" Type="http://schemas.openxmlformats.org/officeDocument/2006/relationships/tags" Target="../tags/tag251.xml"/><Relationship Id="rId254" Type="http://schemas.openxmlformats.org/officeDocument/2006/relationships/tags" Target="../tags/tag250.xml"/><Relationship Id="rId253" Type="http://schemas.openxmlformats.org/officeDocument/2006/relationships/tags" Target="../tags/tag249.xml"/><Relationship Id="rId252" Type="http://schemas.openxmlformats.org/officeDocument/2006/relationships/tags" Target="../tags/tag248.xml"/><Relationship Id="rId251" Type="http://schemas.openxmlformats.org/officeDocument/2006/relationships/tags" Target="../tags/tag247.xml"/><Relationship Id="rId250" Type="http://schemas.openxmlformats.org/officeDocument/2006/relationships/tags" Target="../tags/tag246.xml"/><Relationship Id="rId25" Type="http://schemas.openxmlformats.org/officeDocument/2006/relationships/tags" Target="../tags/tag25.xml"/><Relationship Id="rId249" Type="http://schemas.openxmlformats.org/officeDocument/2006/relationships/tags" Target="../tags/tag245.xml"/><Relationship Id="rId248" Type="http://schemas.openxmlformats.org/officeDocument/2006/relationships/tags" Target="../tags/tag244.xml"/><Relationship Id="rId247" Type="http://schemas.openxmlformats.org/officeDocument/2006/relationships/tags" Target="../tags/tag243.xml"/><Relationship Id="rId246" Type="http://schemas.openxmlformats.org/officeDocument/2006/relationships/tags" Target="../tags/tag242.xml"/><Relationship Id="rId245" Type="http://schemas.openxmlformats.org/officeDocument/2006/relationships/tags" Target="../tags/tag241.xml"/><Relationship Id="rId244" Type="http://schemas.openxmlformats.org/officeDocument/2006/relationships/tags" Target="../tags/tag240.xml"/><Relationship Id="rId243" Type="http://schemas.openxmlformats.org/officeDocument/2006/relationships/tags" Target="../tags/tag239.xml"/><Relationship Id="rId242" Type="http://schemas.openxmlformats.org/officeDocument/2006/relationships/tags" Target="../tags/tag238.xml"/><Relationship Id="rId241" Type="http://schemas.openxmlformats.org/officeDocument/2006/relationships/tags" Target="../tags/tag237.xml"/><Relationship Id="rId240" Type="http://schemas.openxmlformats.org/officeDocument/2006/relationships/tags" Target="../tags/tag236.xml"/><Relationship Id="rId24" Type="http://schemas.openxmlformats.org/officeDocument/2006/relationships/tags" Target="../tags/tag24.xml"/><Relationship Id="rId239" Type="http://schemas.openxmlformats.org/officeDocument/2006/relationships/tags" Target="../tags/tag235.xml"/><Relationship Id="rId238" Type="http://schemas.openxmlformats.org/officeDocument/2006/relationships/tags" Target="../tags/tag234.xml"/><Relationship Id="rId237" Type="http://schemas.openxmlformats.org/officeDocument/2006/relationships/tags" Target="../tags/tag233.xml"/><Relationship Id="rId236" Type="http://schemas.openxmlformats.org/officeDocument/2006/relationships/tags" Target="../tags/tag232.xml"/><Relationship Id="rId235" Type="http://schemas.openxmlformats.org/officeDocument/2006/relationships/tags" Target="../tags/tag231.xml"/><Relationship Id="rId234" Type="http://schemas.openxmlformats.org/officeDocument/2006/relationships/tags" Target="../tags/tag230.xml"/><Relationship Id="rId233" Type="http://schemas.openxmlformats.org/officeDocument/2006/relationships/tags" Target="../tags/tag229.xml"/><Relationship Id="rId232" Type="http://schemas.openxmlformats.org/officeDocument/2006/relationships/tags" Target="../tags/tag228.xml"/><Relationship Id="rId231" Type="http://schemas.openxmlformats.org/officeDocument/2006/relationships/tags" Target="../tags/tag227.xml"/><Relationship Id="rId230" Type="http://schemas.openxmlformats.org/officeDocument/2006/relationships/tags" Target="../tags/tag226.xml"/><Relationship Id="rId23" Type="http://schemas.openxmlformats.org/officeDocument/2006/relationships/tags" Target="../tags/tag23.xml"/><Relationship Id="rId229" Type="http://schemas.openxmlformats.org/officeDocument/2006/relationships/tags" Target="../tags/tag225.xml"/><Relationship Id="rId228" Type="http://schemas.openxmlformats.org/officeDocument/2006/relationships/tags" Target="../tags/tag224.xml"/><Relationship Id="rId227" Type="http://schemas.openxmlformats.org/officeDocument/2006/relationships/tags" Target="../tags/tag223.xml"/><Relationship Id="rId226" Type="http://schemas.openxmlformats.org/officeDocument/2006/relationships/tags" Target="../tags/tag222.xml"/><Relationship Id="rId225" Type="http://schemas.openxmlformats.org/officeDocument/2006/relationships/tags" Target="../tags/tag221.xml"/><Relationship Id="rId224" Type="http://schemas.openxmlformats.org/officeDocument/2006/relationships/tags" Target="../tags/tag220.xml"/><Relationship Id="rId223" Type="http://schemas.openxmlformats.org/officeDocument/2006/relationships/tags" Target="../tags/tag219.xml"/><Relationship Id="rId222" Type="http://schemas.openxmlformats.org/officeDocument/2006/relationships/tags" Target="../tags/tag218.xml"/><Relationship Id="rId221" Type="http://schemas.openxmlformats.org/officeDocument/2006/relationships/tags" Target="../tags/tag217.xml"/><Relationship Id="rId220" Type="http://schemas.openxmlformats.org/officeDocument/2006/relationships/tags" Target="../tags/tag216.xml"/><Relationship Id="rId22" Type="http://schemas.openxmlformats.org/officeDocument/2006/relationships/tags" Target="../tags/tag22.xml"/><Relationship Id="rId219" Type="http://schemas.openxmlformats.org/officeDocument/2006/relationships/tags" Target="../tags/tag215.xml"/><Relationship Id="rId218" Type="http://schemas.openxmlformats.org/officeDocument/2006/relationships/tags" Target="../tags/tag214.xml"/><Relationship Id="rId217" Type="http://schemas.openxmlformats.org/officeDocument/2006/relationships/tags" Target="../tags/tag213.xml"/><Relationship Id="rId216" Type="http://schemas.openxmlformats.org/officeDocument/2006/relationships/tags" Target="../tags/tag212.xml"/><Relationship Id="rId215" Type="http://schemas.openxmlformats.org/officeDocument/2006/relationships/tags" Target="../tags/tag211.xml"/><Relationship Id="rId214" Type="http://schemas.openxmlformats.org/officeDocument/2006/relationships/tags" Target="../tags/tag210.xml"/><Relationship Id="rId213" Type="http://schemas.openxmlformats.org/officeDocument/2006/relationships/tags" Target="../tags/tag209.xml"/><Relationship Id="rId212" Type="http://schemas.openxmlformats.org/officeDocument/2006/relationships/tags" Target="../tags/tag208.xml"/><Relationship Id="rId211" Type="http://schemas.openxmlformats.org/officeDocument/2006/relationships/tags" Target="../tags/tag207.xml"/><Relationship Id="rId210" Type="http://schemas.openxmlformats.org/officeDocument/2006/relationships/tags" Target="../tags/tag206.xml"/><Relationship Id="rId21" Type="http://schemas.openxmlformats.org/officeDocument/2006/relationships/tags" Target="../tags/tag21.xml"/><Relationship Id="rId209" Type="http://schemas.openxmlformats.org/officeDocument/2006/relationships/tags" Target="../tags/tag205.xml"/><Relationship Id="rId208" Type="http://schemas.openxmlformats.org/officeDocument/2006/relationships/tags" Target="../tags/tag204.xml"/><Relationship Id="rId207" Type="http://schemas.openxmlformats.org/officeDocument/2006/relationships/tags" Target="../tags/tag203.xml"/><Relationship Id="rId206" Type="http://schemas.openxmlformats.org/officeDocument/2006/relationships/tags" Target="../tags/tag202.xml"/><Relationship Id="rId205" Type="http://schemas.openxmlformats.org/officeDocument/2006/relationships/tags" Target="../tags/tag201.xml"/><Relationship Id="rId204" Type="http://schemas.openxmlformats.org/officeDocument/2006/relationships/tags" Target="../tags/tag200.xml"/><Relationship Id="rId203" Type="http://schemas.openxmlformats.org/officeDocument/2006/relationships/tags" Target="../tags/tag199.xml"/><Relationship Id="rId202" Type="http://schemas.openxmlformats.org/officeDocument/2006/relationships/tags" Target="../tags/tag198.xml"/><Relationship Id="rId201" Type="http://schemas.openxmlformats.org/officeDocument/2006/relationships/tags" Target="../tags/tag197.xml"/><Relationship Id="rId200" Type="http://schemas.openxmlformats.org/officeDocument/2006/relationships/tags" Target="../tags/tag196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5.xml"/><Relationship Id="rId198" Type="http://schemas.openxmlformats.org/officeDocument/2006/relationships/tags" Target="../tags/tag194.xml"/><Relationship Id="rId197" Type="http://schemas.openxmlformats.org/officeDocument/2006/relationships/tags" Target="../tags/tag193.xml"/><Relationship Id="rId196" Type="http://schemas.openxmlformats.org/officeDocument/2006/relationships/tags" Target="../tags/tag192.xml"/><Relationship Id="rId195" Type="http://schemas.openxmlformats.org/officeDocument/2006/relationships/tags" Target="../tags/tag191.xml"/><Relationship Id="rId194" Type="http://schemas.openxmlformats.org/officeDocument/2006/relationships/tags" Target="../tags/tag190.xml"/><Relationship Id="rId193" Type="http://schemas.openxmlformats.org/officeDocument/2006/relationships/tags" Target="../tags/tag189.xml"/><Relationship Id="rId192" Type="http://schemas.openxmlformats.org/officeDocument/2006/relationships/tags" Target="../tags/tag188.xml"/><Relationship Id="rId191" Type="http://schemas.openxmlformats.org/officeDocument/2006/relationships/tags" Target="../tags/tag187.xml"/><Relationship Id="rId190" Type="http://schemas.openxmlformats.org/officeDocument/2006/relationships/tags" Target="../tags/tag186.xml"/><Relationship Id="rId19" Type="http://schemas.openxmlformats.org/officeDocument/2006/relationships/tags" Target="../tags/tag19.xml"/><Relationship Id="rId189" Type="http://schemas.openxmlformats.org/officeDocument/2006/relationships/tags" Target="../tags/tag185.xml"/><Relationship Id="rId188" Type="http://schemas.openxmlformats.org/officeDocument/2006/relationships/tags" Target="../tags/tag184.xml"/><Relationship Id="rId187" Type="http://schemas.openxmlformats.org/officeDocument/2006/relationships/tags" Target="../tags/tag183.xml"/><Relationship Id="rId186" Type="http://schemas.openxmlformats.org/officeDocument/2006/relationships/tags" Target="../tags/tag182.xml"/><Relationship Id="rId185" Type="http://schemas.openxmlformats.org/officeDocument/2006/relationships/tags" Target="../tags/tag181.xml"/><Relationship Id="rId184" Type="http://schemas.openxmlformats.org/officeDocument/2006/relationships/tags" Target="../tags/tag180.xml"/><Relationship Id="rId183" Type="http://schemas.openxmlformats.org/officeDocument/2006/relationships/tags" Target="../tags/tag179.xml"/><Relationship Id="rId182" Type="http://schemas.openxmlformats.org/officeDocument/2006/relationships/tags" Target="../tags/tag178.xml"/><Relationship Id="rId181" Type="http://schemas.openxmlformats.org/officeDocument/2006/relationships/tags" Target="../tags/tag177.xml"/><Relationship Id="rId180" Type="http://schemas.openxmlformats.org/officeDocument/2006/relationships/tags" Target="../tags/tag176.xml"/><Relationship Id="rId18" Type="http://schemas.openxmlformats.org/officeDocument/2006/relationships/tags" Target="../tags/tag18.xml"/><Relationship Id="rId179" Type="http://schemas.openxmlformats.org/officeDocument/2006/relationships/tags" Target="../tags/tag175.xml"/><Relationship Id="rId178" Type="http://schemas.openxmlformats.org/officeDocument/2006/relationships/tags" Target="../tags/tag174.xml"/><Relationship Id="rId177" Type="http://schemas.openxmlformats.org/officeDocument/2006/relationships/tags" Target="../tags/tag173.xml"/><Relationship Id="rId176" Type="http://schemas.openxmlformats.org/officeDocument/2006/relationships/tags" Target="../tags/tag172.xml"/><Relationship Id="rId175" Type="http://schemas.openxmlformats.org/officeDocument/2006/relationships/tags" Target="../tags/tag171.xml"/><Relationship Id="rId174" Type="http://schemas.openxmlformats.org/officeDocument/2006/relationships/tags" Target="../tags/tag170.xml"/><Relationship Id="rId173" Type="http://schemas.openxmlformats.org/officeDocument/2006/relationships/tags" Target="../tags/tag169.xml"/><Relationship Id="rId172" Type="http://schemas.openxmlformats.org/officeDocument/2006/relationships/tags" Target="../tags/tag168.xml"/><Relationship Id="rId171" Type="http://schemas.openxmlformats.org/officeDocument/2006/relationships/tags" Target="../tags/tag167.xml"/><Relationship Id="rId170" Type="http://schemas.openxmlformats.org/officeDocument/2006/relationships/tags" Target="../tags/tag166.xml"/><Relationship Id="rId17" Type="http://schemas.openxmlformats.org/officeDocument/2006/relationships/tags" Target="../tags/tag17.xml"/><Relationship Id="rId169" Type="http://schemas.openxmlformats.org/officeDocument/2006/relationships/tags" Target="../tags/tag165.xml"/><Relationship Id="rId168" Type="http://schemas.openxmlformats.org/officeDocument/2006/relationships/tags" Target="../tags/tag164.xml"/><Relationship Id="rId167" Type="http://schemas.openxmlformats.org/officeDocument/2006/relationships/tags" Target="../tags/tag163.xml"/><Relationship Id="rId166" Type="http://schemas.openxmlformats.org/officeDocument/2006/relationships/tags" Target="../tags/tag162.xml"/><Relationship Id="rId165" Type="http://schemas.openxmlformats.org/officeDocument/2006/relationships/tags" Target="../tags/tag161.xml"/><Relationship Id="rId164" Type="http://schemas.openxmlformats.org/officeDocument/2006/relationships/tags" Target="../tags/tag160.xml"/><Relationship Id="rId163" Type="http://schemas.openxmlformats.org/officeDocument/2006/relationships/tags" Target="../tags/tag159.xml"/><Relationship Id="rId162" Type="http://schemas.openxmlformats.org/officeDocument/2006/relationships/tags" Target="../tags/tag158.xml"/><Relationship Id="rId161" Type="http://schemas.openxmlformats.org/officeDocument/2006/relationships/tags" Target="../tags/tag157.xml"/><Relationship Id="rId160" Type="http://schemas.openxmlformats.org/officeDocument/2006/relationships/tags" Target="../tags/tag156.xml"/><Relationship Id="rId16" Type="http://schemas.openxmlformats.org/officeDocument/2006/relationships/tags" Target="../tags/tag16.xml"/><Relationship Id="rId159" Type="http://schemas.openxmlformats.org/officeDocument/2006/relationships/tags" Target="../tags/tag155.xml"/><Relationship Id="rId158" Type="http://schemas.openxmlformats.org/officeDocument/2006/relationships/tags" Target="../tags/tag154.xml"/><Relationship Id="rId157" Type="http://schemas.openxmlformats.org/officeDocument/2006/relationships/tags" Target="../tags/tag153.xml"/><Relationship Id="rId156" Type="http://schemas.openxmlformats.org/officeDocument/2006/relationships/tags" Target="../tags/tag152.xml"/><Relationship Id="rId155" Type="http://schemas.openxmlformats.org/officeDocument/2006/relationships/tags" Target="../tags/tag151.xml"/><Relationship Id="rId154" Type="http://schemas.openxmlformats.org/officeDocument/2006/relationships/tags" Target="../tags/tag150.xml"/><Relationship Id="rId153" Type="http://schemas.openxmlformats.org/officeDocument/2006/relationships/tags" Target="../tags/tag149.xml"/><Relationship Id="rId152" Type="http://schemas.openxmlformats.org/officeDocument/2006/relationships/tags" Target="../tags/tag148.xml"/><Relationship Id="rId151" Type="http://schemas.openxmlformats.org/officeDocument/2006/relationships/image" Target="../media/image4.png"/><Relationship Id="rId150" Type="http://schemas.openxmlformats.org/officeDocument/2006/relationships/image" Target="../media/image3.png"/><Relationship Id="rId15" Type="http://schemas.openxmlformats.org/officeDocument/2006/relationships/tags" Target="../tags/tag15.xml"/><Relationship Id="rId149" Type="http://schemas.openxmlformats.org/officeDocument/2006/relationships/image" Target="../media/image2.png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4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3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2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1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356.xml"/><Relationship Id="rId98" Type="http://schemas.openxmlformats.org/officeDocument/2006/relationships/tags" Target="../tags/tag355.xml"/><Relationship Id="rId97" Type="http://schemas.openxmlformats.org/officeDocument/2006/relationships/tags" Target="../tags/tag354.xml"/><Relationship Id="rId96" Type="http://schemas.openxmlformats.org/officeDocument/2006/relationships/tags" Target="../tags/tag353.xml"/><Relationship Id="rId95" Type="http://schemas.openxmlformats.org/officeDocument/2006/relationships/tags" Target="../tags/tag352.xml"/><Relationship Id="rId94" Type="http://schemas.openxmlformats.org/officeDocument/2006/relationships/tags" Target="../tags/tag351.xml"/><Relationship Id="rId93" Type="http://schemas.openxmlformats.org/officeDocument/2006/relationships/tags" Target="../tags/tag350.xml"/><Relationship Id="rId92" Type="http://schemas.openxmlformats.org/officeDocument/2006/relationships/tags" Target="../tags/tag349.xml"/><Relationship Id="rId91" Type="http://schemas.openxmlformats.org/officeDocument/2006/relationships/tags" Target="../tags/tag348.xml"/><Relationship Id="rId90" Type="http://schemas.openxmlformats.org/officeDocument/2006/relationships/tags" Target="../tags/tag347.xml"/><Relationship Id="rId9" Type="http://schemas.openxmlformats.org/officeDocument/2006/relationships/tags" Target="../tags/tag266.xml"/><Relationship Id="rId89" Type="http://schemas.openxmlformats.org/officeDocument/2006/relationships/tags" Target="../tags/tag346.xml"/><Relationship Id="rId88" Type="http://schemas.openxmlformats.org/officeDocument/2006/relationships/tags" Target="../tags/tag345.xml"/><Relationship Id="rId87" Type="http://schemas.openxmlformats.org/officeDocument/2006/relationships/tags" Target="../tags/tag344.xml"/><Relationship Id="rId86" Type="http://schemas.openxmlformats.org/officeDocument/2006/relationships/tags" Target="../tags/tag343.xml"/><Relationship Id="rId85" Type="http://schemas.openxmlformats.org/officeDocument/2006/relationships/tags" Target="../tags/tag342.xml"/><Relationship Id="rId84" Type="http://schemas.openxmlformats.org/officeDocument/2006/relationships/tags" Target="../tags/tag341.xml"/><Relationship Id="rId83" Type="http://schemas.openxmlformats.org/officeDocument/2006/relationships/tags" Target="../tags/tag340.xml"/><Relationship Id="rId82" Type="http://schemas.openxmlformats.org/officeDocument/2006/relationships/tags" Target="../tags/tag339.xml"/><Relationship Id="rId81" Type="http://schemas.openxmlformats.org/officeDocument/2006/relationships/tags" Target="../tags/tag338.xml"/><Relationship Id="rId80" Type="http://schemas.openxmlformats.org/officeDocument/2006/relationships/tags" Target="../tags/tag337.xml"/><Relationship Id="rId8" Type="http://schemas.openxmlformats.org/officeDocument/2006/relationships/tags" Target="../tags/tag265.xml"/><Relationship Id="rId79" Type="http://schemas.openxmlformats.org/officeDocument/2006/relationships/tags" Target="../tags/tag336.xml"/><Relationship Id="rId78" Type="http://schemas.openxmlformats.org/officeDocument/2006/relationships/tags" Target="../tags/tag335.xml"/><Relationship Id="rId77" Type="http://schemas.openxmlformats.org/officeDocument/2006/relationships/tags" Target="../tags/tag334.xml"/><Relationship Id="rId76" Type="http://schemas.openxmlformats.org/officeDocument/2006/relationships/tags" Target="../tags/tag333.xml"/><Relationship Id="rId75" Type="http://schemas.openxmlformats.org/officeDocument/2006/relationships/tags" Target="../tags/tag332.xml"/><Relationship Id="rId74" Type="http://schemas.openxmlformats.org/officeDocument/2006/relationships/tags" Target="../tags/tag331.xml"/><Relationship Id="rId73" Type="http://schemas.openxmlformats.org/officeDocument/2006/relationships/tags" Target="../tags/tag330.xml"/><Relationship Id="rId72" Type="http://schemas.openxmlformats.org/officeDocument/2006/relationships/tags" Target="../tags/tag329.xml"/><Relationship Id="rId71" Type="http://schemas.openxmlformats.org/officeDocument/2006/relationships/tags" Target="../tags/tag328.xml"/><Relationship Id="rId70" Type="http://schemas.openxmlformats.org/officeDocument/2006/relationships/tags" Target="../tags/tag327.xml"/><Relationship Id="rId7" Type="http://schemas.openxmlformats.org/officeDocument/2006/relationships/tags" Target="../tags/tag264.xml"/><Relationship Id="rId69" Type="http://schemas.openxmlformats.org/officeDocument/2006/relationships/tags" Target="../tags/tag326.xml"/><Relationship Id="rId68" Type="http://schemas.openxmlformats.org/officeDocument/2006/relationships/tags" Target="../tags/tag325.xml"/><Relationship Id="rId67" Type="http://schemas.openxmlformats.org/officeDocument/2006/relationships/tags" Target="../tags/tag324.xml"/><Relationship Id="rId66" Type="http://schemas.openxmlformats.org/officeDocument/2006/relationships/tags" Target="../tags/tag323.xml"/><Relationship Id="rId65" Type="http://schemas.openxmlformats.org/officeDocument/2006/relationships/tags" Target="../tags/tag322.xml"/><Relationship Id="rId64" Type="http://schemas.openxmlformats.org/officeDocument/2006/relationships/tags" Target="../tags/tag321.xml"/><Relationship Id="rId63" Type="http://schemas.openxmlformats.org/officeDocument/2006/relationships/tags" Target="../tags/tag320.xml"/><Relationship Id="rId62" Type="http://schemas.openxmlformats.org/officeDocument/2006/relationships/tags" Target="../tags/tag319.xml"/><Relationship Id="rId61" Type="http://schemas.openxmlformats.org/officeDocument/2006/relationships/tags" Target="../tags/tag318.xml"/><Relationship Id="rId60" Type="http://schemas.openxmlformats.org/officeDocument/2006/relationships/tags" Target="../tags/tag317.xml"/><Relationship Id="rId6" Type="http://schemas.openxmlformats.org/officeDocument/2006/relationships/tags" Target="../tags/tag263.xml"/><Relationship Id="rId59" Type="http://schemas.openxmlformats.org/officeDocument/2006/relationships/tags" Target="../tags/tag316.xml"/><Relationship Id="rId58" Type="http://schemas.openxmlformats.org/officeDocument/2006/relationships/tags" Target="../tags/tag315.xml"/><Relationship Id="rId57" Type="http://schemas.openxmlformats.org/officeDocument/2006/relationships/tags" Target="../tags/tag314.xml"/><Relationship Id="rId56" Type="http://schemas.openxmlformats.org/officeDocument/2006/relationships/tags" Target="../tags/tag313.xml"/><Relationship Id="rId55" Type="http://schemas.openxmlformats.org/officeDocument/2006/relationships/tags" Target="../tags/tag312.xml"/><Relationship Id="rId54" Type="http://schemas.openxmlformats.org/officeDocument/2006/relationships/tags" Target="../tags/tag311.xml"/><Relationship Id="rId53" Type="http://schemas.openxmlformats.org/officeDocument/2006/relationships/tags" Target="../tags/tag310.xml"/><Relationship Id="rId52" Type="http://schemas.openxmlformats.org/officeDocument/2006/relationships/tags" Target="../tags/tag309.xml"/><Relationship Id="rId51" Type="http://schemas.openxmlformats.org/officeDocument/2006/relationships/tags" Target="../tags/tag308.xml"/><Relationship Id="rId50" Type="http://schemas.openxmlformats.org/officeDocument/2006/relationships/tags" Target="../tags/tag307.xml"/><Relationship Id="rId5" Type="http://schemas.openxmlformats.org/officeDocument/2006/relationships/tags" Target="../tags/tag262.xml"/><Relationship Id="rId49" Type="http://schemas.openxmlformats.org/officeDocument/2006/relationships/tags" Target="../tags/tag306.xml"/><Relationship Id="rId48" Type="http://schemas.openxmlformats.org/officeDocument/2006/relationships/tags" Target="../tags/tag305.xml"/><Relationship Id="rId47" Type="http://schemas.openxmlformats.org/officeDocument/2006/relationships/tags" Target="../tags/tag304.xml"/><Relationship Id="rId46" Type="http://schemas.openxmlformats.org/officeDocument/2006/relationships/tags" Target="../tags/tag303.xml"/><Relationship Id="rId45" Type="http://schemas.openxmlformats.org/officeDocument/2006/relationships/tags" Target="../tags/tag302.xml"/><Relationship Id="rId44" Type="http://schemas.openxmlformats.org/officeDocument/2006/relationships/tags" Target="../tags/tag301.xml"/><Relationship Id="rId43" Type="http://schemas.openxmlformats.org/officeDocument/2006/relationships/tags" Target="../tags/tag300.xml"/><Relationship Id="rId42" Type="http://schemas.openxmlformats.org/officeDocument/2006/relationships/tags" Target="../tags/tag299.xml"/><Relationship Id="rId41" Type="http://schemas.openxmlformats.org/officeDocument/2006/relationships/tags" Target="../tags/tag298.xml"/><Relationship Id="rId40" Type="http://schemas.openxmlformats.org/officeDocument/2006/relationships/tags" Target="../tags/tag297.xml"/><Relationship Id="rId4" Type="http://schemas.openxmlformats.org/officeDocument/2006/relationships/tags" Target="../tags/tag261.xml"/><Relationship Id="rId39" Type="http://schemas.openxmlformats.org/officeDocument/2006/relationships/tags" Target="../tags/tag296.xml"/><Relationship Id="rId38" Type="http://schemas.openxmlformats.org/officeDocument/2006/relationships/tags" Target="../tags/tag295.xml"/><Relationship Id="rId37" Type="http://schemas.openxmlformats.org/officeDocument/2006/relationships/tags" Target="../tags/tag294.xml"/><Relationship Id="rId36" Type="http://schemas.openxmlformats.org/officeDocument/2006/relationships/tags" Target="../tags/tag293.xml"/><Relationship Id="rId35" Type="http://schemas.openxmlformats.org/officeDocument/2006/relationships/tags" Target="../tags/tag292.xml"/><Relationship Id="rId34" Type="http://schemas.openxmlformats.org/officeDocument/2006/relationships/tags" Target="../tags/tag291.xml"/><Relationship Id="rId33" Type="http://schemas.openxmlformats.org/officeDocument/2006/relationships/tags" Target="../tags/tag290.xml"/><Relationship Id="rId32" Type="http://schemas.openxmlformats.org/officeDocument/2006/relationships/tags" Target="../tags/tag289.xml"/><Relationship Id="rId31" Type="http://schemas.openxmlformats.org/officeDocument/2006/relationships/tags" Target="../tags/tag288.xml"/><Relationship Id="rId30" Type="http://schemas.openxmlformats.org/officeDocument/2006/relationships/tags" Target="../tags/tag287.xml"/><Relationship Id="rId3" Type="http://schemas.openxmlformats.org/officeDocument/2006/relationships/tags" Target="../tags/tag260.xml"/><Relationship Id="rId29" Type="http://schemas.openxmlformats.org/officeDocument/2006/relationships/tags" Target="../tags/tag286.xml"/><Relationship Id="rId28" Type="http://schemas.openxmlformats.org/officeDocument/2006/relationships/tags" Target="../tags/tag285.xml"/><Relationship Id="rId27" Type="http://schemas.openxmlformats.org/officeDocument/2006/relationships/tags" Target="../tags/tag284.xml"/><Relationship Id="rId26" Type="http://schemas.openxmlformats.org/officeDocument/2006/relationships/tags" Target="../tags/tag283.xml"/><Relationship Id="rId25" Type="http://schemas.openxmlformats.org/officeDocument/2006/relationships/tags" Target="../tags/tag28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tags" Target="../tags/tag259.xml"/><Relationship Id="rId19" Type="http://schemas.openxmlformats.org/officeDocument/2006/relationships/tags" Target="../tags/tag276.xml"/><Relationship Id="rId18" Type="http://schemas.openxmlformats.org/officeDocument/2006/relationships/tags" Target="../tags/tag275.xml"/><Relationship Id="rId17" Type="http://schemas.openxmlformats.org/officeDocument/2006/relationships/tags" Target="../tags/tag274.xml"/><Relationship Id="rId16" Type="http://schemas.openxmlformats.org/officeDocument/2006/relationships/tags" Target="../tags/tag273.xml"/><Relationship Id="rId155" Type="http://schemas.openxmlformats.org/officeDocument/2006/relationships/notesSlide" Target="../notesSlides/notesSlide4.xml"/><Relationship Id="rId154" Type="http://schemas.openxmlformats.org/officeDocument/2006/relationships/slideLayout" Target="../slideLayouts/slideLayout1.xml"/><Relationship Id="rId153" Type="http://schemas.openxmlformats.org/officeDocument/2006/relationships/tags" Target="../tags/tag406.xml"/><Relationship Id="rId152" Type="http://schemas.openxmlformats.org/officeDocument/2006/relationships/tags" Target="../tags/tag405.xml"/><Relationship Id="rId151" Type="http://schemas.openxmlformats.org/officeDocument/2006/relationships/image" Target="../media/image12.png"/><Relationship Id="rId150" Type="http://schemas.openxmlformats.org/officeDocument/2006/relationships/image" Target="../media/image15.png"/><Relationship Id="rId15" Type="http://schemas.openxmlformats.org/officeDocument/2006/relationships/tags" Target="../tags/tag272.xml"/><Relationship Id="rId149" Type="http://schemas.openxmlformats.org/officeDocument/2006/relationships/image" Target="../media/image9.png"/><Relationship Id="rId148" Type="http://schemas.openxmlformats.org/officeDocument/2006/relationships/image" Target="../media/image14.png"/><Relationship Id="rId147" Type="http://schemas.openxmlformats.org/officeDocument/2006/relationships/tags" Target="../tags/tag404.xml"/><Relationship Id="rId146" Type="http://schemas.openxmlformats.org/officeDocument/2006/relationships/tags" Target="../tags/tag403.xml"/><Relationship Id="rId145" Type="http://schemas.openxmlformats.org/officeDocument/2006/relationships/tags" Target="../tags/tag402.xml"/><Relationship Id="rId144" Type="http://schemas.openxmlformats.org/officeDocument/2006/relationships/tags" Target="../tags/tag401.xml"/><Relationship Id="rId143" Type="http://schemas.openxmlformats.org/officeDocument/2006/relationships/tags" Target="../tags/tag400.xml"/><Relationship Id="rId142" Type="http://schemas.openxmlformats.org/officeDocument/2006/relationships/tags" Target="../tags/tag399.xml"/><Relationship Id="rId141" Type="http://schemas.openxmlformats.org/officeDocument/2006/relationships/tags" Target="../tags/tag398.xml"/><Relationship Id="rId140" Type="http://schemas.openxmlformats.org/officeDocument/2006/relationships/tags" Target="../tags/tag397.xml"/><Relationship Id="rId14" Type="http://schemas.openxmlformats.org/officeDocument/2006/relationships/tags" Target="../tags/tag271.xml"/><Relationship Id="rId139" Type="http://schemas.openxmlformats.org/officeDocument/2006/relationships/tags" Target="../tags/tag396.xml"/><Relationship Id="rId138" Type="http://schemas.openxmlformats.org/officeDocument/2006/relationships/tags" Target="../tags/tag395.xml"/><Relationship Id="rId137" Type="http://schemas.openxmlformats.org/officeDocument/2006/relationships/tags" Target="../tags/tag394.xml"/><Relationship Id="rId136" Type="http://schemas.openxmlformats.org/officeDocument/2006/relationships/tags" Target="../tags/tag393.xml"/><Relationship Id="rId135" Type="http://schemas.openxmlformats.org/officeDocument/2006/relationships/tags" Target="../tags/tag392.xml"/><Relationship Id="rId134" Type="http://schemas.openxmlformats.org/officeDocument/2006/relationships/tags" Target="../tags/tag391.xml"/><Relationship Id="rId133" Type="http://schemas.openxmlformats.org/officeDocument/2006/relationships/tags" Target="../tags/tag390.xml"/><Relationship Id="rId132" Type="http://schemas.openxmlformats.org/officeDocument/2006/relationships/tags" Target="../tags/tag389.xml"/><Relationship Id="rId131" Type="http://schemas.openxmlformats.org/officeDocument/2006/relationships/tags" Target="../tags/tag388.xml"/><Relationship Id="rId130" Type="http://schemas.openxmlformats.org/officeDocument/2006/relationships/tags" Target="../tags/tag387.xml"/><Relationship Id="rId13" Type="http://schemas.openxmlformats.org/officeDocument/2006/relationships/tags" Target="../tags/tag270.xml"/><Relationship Id="rId129" Type="http://schemas.openxmlformats.org/officeDocument/2006/relationships/tags" Target="../tags/tag386.xml"/><Relationship Id="rId128" Type="http://schemas.openxmlformats.org/officeDocument/2006/relationships/tags" Target="../tags/tag385.xml"/><Relationship Id="rId127" Type="http://schemas.openxmlformats.org/officeDocument/2006/relationships/tags" Target="../tags/tag384.xml"/><Relationship Id="rId126" Type="http://schemas.openxmlformats.org/officeDocument/2006/relationships/tags" Target="../tags/tag383.xml"/><Relationship Id="rId125" Type="http://schemas.openxmlformats.org/officeDocument/2006/relationships/tags" Target="../tags/tag382.xml"/><Relationship Id="rId124" Type="http://schemas.openxmlformats.org/officeDocument/2006/relationships/tags" Target="../tags/tag381.xml"/><Relationship Id="rId123" Type="http://schemas.openxmlformats.org/officeDocument/2006/relationships/tags" Target="../tags/tag380.xml"/><Relationship Id="rId122" Type="http://schemas.openxmlformats.org/officeDocument/2006/relationships/tags" Target="../tags/tag379.xml"/><Relationship Id="rId121" Type="http://schemas.openxmlformats.org/officeDocument/2006/relationships/tags" Target="../tags/tag378.xml"/><Relationship Id="rId120" Type="http://schemas.openxmlformats.org/officeDocument/2006/relationships/tags" Target="../tags/tag377.xml"/><Relationship Id="rId12" Type="http://schemas.openxmlformats.org/officeDocument/2006/relationships/tags" Target="../tags/tag269.xml"/><Relationship Id="rId119" Type="http://schemas.openxmlformats.org/officeDocument/2006/relationships/tags" Target="../tags/tag376.xml"/><Relationship Id="rId118" Type="http://schemas.openxmlformats.org/officeDocument/2006/relationships/tags" Target="../tags/tag375.xml"/><Relationship Id="rId117" Type="http://schemas.openxmlformats.org/officeDocument/2006/relationships/tags" Target="../tags/tag374.xml"/><Relationship Id="rId116" Type="http://schemas.openxmlformats.org/officeDocument/2006/relationships/tags" Target="../tags/tag373.xml"/><Relationship Id="rId115" Type="http://schemas.openxmlformats.org/officeDocument/2006/relationships/tags" Target="../tags/tag372.xml"/><Relationship Id="rId114" Type="http://schemas.openxmlformats.org/officeDocument/2006/relationships/tags" Target="../tags/tag371.xml"/><Relationship Id="rId113" Type="http://schemas.openxmlformats.org/officeDocument/2006/relationships/tags" Target="../tags/tag370.xml"/><Relationship Id="rId112" Type="http://schemas.openxmlformats.org/officeDocument/2006/relationships/tags" Target="../tags/tag369.xml"/><Relationship Id="rId111" Type="http://schemas.openxmlformats.org/officeDocument/2006/relationships/tags" Target="../tags/tag368.xml"/><Relationship Id="rId110" Type="http://schemas.openxmlformats.org/officeDocument/2006/relationships/tags" Target="../tags/tag367.xml"/><Relationship Id="rId11" Type="http://schemas.openxmlformats.org/officeDocument/2006/relationships/tags" Target="../tags/tag268.xml"/><Relationship Id="rId109" Type="http://schemas.openxmlformats.org/officeDocument/2006/relationships/tags" Target="../tags/tag366.xml"/><Relationship Id="rId108" Type="http://schemas.openxmlformats.org/officeDocument/2006/relationships/tags" Target="../tags/tag365.xml"/><Relationship Id="rId107" Type="http://schemas.openxmlformats.org/officeDocument/2006/relationships/tags" Target="../tags/tag364.xml"/><Relationship Id="rId106" Type="http://schemas.openxmlformats.org/officeDocument/2006/relationships/tags" Target="../tags/tag363.xml"/><Relationship Id="rId105" Type="http://schemas.openxmlformats.org/officeDocument/2006/relationships/tags" Target="../tags/tag362.xml"/><Relationship Id="rId104" Type="http://schemas.openxmlformats.org/officeDocument/2006/relationships/tags" Target="../tags/tag361.xml"/><Relationship Id="rId103" Type="http://schemas.openxmlformats.org/officeDocument/2006/relationships/tags" Target="../tags/tag360.xml"/><Relationship Id="rId102" Type="http://schemas.openxmlformats.org/officeDocument/2006/relationships/tags" Target="../tags/tag359.xml"/><Relationship Id="rId101" Type="http://schemas.openxmlformats.org/officeDocument/2006/relationships/tags" Target="../tags/tag358.xml"/><Relationship Id="rId100" Type="http://schemas.openxmlformats.org/officeDocument/2006/relationships/tags" Target="../tags/tag357.xml"/><Relationship Id="rId10" Type="http://schemas.openxmlformats.org/officeDocument/2006/relationships/tags" Target="../tags/tag267.xml"/><Relationship Id="rId1" Type="http://schemas.openxmlformats.org/officeDocument/2006/relationships/tags" Target="../tags/tag2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151829" y="6923405"/>
            <a:ext cx="1296431" cy="1323749"/>
            <a:chOff x="29851" y="32193"/>
            <a:chExt cx="2270" cy="2269"/>
          </a:xfrm>
        </p:grpSpPr>
        <p:sp>
          <p:nvSpPr>
            <p:cNvPr id="36" name="立方体 35"/>
            <p:cNvSpPr/>
            <p:nvPr>
              <p:custDataLst>
                <p:tags r:id="rId1"/>
              </p:custDataLst>
            </p:nvPr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/>
            <p:cNvSpPr/>
            <p:nvPr>
              <p:custDataLst>
                <p:tags r:id="rId2"/>
              </p:custDataLst>
            </p:nvPr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>
              <p:custDataLst>
                <p:tags r:id="rId3"/>
              </p:custDataLst>
            </p:nvPr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>
              <p:custDataLst>
                <p:tags r:id="rId4"/>
              </p:custDataLst>
            </p:nvPr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>
              <p:custDataLst>
                <p:tags r:id="rId5"/>
              </p:custDataLst>
            </p:nvPr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立方体 60"/>
            <p:cNvSpPr/>
            <p:nvPr>
              <p:custDataLst>
                <p:tags r:id="rId6"/>
              </p:custDataLst>
            </p:nvPr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7"/>
              </p:custDataLst>
            </p:nvPr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8"/>
              </p:custDataLst>
            </p:nvPr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8132445" y="10873740"/>
            <a:ext cx="1120775" cy="1136015"/>
            <a:chOff x="26363" y="15209"/>
            <a:chExt cx="2831" cy="2869"/>
          </a:xfrm>
        </p:grpSpPr>
        <p:grpSp>
          <p:nvGrpSpPr>
            <p:cNvPr id="75" name="组合 74"/>
            <p:cNvGrpSpPr/>
            <p:nvPr/>
          </p:nvGrpSpPr>
          <p:grpSpPr>
            <a:xfrm>
              <a:off x="27152" y="15209"/>
              <a:ext cx="2042" cy="2085"/>
              <a:chOff x="29841" y="17742"/>
              <a:chExt cx="2042" cy="2085"/>
            </a:xfrm>
          </p:grpSpPr>
          <p:sp>
            <p:nvSpPr>
              <p:cNvPr id="10" name="立方体 9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167" y="1774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103" y="17804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0038" y="1787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9974" y="17936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9905" y="1800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>
                <p:custDataLst>
                  <p:tags r:id="rId16"/>
                </p:custDataLst>
              </p:nvPr>
            </p:nvSpPr>
            <p:spPr>
              <a:xfrm>
                <a:off x="29841" y="18065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29849" y="18677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29849" y="1924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19"/>
                </p:custDataLst>
              </p:nvPr>
            </p:nvCxnSpPr>
            <p:spPr>
              <a:xfrm rot="16200000" flipV="1">
                <a:off x="29569" y="18972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30965" y="18125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63" y="15994"/>
              <a:ext cx="2042" cy="2085"/>
              <a:chOff x="29851" y="32193"/>
              <a:chExt cx="2270" cy="2269"/>
            </a:xfrm>
          </p:grpSpPr>
          <p:sp>
            <p:nvSpPr>
              <p:cNvPr id="89" name="立方体 88"/>
              <p:cNvSpPr/>
              <p:nvPr>
                <p:custDataLst>
                  <p:tags r:id="rId21"/>
                </p:custDataLst>
              </p:nvPr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/>
              <p:cNvSpPr/>
              <p:nvPr>
                <p:custDataLst>
                  <p:tags r:id="rId22"/>
                </p:custDataLst>
              </p:nvPr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/>
              <p:cNvSpPr/>
              <p:nvPr>
                <p:custDataLst>
                  <p:tags r:id="rId23"/>
                </p:custDataLst>
              </p:nvPr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/>
              <p:cNvSpPr/>
              <p:nvPr>
                <p:custDataLst>
                  <p:tags r:id="rId26"/>
                </p:custDataLst>
              </p:nvPr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9"/>
                </p:custDataLst>
              </p:nvPr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1964015" y="6589395"/>
            <a:ext cx="1296670" cy="1323975"/>
            <a:chOff x="29841" y="17742"/>
            <a:chExt cx="2042" cy="2085"/>
          </a:xfrm>
        </p:grpSpPr>
        <p:sp>
          <p:nvSpPr>
            <p:cNvPr id="101" name="立方体 100"/>
            <p:cNvSpPr/>
            <p:nvPr>
              <p:custDataLst>
                <p:tags r:id="rId31"/>
              </p:custDataLst>
            </p:nvPr>
          </p:nvSpPr>
          <p:spPr>
            <a:xfrm>
              <a:off x="30167" y="1774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立方体 101"/>
            <p:cNvSpPr/>
            <p:nvPr>
              <p:custDataLst>
                <p:tags r:id="rId32"/>
              </p:custDataLst>
            </p:nvPr>
          </p:nvSpPr>
          <p:spPr>
            <a:xfrm>
              <a:off x="30103" y="17804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立方体 102"/>
            <p:cNvSpPr/>
            <p:nvPr>
              <p:custDataLst>
                <p:tags r:id="rId33"/>
              </p:custDataLst>
            </p:nvPr>
          </p:nvSpPr>
          <p:spPr>
            <a:xfrm>
              <a:off x="30038" y="1787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立方体 103"/>
            <p:cNvSpPr/>
            <p:nvPr>
              <p:custDataLst>
                <p:tags r:id="rId34"/>
              </p:custDataLst>
            </p:nvPr>
          </p:nvSpPr>
          <p:spPr>
            <a:xfrm>
              <a:off x="29974" y="17936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立方体 104"/>
            <p:cNvSpPr/>
            <p:nvPr>
              <p:custDataLst>
                <p:tags r:id="rId35"/>
              </p:custDataLst>
            </p:nvPr>
          </p:nvSpPr>
          <p:spPr>
            <a:xfrm>
              <a:off x="29905" y="1800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立方体 105"/>
            <p:cNvSpPr/>
            <p:nvPr>
              <p:custDataLst>
                <p:tags r:id="rId36"/>
              </p:custDataLst>
            </p:nvPr>
          </p:nvSpPr>
          <p:spPr>
            <a:xfrm>
              <a:off x="29841" y="18065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>
              <p:custDataLst>
                <p:tags r:id="rId37"/>
              </p:custDataLst>
            </p:nvPr>
          </p:nvCxnSpPr>
          <p:spPr>
            <a:xfrm flipV="1">
              <a:off x="29849" y="18677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38"/>
              </p:custDataLst>
            </p:nvPr>
          </p:nvCxnSpPr>
          <p:spPr>
            <a:xfrm flipV="1">
              <a:off x="29849" y="1924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39"/>
              </p:custDataLst>
            </p:nvPr>
          </p:nvCxnSpPr>
          <p:spPr>
            <a:xfrm rot="16200000" flipV="1">
              <a:off x="29569" y="18972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30965" y="18125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660255" y="24166830"/>
            <a:ext cx="18211165" cy="9034145"/>
            <a:chOff x="15624" y="22984"/>
            <a:chExt cx="28679" cy="14227"/>
          </a:xfrm>
        </p:grpSpPr>
        <p:sp>
          <p:nvSpPr>
            <p:cNvPr id="24" name="矩形 23"/>
            <p:cNvSpPr/>
            <p:nvPr/>
          </p:nvSpPr>
          <p:spPr>
            <a:xfrm>
              <a:off x="22787" y="26347"/>
              <a:ext cx="13970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denoised (1)"/>
            <p:cNvPicPr>
              <a:picLocks noChangeAspect="1"/>
            </p:cNvPicPr>
            <p:nvPr/>
          </p:nvPicPr>
          <p:blipFill>
            <a:blip r:embed="rId41"/>
            <a:srcRect l="12493" t="12350" r="25611" b="12164"/>
            <a:stretch>
              <a:fillRect/>
            </a:stretch>
          </p:blipFill>
          <p:spPr>
            <a:xfrm>
              <a:off x="37173" y="30969"/>
              <a:ext cx="6693" cy="4898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>
              <p:custDataLst>
                <p:tags r:id="rId42"/>
              </p:custDataLst>
            </p:nvPr>
          </p:nvSpPr>
          <p:spPr>
            <a:xfrm>
              <a:off x="25863" y="2729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7" name="圆角矩形 26"/>
            <p:cNvSpPr/>
            <p:nvPr>
              <p:custDataLst>
                <p:tags r:id="rId43"/>
              </p:custDataLst>
            </p:nvPr>
          </p:nvSpPr>
          <p:spPr>
            <a:xfrm>
              <a:off x="25845" y="28643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44"/>
              </p:custDataLst>
            </p:nvPr>
          </p:nvSpPr>
          <p:spPr>
            <a:xfrm>
              <a:off x="23423" y="27286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圆角矩形 28"/>
            <p:cNvSpPr/>
            <p:nvPr>
              <p:custDataLst>
                <p:tags r:id="rId45"/>
              </p:custDataLst>
            </p:nvPr>
          </p:nvSpPr>
          <p:spPr>
            <a:xfrm>
              <a:off x="25851" y="295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46"/>
              </p:custDataLst>
            </p:nvPr>
          </p:nvSpPr>
          <p:spPr>
            <a:xfrm>
              <a:off x="25851" y="3160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47"/>
              </p:custDataLst>
            </p:nvPr>
          </p:nvSpPr>
          <p:spPr>
            <a:xfrm>
              <a:off x="25834" y="33671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3" name="圆角矩形 72"/>
            <p:cNvSpPr/>
            <p:nvPr>
              <p:custDataLst>
                <p:tags r:id="rId48"/>
              </p:custDataLst>
            </p:nvPr>
          </p:nvSpPr>
          <p:spPr>
            <a:xfrm>
              <a:off x="28703" y="34998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" name="圆角矩形 73"/>
            <p:cNvSpPr/>
            <p:nvPr>
              <p:custDataLst>
                <p:tags r:id="rId49"/>
              </p:custDataLst>
            </p:nvPr>
          </p:nvSpPr>
          <p:spPr>
            <a:xfrm>
              <a:off x="31567" y="34998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圆角矩形 81"/>
            <p:cNvSpPr/>
            <p:nvPr>
              <p:custDataLst>
                <p:tags r:id="rId50"/>
              </p:custDataLst>
            </p:nvPr>
          </p:nvSpPr>
          <p:spPr>
            <a:xfrm>
              <a:off x="31567" y="34212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圆角矩形 82"/>
            <p:cNvSpPr/>
            <p:nvPr>
              <p:custDataLst>
                <p:tags r:id="rId51"/>
              </p:custDataLst>
            </p:nvPr>
          </p:nvSpPr>
          <p:spPr>
            <a:xfrm>
              <a:off x="31567" y="3323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" name="圆角矩形 113"/>
            <p:cNvSpPr/>
            <p:nvPr>
              <p:custDataLst>
                <p:tags r:id="rId52"/>
              </p:custDataLst>
            </p:nvPr>
          </p:nvSpPr>
          <p:spPr>
            <a:xfrm>
              <a:off x="31567" y="3216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圆角矩形 115"/>
            <p:cNvSpPr/>
            <p:nvPr>
              <p:custDataLst>
                <p:tags r:id="rId53"/>
              </p:custDataLst>
            </p:nvPr>
          </p:nvSpPr>
          <p:spPr>
            <a:xfrm>
              <a:off x="31567" y="30075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7" name="圆角矩形 116"/>
            <p:cNvSpPr/>
            <p:nvPr>
              <p:custDataLst>
                <p:tags r:id="rId54"/>
              </p:custDataLst>
            </p:nvPr>
          </p:nvSpPr>
          <p:spPr>
            <a:xfrm>
              <a:off x="31567" y="27994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3108" y="28385"/>
              <a:ext cx="3175" cy="3230"/>
              <a:chOff x="21649" y="25927"/>
              <a:chExt cx="3175" cy="3230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7" name="直接箭头连接符 126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组合 137"/>
            <p:cNvGrpSpPr/>
            <p:nvPr/>
          </p:nvGrpSpPr>
          <p:grpSpPr>
            <a:xfrm>
              <a:off x="23102" y="32138"/>
              <a:ext cx="3224" cy="3354"/>
              <a:chOff x="21648" y="29895"/>
              <a:chExt cx="3224" cy="3354"/>
            </a:xfrm>
          </p:grpSpPr>
          <p:sp>
            <p:nvSpPr>
              <p:cNvPr id="139" name="圆角矩形 138"/>
              <p:cNvSpPr/>
              <p:nvPr>
                <p:custDataLst>
                  <p:tags r:id="rId55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" name="圆角矩形 139"/>
              <p:cNvSpPr/>
              <p:nvPr>
                <p:custDataLst>
                  <p:tags r:id="rId56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43" name="直接箭头连接符 142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91" name="圆角矩形 190"/>
            <p:cNvSpPr/>
            <p:nvPr>
              <p:custDataLst>
                <p:tags r:id="rId57"/>
              </p:custDataLst>
            </p:nvPr>
          </p:nvSpPr>
          <p:spPr>
            <a:xfrm>
              <a:off x="25851" y="3073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7" name="圆角矩形 196"/>
            <p:cNvSpPr/>
            <p:nvPr>
              <p:custDataLst>
                <p:tags r:id="rId58"/>
              </p:custDataLst>
            </p:nvPr>
          </p:nvSpPr>
          <p:spPr>
            <a:xfrm>
              <a:off x="25836" y="3279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9" name="圆角矩形 198"/>
            <p:cNvSpPr/>
            <p:nvPr>
              <p:custDataLst>
                <p:tags r:id="rId59"/>
              </p:custDataLst>
            </p:nvPr>
          </p:nvSpPr>
          <p:spPr>
            <a:xfrm>
              <a:off x="25829" y="3499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33714" y="28375"/>
              <a:ext cx="3073" cy="3231"/>
              <a:chOff x="35496" y="25854"/>
              <a:chExt cx="3073" cy="3231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14" name="直接箭头连接符 213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组合 215"/>
            <p:cNvGrpSpPr/>
            <p:nvPr/>
          </p:nvGrpSpPr>
          <p:grpSpPr>
            <a:xfrm>
              <a:off x="33716" y="32104"/>
              <a:ext cx="3234" cy="3356"/>
              <a:chOff x="35331" y="30706"/>
              <a:chExt cx="3234" cy="3356"/>
            </a:xfrm>
          </p:grpSpPr>
          <p:sp>
            <p:nvSpPr>
              <p:cNvPr id="217" name="圆角矩形 216"/>
              <p:cNvSpPr/>
              <p:nvPr>
                <p:custDataLst>
                  <p:tags r:id="rId60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8" name="圆角矩形 217"/>
              <p:cNvSpPr/>
              <p:nvPr>
                <p:custDataLst>
                  <p:tags r:id="rId61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22" name="直接箭头连接符 221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25" name="圆角矩形 224"/>
            <p:cNvSpPr/>
            <p:nvPr>
              <p:custDataLst>
                <p:tags r:id="rId62"/>
              </p:custDataLst>
            </p:nvPr>
          </p:nvSpPr>
          <p:spPr>
            <a:xfrm>
              <a:off x="31567" y="31171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6" name="圆角矩形 225"/>
            <p:cNvSpPr/>
            <p:nvPr>
              <p:custDataLst>
                <p:tags r:id="rId63"/>
              </p:custDataLst>
            </p:nvPr>
          </p:nvSpPr>
          <p:spPr>
            <a:xfrm>
              <a:off x="31567" y="2900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7" name="圆角矩形 226"/>
            <p:cNvSpPr/>
            <p:nvPr>
              <p:custDataLst>
                <p:tags r:id="rId64"/>
              </p:custDataLst>
            </p:nvPr>
          </p:nvSpPr>
          <p:spPr>
            <a:xfrm>
              <a:off x="34029" y="2728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27854" y="34033"/>
              <a:ext cx="734" cy="744"/>
              <a:chOff x="26363" y="15209"/>
              <a:chExt cx="2831" cy="2869"/>
            </a:xfrm>
          </p:grpSpPr>
          <p:grpSp>
            <p:nvGrpSpPr>
              <p:cNvPr id="230" name="组合 22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231" name="立方体 230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立方体 231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立方体 232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立方体 233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立方体 234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立方体 23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8" name="直接连接符 237"/>
                <p:cNvCxnSpPr/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>
                  <p:custDataLst>
                    <p:tags r:id="rId7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>
                  <p:custDataLst>
                    <p:tags r:id="rId7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>
                  <p:custDataLst>
                    <p:tags r:id="rId7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组合 2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297" name="立方体 29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立方体 298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立方体 299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立方体 301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立方体 337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立方体 37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3" name="直接连接符 372"/>
                <p:cNvCxnSpPr/>
                <p:nvPr>
                  <p:custDataLst>
                    <p:tags r:id="rId8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391"/>
                <p:cNvCxnSpPr/>
                <p:nvPr>
                  <p:custDataLst>
                    <p:tags r:id="rId8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接连接符 393"/>
                <p:cNvCxnSpPr/>
                <p:nvPr>
                  <p:custDataLst>
                    <p:tags r:id="rId8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5" name="直接箭头连接符 394"/>
            <p:cNvCxnSpPr/>
            <p:nvPr/>
          </p:nvCxnSpPr>
          <p:spPr>
            <a:xfrm>
              <a:off x="26844" y="3330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0" name="直接箭头连接符 409"/>
            <p:cNvCxnSpPr/>
            <p:nvPr/>
          </p:nvCxnSpPr>
          <p:spPr>
            <a:xfrm flipV="1">
              <a:off x="26859" y="34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endCxn id="82" idx="1"/>
            </p:cNvCxnSpPr>
            <p:nvPr/>
          </p:nvCxnSpPr>
          <p:spPr>
            <a:xfrm flipV="1">
              <a:off x="28700" y="34467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endCxn id="73" idx="1"/>
            </p:cNvCxnSpPr>
            <p:nvPr/>
          </p:nvCxnSpPr>
          <p:spPr>
            <a:xfrm>
              <a:off x="27849" y="35253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>
              <a:off x="30719" y="35253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>
            <a:xfrm>
              <a:off x="28677" y="3241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4" name="直接箭头连接符 433"/>
            <p:cNvCxnSpPr>
              <a:endCxn id="199" idx="0"/>
            </p:cNvCxnSpPr>
            <p:nvPr/>
          </p:nvCxnSpPr>
          <p:spPr>
            <a:xfrm flipH="1">
              <a:off x="26839" y="34181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35" name="组合 434"/>
            <p:cNvGrpSpPr/>
            <p:nvPr/>
          </p:nvGrpSpPr>
          <p:grpSpPr>
            <a:xfrm>
              <a:off x="27854" y="31968"/>
              <a:ext cx="734" cy="744"/>
              <a:chOff x="26363" y="15209"/>
              <a:chExt cx="2831" cy="2869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37" name="立方体 436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立方体 440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2" name="立方体 441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3" name="立方体 442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9" name="立方体 448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5" name="立方体 464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6" name="直接连接符 465"/>
                <p:cNvCxnSpPr/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9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连接符 467"/>
                <p:cNvCxnSpPr/>
                <p:nvPr>
                  <p:custDataLst>
                    <p:tags r:id="rId9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/>
                <p:cNvCxnSpPr/>
                <p:nvPr>
                  <p:custDataLst>
                    <p:tags r:id="rId9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组合 46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71" name="立方体 470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2" name="立方体 471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立方体 472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4" name="立方体 473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立方体 47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立方体 475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7" name="直接连接符 476"/>
                <p:cNvCxnSpPr/>
                <p:nvPr>
                  <p:custDataLst>
                    <p:tags r:id="rId10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直接连接符 477"/>
                <p:cNvCxnSpPr/>
                <p:nvPr>
                  <p:custDataLst>
                    <p:tags r:id="rId10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直接连接符 478"/>
                <p:cNvCxnSpPr/>
                <p:nvPr>
                  <p:custDataLst>
                    <p:tags r:id="rId10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接连接符 479"/>
                <p:cNvCxnSpPr/>
                <p:nvPr>
                  <p:custDataLst>
                    <p:tags r:id="rId10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1" name="直接箭头连接符 480"/>
            <p:cNvCxnSpPr/>
            <p:nvPr/>
          </p:nvCxnSpPr>
          <p:spPr>
            <a:xfrm flipV="1">
              <a:off x="26859" y="32415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2" name="直接箭头连接符 481"/>
            <p:cNvCxnSpPr/>
            <p:nvPr/>
          </p:nvCxnSpPr>
          <p:spPr>
            <a:xfrm flipH="1">
              <a:off x="26839" y="32116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>
              <a:off x="26844" y="3124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84" name="组合 483"/>
            <p:cNvGrpSpPr/>
            <p:nvPr/>
          </p:nvGrpSpPr>
          <p:grpSpPr>
            <a:xfrm>
              <a:off x="27848" y="29876"/>
              <a:ext cx="734" cy="744"/>
              <a:chOff x="26363" y="15209"/>
              <a:chExt cx="2831" cy="2869"/>
            </a:xfrm>
          </p:grpSpPr>
          <p:grpSp>
            <p:nvGrpSpPr>
              <p:cNvPr id="485" name="组合 484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86" name="立方体 485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7" name="立方体 486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立方体 487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立方体 488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立方体 489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立方体 49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2" name="直接连接符 491"/>
                <p:cNvCxnSpPr/>
                <p:nvPr>
                  <p:custDataLst>
                    <p:tags r:id="rId11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直接连接符 492"/>
                <p:cNvCxnSpPr/>
                <p:nvPr>
                  <p:custDataLst>
                    <p:tags r:id="rId11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/>
                <p:cNvCxnSpPr/>
                <p:nvPr>
                  <p:custDataLst>
                    <p:tags r:id="rId11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接连接符 494"/>
                <p:cNvCxnSpPr/>
                <p:nvPr>
                  <p:custDataLst>
                    <p:tags r:id="rId11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组合 4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97" name="立方体 496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立方体 497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立方体 498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立方体 499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立方体 500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立方体 501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3" name="直接连接符 502"/>
                <p:cNvCxnSpPr/>
                <p:nvPr>
                  <p:custDataLst>
                    <p:tags r:id="rId12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连接符 503"/>
                <p:cNvCxnSpPr/>
                <p:nvPr>
                  <p:custDataLst>
                    <p:tags r:id="rId12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/>
                <p:cNvCxnSpPr/>
                <p:nvPr>
                  <p:custDataLst>
                    <p:tags r:id="rId12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连接符 505"/>
                <p:cNvCxnSpPr/>
                <p:nvPr>
                  <p:custDataLst>
                    <p:tags r:id="rId12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7" name="直接箭头连接符 506"/>
            <p:cNvCxnSpPr/>
            <p:nvPr/>
          </p:nvCxnSpPr>
          <p:spPr>
            <a:xfrm flipV="1">
              <a:off x="26853" y="303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8" name="直接箭头连接符 507"/>
            <p:cNvCxnSpPr/>
            <p:nvPr/>
          </p:nvCxnSpPr>
          <p:spPr>
            <a:xfrm flipH="1">
              <a:off x="26833" y="30024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/>
            <p:nvPr/>
          </p:nvCxnSpPr>
          <p:spPr>
            <a:xfrm>
              <a:off x="26833" y="29153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10" name="组合 509"/>
            <p:cNvGrpSpPr/>
            <p:nvPr/>
          </p:nvGrpSpPr>
          <p:grpSpPr>
            <a:xfrm>
              <a:off x="27834" y="27790"/>
              <a:ext cx="734" cy="744"/>
              <a:chOff x="26363" y="15209"/>
              <a:chExt cx="2831" cy="2869"/>
            </a:xfrm>
          </p:grpSpPr>
          <p:grpSp>
            <p:nvGrpSpPr>
              <p:cNvPr id="511" name="组合 510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12" name="立方体 511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立方体 512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立方体 513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立方体 51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立方体 515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立方体 516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>
                  <p:custDataLst>
                    <p:tags r:id="rId13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直接连接符 541"/>
                <p:cNvCxnSpPr/>
                <p:nvPr>
                  <p:custDataLst>
                    <p:tags r:id="rId13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接连接符 542"/>
                <p:cNvCxnSpPr/>
                <p:nvPr>
                  <p:custDataLst>
                    <p:tags r:id="rId13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接连接符 543"/>
                <p:cNvCxnSpPr/>
                <p:nvPr>
                  <p:custDataLst>
                    <p:tags r:id="rId13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" name="组合 544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46" name="立方体 54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立方体 547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立方体 549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立方体 550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立方体 553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6" name="立方体 555"/>
                <p:cNvSpPr/>
                <p:nvPr>
                  <p:custDataLst>
                    <p:tags r:id="rId14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7" name="直接连接符 556"/>
                <p:cNvCxnSpPr/>
                <p:nvPr>
                  <p:custDataLst>
                    <p:tags r:id="rId14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接连接符 557"/>
                <p:cNvCxnSpPr/>
                <p:nvPr>
                  <p:custDataLst>
                    <p:tags r:id="rId14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/>
                <p:cNvCxnSpPr/>
                <p:nvPr>
                  <p:custDataLst>
                    <p:tags r:id="rId14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/>
                <p:cNvCxnSpPr/>
                <p:nvPr>
                  <p:custDataLst>
                    <p:tags r:id="rId14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1" name="直接箭头连接符 560"/>
            <p:cNvCxnSpPr/>
            <p:nvPr/>
          </p:nvCxnSpPr>
          <p:spPr>
            <a:xfrm flipV="1">
              <a:off x="26839" y="28237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2" name="直接箭头连接符 561"/>
            <p:cNvCxnSpPr>
              <a:stCxn id="26" idx="2"/>
            </p:cNvCxnSpPr>
            <p:nvPr/>
          </p:nvCxnSpPr>
          <p:spPr>
            <a:xfrm flipH="1">
              <a:off x="26819" y="27806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3" name="直接箭头连接符 562"/>
            <p:cNvCxnSpPr/>
            <p:nvPr/>
          </p:nvCxnSpPr>
          <p:spPr>
            <a:xfrm>
              <a:off x="28677" y="30321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4" name="直接箭头连接符 563"/>
            <p:cNvCxnSpPr/>
            <p:nvPr/>
          </p:nvCxnSpPr>
          <p:spPr>
            <a:xfrm>
              <a:off x="28700" y="28230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5" name="直接箭头连接符 564"/>
            <p:cNvCxnSpPr/>
            <p:nvPr/>
          </p:nvCxnSpPr>
          <p:spPr>
            <a:xfrm flipV="1">
              <a:off x="32577" y="34722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6" name="直接箭头连接符 565"/>
            <p:cNvCxnSpPr>
              <a:stCxn id="82" idx="0"/>
              <a:endCxn id="83" idx="2"/>
            </p:cNvCxnSpPr>
            <p:nvPr/>
          </p:nvCxnSpPr>
          <p:spPr>
            <a:xfrm flipV="1">
              <a:off x="32577" y="33740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7" name="直接箭头连接符 566"/>
            <p:cNvCxnSpPr>
              <a:stCxn id="83" idx="0"/>
              <a:endCxn id="114" idx="2"/>
            </p:cNvCxnSpPr>
            <p:nvPr/>
          </p:nvCxnSpPr>
          <p:spPr>
            <a:xfrm flipV="1">
              <a:off x="32577" y="32677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8" name="直接箭头连接符 567"/>
            <p:cNvCxnSpPr>
              <a:stCxn id="114" idx="0"/>
              <a:endCxn id="225" idx="2"/>
            </p:cNvCxnSpPr>
            <p:nvPr/>
          </p:nvCxnSpPr>
          <p:spPr>
            <a:xfrm flipV="1">
              <a:off x="32577" y="31681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9" name="直接箭头连接符 568"/>
            <p:cNvCxnSpPr>
              <a:stCxn id="225" idx="0"/>
              <a:endCxn id="116" idx="2"/>
            </p:cNvCxnSpPr>
            <p:nvPr/>
          </p:nvCxnSpPr>
          <p:spPr>
            <a:xfrm flipV="1">
              <a:off x="32577" y="30585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0" name="直接箭头连接符 569"/>
            <p:cNvCxnSpPr/>
            <p:nvPr/>
          </p:nvCxnSpPr>
          <p:spPr>
            <a:xfrm flipV="1">
              <a:off x="32577" y="29514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1" name="直接箭头连接符 570"/>
            <p:cNvCxnSpPr/>
            <p:nvPr/>
          </p:nvCxnSpPr>
          <p:spPr>
            <a:xfrm flipV="1">
              <a:off x="32577" y="28504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2" name="直接箭头连接符 571"/>
            <p:cNvCxnSpPr/>
            <p:nvPr/>
          </p:nvCxnSpPr>
          <p:spPr>
            <a:xfrm>
              <a:off x="28673" y="28213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3" name="直接箭头连接符 572"/>
            <p:cNvCxnSpPr/>
            <p:nvPr/>
          </p:nvCxnSpPr>
          <p:spPr>
            <a:xfrm>
              <a:off x="28673" y="30313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4" name="直接箭头连接符 573"/>
            <p:cNvCxnSpPr/>
            <p:nvPr/>
          </p:nvCxnSpPr>
          <p:spPr>
            <a:xfrm>
              <a:off x="28673" y="32413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5" name="直接箭头连接符 574"/>
            <p:cNvCxnSpPr/>
            <p:nvPr/>
          </p:nvCxnSpPr>
          <p:spPr>
            <a:xfrm>
              <a:off x="28688" y="30313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6" name="直接箭头连接符 575"/>
            <p:cNvCxnSpPr/>
            <p:nvPr/>
          </p:nvCxnSpPr>
          <p:spPr>
            <a:xfrm flipV="1">
              <a:off x="28693" y="282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7" name="直接箭头连接符 576"/>
            <p:cNvCxnSpPr/>
            <p:nvPr/>
          </p:nvCxnSpPr>
          <p:spPr>
            <a:xfrm flipV="1">
              <a:off x="28677" y="303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8" name="直接箭头连接符 577"/>
            <p:cNvCxnSpPr/>
            <p:nvPr/>
          </p:nvCxnSpPr>
          <p:spPr>
            <a:xfrm flipV="1">
              <a:off x="28700" y="3240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9" name="直接箭头连接符 578"/>
            <p:cNvCxnSpPr/>
            <p:nvPr/>
          </p:nvCxnSpPr>
          <p:spPr>
            <a:xfrm flipV="1">
              <a:off x="28689" y="28215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1" name="圆角矩形 580"/>
            <p:cNvSpPr/>
            <p:nvPr/>
          </p:nvSpPr>
          <p:spPr>
            <a:xfrm>
              <a:off x="15625" y="22984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2" name="圆角矩形 581"/>
            <p:cNvSpPr/>
            <p:nvPr/>
          </p:nvSpPr>
          <p:spPr>
            <a:xfrm>
              <a:off x="2340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83" name="组合 582"/>
            <p:cNvGrpSpPr/>
            <p:nvPr/>
          </p:nvGrpSpPr>
          <p:grpSpPr>
            <a:xfrm>
              <a:off x="22786" y="35808"/>
              <a:ext cx="14559" cy="1403"/>
              <a:chOff x="22614" y="35273"/>
              <a:chExt cx="14559" cy="1403"/>
            </a:xfrm>
          </p:grpSpPr>
          <p:sp>
            <p:nvSpPr>
              <p:cNvPr id="584" name="矩形 583"/>
              <p:cNvSpPr/>
              <p:nvPr>
                <p:custDataLst>
                  <p:tags r:id="rId145"/>
                </p:custDataLst>
              </p:nvPr>
            </p:nvSpPr>
            <p:spPr>
              <a:xfrm>
                <a:off x="22614" y="35273"/>
                <a:ext cx="13967" cy="14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34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5" name="组合 584"/>
              <p:cNvGrpSpPr/>
              <p:nvPr/>
            </p:nvGrpSpPr>
            <p:grpSpPr>
              <a:xfrm>
                <a:off x="23186" y="35336"/>
                <a:ext cx="2760" cy="530"/>
                <a:chOff x="22700" y="35336"/>
                <a:chExt cx="2760" cy="530"/>
              </a:xfrm>
            </p:grpSpPr>
            <p:cxnSp>
              <p:nvCxnSpPr>
                <p:cNvPr id="586" name="直接箭头连接符 585"/>
                <p:cNvCxnSpPr/>
                <p:nvPr/>
              </p:nvCxnSpPr>
              <p:spPr>
                <a:xfrm flipV="1">
                  <a:off x="22700" y="35598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87" name="文本框 586"/>
                <p:cNvSpPr txBox="1"/>
                <p:nvPr/>
              </p:nvSpPr>
              <p:spPr>
                <a:xfrm>
                  <a:off x="23494" y="35336"/>
                  <a:ext cx="196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Upsampling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88" name="组合 587"/>
              <p:cNvGrpSpPr/>
              <p:nvPr/>
            </p:nvGrpSpPr>
            <p:grpSpPr>
              <a:xfrm>
                <a:off x="26758" y="35336"/>
                <a:ext cx="3038" cy="530"/>
                <a:chOff x="22692" y="35958"/>
                <a:chExt cx="3038" cy="530"/>
              </a:xfrm>
            </p:grpSpPr>
            <p:cxnSp>
              <p:nvCxnSpPr>
                <p:cNvPr id="589" name="直接箭头连接符 588"/>
                <p:cNvCxnSpPr/>
                <p:nvPr/>
              </p:nvCxnSpPr>
              <p:spPr>
                <a:xfrm flipV="1">
                  <a:off x="22692" y="36220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8DC264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90" name="文本框 589"/>
                <p:cNvSpPr txBox="1"/>
                <p:nvPr/>
              </p:nvSpPr>
              <p:spPr>
                <a:xfrm>
                  <a:off x="23486" y="35958"/>
                  <a:ext cx="224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Downsampling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1" name="组合 590"/>
              <p:cNvGrpSpPr/>
              <p:nvPr/>
            </p:nvGrpSpPr>
            <p:grpSpPr>
              <a:xfrm>
                <a:off x="30647" y="35387"/>
                <a:ext cx="5934" cy="531"/>
                <a:chOff x="26373" y="35387"/>
                <a:chExt cx="5934" cy="531"/>
              </a:xfrm>
            </p:grpSpPr>
            <p:sp>
              <p:nvSpPr>
                <p:cNvPr id="592" name="圆角矩形 591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A681D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SDFU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3" name="文本框 592"/>
                <p:cNvSpPr txBox="1"/>
                <p:nvPr/>
              </p:nvSpPr>
              <p:spPr>
                <a:xfrm>
                  <a:off x="27607" y="35387"/>
                  <a:ext cx="470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Spectrum dynamic focusing Unit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4" name="组合 593"/>
              <p:cNvGrpSpPr/>
              <p:nvPr/>
            </p:nvGrpSpPr>
            <p:grpSpPr>
              <a:xfrm>
                <a:off x="23016" y="36010"/>
                <a:ext cx="6629" cy="531"/>
                <a:chOff x="26373" y="36010"/>
                <a:chExt cx="6629" cy="531"/>
              </a:xfrm>
            </p:grpSpPr>
            <p:sp>
              <p:nvSpPr>
                <p:cNvPr id="595" name="圆角矩形 594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26373" y="36061"/>
                  <a:ext cx="1185" cy="428"/>
                </a:xfrm>
                <a:prstGeom prst="roundRect">
                  <a:avLst/>
                </a:prstGeom>
                <a:solidFill>
                  <a:srgbClr val="A9E9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CSFU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6" name="文本框 595"/>
                <p:cNvSpPr txBox="1"/>
                <p:nvPr/>
              </p:nvSpPr>
              <p:spPr>
                <a:xfrm>
                  <a:off x="27622" y="36010"/>
                  <a:ext cx="538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Scope Fusion Unit 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7" name="组合 596"/>
              <p:cNvGrpSpPr/>
              <p:nvPr/>
            </p:nvGrpSpPr>
            <p:grpSpPr>
              <a:xfrm>
                <a:off x="29635" y="36010"/>
                <a:ext cx="7538" cy="531"/>
                <a:chOff x="26373" y="35388"/>
                <a:chExt cx="7538" cy="531"/>
              </a:xfrm>
            </p:grpSpPr>
            <p:sp>
              <p:nvSpPr>
                <p:cNvPr id="598" name="圆角矩形 597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F5B7B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CMFFU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9" name="文本框 598"/>
                <p:cNvSpPr txBox="1"/>
                <p:nvPr/>
              </p:nvSpPr>
              <p:spPr>
                <a:xfrm>
                  <a:off x="27607" y="35388"/>
                  <a:ext cx="630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Multi-Scale Feature Fusion Unit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cxnSp>
          <p:nvCxnSpPr>
            <p:cNvPr id="600" name="直接箭头连接符 599"/>
            <p:cNvCxnSpPr>
              <a:stCxn id="28" idx="3"/>
              <a:endCxn id="26" idx="1"/>
            </p:cNvCxnSpPr>
            <p:nvPr/>
          </p:nvCxnSpPr>
          <p:spPr>
            <a:xfrm>
              <a:off x="25443" y="27541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1" name="直接箭头连接符 600"/>
            <p:cNvCxnSpPr/>
            <p:nvPr/>
          </p:nvCxnSpPr>
          <p:spPr>
            <a:xfrm>
              <a:off x="32561" y="27541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2" name="圆角矩形 601"/>
            <p:cNvSpPr/>
            <p:nvPr/>
          </p:nvSpPr>
          <p:spPr>
            <a:xfrm>
              <a:off x="28041" y="23697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3" name="圆角矩形 602"/>
            <p:cNvSpPr/>
            <p:nvPr/>
          </p:nvSpPr>
          <p:spPr>
            <a:xfrm>
              <a:off x="37198" y="22984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04" name="曲线连接符 603"/>
            <p:cNvCxnSpPr>
              <a:endCxn id="602" idx="2"/>
            </p:cNvCxnSpPr>
            <p:nvPr/>
          </p:nvCxnSpPr>
          <p:spPr>
            <a:xfrm flipV="1">
              <a:off x="23000" y="25708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5" name="曲线连接符 604"/>
            <p:cNvCxnSpPr>
              <a:endCxn id="602" idx="2"/>
            </p:cNvCxnSpPr>
            <p:nvPr/>
          </p:nvCxnSpPr>
          <p:spPr>
            <a:xfrm rot="10800000">
              <a:off x="29860" y="25708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6" name="直接箭头连接符 605"/>
            <p:cNvCxnSpPr/>
            <p:nvPr/>
          </p:nvCxnSpPr>
          <p:spPr>
            <a:xfrm>
              <a:off x="25489" y="25094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7" name="直接箭头连接符 606"/>
            <p:cNvCxnSpPr/>
            <p:nvPr/>
          </p:nvCxnSpPr>
          <p:spPr>
            <a:xfrm>
              <a:off x="22321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8" name="直接箭头连接符 607"/>
            <p:cNvCxnSpPr/>
            <p:nvPr/>
          </p:nvCxnSpPr>
          <p:spPr>
            <a:xfrm flipV="1">
              <a:off x="18939" y="24401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9" name="直接箭头连接符 608"/>
            <p:cNvCxnSpPr/>
            <p:nvPr/>
          </p:nvCxnSpPr>
          <p:spPr>
            <a:xfrm>
              <a:off x="22335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0" name="直接箭头连接符 609"/>
            <p:cNvCxnSpPr/>
            <p:nvPr/>
          </p:nvCxnSpPr>
          <p:spPr>
            <a:xfrm>
              <a:off x="22335" y="23369"/>
              <a:ext cx="14818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1" name="圆角矩形 610"/>
            <p:cNvSpPr/>
            <p:nvPr/>
          </p:nvSpPr>
          <p:spPr>
            <a:xfrm>
              <a:off x="3402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13" name="直接箭头连接符 612"/>
            <p:cNvCxnSpPr/>
            <p:nvPr/>
          </p:nvCxnSpPr>
          <p:spPr>
            <a:xfrm>
              <a:off x="31681" y="25094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4" name="直接箭头连接符 613"/>
            <p:cNvCxnSpPr/>
            <p:nvPr/>
          </p:nvCxnSpPr>
          <p:spPr>
            <a:xfrm>
              <a:off x="36102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5" name="直接箭头连接符 614"/>
            <p:cNvCxnSpPr/>
            <p:nvPr/>
          </p:nvCxnSpPr>
          <p:spPr>
            <a:xfrm>
              <a:off x="36109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16" name="组合 615"/>
            <p:cNvGrpSpPr/>
            <p:nvPr/>
          </p:nvGrpSpPr>
          <p:grpSpPr>
            <a:xfrm>
              <a:off x="15624" y="24839"/>
              <a:ext cx="6710" cy="5198"/>
              <a:chOff x="15624" y="24839"/>
              <a:chExt cx="6710" cy="5198"/>
            </a:xfrm>
          </p:grpSpPr>
          <p:pic>
            <p:nvPicPr>
              <p:cNvPr id="617" name="图片 616" descr="noisy_speech"/>
              <p:cNvPicPr>
                <a:picLocks noChangeAspect="1"/>
              </p:cNvPicPr>
              <p:nvPr/>
            </p:nvPicPr>
            <p:blipFill>
              <a:blip r:embed="rId149"/>
              <a:srcRect l="12500" t="11788" r="9826" b="12118"/>
              <a:stretch>
                <a:fillRect/>
              </a:stretch>
            </p:blipFill>
            <p:spPr>
              <a:xfrm>
                <a:off x="15624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618" name="文本框 617"/>
              <p:cNvSpPr txBox="1"/>
              <p:nvPr/>
            </p:nvSpPr>
            <p:spPr>
              <a:xfrm>
                <a:off x="17482" y="29313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619" name="组合 618"/>
            <p:cNvGrpSpPr/>
            <p:nvPr/>
          </p:nvGrpSpPr>
          <p:grpSpPr>
            <a:xfrm>
              <a:off x="15645" y="29954"/>
              <a:ext cx="6785" cy="6722"/>
              <a:chOff x="15645" y="29954"/>
              <a:chExt cx="6785" cy="6722"/>
            </a:xfrm>
          </p:grpSpPr>
          <p:grpSp>
            <p:nvGrpSpPr>
              <p:cNvPr id="620" name="组合 619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621" name="图片 620" descr="noisy (1)"/>
                <p:cNvPicPr>
                  <a:picLocks noChangeAspect="1"/>
                </p:cNvPicPr>
                <p:nvPr/>
              </p:nvPicPr>
              <p:blipFill>
                <a:blip r:embed="rId150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622" name="文本框 621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  <a:endParaRPr lang="en-US" altLang="zh-CN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623" name="组合 622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624" name="任意多边形 623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6" name="组合 625"/>
            <p:cNvGrpSpPr/>
            <p:nvPr/>
          </p:nvGrpSpPr>
          <p:grpSpPr>
            <a:xfrm>
              <a:off x="37198" y="29956"/>
              <a:ext cx="7105" cy="6745"/>
              <a:chOff x="15589" y="29954"/>
              <a:chExt cx="7105" cy="6745"/>
            </a:xfrm>
          </p:grpSpPr>
          <p:sp>
            <p:nvSpPr>
              <p:cNvPr id="627" name="文本框 626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628" name="组合 627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629" name="任意多边形 628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1" name="组合 630"/>
            <p:cNvGrpSpPr/>
            <p:nvPr/>
          </p:nvGrpSpPr>
          <p:grpSpPr>
            <a:xfrm>
              <a:off x="37179" y="24877"/>
              <a:ext cx="6821" cy="5179"/>
              <a:chOff x="37179" y="24877"/>
              <a:chExt cx="6821" cy="5179"/>
            </a:xfrm>
          </p:grpSpPr>
          <p:pic>
            <p:nvPicPr>
              <p:cNvPr id="632" name="图片 631" descr="denoised_speech"/>
              <p:cNvPicPr>
                <a:picLocks noChangeAspect="1"/>
              </p:cNvPicPr>
              <p:nvPr/>
            </p:nvPicPr>
            <p:blipFill>
              <a:blip r:embed="rId151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633" name="文本框 632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634" name="圆角矩形 633"/>
            <p:cNvSpPr/>
            <p:nvPr>
              <p:custDataLst>
                <p:tags r:id="rId152"/>
              </p:custDataLst>
            </p:nvPr>
          </p:nvSpPr>
          <p:spPr>
            <a:xfrm>
              <a:off x="34044" y="26511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5" name="直接连接符 634"/>
            <p:cNvCxnSpPr>
              <a:endCxn id="117" idx="0"/>
            </p:cNvCxnSpPr>
            <p:nvPr/>
          </p:nvCxnSpPr>
          <p:spPr>
            <a:xfrm>
              <a:off x="32560" y="27526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/>
            <p:nvPr/>
          </p:nvCxnSpPr>
          <p:spPr>
            <a:xfrm>
              <a:off x="24400" y="26766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/>
            <p:nvPr/>
          </p:nvCxnSpPr>
          <p:spPr>
            <a:xfrm flipH="1" flipV="1">
              <a:off x="35054" y="27021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3" name="直接箭头连接符 662"/>
            <p:cNvCxnSpPr>
              <a:stCxn id="634" idx="0"/>
              <a:endCxn id="611" idx="2"/>
            </p:cNvCxnSpPr>
            <p:nvPr/>
          </p:nvCxnSpPr>
          <p:spPr>
            <a:xfrm flipV="1">
              <a:off x="35054" y="25708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8" name="直接箭头连接符 717"/>
            <p:cNvCxnSpPr>
              <a:endCxn id="28" idx="0"/>
            </p:cNvCxnSpPr>
            <p:nvPr/>
          </p:nvCxnSpPr>
          <p:spPr>
            <a:xfrm>
              <a:off x="24423" y="25725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9578340" y="13925550"/>
            <a:ext cx="18976340" cy="9276080"/>
            <a:chOff x="15084" y="21930"/>
            <a:chExt cx="29884" cy="14608"/>
          </a:xfrm>
        </p:grpSpPr>
        <p:sp>
          <p:nvSpPr>
            <p:cNvPr id="6" name="圆角矩形 5"/>
            <p:cNvSpPr/>
            <p:nvPr/>
          </p:nvSpPr>
          <p:spPr>
            <a:xfrm>
              <a:off x="28041" y="21930"/>
              <a:ext cx="3640" cy="2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22131" y="25590"/>
              <a:ext cx="15422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denoised (1)"/>
            <p:cNvPicPr>
              <a:picLocks noChangeAspect="1"/>
            </p:cNvPicPr>
            <p:nvPr/>
          </p:nvPicPr>
          <p:blipFill>
            <a:blip r:embed="rId41"/>
            <a:srcRect l="12493" t="12350" r="25611" b="12164"/>
            <a:stretch>
              <a:fillRect/>
            </a:stretch>
          </p:blipFill>
          <p:spPr>
            <a:xfrm>
              <a:off x="37838" y="30105"/>
              <a:ext cx="6693" cy="4898"/>
            </a:xfrm>
            <a:prstGeom prst="rect">
              <a:avLst/>
            </a:prstGeom>
          </p:spPr>
        </p:pic>
        <p:sp>
          <p:nvSpPr>
            <p:cNvPr id="129" name="圆角矩形 128"/>
            <p:cNvSpPr/>
            <p:nvPr>
              <p:custDataLst>
                <p:tags r:id="rId153"/>
              </p:custDataLst>
            </p:nvPr>
          </p:nvSpPr>
          <p:spPr>
            <a:xfrm>
              <a:off x="25863" y="2653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9" name="圆角矩形 188"/>
            <p:cNvSpPr/>
            <p:nvPr>
              <p:custDataLst>
                <p:tags r:id="rId154"/>
              </p:custDataLst>
            </p:nvPr>
          </p:nvSpPr>
          <p:spPr>
            <a:xfrm>
              <a:off x="25845" y="2788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3" name="圆角矩形 192"/>
            <p:cNvSpPr/>
            <p:nvPr>
              <p:custDataLst>
                <p:tags r:id="rId155"/>
              </p:custDataLst>
            </p:nvPr>
          </p:nvSpPr>
          <p:spPr>
            <a:xfrm>
              <a:off x="23423" y="26529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8" name="圆角矩形 207"/>
            <p:cNvSpPr/>
            <p:nvPr>
              <p:custDataLst>
                <p:tags r:id="rId156"/>
              </p:custDataLst>
            </p:nvPr>
          </p:nvSpPr>
          <p:spPr>
            <a:xfrm>
              <a:off x="25851" y="287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0" name="圆角矩形 219"/>
            <p:cNvSpPr/>
            <p:nvPr>
              <p:custDataLst>
                <p:tags r:id="rId157"/>
              </p:custDataLst>
            </p:nvPr>
          </p:nvSpPr>
          <p:spPr>
            <a:xfrm>
              <a:off x="25851" y="3084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8" name="圆角矩形 227"/>
            <p:cNvSpPr/>
            <p:nvPr>
              <p:custDataLst>
                <p:tags r:id="rId158"/>
              </p:custDataLst>
            </p:nvPr>
          </p:nvSpPr>
          <p:spPr>
            <a:xfrm>
              <a:off x="25834" y="329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7" name="圆角矩形 236"/>
            <p:cNvSpPr/>
            <p:nvPr>
              <p:custDataLst>
                <p:tags r:id="rId159"/>
              </p:custDataLst>
            </p:nvPr>
          </p:nvSpPr>
          <p:spPr>
            <a:xfrm>
              <a:off x="28703" y="34241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160"/>
              </p:custDataLst>
            </p:nvPr>
          </p:nvSpPr>
          <p:spPr>
            <a:xfrm>
              <a:off x="31567" y="34241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1" name="圆角矩形 290"/>
            <p:cNvSpPr/>
            <p:nvPr>
              <p:custDataLst>
                <p:tags r:id="rId161"/>
              </p:custDataLst>
            </p:nvPr>
          </p:nvSpPr>
          <p:spPr>
            <a:xfrm>
              <a:off x="31567" y="33455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162"/>
              </p:custDataLst>
            </p:nvPr>
          </p:nvSpPr>
          <p:spPr>
            <a:xfrm>
              <a:off x="31567" y="3247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4" name="圆角矩形 293"/>
            <p:cNvSpPr/>
            <p:nvPr>
              <p:custDataLst>
                <p:tags r:id="rId163"/>
              </p:custDataLst>
            </p:nvPr>
          </p:nvSpPr>
          <p:spPr>
            <a:xfrm>
              <a:off x="31567" y="31410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164"/>
              </p:custDataLst>
            </p:nvPr>
          </p:nvSpPr>
          <p:spPr>
            <a:xfrm>
              <a:off x="31567" y="2931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165"/>
              </p:custDataLst>
            </p:nvPr>
          </p:nvSpPr>
          <p:spPr>
            <a:xfrm>
              <a:off x="31567" y="2723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>
              <a:off x="22645" y="27389"/>
              <a:ext cx="3175" cy="3230"/>
              <a:chOff x="21649" y="25927"/>
              <a:chExt cx="3175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6" name="组合 745"/>
            <p:cNvGrpSpPr/>
            <p:nvPr/>
          </p:nvGrpSpPr>
          <p:grpSpPr>
            <a:xfrm>
              <a:off x="22639" y="31142"/>
              <a:ext cx="3224" cy="3354"/>
              <a:chOff x="21648" y="29895"/>
              <a:chExt cx="3224" cy="3354"/>
            </a:xfrm>
          </p:grpSpPr>
          <p:sp>
            <p:nvSpPr>
              <p:cNvPr id="374" name="圆角矩形 373"/>
              <p:cNvSpPr/>
              <p:nvPr>
                <p:custDataLst>
                  <p:tags r:id="rId166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67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文本框 384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89" name="圆角矩形 388"/>
            <p:cNvSpPr/>
            <p:nvPr>
              <p:custDataLst>
                <p:tags r:id="rId168"/>
              </p:custDataLst>
            </p:nvPr>
          </p:nvSpPr>
          <p:spPr>
            <a:xfrm>
              <a:off x="25851" y="2997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0" name="圆角矩形 389"/>
            <p:cNvSpPr/>
            <p:nvPr>
              <p:custDataLst>
                <p:tags r:id="rId169"/>
              </p:custDataLst>
            </p:nvPr>
          </p:nvSpPr>
          <p:spPr>
            <a:xfrm>
              <a:off x="25836" y="3203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1" name="圆角矩形 390"/>
            <p:cNvSpPr/>
            <p:nvPr>
              <p:custDataLst>
                <p:tags r:id="rId170"/>
              </p:custDataLst>
            </p:nvPr>
          </p:nvSpPr>
          <p:spPr>
            <a:xfrm>
              <a:off x="25829" y="34241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8" name="组合 747"/>
            <p:cNvGrpSpPr/>
            <p:nvPr/>
          </p:nvGrpSpPr>
          <p:grpSpPr>
            <a:xfrm>
              <a:off x="34056" y="27388"/>
              <a:ext cx="3073" cy="3231"/>
              <a:chOff x="35496" y="25854"/>
              <a:chExt cx="3073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>
              <a:off x="34058" y="31117"/>
              <a:ext cx="3234" cy="3356"/>
              <a:chOff x="35331" y="30706"/>
              <a:chExt cx="3234" cy="3356"/>
            </a:xfrm>
          </p:grpSpPr>
          <p:sp>
            <p:nvSpPr>
              <p:cNvPr id="450" name="圆角矩形 449"/>
              <p:cNvSpPr/>
              <p:nvPr>
                <p:custDataLst>
                  <p:tags r:id="rId171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172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173"/>
              </p:custDataLst>
            </p:nvPr>
          </p:nvSpPr>
          <p:spPr>
            <a:xfrm>
              <a:off x="31567" y="3041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3" name="圆角矩形 462"/>
            <p:cNvSpPr/>
            <p:nvPr>
              <p:custDataLst>
                <p:tags r:id="rId174"/>
              </p:custDataLst>
            </p:nvPr>
          </p:nvSpPr>
          <p:spPr>
            <a:xfrm>
              <a:off x="31567" y="2824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4" name="圆角矩形 463"/>
            <p:cNvSpPr/>
            <p:nvPr>
              <p:custDataLst>
                <p:tags r:id="rId175"/>
              </p:custDataLst>
            </p:nvPr>
          </p:nvSpPr>
          <p:spPr>
            <a:xfrm>
              <a:off x="34029" y="2652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19" name="组合 518"/>
            <p:cNvGrpSpPr/>
            <p:nvPr/>
          </p:nvGrpSpPr>
          <p:grpSpPr>
            <a:xfrm>
              <a:off x="27854" y="33276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17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18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18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18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18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19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19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19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19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19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19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6844" y="3254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6859" y="337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8700" y="33710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7849" y="34496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30719" y="34496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8677" y="31657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6839" y="33424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>
              <a:off x="27854" y="31211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19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20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20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20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20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20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20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21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21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21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21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21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21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6859" y="3165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6839" y="31359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6844" y="3048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>
              <a:off x="27848" y="29119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21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22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22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22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22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22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22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22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23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23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23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23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23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23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6853" y="2956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6833" y="29267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6833" y="2839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>
              <a:off x="27834" y="27033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23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23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23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23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24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24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24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24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24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24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24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24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24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24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25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25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25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25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25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25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6839" y="27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</p:cNvCxnSpPr>
            <p:nvPr/>
          </p:nvCxnSpPr>
          <p:spPr>
            <a:xfrm flipH="1">
              <a:off x="26819" y="27049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8677" y="2956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8700" y="27473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2577" y="33965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2577" y="32983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2577" y="31920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2577" y="30924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2577" y="29828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2577" y="28757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2577" y="2774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8673" y="27456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8673" y="29556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8673" y="31656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8688" y="29556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8693" y="274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8677" y="295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8700" y="3164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8689" y="27458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9" name="圆角矩形 748"/>
            <p:cNvSpPr/>
            <p:nvPr/>
          </p:nvSpPr>
          <p:spPr>
            <a:xfrm>
              <a:off x="15084" y="22227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52" name="圆角矩形 751"/>
            <p:cNvSpPr/>
            <p:nvPr/>
          </p:nvSpPr>
          <p:spPr>
            <a:xfrm>
              <a:off x="2340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2" name="矩形 761"/>
            <p:cNvSpPr/>
            <p:nvPr>
              <p:custDataLst>
                <p:tags r:id="rId256"/>
              </p:custDataLst>
            </p:nvPr>
          </p:nvSpPr>
          <p:spPr>
            <a:xfrm>
              <a:off x="22131" y="35051"/>
              <a:ext cx="15422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>
              <a:off x="22376" y="35131"/>
              <a:ext cx="2760" cy="530"/>
              <a:chOff x="22700" y="35336"/>
              <a:chExt cx="2760" cy="530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196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>
              <a:off x="22375" y="35840"/>
              <a:ext cx="3038" cy="530"/>
              <a:chOff x="22692" y="35958"/>
              <a:chExt cx="3038" cy="530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22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>
              <a:off x="31846" y="35165"/>
              <a:ext cx="5885" cy="531"/>
              <a:chOff x="26795" y="35387"/>
              <a:chExt cx="5885" cy="531"/>
            </a:xfrm>
          </p:grpSpPr>
          <p:sp>
            <p:nvSpPr>
              <p:cNvPr id="767" name="圆角矩形 766"/>
              <p:cNvSpPr/>
              <p:nvPr>
                <p:custDataLst>
                  <p:tags r:id="rId257"/>
                </p:custDataLst>
              </p:nvPr>
            </p:nvSpPr>
            <p:spPr>
              <a:xfrm>
                <a:off x="26795" y="35456"/>
                <a:ext cx="1185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7980" y="35387"/>
                <a:ext cx="47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Spectrum dynamic focusing Unit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>
              <a:off x="25443" y="35839"/>
              <a:ext cx="6629" cy="531"/>
              <a:chOff x="26373" y="36010"/>
              <a:chExt cx="6629" cy="531"/>
            </a:xfrm>
          </p:grpSpPr>
          <p:sp>
            <p:nvSpPr>
              <p:cNvPr id="769" name="圆角矩形 768"/>
              <p:cNvSpPr/>
              <p:nvPr>
                <p:custDataLst>
                  <p:tags r:id="rId258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CSFU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Scope Fusion Unit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>
              <a:off x="30668" y="35837"/>
              <a:ext cx="7538" cy="531"/>
              <a:chOff x="26373" y="35388"/>
              <a:chExt cx="7538" cy="531"/>
            </a:xfrm>
          </p:grpSpPr>
          <p:sp>
            <p:nvSpPr>
              <p:cNvPr id="776" name="圆角矩形 775"/>
              <p:cNvSpPr/>
              <p:nvPr>
                <p:custDataLst>
                  <p:tags r:id="rId259"/>
                </p:custDataLst>
              </p:nvPr>
            </p:nvSpPr>
            <p:spPr>
              <a:xfrm>
                <a:off x="26373" y="35439"/>
                <a:ext cx="1185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CMFFU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7607" y="35388"/>
                <a:ext cx="63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Feature Fusion Unit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778" name="直接箭头连接符 777"/>
            <p:cNvCxnSpPr>
              <a:stCxn id="193" idx="3"/>
              <a:endCxn id="129" idx="1"/>
            </p:cNvCxnSpPr>
            <p:nvPr/>
          </p:nvCxnSpPr>
          <p:spPr>
            <a:xfrm>
              <a:off x="25443" y="26784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9" name="直接箭头连接符 778"/>
            <p:cNvCxnSpPr/>
            <p:nvPr/>
          </p:nvCxnSpPr>
          <p:spPr>
            <a:xfrm>
              <a:off x="32561" y="26784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2" name="圆角矩形 781"/>
            <p:cNvSpPr/>
            <p:nvPr/>
          </p:nvSpPr>
          <p:spPr>
            <a:xfrm>
              <a:off x="28041" y="22940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6" name="圆角矩形 785"/>
            <p:cNvSpPr/>
            <p:nvPr/>
          </p:nvSpPr>
          <p:spPr>
            <a:xfrm>
              <a:off x="37888" y="22227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94" name="曲线连接符 793"/>
            <p:cNvCxnSpPr>
              <a:endCxn id="782" idx="2"/>
            </p:cNvCxnSpPr>
            <p:nvPr/>
          </p:nvCxnSpPr>
          <p:spPr>
            <a:xfrm flipV="1">
              <a:off x="23000" y="24951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9" name="曲线连接符 798"/>
            <p:cNvCxnSpPr>
              <a:endCxn id="782" idx="2"/>
            </p:cNvCxnSpPr>
            <p:nvPr/>
          </p:nvCxnSpPr>
          <p:spPr>
            <a:xfrm rot="10800000">
              <a:off x="29860" y="24951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489" y="24337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21761" y="24337"/>
              <a:ext cx="1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8398" y="23644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1799" y="23317"/>
              <a:ext cx="1613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1790" y="22612"/>
              <a:ext cx="1606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3402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31681" y="24337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6102" y="24337"/>
              <a:ext cx="1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109" y="23317"/>
              <a:ext cx="1744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>
              <a:off x="15091" y="24082"/>
              <a:ext cx="6711" cy="5128"/>
              <a:chOff x="15091" y="24839"/>
              <a:chExt cx="6711" cy="5128"/>
            </a:xfrm>
          </p:grpSpPr>
          <p:pic>
            <p:nvPicPr>
              <p:cNvPr id="750" name="图片 749" descr="noisy_speech"/>
              <p:cNvPicPr>
                <a:picLocks noChangeAspect="1"/>
              </p:cNvPicPr>
              <p:nvPr/>
            </p:nvPicPr>
            <p:blipFill>
              <a:blip r:embed="rId149"/>
              <a:srcRect l="12500" t="11788" r="9826" b="12118"/>
              <a:stretch>
                <a:fillRect/>
              </a:stretch>
            </p:blipFill>
            <p:spPr>
              <a:xfrm>
                <a:off x="15091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6991" y="29242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5084" y="29203"/>
              <a:ext cx="6785" cy="6722"/>
              <a:chOff x="15645" y="29954"/>
              <a:chExt cx="6785" cy="672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4" name="图片 3" descr="noisy (1)"/>
                <p:cNvPicPr>
                  <a:picLocks noChangeAspect="1"/>
                </p:cNvPicPr>
                <p:nvPr/>
              </p:nvPicPr>
              <p:blipFill>
                <a:blip r:embed="rId150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111" name="文本框 110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  <a:endParaRPr lang="en-US" altLang="zh-CN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>
              <a:off x="37863" y="29092"/>
              <a:ext cx="7105" cy="6745"/>
              <a:chOff x="15589" y="29954"/>
              <a:chExt cx="7105" cy="6745"/>
            </a:xfrm>
          </p:grpSpPr>
          <p:sp>
            <p:nvSpPr>
              <p:cNvPr id="192" name="文本框 191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94" name="组合 193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 195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2" name="组合 201"/>
            <p:cNvGrpSpPr/>
            <p:nvPr/>
          </p:nvGrpSpPr>
          <p:grpSpPr>
            <a:xfrm>
              <a:off x="37863" y="24042"/>
              <a:ext cx="6821" cy="5179"/>
              <a:chOff x="37179" y="24877"/>
              <a:chExt cx="6821" cy="5179"/>
            </a:xfrm>
          </p:grpSpPr>
          <p:pic>
            <p:nvPicPr>
              <p:cNvPr id="751" name="图片 750" descr="denoised_speech"/>
              <p:cNvPicPr>
                <a:picLocks noChangeAspect="1"/>
              </p:cNvPicPr>
              <p:nvPr/>
            </p:nvPicPr>
            <p:blipFill>
              <a:blip r:embed="rId151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201" name="文本框 200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06" name="圆角矩形 205"/>
            <p:cNvSpPr/>
            <p:nvPr>
              <p:custDataLst>
                <p:tags r:id="rId260"/>
              </p:custDataLst>
            </p:nvPr>
          </p:nvSpPr>
          <p:spPr>
            <a:xfrm>
              <a:off x="34044" y="25754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07" name="直接连接符 206"/>
            <p:cNvCxnSpPr>
              <a:endCxn id="301" idx="0"/>
            </p:cNvCxnSpPr>
            <p:nvPr/>
          </p:nvCxnSpPr>
          <p:spPr>
            <a:xfrm>
              <a:off x="32560" y="26769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24400" y="26009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H="1" flipV="1">
              <a:off x="35054" y="26264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06" idx="0"/>
              <a:endCxn id="81" idx="2"/>
            </p:cNvCxnSpPr>
            <p:nvPr/>
          </p:nvCxnSpPr>
          <p:spPr>
            <a:xfrm flipV="1">
              <a:off x="35054" y="24951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193" idx="0"/>
            </p:cNvCxnSpPr>
            <p:nvPr/>
          </p:nvCxnSpPr>
          <p:spPr>
            <a:xfrm>
              <a:off x="24423" y="24968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5137" y="35165"/>
              <a:ext cx="6629" cy="531"/>
              <a:chOff x="26373" y="36010"/>
              <a:chExt cx="6629" cy="531"/>
            </a:xfrm>
          </p:grpSpPr>
          <p:sp>
            <p:nvSpPr>
              <p:cNvPr id="3" name="圆角矩形 2"/>
              <p:cNvSpPr/>
              <p:nvPr>
                <p:custDataLst>
                  <p:tags r:id="rId261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attention Module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29823484" y="9431241"/>
            <a:ext cx="3418693" cy="0"/>
          </a:xfrm>
          <a:prstGeom prst="straightConnector1">
            <a:avLst/>
          </a:prstGeom>
          <a:ln w="7620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121275" y="10373360"/>
            <a:ext cx="21838285" cy="13220065"/>
            <a:chOff x="8065" y="16336"/>
            <a:chExt cx="34391" cy="208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圆角矩形 781"/>
                <p:cNvSpPr/>
                <p:nvPr/>
              </p:nvSpPr>
              <p:spPr>
                <a:xfrm>
                  <a:off x="21161" y="16336"/>
                  <a:ext cx="8462" cy="460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已训练降噪网络</a:t>
                  </a:r>
                  <a:endParaRPr lang="en-US" altLang="zh-CN" sz="4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48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DMFNet</a:t>
                  </a:r>
                  <a:r>
                    <a:rPr lang="zh-CN" altLang="zh-CN" sz="4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altLang="zh-CN" sz="5400" b="1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782" name="圆角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1" y="16336"/>
                  <a:ext cx="8462" cy="4601"/>
                </a:xfrm>
                <a:prstGeom prst="roundRect">
                  <a:avLst/>
                </a:prstGeom>
                <a:blipFill rotWithShape="1">
                  <a:blip r:embed="rId1"/>
                </a:blip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8333" y="16415"/>
              <a:ext cx="6732" cy="5425"/>
              <a:chOff x="8650871" y="21675175"/>
              <a:chExt cx="4274820" cy="3444972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8904843" y="24596927"/>
                <a:ext cx="3877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输入的原始音频信号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  <p:pic>
            <p:nvPicPr>
              <p:cNvPr id="9" name="图片 8" descr="noisy_wav"/>
              <p:cNvPicPr>
                <a:picLocks noChangeAspect="1"/>
              </p:cNvPicPr>
              <p:nvPr/>
            </p:nvPicPr>
            <p:blipFill>
              <a:blip r:embed="rId2"/>
              <a:srcRect l="12419" t="12135" r="9664" b="12101"/>
              <a:stretch>
                <a:fillRect/>
              </a:stretch>
            </p:blipFill>
            <p:spPr>
              <a:xfrm>
                <a:off x="8650871" y="21675175"/>
                <a:ext cx="4274820" cy="2771140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35363" y="16493"/>
              <a:ext cx="6729" cy="5403"/>
              <a:chOff x="16755110" y="6214745"/>
              <a:chExt cx="4272915" cy="3430926"/>
            </a:xfrm>
          </p:grpSpPr>
          <p:pic>
            <p:nvPicPr>
              <p:cNvPr id="13" name="图片 12" descr="denoised_wav"/>
              <p:cNvPicPr>
                <a:picLocks noChangeAspect="1"/>
              </p:cNvPicPr>
              <p:nvPr/>
            </p:nvPicPr>
            <p:blipFill>
              <a:blip r:embed="rId3"/>
              <a:srcRect l="12488" t="12118" r="9630" b="12118"/>
              <a:stretch>
                <a:fillRect/>
              </a:stretch>
            </p:blipFill>
            <p:spPr>
              <a:xfrm>
                <a:off x="16755110" y="6214745"/>
                <a:ext cx="4272915" cy="2771140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17350580" y="9122451"/>
                <a:ext cx="3081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降噪后的音频信号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40" name="直接箭头连接符 39"/>
            <p:cNvCxnSpPr>
              <a:stCxn id="9" idx="3"/>
              <a:endCxn id="782" idx="1"/>
            </p:cNvCxnSpPr>
            <p:nvPr/>
          </p:nvCxnSpPr>
          <p:spPr>
            <a:xfrm>
              <a:off x="15065" y="18597"/>
              <a:ext cx="6096" cy="40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82" idx="3"/>
              <a:endCxn id="13" idx="1"/>
            </p:cNvCxnSpPr>
            <p:nvPr/>
          </p:nvCxnSpPr>
          <p:spPr>
            <a:xfrm>
              <a:off x="29623" y="18637"/>
              <a:ext cx="5740" cy="38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06" name="组合 705"/>
            <p:cNvGrpSpPr/>
            <p:nvPr/>
          </p:nvGrpSpPr>
          <p:grpSpPr>
            <a:xfrm>
              <a:off x="8065" y="21980"/>
              <a:ext cx="34391" cy="15175"/>
              <a:chOff x="7462416" y="15488426"/>
              <a:chExt cx="21838460" cy="96360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7462416" y="15861524"/>
                <a:ext cx="21838460" cy="926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5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7886355" y="19462727"/>
                <a:ext cx="3877182" cy="1778635"/>
                <a:chOff x="17674590" y="20676870"/>
                <a:chExt cx="4258945" cy="2966085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49" name="圆角矩形 748"/>
                <p:cNvSpPr/>
                <p:nvPr/>
              </p:nvSpPr>
              <p:spPr>
                <a:xfrm>
                  <a:off x="17674590" y="20676870"/>
                  <a:ext cx="4258945" cy="29660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sz="36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子采样器</a:t>
                      </a:r>
                      <a:endParaRPr lang="en-US" altLang="zh-CN" sz="3600" b="1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zh-CN" altLang="en-US" sz="3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6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zh-CN" altLang="en-US" sz="3600" dirty="0"/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5" name="文本框 224"/>
              <p:cNvSpPr txBox="1"/>
              <p:nvPr/>
            </p:nvSpPr>
            <p:spPr>
              <a:xfrm>
                <a:off x="7632383" y="16012136"/>
                <a:ext cx="146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Times New Roman" panose="02020603050405020304" charset="0"/>
                    <a:cs typeface="Times New Roman" panose="02020603050405020304" charset="0"/>
                  </a:rPr>
                  <a:t>训练阶段</a:t>
                </a:r>
                <a:endParaRPr lang="en-US" altLang="zh-CN" sz="1600" b="1" dirty="0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" name="连接符: 曲线 46"/>
              <p:cNvCxnSpPr>
                <a:stCxn id="749" idx="3"/>
                <a:endCxn id="23" idx="1"/>
              </p:cNvCxnSpPr>
              <p:nvPr/>
            </p:nvCxnSpPr>
            <p:spPr>
              <a:xfrm flipV="1">
                <a:off x="11763537" y="17854749"/>
                <a:ext cx="891270" cy="2497296"/>
              </a:xfrm>
              <a:prstGeom prst="curvedConnector3">
                <a:avLst/>
              </a:prstGeom>
              <a:ln w="38100">
                <a:solidFill>
                  <a:srgbClr val="A681D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曲线 49"/>
              <p:cNvCxnSpPr>
                <a:stCxn id="749" idx="3"/>
                <a:endCxn id="86" idx="1"/>
              </p:cNvCxnSpPr>
              <p:nvPr/>
            </p:nvCxnSpPr>
            <p:spPr>
              <a:xfrm>
                <a:off x="11763537" y="20352045"/>
                <a:ext cx="3094527" cy="2453806"/>
              </a:xfrm>
              <a:prstGeom prst="curvedConnector3">
                <a:avLst>
                  <a:gd name="adj1" fmla="val 12448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组合 226"/>
              <p:cNvGrpSpPr/>
              <p:nvPr/>
            </p:nvGrpSpPr>
            <p:grpSpPr>
              <a:xfrm>
                <a:off x="12654807" y="16469179"/>
                <a:ext cx="4274820" cy="3463767"/>
                <a:chOff x="12570479" y="17385559"/>
                <a:chExt cx="4274820" cy="3463767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>
                  <a:off x="13166902" y="20326106"/>
                  <a:ext cx="308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子采样信号 </a:t>
                  </a:r>
                  <a:r>
                    <a:rPr lang="en-US" altLang="zh-CN" sz="2800" b="1" i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y</a:t>
                  </a:r>
                  <a:r>
                    <a:rPr lang="en-US" altLang="zh-CN" sz="2800" b="1" baseline="-25000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1</a:t>
                  </a:r>
                  <a:r>
                    <a:rPr lang="en-US" altLang="zh-CN" sz="2800" b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(t)</a:t>
                  </a:r>
                  <a:endParaRPr lang="en-US" altLang="zh-CN" sz="1600" b="1" dirty="0">
                    <a:ln>
                      <a:noFill/>
                    </a:ln>
                    <a:noFill/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36" t="12097" r="9637" b="12129"/>
                <a:stretch>
                  <a:fillRect/>
                </a:stretch>
              </p:blipFill>
              <p:spPr>
                <a:xfrm>
                  <a:off x="12570479" y="17385559"/>
                  <a:ext cx="4274820" cy="277114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圆角矩形 781"/>
                  <p:cNvSpPr/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4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训练中降噪网络</a:t>
                    </a:r>
                    <a:endParaRPr lang="en-US" altLang="zh-CN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  <a:p>
                    <a:pPr algn="ctr"/>
                    <a:r>
                      <a:rPr lang="en-US" altLang="zh-CN" sz="48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rPr>
                      <a:t>DMFNet</a:t>
                    </a:r>
                    <a:r>
                      <a:rPr lang="zh-CN" altLang="zh-CN" sz="4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altLang="zh-CN" sz="48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63" name="圆角矩形 7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blipFill rotWithShape="1">
                    <a:blip r:embed="rId6"/>
                  </a:blip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箭头连接符 63"/>
              <p:cNvCxnSpPr/>
              <p:nvPr/>
            </p:nvCxnSpPr>
            <p:spPr>
              <a:xfrm>
                <a:off x="16929627" y="17870047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3" name="组合 72"/>
              <p:cNvGrpSpPr/>
              <p:nvPr/>
            </p:nvGrpSpPr>
            <p:grpSpPr>
              <a:xfrm>
                <a:off x="24785123" y="16428231"/>
                <a:ext cx="4295761" cy="3812740"/>
                <a:chOff x="14365803" y="17637957"/>
                <a:chExt cx="4295761" cy="381274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14439900" y="20572195"/>
                      <a:ext cx="4221659" cy="8785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输出的降噪子采样信号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2400" b="1" i="1"/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/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b="1" i="1"/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9900" y="20572195"/>
                      <a:ext cx="4221659" cy="878502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388" t="12212" r="9304" b="11998"/>
                <a:stretch>
                  <a:fillRect/>
                </a:stretch>
              </p:blipFill>
              <p:spPr>
                <a:xfrm>
                  <a:off x="14365803" y="17637957"/>
                  <a:ext cx="4295761" cy="2771775"/>
                </a:xfrm>
                <a:prstGeom prst="rect">
                  <a:avLst/>
                </a:prstGeom>
              </p:spPr>
            </p:pic>
          </p:grpSp>
          <p:cxnSp>
            <p:nvCxnSpPr>
              <p:cNvPr id="705" name="直接箭头连接符 704"/>
              <p:cNvCxnSpPr/>
              <p:nvPr/>
            </p:nvCxnSpPr>
            <p:spPr>
              <a:xfrm>
                <a:off x="23545318" y="17854749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2" name="连接符: 曲线 191"/>
              <p:cNvCxnSpPr>
                <a:stCxn id="67" idx="2"/>
                <a:endCxn id="82" idx="3"/>
              </p:cNvCxnSpPr>
              <p:nvPr/>
            </p:nvCxnSpPr>
            <p:spPr>
              <a:xfrm rot="5400000">
                <a:off x="24183566" y="20019367"/>
                <a:ext cx="2564880" cy="3008089"/>
              </a:xfrm>
              <a:prstGeom prst="curvedConnector2">
                <a:avLst/>
              </a:prstGeom>
              <a:ln w="38100">
                <a:solidFill>
                  <a:srgbClr val="A681D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组合 229"/>
              <p:cNvGrpSpPr/>
              <p:nvPr/>
            </p:nvGrpSpPr>
            <p:grpSpPr>
              <a:xfrm>
                <a:off x="14858064" y="21420280"/>
                <a:ext cx="9103896" cy="3467302"/>
                <a:chOff x="15796914" y="22266744"/>
                <a:chExt cx="9103896" cy="3467302"/>
              </a:xfrm>
            </p:grpSpPr>
            <p:sp>
              <p:nvSpPr>
                <p:cNvPr id="82" name="圆角矩形 781"/>
                <p:cNvSpPr/>
                <p:nvPr/>
              </p:nvSpPr>
              <p:spPr>
                <a:xfrm>
                  <a:off x="21484316" y="22692471"/>
                  <a:ext cx="3416494" cy="191968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计算损失</a:t>
                  </a:r>
                  <a:endParaRPr lang="en-US" altLang="zh-CN" sz="4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更新网络</a:t>
                  </a:r>
                  <a:endParaRPr lang="en-US" altLang="zh-CN" sz="4000" b="1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15796914" y="22266744"/>
                  <a:ext cx="4272915" cy="3467302"/>
                  <a:chOff x="25753693" y="26730185"/>
                  <a:chExt cx="4272915" cy="3467302"/>
                </a:xfrm>
              </p:grpSpPr>
              <p:pic>
                <p:nvPicPr>
                  <p:cNvPr id="86" name="图片 85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78" t="12113" r="9630" b="12113"/>
                  <a:stretch>
                    <a:fillRect/>
                  </a:stretch>
                </p:blipFill>
                <p:spPr>
                  <a:xfrm>
                    <a:off x="25753693" y="26730185"/>
                    <a:ext cx="4272915" cy="2771141"/>
                  </a:xfrm>
                  <a:prstGeom prst="rect">
                    <a:avLst/>
                  </a:prstGeom>
                </p:spPr>
              </p:pic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26399648" y="29674267"/>
                    <a:ext cx="30819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子采样信号 </a:t>
                    </a:r>
                    <a:r>
                      <a:rPr lang="en-US" altLang="zh-CN" sz="2800" b="1" i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y</a:t>
                    </a:r>
                    <a:r>
                      <a:rPr lang="en-US" altLang="zh-CN" sz="2800" b="1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2</a:t>
                    </a:r>
                    <a:r>
                      <a:rPr lang="en-US" altLang="zh-CN" sz="2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(t)</a:t>
                    </a:r>
                    <a:endParaRPr lang="en-US" altLang="zh-CN" sz="1600" b="1" dirty="0">
                      <a:ln>
                        <a:noFill/>
                      </a:ln>
                      <a:noFill/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212" name="直接箭头连接符 211"/>
                <p:cNvCxnSpPr>
                  <a:stCxn id="86" idx="3"/>
                  <a:endCxn id="82" idx="1"/>
                </p:cNvCxnSpPr>
                <p:nvPr/>
              </p:nvCxnSpPr>
              <p:spPr>
                <a:xfrm>
                  <a:off x="20069829" y="23652315"/>
                  <a:ext cx="1414487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round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连接符: 曲线 218"/>
              <p:cNvCxnSpPr>
                <a:stCxn id="82" idx="0"/>
                <a:endCxn id="63" idx="2"/>
              </p:cNvCxnSpPr>
              <p:nvPr/>
            </p:nvCxnSpPr>
            <p:spPr>
              <a:xfrm rot="16200000" flipV="1">
                <a:off x="20308150" y="19900443"/>
                <a:ext cx="2496025" cy="139510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/>
              <p:cNvCxnSpPr/>
              <p:nvPr/>
            </p:nvCxnSpPr>
            <p:spPr>
              <a:xfrm>
                <a:off x="9804806" y="15488426"/>
                <a:ext cx="0" cy="394219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14915" y="17544"/>
              <a:ext cx="61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36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375" y="17545"/>
              <a:ext cx="61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  <a:endParaRPr lang="en-US" altLang="zh-CN" sz="36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87" y="24865"/>
              <a:ext cx="61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28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358" y="24865"/>
              <a:ext cx="61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  <a:endParaRPr lang="en-US" altLang="zh-CN" sz="28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5105779" y="11932314"/>
            <a:ext cx="24154100" cy="8651952"/>
            <a:chOff x="4053" y="7327"/>
            <a:chExt cx="19157" cy="6862"/>
          </a:xfrm>
        </p:grpSpPr>
        <p:grpSp>
          <p:nvGrpSpPr>
            <p:cNvPr id="47" name="组合 46"/>
            <p:cNvGrpSpPr/>
            <p:nvPr/>
          </p:nvGrpSpPr>
          <p:grpSpPr>
            <a:xfrm>
              <a:off x="4053" y="7327"/>
              <a:ext cx="11173" cy="1186"/>
              <a:chOff x="11140" y="7894"/>
              <a:chExt cx="11173" cy="11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393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504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615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5701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810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7921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032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118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1203" y="78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140" y="796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  <a:endParaRPr lang="en-US" altLang="zh-CN" sz="397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175" baseline="-25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165" y="12997"/>
              <a:ext cx="11102" cy="1185"/>
              <a:chOff x="8022" y="6123"/>
              <a:chExt cx="11102" cy="11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203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14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425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511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620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731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842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6928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014" y="612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022" y="61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  <a:endParaRPr lang="en-US" altLang="zh-CN" sz="397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3175" baseline="-25000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en-US" altLang="zh-CN" sz="3175" baseline="-25000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265" y="10066"/>
              <a:ext cx="14444" cy="1532"/>
              <a:chOff x="8235" y="10375"/>
              <a:chExt cx="11173" cy="118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533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644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55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(3)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4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(4)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950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(5)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06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(6)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72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(7)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258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298" y="1037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35" y="1044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35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635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6355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6359" y="7334"/>
              <a:ext cx="6851" cy="1193"/>
              <a:chOff x="3416" y="13635"/>
              <a:chExt cx="6851" cy="119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n(2)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n(3)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n(5)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n(8)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4765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 dirty="0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6359" y="12996"/>
              <a:ext cx="6851" cy="1193"/>
              <a:chOff x="3416" y="13635"/>
              <a:chExt cx="6851" cy="119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n(1)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n(4)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n(6)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n(7)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altLang="zh-CN" sz="476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86" name="曲线连接符 85"/>
            <p:cNvCxnSpPr>
              <a:stCxn id="19" idx="2"/>
              <a:endCxn id="8" idx="0"/>
            </p:cNvCxnSpPr>
            <p:nvPr/>
          </p:nvCxnSpPr>
          <p:spPr>
            <a:xfrm rot="5400000" flipV="1">
              <a:off x="11503" y="7290"/>
              <a:ext cx="1644" cy="40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16" idx="2"/>
              <a:endCxn id="5" idx="0"/>
            </p:cNvCxnSpPr>
            <p:nvPr/>
          </p:nvCxnSpPr>
          <p:spPr>
            <a:xfrm rot="5400000" flipV="1">
              <a:off x="7713" y="7774"/>
              <a:ext cx="1644" cy="312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" name="曲线连接符 87"/>
            <p:cNvCxnSpPr>
              <a:stCxn id="17" idx="2"/>
              <a:endCxn id="6" idx="0"/>
            </p:cNvCxnSpPr>
            <p:nvPr/>
          </p:nvCxnSpPr>
          <p:spPr>
            <a:xfrm rot="5400000" flipV="1">
              <a:off x="8987" y="7611"/>
              <a:ext cx="1644" cy="34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22" idx="2"/>
              <a:endCxn id="11" idx="0"/>
            </p:cNvCxnSpPr>
            <p:nvPr/>
          </p:nvCxnSpPr>
          <p:spPr>
            <a:xfrm rot="5400000" flipV="1">
              <a:off x="15296" y="6806"/>
              <a:ext cx="1644" cy="5061"/>
            </a:xfrm>
            <a:prstGeom prst="curvedConnector3">
              <a:avLst>
                <a:gd name="adj1" fmla="val 4997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曲线连接符 89"/>
            <p:cNvCxnSpPr>
              <a:stCxn id="31" idx="0"/>
              <a:endCxn id="2" idx="2"/>
            </p:cNvCxnSpPr>
            <p:nvPr/>
          </p:nvCxnSpPr>
          <p:spPr>
            <a:xfrm rot="16200000">
              <a:off x="6548" y="10955"/>
              <a:ext cx="1468" cy="2759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34" idx="0"/>
              <a:endCxn id="8" idx="2"/>
            </p:cNvCxnSpPr>
            <p:nvPr/>
          </p:nvCxnSpPr>
          <p:spPr>
            <a:xfrm rot="16200000">
              <a:off x="11057" y="9754"/>
              <a:ext cx="1468" cy="5161"/>
            </a:xfrm>
            <a:prstGeom prst="curvedConnector3">
              <a:avLst>
                <a:gd name="adj1" fmla="val 74523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36" idx="0"/>
              <a:endCxn id="9" idx="2"/>
            </p:cNvCxnSpPr>
            <p:nvPr/>
          </p:nvCxnSpPr>
          <p:spPr>
            <a:xfrm rot="16200000">
              <a:off x="12885" y="10146"/>
              <a:ext cx="1468" cy="4377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/>
            <p:nvPr/>
          </p:nvCxnSpPr>
          <p:spPr>
            <a:xfrm rot="16200000">
              <a:off x="14159" y="9983"/>
              <a:ext cx="1468" cy="4703"/>
            </a:xfrm>
            <a:prstGeom prst="curvedConnector3">
              <a:avLst>
                <a:gd name="adj1" fmla="val 37738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14683" y="7449"/>
              <a:ext cx="1754" cy="560"/>
              <a:chOff x="14258" y="6768"/>
              <a:chExt cx="1754" cy="560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  <a:endParaRPr lang="en-US" altLang="zh-CN" sz="3575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683" y="13139"/>
              <a:ext cx="1754" cy="560"/>
              <a:chOff x="14258" y="6768"/>
              <a:chExt cx="1754" cy="560"/>
            </a:xfrm>
          </p:grpSpPr>
          <p:cxnSp>
            <p:nvCxnSpPr>
              <p:cNvPr id="101" name="直接箭头连接符 100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  <a:endParaRPr lang="en-US" altLang="zh-CN" sz="3575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151829" y="6923405"/>
            <a:ext cx="1296431" cy="1323749"/>
            <a:chOff x="29851" y="32193"/>
            <a:chExt cx="2270" cy="2269"/>
          </a:xfrm>
        </p:grpSpPr>
        <p:sp>
          <p:nvSpPr>
            <p:cNvPr id="36" name="立方体 35"/>
            <p:cNvSpPr/>
            <p:nvPr>
              <p:custDataLst>
                <p:tags r:id="rId1"/>
              </p:custDataLst>
            </p:nvPr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/>
            <p:cNvSpPr/>
            <p:nvPr>
              <p:custDataLst>
                <p:tags r:id="rId2"/>
              </p:custDataLst>
            </p:nvPr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>
              <p:custDataLst>
                <p:tags r:id="rId3"/>
              </p:custDataLst>
            </p:nvPr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>
              <p:custDataLst>
                <p:tags r:id="rId4"/>
              </p:custDataLst>
            </p:nvPr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>
              <p:custDataLst>
                <p:tags r:id="rId5"/>
              </p:custDataLst>
            </p:nvPr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立方体 60"/>
            <p:cNvSpPr/>
            <p:nvPr>
              <p:custDataLst>
                <p:tags r:id="rId6"/>
              </p:custDataLst>
            </p:nvPr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7"/>
              </p:custDataLst>
            </p:nvPr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8"/>
              </p:custDataLst>
            </p:nvPr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8132445" y="10873740"/>
            <a:ext cx="1120775" cy="1136015"/>
            <a:chOff x="26363" y="15209"/>
            <a:chExt cx="2831" cy="2869"/>
          </a:xfrm>
        </p:grpSpPr>
        <p:grpSp>
          <p:nvGrpSpPr>
            <p:cNvPr id="75" name="组合 74"/>
            <p:cNvGrpSpPr/>
            <p:nvPr/>
          </p:nvGrpSpPr>
          <p:grpSpPr>
            <a:xfrm>
              <a:off x="27152" y="15209"/>
              <a:ext cx="2042" cy="2085"/>
              <a:chOff x="29841" y="17742"/>
              <a:chExt cx="2042" cy="2085"/>
            </a:xfrm>
          </p:grpSpPr>
          <p:sp>
            <p:nvSpPr>
              <p:cNvPr id="10" name="立方体 9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167" y="1774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103" y="17804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0038" y="1787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9974" y="17936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9905" y="1800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>
                <p:custDataLst>
                  <p:tags r:id="rId16"/>
                </p:custDataLst>
              </p:nvPr>
            </p:nvSpPr>
            <p:spPr>
              <a:xfrm>
                <a:off x="29841" y="18065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29849" y="18677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29849" y="1924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19"/>
                </p:custDataLst>
              </p:nvPr>
            </p:nvCxnSpPr>
            <p:spPr>
              <a:xfrm rot="16200000" flipV="1">
                <a:off x="29569" y="18972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30965" y="18125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63" y="15994"/>
              <a:ext cx="2042" cy="2085"/>
              <a:chOff x="29851" y="32193"/>
              <a:chExt cx="2270" cy="2269"/>
            </a:xfrm>
          </p:grpSpPr>
          <p:sp>
            <p:nvSpPr>
              <p:cNvPr id="89" name="立方体 88"/>
              <p:cNvSpPr/>
              <p:nvPr>
                <p:custDataLst>
                  <p:tags r:id="rId21"/>
                </p:custDataLst>
              </p:nvPr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/>
              <p:cNvSpPr/>
              <p:nvPr>
                <p:custDataLst>
                  <p:tags r:id="rId22"/>
                </p:custDataLst>
              </p:nvPr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/>
              <p:cNvSpPr/>
              <p:nvPr>
                <p:custDataLst>
                  <p:tags r:id="rId23"/>
                </p:custDataLst>
              </p:nvPr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/>
              <p:cNvSpPr/>
              <p:nvPr>
                <p:custDataLst>
                  <p:tags r:id="rId26"/>
                </p:custDataLst>
              </p:nvPr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9"/>
                </p:custDataLst>
              </p:nvPr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1964015" y="6589395"/>
            <a:ext cx="1296670" cy="1323975"/>
            <a:chOff x="29841" y="17742"/>
            <a:chExt cx="2042" cy="2085"/>
          </a:xfrm>
        </p:grpSpPr>
        <p:sp>
          <p:nvSpPr>
            <p:cNvPr id="101" name="立方体 100"/>
            <p:cNvSpPr/>
            <p:nvPr>
              <p:custDataLst>
                <p:tags r:id="rId31"/>
              </p:custDataLst>
            </p:nvPr>
          </p:nvSpPr>
          <p:spPr>
            <a:xfrm>
              <a:off x="30167" y="1774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立方体 101"/>
            <p:cNvSpPr/>
            <p:nvPr>
              <p:custDataLst>
                <p:tags r:id="rId32"/>
              </p:custDataLst>
            </p:nvPr>
          </p:nvSpPr>
          <p:spPr>
            <a:xfrm>
              <a:off x="30103" y="17804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立方体 102"/>
            <p:cNvSpPr/>
            <p:nvPr>
              <p:custDataLst>
                <p:tags r:id="rId33"/>
              </p:custDataLst>
            </p:nvPr>
          </p:nvSpPr>
          <p:spPr>
            <a:xfrm>
              <a:off x="30038" y="1787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立方体 103"/>
            <p:cNvSpPr/>
            <p:nvPr>
              <p:custDataLst>
                <p:tags r:id="rId34"/>
              </p:custDataLst>
            </p:nvPr>
          </p:nvSpPr>
          <p:spPr>
            <a:xfrm>
              <a:off x="29974" y="17936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立方体 104"/>
            <p:cNvSpPr/>
            <p:nvPr>
              <p:custDataLst>
                <p:tags r:id="rId35"/>
              </p:custDataLst>
            </p:nvPr>
          </p:nvSpPr>
          <p:spPr>
            <a:xfrm>
              <a:off x="29905" y="1800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立方体 105"/>
            <p:cNvSpPr/>
            <p:nvPr>
              <p:custDataLst>
                <p:tags r:id="rId36"/>
              </p:custDataLst>
            </p:nvPr>
          </p:nvSpPr>
          <p:spPr>
            <a:xfrm>
              <a:off x="29841" y="18065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>
              <p:custDataLst>
                <p:tags r:id="rId37"/>
              </p:custDataLst>
            </p:nvPr>
          </p:nvCxnSpPr>
          <p:spPr>
            <a:xfrm flipV="1">
              <a:off x="29849" y="18677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38"/>
              </p:custDataLst>
            </p:nvPr>
          </p:nvCxnSpPr>
          <p:spPr>
            <a:xfrm flipV="1">
              <a:off x="29849" y="1924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39"/>
              </p:custDataLst>
            </p:nvPr>
          </p:nvCxnSpPr>
          <p:spPr>
            <a:xfrm rot="16200000" flipV="1">
              <a:off x="29569" y="18972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30965" y="18125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616815" y="14040485"/>
            <a:ext cx="10543540" cy="8702040"/>
            <a:chOff x="21356" y="22833"/>
            <a:chExt cx="16604" cy="13704"/>
          </a:xfrm>
        </p:grpSpPr>
        <p:sp>
          <p:nvSpPr>
            <p:cNvPr id="761" name="矩形 760"/>
            <p:cNvSpPr/>
            <p:nvPr/>
          </p:nvSpPr>
          <p:spPr>
            <a:xfrm>
              <a:off x="21356" y="22833"/>
              <a:ext cx="16605" cy="1210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>
              <p:custDataLst>
                <p:tags r:id="rId41"/>
              </p:custDataLst>
            </p:nvPr>
          </p:nvSpPr>
          <p:spPr>
            <a:xfrm>
              <a:off x="25849" y="2625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9" name="圆角矩形 188"/>
            <p:cNvSpPr/>
            <p:nvPr>
              <p:custDataLst>
                <p:tags r:id="rId42"/>
              </p:custDataLst>
            </p:nvPr>
          </p:nvSpPr>
          <p:spPr>
            <a:xfrm>
              <a:off x="25845" y="2788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3" name="圆角矩形 192"/>
            <p:cNvSpPr/>
            <p:nvPr>
              <p:custDataLst>
                <p:tags r:id="rId43"/>
              </p:custDataLst>
            </p:nvPr>
          </p:nvSpPr>
          <p:spPr>
            <a:xfrm>
              <a:off x="25851" y="25224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8" name="圆角矩形 207"/>
            <p:cNvSpPr/>
            <p:nvPr>
              <p:custDataLst>
                <p:tags r:id="rId44"/>
              </p:custDataLst>
            </p:nvPr>
          </p:nvSpPr>
          <p:spPr>
            <a:xfrm>
              <a:off x="25851" y="287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0" name="圆角矩形 219"/>
            <p:cNvSpPr/>
            <p:nvPr>
              <p:custDataLst>
                <p:tags r:id="rId45"/>
              </p:custDataLst>
            </p:nvPr>
          </p:nvSpPr>
          <p:spPr>
            <a:xfrm>
              <a:off x="25851" y="3084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8" name="圆角矩形 227"/>
            <p:cNvSpPr/>
            <p:nvPr>
              <p:custDataLst>
                <p:tags r:id="rId46"/>
              </p:custDataLst>
            </p:nvPr>
          </p:nvSpPr>
          <p:spPr>
            <a:xfrm>
              <a:off x="25834" y="329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7" name="圆角矩形 236"/>
            <p:cNvSpPr/>
            <p:nvPr>
              <p:custDataLst>
                <p:tags r:id="rId47"/>
              </p:custDataLst>
            </p:nvPr>
          </p:nvSpPr>
          <p:spPr>
            <a:xfrm>
              <a:off x="28703" y="34241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SRU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48"/>
              </p:custDataLst>
            </p:nvPr>
          </p:nvSpPr>
          <p:spPr>
            <a:xfrm>
              <a:off x="31567" y="34241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1" name="圆角矩形 290"/>
            <p:cNvSpPr/>
            <p:nvPr>
              <p:custDataLst>
                <p:tags r:id="rId49"/>
              </p:custDataLst>
            </p:nvPr>
          </p:nvSpPr>
          <p:spPr>
            <a:xfrm>
              <a:off x="31567" y="33455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50"/>
              </p:custDataLst>
            </p:nvPr>
          </p:nvSpPr>
          <p:spPr>
            <a:xfrm>
              <a:off x="31567" y="3247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4" name="圆角矩形 293"/>
            <p:cNvSpPr/>
            <p:nvPr>
              <p:custDataLst>
                <p:tags r:id="rId51"/>
              </p:custDataLst>
            </p:nvPr>
          </p:nvSpPr>
          <p:spPr>
            <a:xfrm>
              <a:off x="31567" y="31410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52"/>
              </p:custDataLst>
            </p:nvPr>
          </p:nvSpPr>
          <p:spPr>
            <a:xfrm>
              <a:off x="31567" y="2931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53"/>
              </p:custDataLst>
            </p:nvPr>
          </p:nvSpPr>
          <p:spPr>
            <a:xfrm>
              <a:off x="31567" y="2723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 rot="0">
              <a:off x="21846" y="31102"/>
              <a:ext cx="2823" cy="3230"/>
              <a:chOff x="21568" y="25927"/>
              <a:chExt cx="2823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29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568" y="25927"/>
                <a:ext cx="2823" cy="3230"/>
                <a:chOff x="21568" y="25927"/>
                <a:chExt cx="2823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568" y="25927"/>
                  <a:ext cx="2823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9" name="圆角矩形 388"/>
            <p:cNvSpPr/>
            <p:nvPr>
              <p:custDataLst>
                <p:tags r:id="rId54"/>
              </p:custDataLst>
            </p:nvPr>
          </p:nvSpPr>
          <p:spPr>
            <a:xfrm>
              <a:off x="25851" y="2997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0" name="圆角矩形 389"/>
            <p:cNvSpPr/>
            <p:nvPr>
              <p:custDataLst>
                <p:tags r:id="rId55"/>
              </p:custDataLst>
            </p:nvPr>
          </p:nvSpPr>
          <p:spPr>
            <a:xfrm>
              <a:off x="25836" y="3203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1" name="圆角矩形 390"/>
            <p:cNvSpPr/>
            <p:nvPr>
              <p:custDataLst>
                <p:tags r:id="rId56"/>
              </p:custDataLst>
            </p:nvPr>
          </p:nvSpPr>
          <p:spPr>
            <a:xfrm>
              <a:off x="25829" y="34241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8" name="组合 747"/>
            <p:cNvGrpSpPr/>
            <p:nvPr/>
          </p:nvGrpSpPr>
          <p:grpSpPr>
            <a:xfrm rot="0">
              <a:off x="34729" y="31102"/>
              <a:ext cx="2826" cy="3231"/>
              <a:chOff x="35373" y="25854"/>
              <a:chExt cx="2826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373" y="25854"/>
                <a:ext cx="2826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03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 rot="0">
              <a:off x="34721" y="27252"/>
              <a:ext cx="2832" cy="3356"/>
              <a:chOff x="35323" y="30706"/>
              <a:chExt cx="2832" cy="3356"/>
            </a:xfrm>
          </p:grpSpPr>
          <p:sp>
            <p:nvSpPr>
              <p:cNvPr id="450" name="圆角矩形 449"/>
              <p:cNvSpPr/>
              <p:nvPr>
                <p:custDataLst>
                  <p:tags r:id="rId57"/>
                </p:custDataLst>
              </p:nvPr>
            </p:nvSpPr>
            <p:spPr>
              <a:xfrm>
                <a:off x="35719" y="3285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58"/>
                </p:custDataLst>
              </p:nvPr>
            </p:nvSpPr>
            <p:spPr>
              <a:xfrm>
                <a:off x="35715" y="3183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824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323" y="30827"/>
                <a:ext cx="280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解码器结构</a:t>
                </a:r>
                <a:r>
                  <a:rPr lang="en-US" altLang="zh-CN" sz="14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</a:t>
                </a:r>
                <a:r>
                  <a:rPr lang="en-US" altLang="zh-CN" sz="140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Decoder</a:t>
                </a:r>
                <a:endParaRPr lang="en-US" altLang="zh-CN" sz="140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723" y="3134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723" y="32369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723" y="33386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59"/>
              </p:custDataLst>
            </p:nvPr>
          </p:nvSpPr>
          <p:spPr>
            <a:xfrm>
              <a:off x="31567" y="3041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3" name="圆角矩形 462"/>
            <p:cNvSpPr/>
            <p:nvPr>
              <p:custDataLst>
                <p:tags r:id="rId60"/>
              </p:custDataLst>
            </p:nvPr>
          </p:nvSpPr>
          <p:spPr>
            <a:xfrm>
              <a:off x="31567" y="2824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4" name="圆角矩形 463"/>
            <p:cNvSpPr/>
            <p:nvPr>
              <p:custDataLst>
                <p:tags r:id="rId61"/>
              </p:custDataLst>
            </p:nvPr>
          </p:nvSpPr>
          <p:spPr>
            <a:xfrm>
              <a:off x="31545" y="2622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19" name="组合 518"/>
            <p:cNvGrpSpPr/>
            <p:nvPr/>
          </p:nvGrpSpPr>
          <p:grpSpPr>
            <a:xfrm rot="0">
              <a:off x="27854" y="33276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6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6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7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7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7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7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8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8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6844" y="3254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6859" y="337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8700" y="33710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7849" y="34496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30719" y="34496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8677" y="31657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6839" y="33424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 rot="0">
              <a:off x="27854" y="31211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8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8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9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9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9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9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10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10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6859" y="3165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6839" y="31359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6844" y="3048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 rot="0">
              <a:off x="27848" y="29119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10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10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11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11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11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11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12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12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6853" y="2956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6833" y="29267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6833" y="2839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 rot="0">
              <a:off x="27834" y="27033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12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12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13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13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13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13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14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14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6839" y="27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  <a:endCxn id="189" idx="0"/>
            </p:cNvCxnSpPr>
            <p:nvPr/>
          </p:nvCxnSpPr>
          <p:spPr>
            <a:xfrm flipH="1">
              <a:off x="26855" y="26769"/>
              <a:ext cx="4" cy="11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8677" y="2956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8700" y="27473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2577" y="33965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2577" y="32983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2577" y="31920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2577" y="30924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2577" y="29828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2577" y="28757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2577" y="2774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8673" y="27456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8673" y="29556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8673" y="31656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8688" y="29556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8693" y="274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8677" y="295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8700" y="3164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8689" y="27458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62" name="矩形 761"/>
            <p:cNvSpPr/>
            <p:nvPr>
              <p:custDataLst>
                <p:tags r:id="rId142"/>
              </p:custDataLst>
            </p:nvPr>
          </p:nvSpPr>
          <p:spPr>
            <a:xfrm>
              <a:off x="21356" y="35051"/>
              <a:ext cx="16605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 rot="0">
              <a:off x="21595" y="35165"/>
              <a:ext cx="3847" cy="531"/>
              <a:chOff x="22700" y="35336"/>
              <a:chExt cx="3847" cy="531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305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上采样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 rot="0">
              <a:off x="21595" y="35840"/>
              <a:ext cx="4009" cy="531"/>
              <a:chOff x="22692" y="35958"/>
              <a:chExt cx="4009" cy="531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321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下采样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 rot="0">
              <a:off x="31644" y="35165"/>
              <a:ext cx="5061" cy="531"/>
              <a:chOff x="26795" y="35387"/>
              <a:chExt cx="5061" cy="531"/>
            </a:xfrm>
          </p:grpSpPr>
          <p:sp>
            <p:nvSpPr>
              <p:cNvPr id="767" name="圆角矩形 766"/>
              <p:cNvSpPr/>
              <p:nvPr>
                <p:custDataLst>
                  <p:tags r:id="rId143"/>
                </p:custDataLst>
              </p:nvPr>
            </p:nvSpPr>
            <p:spPr>
              <a:xfrm>
                <a:off x="26795" y="35456"/>
                <a:ext cx="1996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8859" y="35387"/>
                <a:ext cx="299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频谱动态聚焦单元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 rot="0">
              <a:off x="26042" y="35837"/>
              <a:ext cx="4762" cy="531"/>
              <a:chOff x="26373" y="36010"/>
              <a:chExt cx="4762" cy="531"/>
            </a:xfrm>
          </p:grpSpPr>
          <p:sp>
            <p:nvSpPr>
              <p:cNvPr id="769" name="圆角矩形 768"/>
              <p:cNvSpPr/>
              <p:nvPr>
                <p:custDataLst>
                  <p:tags r:id="rId144"/>
                </p:custDataLst>
              </p:nvPr>
            </p:nvSpPr>
            <p:spPr>
              <a:xfrm>
                <a:off x="26373" y="36061"/>
                <a:ext cx="2011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SRU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8431" y="36010"/>
                <a:ext cx="27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语义重校准单元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 rot="0">
              <a:off x="31630" y="35836"/>
              <a:ext cx="5925" cy="531"/>
              <a:chOff x="25942" y="35388"/>
              <a:chExt cx="5925" cy="531"/>
            </a:xfrm>
          </p:grpSpPr>
          <p:sp>
            <p:nvSpPr>
              <p:cNvPr id="776" name="圆角矩形 775"/>
              <p:cNvSpPr/>
              <p:nvPr>
                <p:custDataLst>
                  <p:tags r:id="rId145"/>
                </p:custDataLst>
              </p:nvPr>
            </p:nvSpPr>
            <p:spPr>
              <a:xfrm>
                <a:off x="25942" y="35439"/>
                <a:ext cx="2010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CMS-SCU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8002" y="35388"/>
                <a:ext cx="386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复数多尺度跳跃连接单元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06" name="圆角矩形 205"/>
            <p:cNvSpPr/>
            <p:nvPr>
              <p:custDataLst>
                <p:tags r:id="rId146"/>
              </p:custDataLst>
            </p:nvPr>
          </p:nvSpPr>
          <p:spPr>
            <a:xfrm>
              <a:off x="31542" y="25224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26042" y="35165"/>
              <a:ext cx="4625" cy="531"/>
              <a:chOff x="26437" y="36010"/>
              <a:chExt cx="4625" cy="531"/>
            </a:xfrm>
          </p:grpSpPr>
          <p:sp>
            <p:nvSpPr>
              <p:cNvPr id="3" name="圆角矩形 2"/>
              <p:cNvSpPr/>
              <p:nvPr>
                <p:custDataLst>
                  <p:tags r:id="rId147"/>
                </p:custDataLst>
              </p:nvPr>
            </p:nvSpPr>
            <p:spPr>
              <a:xfrm>
                <a:off x="26437" y="36079"/>
                <a:ext cx="2011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8501" y="36010"/>
                <a:ext cx="256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复数注意力模块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1595" y="23704"/>
              <a:ext cx="3334" cy="2923"/>
              <a:chOff x="13922" y="23882"/>
              <a:chExt cx="6732" cy="55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592" y="28246"/>
                    <a:ext cx="5393" cy="11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子采样信号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600" b="1" i="1"/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600" b="1" i="1"/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endParaRPr lang="en-US" altLang="zh-CN" sz="1600" b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92" y="28246"/>
                    <a:ext cx="5393" cy="1168"/>
                  </a:xfrm>
                  <a:prstGeom prst="rect">
                    <a:avLst/>
                  </a:prstGeom>
                  <a:blipFill rotWithShape="1">
                    <a:blip r:embed="rId14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36" t="12097" r="9637" b="12129"/>
              <a:stretch>
                <a:fillRect/>
              </a:stretch>
            </p:blipFill>
            <p:spPr>
              <a:xfrm>
                <a:off x="13922" y="23882"/>
                <a:ext cx="6732" cy="4364"/>
              </a:xfrm>
              <a:prstGeom prst="rect">
                <a:avLst/>
              </a:prstGeom>
            </p:spPr>
          </p:pic>
        </p:grpSp>
        <p:sp>
          <p:nvSpPr>
            <p:cNvPr id="40" name="文本框 39"/>
            <p:cNvSpPr txBox="1"/>
            <p:nvPr/>
          </p:nvSpPr>
          <p:spPr>
            <a:xfrm>
              <a:off x="21595" y="22875"/>
              <a:ext cx="23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网络架构</a:t>
              </a:r>
              <a:endParaRPr lang="zh-CN" altLang="en-US" sz="2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4458" y="23704"/>
              <a:ext cx="3359" cy="2882"/>
              <a:chOff x="45339" y="13696"/>
              <a:chExt cx="6815" cy="60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45339" y="18513"/>
                    <a:ext cx="6648" cy="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输出信号</a:t>
                    </a:r>
                    <a:r>
                      <a:rPr lang="en-US" altLang="zh-CN" sz="1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b="1" i="1"/>
                            </m:ctrlPr>
                          </m:sSub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b="1" i="1"/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400" b="1" i="1"/>
                                </m:ctrlPr>
                              </m:d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oMath>
                    </a14:m>
                    <a:endParaRPr lang="en-US" altLang="zh-CN" sz="1400" b="1" i="1" dirty="0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39" y="18513"/>
                    <a:ext cx="6648" cy="1201"/>
                  </a:xfrm>
                  <a:prstGeom prst="rect">
                    <a:avLst/>
                  </a:prstGeom>
                  <a:blipFill rotWithShape="1">
                    <a:blip r:embed="rId15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88" t="12212" r="9304" b="11998"/>
              <a:stretch>
                <a:fillRect/>
              </a:stretch>
            </p:blipFill>
            <p:spPr>
              <a:xfrm>
                <a:off x="45389" y="13696"/>
                <a:ext cx="6765" cy="4816"/>
              </a:xfrm>
              <a:prstGeom prst="rect">
                <a:avLst/>
              </a:prstGeom>
            </p:spPr>
          </p:pic>
        </p:grpSp>
        <p:cxnSp>
          <p:nvCxnSpPr>
            <p:cNvPr id="42" name="直接箭头连接符 41"/>
            <p:cNvCxnSpPr/>
            <p:nvPr/>
          </p:nvCxnSpPr>
          <p:spPr>
            <a:xfrm flipV="1">
              <a:off x="32577" y="2673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24938" y="25484"/>
              <a:ext cx="918" cy="0"/>
            </a:xfrm>
            <a:prstGeom prst="straightConnector1">
              <a:avLst/>
            </a:prstGeom>
            <a:ln w="38100">
              <a:solidFill>
                <a:srgbClr val="A681D1"/>
              </a:solidFill>
              <a:prstDash val="soli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2577" y="2572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29" idx="0"/>
            </p:cNvCxnSpPr>
            <p:nvPr/>
          </p:nvCxnSpPr>
          <p:spPr>
            <a:xfrm>
              <a:off x="26859" y="25734"/>
              <a:ext cx="0" cy="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24937" y="24359"/>
              <a:ext cx="7667" cy="0"/>
            </a:xfrm>
            <a:prstGeom prst="straightConnector1">
              <a:avLst/>
            </a:prstGeom>
            <a:ln w="38100">
              <a:solidFill>
                <a:srgbClr val="A681D1"/>
              </a:solidFill>
              <a:prstDash val="soli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2577" y="24333"/>
              <a:ext cx="0" cy="886"/>
            </a:xfrm>
            <a:prstGeom prst="straightConnector1">
              <a:avLst/>
            </a:prstGeom>
            <a:ln w="38100">
              <a:solidFill>
                <a:srgbClr val="A681D1"/>
              </a:solidFill>
              <a:prstDash val="soli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24551" y="24984"/>
              <a:ext cx="1608" cy="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1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33565" y="25482"/>
              <a:ext cx="9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4551" y="23862"/>
              <a:ext cx="1608" cy="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1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847" y="27253"/>
              <a:ext cx="2823" cy="3355"/>
              <a:chOff x="21847" y="27599"/>
              <a:chExt cx="2823" cy="3355"/>
            </a:xfrm>
          </p:grpSpPr>
          <p:sp>
            <p:nvSpPr>
              <p:cNvPr id="374" name="圆角矩形 373"/>
              <p:cNvSpPr/>
              <p:nvPr>
                <p:custDataLst>
                  <p:tags r:id="rId152"/>
                </p:custDataLst>
              </p:nvPr>
            </p:nvSpPr>
            <p:spPr>
              <a:xfrm>
                <a:off x="22224" y="29714"/>
                <a:ext cx="1903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53"/>
                </p:custDataLst>
              </p:nvPr>
            </p:nvSpPr>
            <p:spPr>
              <a:xfrm>
                <a:off x="22220" y="28697"/>
                <a:ext cx="1903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847" y="27599"/>
                <a:ext cx="2823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3174" y="2818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3174" y="2920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3174" y="3022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847" y="27742"/>
                <a:ext cx="28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编码器结构</a:t>
                </a:r>
                <a:r>
                  <a:rPr lang="en-US" altLang="zh-CN" sz="14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 </a:t>
                </a:r>
                <a:r>
                  <a:rPr lang="en-US" altLang="zh-CN" sz="140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Encoder</a:t>
                </a:r>
                <a:endParaRPr lang="en-US" altLang="zh-CN" sz="140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33178" y="24984"/>
              <a:ext cx="1608" cy="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  <a:endParaRPr lang="en-US" altLang="zh-CN" sz="1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COMMONDATA" val="eyJoZGlkIjoiODJlYjdlMTZmYjU1MjI0MGVhYTAyMzdjNjM0NjQyNGYifQ==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WPS 演示</Application>
  <PresentationFormat>自定义</PresentationFormat>
  <Paragraphs>430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黑体</vt:lpstr>
      <vt:lpstr>Cambria Math</vt:lpstr>
      <vt:lpstr>Calibri</vt:lpstr>
      <vt:lpstr>微软雅黑</vt:lpstr>
      <vt:lpstr>Arial Unicode MS</vt:lpstr>
      <vt:lpstr>华文宋体</vt:lpstr>
      <vt:lpstr>华文琥珀</vt:lpstr>
      <vt:lpstr>华文彩云</vt:lpstr>
      <vt:lpstr>华文中宋</vt:lpstr>
      <vt:lpstr>Vivaldi</vt:lpstr>
      <vt:lpstr>华文仿宋</vt:lpstr>
      <vt:lpstr>仿宋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65</cp:revision>
  <dcterms:created xsi:type="dcterms:W3CDTF">2023-08-09T12:44:00Z</dcterms:created>
  <dcterms:modified xsi:type="dcterms:W3CDTF">2025-03-27T09:55:34Z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