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60" r:id="rId7"/>
    <p:sldId id="258" r:id="rId8"/>
  </p:sldIdLst>
  <p:sldSz cx="36312475" cy="360172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81D1"/>
    <a:srgbClr val="EF949E"/>
    <a:srgbClr val="A9E9E4"/>
    <a:srgbClr val="91ACE0"/>
    <a:srgbClr val="F5B7BF"/>
    <a:srgbClr val="8DC264"/>
    <a:srgbClr val="E5EB87"/>
    <a:srgbClr val="F4D36E"/>
    <a:srgbClr val="E5B26E"/>
    <a:srgbClr val="D3B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882" y="-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407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73300" y="1143000"/>
            <a:ext cx="3111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873250" y="1143000"/>
            <a:ext cx="31115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873250" y="1143000"/>
            <a:ext cx="31115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873250" y="1143000"/>
            <a:ext cx="31115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39150" y="5894615"/>
            <a:ext cx="27234899" cy="12539600"/>
          </a:xfrm>
        </p:spPr>
        <p:txBody>
          <a:bodyPr anchor="b"/>
          <a:lstStyle>
            <a:lvl1pPr algn="ctr">
              <a:defRPr sz="238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39150" y="18917789"/>
            <a:ext cx="27234899" cy="8696010"/>
          </a:xfrm>
        </p:spPr>
        <p:txBody>
          <a:bodyPr/>
          <a:lstStyle>
            <a:lvl1pPr marL="0" indent="0" algn="ctr">
              <a:buNone/>
              <a:defRPr sz="9530"/>
            </a:lvl1pPr>
            <a:lvl2pPr marL="1815465" indent="0" algn="ctr">
              <a:buNone/>
              <a:defRPr sz="7945"/>
            </a:lvl2pPr>
            <a:lvl3pPr marL="3631565" indent="0" algn="ctr">
              <a:buNone/>
              <a:defRPr sz="7150"/>
            </a:lvl3pPr>
            <a:lvl4pPr marL="5447030" indent="0" algn="ctr">
              <a:buNone/>
              <a:defRPr sz="6355"/>
            </a:lvl4pPr>
            <a:lvl5pPr marL="7262495" indent="0" algn="ctr">
              <a:buNone/>
              <a:defRPr sz="6355"/>
            </a:lvl5pPr>
            <a:lvl6pPr marL="9078595" indent="0" algn="ctr">
              <a:buNone/>
              <a:defRPr sz="6355"/>
            </a:lvl6pPr>
            <a:lvl7pPr marL="10894060" indent="0" algn="ctr">
              <a:buNone/>
              <a:defRPr sz="6355"/>
            </a:lvl7pPr>
            <a:lvl8pPr marL="12709525" indent="0" algn="ctr">
              <a:buNone/>
              <a:defRPr sz="6355"/>
            </a:lvl8pPr>
            <a:lvl9pPr marL="14524990" indent="0" algn="ctr">
              <a:buNone/>
              <a:defRPr sz="6355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5986633" y="1917625"/>
            <a:ext cx="7830034" cy="3052358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96532" y="1917625"/>
            <a:ext cx="23036186" cy="30523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7619" y="8979490"/>
            <a:ext cx="31320134" cy="14982484"/>
          </a:xfrm>
        </p:spPr>
        <p:txBody>
          <a:bodyPr anchor="b"/>
          <a:lstStyle>
            <a:lvl1pPr>
              <a:defRPr sz="238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77619" y="24103714"/>
            <a:ext cx="31320134" cy="7878935"/>
          </a:xfrm>
        </p:spPr>
        <p:txBody>
          <a:bodyPr/>
          <a:lstStyle>
            <a:lvl1pPr marL="0" indent="0">
              <a:buNone/>
              <a:defRPr sz="9530">
                <a:solidFill>
                  <a:schemeClr val="tx1">
                    <a:tint val="75000"/>
                  </a:schemeClr>
                </a:solidFill>
              </a:defRPr>
            </a:lvl1pPr>
            <a:lvl2pPr marL="1815465" indent="0">
              <a:buNone/>
              <a:defRPr sz="7945">
                <a:solidFill>
                  <a:schemeClr val="tx1">
                    <a:tint val="75000"/>
                  </a:schemeClr>
                </a:solidFill>
              </a:defRPr>
            </a:lvl2pPr>
            <a:lvl3pPr marL="3631565" indent="0">
              <a:buNone/>
              <a:defRPr sz="7150">
                <a:solidFill>
                  <a:schemeClr val="tx1">
                    <a:tint val="75000"/>
                  </a:schemeClr>
                </a:solidFill>
              </a:defRPr>
            </a:lvl3pPr>
            <a:lvl4pPr marL="5447030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4pPr>
            <a:lvl5pPr marL="7262495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5pPr>
            <a:lvl6pPr marL="9078595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6pPr>
            <a:lvl7pPr marL="10894060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7pPr>
            <a:lvl8pPr marL="12709525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8pPr>
            <a:lvl9pPr marL="14524990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96532" y="9588125"/>
            <a:ext cx="15433110" cy="228530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8383557" y="9588125"/>
            <a:ext cx="15433110" cy="228530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1262" y="1917625"/>
            <a:ext cx="31320134" cy="69618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01262" y="8829415"/>
            <a:ext cx="15362184" cy="4327160"/>
          </a:xfrm>
        </p:spPr>
        <p:txBody>
          <a:bodyPr anchor="b"/>
          <a:lstStyle>
            <a:lvl1pPr marL="0" indent="0">
              <a:buNone/>
              <a:defRPr sz="9530" b="1"/>
            </a:lvl1pPr>
            <a:lvl2pPr marL="1815465" indent="0">
              <a:buNone/>
              <a:defRPr sz="7945" b="1"/>
            </a:lvl2pPr>
            <a:lvl3pPr marL="3631565" indent="0">
              <a:buNone/>
              <a:defRPr sz="7150" b="1"/>
            </a:lvl3pPr>
            <a:lvl4pPr marL="5447030" indent="0">
              <a:buNone/>
              <a:defRPr sz="6355" b="1"/>
            </a:lvl4pPr>
            <a:lvl5pPr marL="7262495" indent="0">
              <a:buNone/>
              <a:defRPr sz="6355" b="1"/>
            </a:lvl5pPr>
            <a:lvl6pPr marL="9078595" indent="0">
              <a:buNone/>
              <a:defRPr sz="6355" b="1"/>
            </a:lvl6pPr>
            <a:lvl7pPr marL="10894060" indent="0">
              <a:buNone/>
              <a:defRPr sz="6355" b="1"/>
            </a:lvl7pPr>
            <a:lvl8pPr marL="12709525" indent="0">
              <a:buNone/>
              <a:defRPr sz="6355" b="1"/>
            </a:lvl8pPr>
            <a:lvl9pPr marL="14524990" indent="0">
              <a:buNone/>
              <a:defRPr sz="635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01262" y="13156575"/>
            <a:ext cx="15362184" cy="19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8383557" y="8829415"/>
            <a:ext cx="15437839" cy="4327160"/>
          </a:xfrm>
        </p:spPr>
        <p:txBody>
          <a:bodyPr anchor="b"/>
          <a:lstStyle>
            <a:lvl1pPr marL="0" indent="0">
              <a:buNone/>
              <a:defRPr sz="9530" b="1"/>
            </a:lvl1pPr>
            <a:lvl2pPr marL="1815465" indent="0">
              <a:buNone/>
              <a:defRPr sz="7945" b="1"/>
            </a:lvl2pPr>
            <a:lvl3pPr marL="3631565" indent="0">
              <a:buNone/>
              <a:defRPr sz="7150" b="1"/>
            </a:lvl3pPr>
            <a:lvl4pPr marL="5447030" indent="0">
              <a:buNone/>
              <a:defRPr sz="6355" b="1"/>
            </a:lvl4pPr>
            <a:lvl5pPr marL="7262495" indent="0">
              <a:buNone/>
              <a:defRPr sz="6355" b="1"/>
            </a:lvl5pPr>
            <a:lvl6pPr marL="9078595" indent="0">
              <a:buNone/>
              <a:defRPr sz="6355" b="1"/>
            </a:lvl6pPr>
            <a:lvl7pPr marL="10894060" indent="0">
              <a:buNone/>
              <a:defRPr sz="6355" b="1"/>
            </a:lvl7pPr>
            <a:lvl8pPr marL="12709525" indent="0">
              <a:buNone/>
              <a:defRPr sz="6355" b="1"/>
            </a:lvl8pPr>
            <a:lvl9pPr marL="14524990" indent="0">
              <a:buNone/>
              <a:defRPr sz="635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8383557" y="13156575"/>
            <a:ext cx="15437839" cy="19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1262" y="2401200"/>
            <a:ext cx="11711951" cy="8404200"/>
          </a:xfrm>
        </p:spPr>
        <p:txBody>
          <a:bodyPr anchor="b"/>
          <a:lstStyle>
            <a:lvl1pPr>
              <a:defRPr sz="1271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37839" y="5185925"/>
            <a:ext cx="18383557" cy="25596124"/>
          </a:xfrm>
        </p:spPr>
        <p:txBody>
          <a:bodyPr/>
          <a:lstStyle>
            <a:lvl1pPr>
              <a:defRPr sz="12710"/>
            </a:lvl1pPr>
            <a:lvl2pPr>
              <a:defRPr sz="11120"/>
            </a:lvl2pPr>
            <a:lvl3pPr>
              <a:defRPr sz="9530"/>
            </a:lvl3pPr>
            <a:lvl4pPr>
              <a:defRPr sz="7945"/>
            </a:lvl4pPr>
            <a:lvl5pPr>
              <a:defRPr sz="7945"/>
            </a:lvl5pPr>
            <a:lvl6pPr>
              <a:defRPr sz="7945"/>
            </a:lvl6pPr>
            <a:lvl7pPr>
              <a:defRPr sz="7945"/>
            </a:lvl7pPr>
            <a:lvl8pPr>
              <a:defRPr sz="7945"/>
            </a:lvl8pPr>
            <a:lvl9pPr>
              <a:defRPr sz="794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1262" y="10805400"/>
            <a:ext cx="11711951" cy="20018339"/>
          </a:xfrm>
        </p:spPr>
        <p:txBody>
          <a:bodyPr/>
          <a:lstStyle>
            <a:lvl1pPr marL="0" indent="0">
              <a:buNone/>
              <a:defRPr sz="6355"/>
            </a:lvl1pPr>
            <a:lvl2pPr marL="1815465" indent="0">
              <a:buNone/>
              <a:defRPr sz="5560"/>
            </a:lvl2pPr>
            <a:lvl3pPr marL="3631565" indent="0">
              <a:buNone/>
              <a:defRPr sz="4765"/>
            </a:lvl3pPr>
            <a:lvl4pPr marL="5447030" indent="0">
              <a:buNone/>
              <a:defRPr sz="3970"/>
            </a:lvl4pPr>
            <a:lvl5pPr marL="7262495" indent="0">
              <a:buNone/>
              <a:defRPr sz="3970"/>
            </a:lvl5pPr>
            <a:lvl6pPr marL="9078595" indent="0">
              <a:buNone/>
              <a:defRPr sz="3970"/>
            </a:lvl6pPr>
            <a:lvl7pPr marL="10894060" indent="0">
              <a:buNone/>
              <a:defRPr sz="3970"/>
            </a:lvl7pPr>
            <a:lvl8pPr marL="12709525" indent="0">
              <a:buNone/>
              <a:defRPr sz="3970"/>
            </a:lvl8pPr>
            <a:lvl9pPr marL="14524990" indent="0">
              <a:buNone/>
              <a:defRPr sz="39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1262" y="2401200"/>
            <a:ext cx="11711951" cy="8404200"/>
          </a:xfrm>
        </p:spPr>
        <p:txBody>
          <a:bodyPr anchor="b"/>
          <a:lstStyle>
            <a:lvl1pPr>
              <a:defRPr sz="1271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437839" y="5185925"/>
            <a:ext cx="18383557" cy="25596124"/>
          </a:xfrm>
        </p:spPr>
        <p:txBody>
          <a:bodyPr/>
          <a:lstStyle>
            <a:lvl1pPr marL="0" indent="0">
              <a:buNone/>
              <a:defRPr sz="12710"/>
            </a:lvl1pPr>
            <a:lvl2pPr marL="1815465" indent="0">
              <a:buNone/>
              <a:defRPr sz="11120"/>
            </a:lvl2pPr>
            <a:lvl3pPr marL="3631565" indent="0">
              <a:buNone/>
              <a:defRPr sz="9530"/>
            </a:lvl3pPr>
            <a:lvl4pPr marL="5447030" indent="0">
              <a:buNone/>
              <a:defRPr sz="7945"/>
            </a:lvl4pPr>
            <a:lvl5pPr marL="7262495" indent="0">
              <a:buNone/>
              <a:defRPr sz="7945"/>
            </a:lvl5pPr>
            <a:lvl6pPr marL="9078595" indent="0">
              <a:buNone/>
              <a:defRPr sz="7945"/>
            </a:lvl6pPr>
            <a:lvl7pPr marL="10894060" indent="0">
              <a:buNone/>
              <a:defRPr sz="7945"/>
            </a:lvl7pPr>
            <a:lvl8pPr marL="12709525" indent="0">
              <a:buNone/>
              <a:defRPr sz="7945"/>
            </a:lvl8pPr>
            <a:lvl9pPr marL="14524990" indent="0">
              <a:buNone/>
              <a:defRPr sz="794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1262" y="10805400"/>
            <a:ext cx="11711951" cy="20018339"/>
          </a:xfrm>
        </p:spPr>
        <p:txBody>
          <a:bodyPr/>
          <a:lstStyle>
            <a:lvl1pPr marL="0" indent="0">
              <a:buNone/>
              <a:defRPr sz="6355"/>
            </a:lvl1pPr>
            <a:lvl2pPr marL="1815465" indent="0">
              <a:buNone/>
              <a:defRPr sz="5560"/>
            </a:lvl2pPr>
            <a:lvl3pPr marL="3631565" indent="0">
              <a:buNone/>
              <a:defRPr sz="4765"/>
            </a:lvl3pPr>
            <a:lvl4pPr marL="5447030" indent="0">
              <a:buNone/>
              <a:defRPr sz="3970"/>
            </a:lvl4pPr>
            <a:lvl5pPr marL="7262495" indent="0">
              <a:buNone/>
              <a:defRPr sz="3970"/>
            </a:lvl5pPr>
            <a:lvl6pPr marL="9078595" indent="0">
              <a:buNone/>
              <a:defRPr sz="3970"/>
            </a:lvl6pPr>
            <a:lvl7pPr marL="10894060" indent="0">
              <a:buNone/>
              <a:defRPr sz="3970"/>
            </a:lvl7pPr>
            <a:lvl8pPr marL="12709525" indent="0">
              <a:buNone/>
              <a:defRPr sz="3970"/>
            </a:lvl8pPr>
            <a:lvl9pPr marL="14524990" indent="0">
              <a:buNone/>
              <a:defRPr sz="39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496532" y="1917625"/>
            <a:ext cx="31320134" cy="6961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96532" y="9588125"/>
            <a:ext cx="31320134" cy="2285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496532" y="33383349"/>
            <a:ext cx="8170470" cy="1917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028747" y="33383349"/>
            <a:ext cx="12255705" cy="1917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5646197" y="33383349"/>
            <a:ext cx="8170470" cy="1917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631565" rtl="0" eaLnBrk="1" latinLnBrk="0" hangingPunct="1">
        <a:lnSpc>
          <a:spcPct val="90000"/>
        </a:lnSpc>
        <a:spcBef>
          <a:spcPct val="0"/>
        </a:spcBef>
        <a:buNone/>
        <a:defRPr sz="17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8050" indent="-908050" algn="l" defTabSz="3631565" rtl="0" eaLnBrk="1" latinLnBrk="0" hangingPunct="1">
        <a:lnSpc>
          <a:spcPct val="90000"/>
        </a:lnSpc>
        <a:spcBef>
          <a:spcPct val="796000"/>
        </a:spcBef>
        <a:buFont typeface="Arial" panose="020B0604020202020204" pitchFamily="34" charset="0"/>
        <a:buChar char="•"/>
        <a:defRPr sz="1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23515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9530" kern="1200">
          <a:solidFill>
            <a:schemeClr val="tx1"/>
          </a:solidFill>
          <a:latin typeface="+mn-lt"/>
          <a:ea typeface="+mn-ea"/>
          <a:cs typeface="+mn-cs"/>
        </a:defRPr>
      </a:lvl2pPr>
      <a:lvl3pPr marL="4538980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945" kern="1200">
          <a:solidFill>
            <a:schemeClr val="tx1"/>
          </a:solidFill>
          <a:latin typeface="+mn-lt"/>
          <a:ea typeface="+mn-ea"/>
          <a:cs typeface="+mn-cs"/>
        </a:defRPr>
      </a:lvl3pPr>
      <a:lvl4pPr marL="6355080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4pPr>
      <a:lvl5pPr marL="8170545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5pPr>
      <a:lvl6pPr marL="9986010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6pPr>
      <a:lvl7pPr marL="11801475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7pPr>
      <a:lvl8pPr marL="13617575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8pPr>
      <a:lvl9pPr marL="15433040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1pPr>
      <a:lvl2pPr marL="1815465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2pPr>
      <a:lvl3pPr marL="3631565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3pPr>
      <a:lvl4pPr marL="5447030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4pPr>
      <a:lvl5pPr marL="7262495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5pPr>
      <a:lvl6pPr marL="9078595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6pPr>
      <a:lvl7pPr marL="10894060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7pPr>
      <a:lvl8pPr marL="12709525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8pPr>
      <a:lvl9pPr marL="14524990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9" Type="http://schemas.openxmlformats.org/officeDocument/2006/relationships/tags" Target="../tags/tag98.xml"/><Relationship Id="rId98" Type="http://schemas.openxmlformats.org/officeDocument/2006/relationships/tags" Target="../tags/tag97.xml"/><Relationship Id="rId97" Type="http://schemas.openxmlformats.org/officeDocument/2006/relationships/tags" Target="../tags/tag96.xml"/><Relationship Id="rId96" Type="http://schemas.openxmlformats.org/officeDocument/2006/relationships/tags" Target="../tags/tag95.xml"/><Relationship Id="rId95" Type="http://schemas.openxmlformats.org/officeDocument/2006/relationships/tags" Target="../tags/tag94.xml"/><Relationship Id="rId94" Type="http://schemas.openxmlformats.org/officeDocument/2006/relationships/tags" Target="../tags/tag93.xml"/><Relationship Id="rId93" Type="http://schemas.openxmlformats.org/officeDocument/2006/relationships/tags" Target="../tags/tag92.xml"/><Relationship Id="rId92" Type="http://schemas.openxmlformats.org/officeDocument/2006/relationships/tags" Target="../tags/tag91.xml"/><Relationship Id="rId91" Type="http://schemas.openxmlformats.org/officeDocument/2006/relationships/tags" Target="../tags/tag90.xml"/><Relationship Id="rId90" Type="http://schemas.openxmlformats.org/officeDocument/2006/relationships/tags" Target="../tags/tag89.xml"/><Relationship Id="rId9" Type="http://schemas.openxmlformats.org/officeDocument/2006/relationships/tags" Target="../tags/tag9.xml"/><Relationship Id="rId89" Type="http://schemas.openxmlformats.org/officeDocument/2006/relationships/tags" Target="../tags/tag88.xml"/><Relationship Id="rId88" Type="http://schemas.openxmlformats.org/officeDocument/2006/relationships/tags" Target="../tags/tag87.xml"/><Relationship Id="rId87" Type="http://schemas.openxmlformats.org/officeDocument/2006/relationships/tags" Target="../tags/tag86.xml"/><Relationship Id="rId86" Type="http://schemas.openxmlformats.org/officeDocument/2006/relationships/tags" Target="../tags/tag85.xml"/><Relationship Id="rId85" Type="http://schemas.openxmlformats.org/officeDocument/2006/relationships/tags" Target="../tags/tag84.xml"/><Relationship Id="rId84" Type="http://schemas.openxmlformats.org/officeDocument/2006/relationships/tags" Target="../tags/tag83.xml"/><Relationship Id="rId83" Type="http://schemas.openxmlformats.org/officeDocument/2006/relationships/tags" Target="../tags/tag82.xml"/><Relationship Id="rId82" Type="http://schemas.openxmlformats.org/officeDocument/2006/relationships/tags" Target="../tags/tag81.xml"/><Relationship Id="rId81" Type="http://schemas.openxmlformats.org/officeDocument/2006/relationships/tags" Target="../tags/tag80.xml"/><Relationship Id="rId80" Type="http://schemas.openxmlformats.org/officeDocument/2006/relationships/tags" Target="../tags/tag79.xml"/><Relationship Id="rId8" Type="http://schemas.openxmlformats.org/officeDocument/2006/relationships/tags" Target="../tags/tag8.xml"/><Relationship Id="rId79" Type="http://schemas.openxmlformats.org/officeDocument/2006/relationships/tags" Target="../tags/tag78.xml"/><Relationship Id="rId78" Type="http://schemas.openxmlformats.org/officeDocument/2006/relationships/tags" Target="../tags/tag77.xml"/><Relationship Id="rId77" Type="http://schemas.openxmlformats.org/officeDocument/2006/relationships/tags" Target="../tags/tag76.xml"/><Relationship Id="rId76" Type="http://schemas.openxmlformats.org/officeDocument/2006/relationships/tags" Target="../tags/tag75.xml"/><Relationship Id="rId75" Type="http://schemas.openxmlformats.org/officeDocument/2006/relationships/tags" Target="../tags/tag74.xml"/><Relationship Id="rId74" Type="http://schemas.openxmlformats.org/officeDocument/2006/relationships/tags" Target="../tags/tag73.xml"/><Relationship Id="rId73" Type="http://schemas.openxmlformats.org/officeDocument/2006/relationships/tags" Target="../tags/tag72.xml"/><Relationship Id="rId72" Type="http://schemas.openxmlformats.org/officeDocument/2006/relationships/tags" Target="../tags/tag71.xml"/><Relationship Id="rId71" Type="http://schemas.openxmlformats.org/officeDocument/2006/relationships/tags" Target="../tags/tag70.xml"/><Relationship Id="rId70" Type="http://schemas.openxmlformats.org/officeDocument/2006/relationships/tags" Target="../tags/tag69.xml"/><Relationship Id="rId7" Type="http://schemas.openxmlformats.org/officeDocument/2006/relationships/tags" Target="../tags/tag7.xml"/><Relationship Id="rId69" Type="http://schemas.openxmlformats.org/officeDocument/2006/relationships/tags" Target="../tags/tag68.xml"/><Relationship Id="rId68" Type="http://schemas.openxmlformats.org/officeDocument/2006/relationships/tags" Target="../tags/tag67.xml"/><Relationship Id="rId67" Type="http://schemas.openxmlformats.org/officeDocument/2006/relationships/tags" Target="../tags/tag66.xml"/><Relationship Id="rId66" Type="http://schemas.openxmlformats.org/officeDocument/2006/relationships/tags" Target="../tags/tag65.xml"/><Relationship Id="rId65" Type="http://schemas.openxmlformats.org/officeDocument/2006/relationships/tags" Target="../tags/tag64.xml"/><Relationship Id="rId64" Type="http://schemas.openxmlformats.org/officeDocument/2006/relationships/tags" Target="../tags/tag63.xml"/><Relationship Id="rId63" Type="http://schemas.openxmlformats.org/officeDocument/2006/relationships/tags" Target="../tags/tag62.xml"/><Relationship Id="rId62" Type="http://schemas.openxmlformats.org/officeDocument/2006/relationships/tags" Target="../tags/tag61.xml"/><Relationship Id="rId61" Type="http://schemas.openxmlformats.org/officeDocument/2006/relationships/tags" Target="../tags/tag60.xml"/><Relationship Id="rId60" Type="http://schemas.openxmlformats.org/officeDocument/2006/relationships/tags" Target="../tags/tag59.xml"/><Relationship Id="rId6" Type="http://schemas.openxmlformats.org/officeDocument/2006/relationships/tags" Target="../tags/tag6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5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image" Target="../media/image1.png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3" Type="http://schemas.openxmlformats.org/officeDocument/2006/relationships/notesSlide" Target="../notesSlides/notesSlide1.xml"/><Relationship Id="rId262" Type="http://schemas.openxmlformats.org/officeDocument/2006/relationships/slideLayout" Target="../slideLayouts/slideLayout1.xml"/><Relationship Id="rId261" Type="http://schemas.openxmlformats.org/officeDocument/2006/relationships/tags" Target="../tags/tag257.xml"/><Relationship Id="rId260" Type="http://schemas.openxmlformats.org/officeDocument/2006/relationships/tags" Target="../tags/tag256.xml"/><Relationship Id="rId26" Type="http://schemas.openxmlformats.org/officeDocument/2006/relationships/tags" Target="../tags/tag26.xml"/><Relationship Id="rId259" Type="http://schemas.openxmlformats.org/officeDocument/2006/relationships/tags" Target="../tags/tag255.xml"/><Relationship Id="rId258" Type="http://schemas.openxmlformats.org/officeDocument/2006/relationships/tags" Target="../tags/tag254.xml"/><Relationship Id="rId257" Type="http://schemas.openxmlformats.org/officeDocument/2006/relationships/tags" Target="../tags/tag253.xml"/><Relationship Id="rId256" Type="http://schemas.openxmlformats.org/officeDocument/2006/relationships/tags" Target="../tags/tag252.xml"/><Relationship Id="rId255" Type="http://schemas.openxmlformats.org/officeDocument/2006/relationships/tags" Target="../tags/tag251.xml"/><Relationship Id="rId254" Type="http://schemas.openxmlformats.org/officeDocument/2006/relationships/tags" Target="../tags/tag250.xml"/><Relationship Id="rId253" Type="http://schemas.openxmlformats.org/officeDocument/2006/relationships/tags" Target="../tags/tag249.xml"/><Relationship Id="rId252" Type="http://schemas.openxmlformats.org/officeDocument/2006/relationships/tags" Target="../tags/tag248.xml"/><Relationship Id="rId251" Type="http://schemas.openxmlformats.org/officeDocument/2006/relationships/tags" Target="../tags/tag247.xml"/><Relationship Id="rId250" Type="http://schemas.openxmlformats.org/officeDocument/2006/relationships/tags" Target="../tags/tag246.xml"/><Relationship Id="rId25" Type="http://schemas.openxmlformats.org/officeDocument/2006/relationships/tags" Target="../tags/tag25.xml"/><Relationship Id="rId249" Type="http://schemas.openxmlformats.org/officeDocument/2006/relationships/tags" Target="../tags/tag245.xml"/><Relationship Id="rId248" Type="http://schemas.openxmlformats.org/officeDocument/2006/relationships/tags" Target="../tags/tag244.xml"/><Relationship Id="rId247" Type="http://schemas.openxmlformats.org/officeDocument/2006/relationships/tags" Target="../tags/tag243.xml"/><Relationship Id="rId246" Type="http://schemas.openxmlformats.org/officeDocument/2006/relationships/tags" Target="../tags/tag242.xml"/><Relationship Id="rId245" Type="http://schemas.openxmlformats.org/officeDocument/2006/relationships/tags" Target="../tags/tag241.xml"/><Relationship Id="rId244" Type="http://schemas.openxmlformats.org/officeDocument/2006/relationships/tags" Target="../tags/tag240.xml"/><Relationship Id="rId243" Type="http://schemas.openxmlformats.org/officeDocument/2006/relationships/tags" Target="../tags/tag239.xml"/><Relationship Id="rId242" Type="http://schemas.openxmlformats.org/officeDocument/2006/relationships/tags" Target="../tags/tag238.xml"/><Relationship Id="rId241" Type="http://schemas.openxmlformats.org/officeDocument/2006/relationships/tags" Target="../tags/tag237.xml"/><Relationship Id="rId240" Type="http://schemas.openxmlformats.org/officeDocument/2006/relationships/tags" Target="../tags/tag236.xml"/><Relationship Id="rId24" Type="http://schemas.openxmlformats.org/officeDocument/2006/relationships/tags" Target="../tags/tag24.xml"/><Relationship Id="rId239" Type="http://schemas.openxmlformats.org/officeDocument/2006/relationships/tags" Target="../tags/tag235.xml"/><Relationship Id="rId238" Type="http://schemas.openxmlformats.org/officeDocument/2006/relationships/tags" Target="../tags/tag234.xml"/><Relationship Id="rId237" Type="http://schemas.openxmlformats.org/officeDocument/2006/relationships/tags" Target="../tags/tag233.xml"/><Relationship Id="rId236" Type="http://schemas.openxmlformats.org/officeDocument/2006/relationships/tags" Target="../tags/tag232.xml"/><Relationship Id="rId235" Type="http://schemas.openxmlformats.org/officeDocument/2006/relationships/tags" Target="../tags/tag231.xml"/><Relationship Id="rId234" Type="http://schemas.openxmlformats.org/officeDocument/2006/relationships/tags" Target="../tags/tag230.xml"/><Relationship Id="rId233" Type="http://schemas.openxmlformats.org/officeDocument/2006/relationships/tags" Target="../tags/tag229.xml"/><Relationship Id="rId232" Type="http://schemas.openxmlformats.org/officeDocument/2006/relationships/tags" Target="../tags/tag228.xml"/><Relationship Id="rId231" Type="http://schemas.openxmlformats.org/officeDocument/2006/relationships/tags" Target="../tags/tag227.xml"/><Relationship Id="rId230" Type="http://schemas.openxmlformats.org/officeDocument/2006/relationships/tags" Target="../tags/tag226.xml"/><Relationship Id="rId23" Type="http://schemas.openxmlformats.org/officeDocument/2006/relationships/tags" Target="../tags/tag23.xml"/><Relationship Id="rId229" Type="http://schemas.openxmlformats.org/officeDocument/2006/relationships/tags" Target="../tags/tag225.xml"/><Relationship Id="rId228" Type="http://schemas.openxmlformats.org/officeDocument/2006/relationships/tags" Target="../tags/tag224.xml"/><Relationship Id="rId227" Type="http://schemas.openxmlformats.org/officeDocument/2006/relationships/tags" Target="../tags/tag223.xml"/><Relationship Id="rId226" Type="http://schemas.openxmlformats.org/officeDocument/2006/relationships/tags" Target="../tags/tag222.xml"/><Relationship Id="rId225" Type="http://schemas.openxmlformats.org/officeDocument/2006/relationships/tags" Target="../tags/tag221.xml"/><Relationship Id="rId224" Type="http://schemas.openxmlformats.org/officeDocument/2006/relationships/tags" Target="../tags/tag220.xml"/><Relationship Id="rId223" Type="http://schemas.openxmlformats.org/officeDocument/2006/relationships/tags" Target="../tags/tag219.xml"/><Relationship Id="rId222" Type="http://schemas.openxmlformats.org/officeDocument/2006/relationships/tags" Target="../tags/tag218.xml"/><Relationship Id="rId221" Type="http://schemas.openxmlformats.org/officeDocument/2006/relationships/tags" Target="../tags/tag217.xml"/><Relationship Id="rId220" Type="http://schemas.openxmlformats.org/officeDocument/2006/relationships/tags" Target="../tags/tag216.xml"/><Relationship Id="rId22" Type="http://schemas.openxmlformats.org/officeDocument/2006/relationships/tags" Target="../tags/tag22.xml"/><Relationship Id="rId219" Type="http://schemas.openxmlformats.org/officeDocument/2006/relationships/tags" Target="../tags/tag215.xml"/><Relationship Id="rId218" Type="http://schemas.openxmlformats.org/officeDocument/2006/relationships/tags" Target="../tags/tag214.xml"/><Relationship Id="rId217" Type="http://schemas.openxmlformats.org/officeDocument/2006/relationships/tags" Target="../tags/tag213.xml"/><Relationship Id="rId216" Type="http://schemas.openxmlformats.org/officeDocument/2006/relationships/tags" Target="../tags/tag212.xml"/><Relationship Id="rId215" Type="http://schemas.openxmlformats.org/officeDocument/2006/relationships/tags" Target="../tags/tag211.xml"/><Relationship Id="rId214" Type="http://schemas.openxmlformats.org/officeDocument/2006/relationships/tags" Target="../tags/tag210.xml"/><Relationship Id="rId213" Type="http://schemas.openxmlformats.org/officeDocument/2006/relationships/tags" Target="../tags/tag209.xml"/><Relationship Id="rId212" Type="http://schemas.openxmlformats.org/officeDocument/2006/relationships/tags" Target="../tags/tag208.xml"/><Relationship Id="rId211" Type="http://schemas.openxmlformats.org/officeDocument/2006/relationships/tags" Target="../tags/tag207.xml"/><Relationship Id="rId210" Type="http://schemas.openxmlformats.org/officeDocument/2006/relationships/tags" Target="../tags/tag206.xml"/><Relationship Id="rId21" Type="http://schemas.openxmlformats.org/officeDocument/2006/relationships/tags" Target="../tags/tag21.xml"/><Relationship Id="rId209" Type="http://schemas.openxmlformats.org/officeDocument/2006/relationships/tags" Target="../tags/tag205.xml"/><Relationship Id="rId208" Type="http://schemas.openxmlformats.org/officeDocument/2006/relationships/tags" Target="../tags/tag204.xml"/><Relationship Id="rId207" Type="http://schemas.openxmlformats.org/officeDocument/2006/relationships/tags" Target="../tags/tag203.xml"/><Relationship Id="rId206" Type="http://schemas.openxmlformats.org/officeDocument/2006/relationships/tags" Target="../tags/tag202.xml"/><Relationship Id="rId205" Type="http://schemas.openxmlformats.org/officeDocument/2006/relationships/tags" Target="../tags/tag201.xml"/><Relationship Id="rId204" Type="http://schemas.openxmlformats.org/officeDocument/2006/relationships/tags" Target="../tags/tag200.xml"/><Relationship Id="rId203" Type="http://schemas.openxmlformats.org/officeDocument/2006/relationships/tags" Target="../tags/tag199.xml"/><Relationship Id="rId202" Type="http://schemas.openxmlformats.org/officeDocument/2006/relationships/tags" Target="../tags/tag198.xml"/><Relationship Id="rId201" Type="http://schemas.openxmlformats.org/officeDocument/2006/relationships/tags" Target="../tags/tag197.xml"/><Relationship Id="rId200" Type="http://schemas.openxmlformats.org/officeDocument/2006/relationships/tags" Target="../tags/tag196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9" Type="http://schemas.openxmlformats.org/officeDocument/2006/relationships/tags" Target="../tags/tag195.xml"/><Relationship Id="rId198" Type="http://schemas.openxmlformats.org/officeDocument/2006/relationships/tags" Target="../tags/tag194.xml"/><Relationship Id="rId197" Type="http://schemas.openxmlformats.org/officeDocument/2006/relationships/tags" Target="../tags/tag193.xml"/><Relationship Id="rId196" Type="http://schemas.openxmlformats.org/officeDocument/2006/relationships/tags" Target="../tags/tag192.xml"/><Relationship Id="rId195" Type="http://schemas.openxmlformats.org/officeDocument/2006/relationships/tags" Target="../tags/tag191.xml"/><Relationship Id="rId194" Type="http://schemas.openxmlformats.org/officeDocument/2006/relationships/tags" Target="../tags/tag190.xml"/><Relationship Id="rId193" Type="http://schemas.openxmlformats.org/officeDocument/2006/relationships/tags" Target="../tags/tag189.xml"/><Relationship Id="rId192" Type="http://schemas.openxmlformats.org/officeDocument/2006/relationships/tags" Target="../tags/tag188.xml"/><Relationship Id="rId191" Type="http://schemas.openxmlformats.org/officeDocument/2006/relationships/tags" Target="../tags/tag187.xml"/><Relationship Id="rId190" Type="http://schemas.openxmlformats.org/officeDocument/2006/relationships/tags" Target="../tags/tag186.xml"/><Relationship Id="rId19" Type="http://schemas.openxmlformats.org/officeDocument/2006/relationships/tags" Target="../tags/tag19.xml"/><Relationship Id="rId189" Type="http://schemas.openxmlformats.org/officeDocument/2006/relationships/tags" Target="../tags/tag185.xml"/><Relationship Id="rId188" Type="http://schemas.openxmlformats.org/officeDocument/2006/relationships/tags" Target="../tags/tag184.xml"/><Relationship Id="rId187" Type="http://schemas.openxmlformats.org/officeDocument/2006/relationships/tags" Target="../tags/tag183.xml"/><Relationship Id="rId186" Type="http://schemas.openxmlformats.org/officeDocument/2006/relationships/tags" Target="../tags/tag182.xml"/><Relationship Id="rId185" Type="http://schemas.openxmlformats.org/officeDocument/2006/relationships/tags" Target="../tags/tag181.xml"/><Relationship Id="rId184" Type="http://schemas.openxmlformats.org/officeDocument/2006/relationships/tags" Target="../tags/tag180.xml"/><Relationship Id="rId183" Type="http://schemas.openxmlformats.org/officeDocument/2006/relationships/tags" Target="../tags/tag179.xml"/><Relationship Id="rId182" Type="http://schemas.openxmlformats.org/officeDocument/2006/relationships/tags" Target="../tags/tag178.xml"/><Relationship Id="rId181" Type="http://schemas.openxmlformats.org/officeDocument/2006/relationships/tags" Target="../tags/tag177.xml"/><Relationship Id="rId180" Type="http://schemas.openxmlformats.org/officeDocument/2006/relationships/tags" Target="../tags/tag176.xml"/><Relationship Id="rId18" Type="http://schemas.openxmlformats.org/officeDocument/2006/relationships/tags" Target="../tags/tag18.xml"/><Relationship Id="rId179" Type="http://schemas.openxmlformats.org/officeDocument/2006/relationships/tags" Target="../tags/tag175.xml"/><Relationship Id="rId178" Type="http://schemas.openxmlformats.org/officeDocument/2006/relationships/tags" Target="../tags/tag174.xml"/><Relationship Id="rId177" Type="http://schemas.openxmlformats.org/officeDocument/2006/relationships/tags" Target="../tags/tag173.xml"/><Relationship Id="rId176" Type="http://schemas.openxmlformats.org/officeDocument/2006/relationships/tags" Target="../tags/tag172.xml"/><Relationship Id="rId175" Type="http://schemas.openxmlformats.org/officeDocument/2006/relationships/tags" Target="../tags/tag171.xml"/><Relationship Id="rId174" Type="http://schemas.openxmlformats.org/officeDocument/2006/relationships/tags" Target="../tags/tag170.xml"/><Relationship Id="rId173" Type="http://schemas.openxmlformats.org/officeDocument/2006/relationships/tags" Target="../tags/tag169.xml"/><Relationship Id="rId172" Type="http://schemas.openxmlformats.org/officeDocument/2006/relationships/tags" Target="../tags/tag168.xml"/><Relationship Id="rId171" Type="http://schemas.openxmlformats.org/officeDocument/2006/relationships/tags" Target="../tags/tag167.xml"/><Relationship Id="rId170" Type="http://schemas.openxmlformats.org/officeDocument/2006/relationships/tags" Target="../tags/tag166.xml"/><Relationship Id="rId17" Type="http://schemas.openxmlformats.org/officeDocument/2006/relationships/tags" Target="../tags/tag17.xml"/><Relationship Id="rId169" Type="http://schemas.openxmlformats.org/officeDocument/2006/relationships/tags" Target="../tags/tag165.xml"/><Relationship Id="rId168" Type="http://schemas.openxmlformats.org/officeDocument/2006/relationships/tags" Target="../tags/tag164.xml"/><Relationship Id="rId167" Type="http://schemas.openxmlformats.org/officeDocument/2006/relationships/tags" Target="../tags/tag163.xml"/><Relationship Id="rId166" Type="http://schemas.openxmlformats.org/officeDocument/2006/relationships/tags" Target="../tags/tag162.xml"/><Relationship Id="rId165" Type="http://schemas.openxmlformats.org/officeDocument/2006/relationships/tags" Target="../tags/tag161.xml"/><Relationship Id="rId164" Type="http://schemas.openxmlformats.org/officeDocument/2006/relationships/tags" Target="../tags/tag160.xml"/><Relationship Id="rId163" Type="http://schemas.openxmlformats.org/officeDocument/2006/relationships/tags" Target="../tags/tag159.xml"/><Relationship Id="rId162" Type="http://schemas.openxmlformats.org/officeDocument/2006/relationships/tags" Target="../tags/tag158.xml"/><Relationship Id="rId161" Type="http://schemas.openxmlformats.org/officeDocument/2006/relationships/tags" Target="../tags/tag157.xml"/><Relationship Id="rId160" Type="http://schemas.openxmlformats.org/officeDocument/2006/relationships/tags" Target="../tags/tag156.xml"/><Relationship Id="rId16" Type="http://schemas.openxmlformats.org/officeDocument/2006/relationships/tags" Target="../tags/tag16.xml"/><Relationship Id="rId159" Type="http://schemas.openxmlformats.org/officeDocument/2006/relationships/tags" Target="../tags/tag155.xml"/><Relationship Id="rId158" Type="http://schemas.openxmlformats.org/officeDocument/2006/relationships/tags" Target="../tags/tag154.xml"/><Relationship Id="rId157" Type="http://schemas.openxmlformats.org/officeDocument/2006/relationships/tags" Target="../tags/tag153.xml"/><Relationship Id="rId156" Type="http://schemas.openxmlformats.org/officeDocument/2006/relationships/tags" Target="../tags/tag152.xml"/><Relationship Id="rId155" Type="http://schemas.openxmlformats.org/officeDocument/2006/relationships/tags" Target="../tags/tag151.xml"/><Relationship Id="rId154" Type="http://schemas.openxmlformats.org/officeDocument/2006/relationships/tags" Target="../tags/tag150.xml"/><Relationship Id="rId153" Type="http://schemas.openxmlformats.org/officeDocument/2006/relationships/tags" Target="../tags/tag149.xml"/><Relationship Id="rId152" Type="http://schemas.openxmlformats.org/officeDocument/2006/relationships/tags" Target="../tags/tag148.xml"/><Relationship Id="rId151" Type="http://schemas.openxmlformats.org/officeDocument/2006/relationships/image" Target="../media/image4.png"/><Relationship Id="rId150" Type="http://schemas.openxmlformats.org/officeDocument/2006/relationships/image" Target="../media/image3.png"/><Relationship Id="rId15" Type="http://schemas.openxmlformats.org/officeDocument/2006/relationships/tags" Target="../tags/tag15.xml"/><Relationship Id="rId149" Type="http://schemas.openxmlformats.org/officeDocument/2006/relationships/image" Target="../media/image2.png"/><Relationship Id="rId148" Type="http://schemas.openxmlformats.org/officeDocument/2006/relationships/tags" Target="../tags/tag147.xml"/><Relationship Id="rId147" Type="http://schemas.openxmlformats.org/officeDocument/2006/relationships/tags" Target="../tags/tag146.xml"/><Relationship Id="rId146" Type="http://schemas.openxmlformats.org/officeDocument/2006/relationships/tags" Target="../tags/tag145.xml"/><Relationship Id="rId145" Type="http://schemas.openxmlformats.org/officeDocument/2006/relationships/tags" Target="../tags/tag144.xml"/><Relationship Id="rId144" Type="http://schemas.openxmlformats.org/officeDocument/2006/relationships/tags" Target="../tags/tag143.xml"/><Relationship Id="rId143" Type="http://schemas.openxmlformats.org/officeDocument/2006/relationships/tags" Target="../tags/tag142.xml"/><Relationship Id="rId142" Type="http://schemas.openxmlformats.org/officeDocument/2006/relationships/tags" Target="../tags/tag141.xml"/><Relationship Id="rId141" Type="http://schemas.openxmlformats.org/officeDocument/2006/relationships/tags" Target="../tags/tag140.xml"/><Relationship Id="rId140" Type="http://schemas.openxmlformats.org/officeDocument/2006/relationships/tags" Target="../tags/tag139.xml"/><Relationship Id="rId14" Type="http://schemas.openxmlformats.org/officeDocument/2006/relationships/tags" Target="../tags/tag14.xml"/><Relationship Id="rId139" Type="http://schemas.openxmlformats.org/officeDocument/2006/relationships/tags" Target="../tags/tag138.xml"/><Relationship Id="rId138" Type="http://schemas.openxmlformats.org/officeDocument/2006/relationships/tags" Target="../tags/tag137.xml"/><Relationship Id="rId137" Type="http://schemas.openxmlformats.org/officeDocument/2006/relationships/tags" Target="../tags/tag136.xml"/><Relationship Id="rId136" Type="http://schemas.openxmlformats.org/officeDocument/2006/relationships/tags" Target="../tags/tag135.xml"/><Relationship Id="rId135" Type="http://schemas.openxmlformats.org/officeDocument/2006/relationships/tags" Target="../tags/tag134.xml"/><Relationship Id="rId134" Type="http://schemas.openxmlformats.org/officeDocument/2006/relationships/tags" Target="../tags/tag133.xml"/><Relationship Id="rId133" Type="http://schemas.openxmlformats.org/officeDocument/2006/relationships/tags" Target="../tags/tag132.xml"/><Relationship Id="rId132" Type="http://schemas.openxmlformats.org/officeDocument/2006/relationships/tags" Target="../tags/tag131.xml"/><Relationship Id="rId131" Type="http://schemas.openxmlformats.org/officeDocument/2006/relationships/tags" Target="../tags/tag130.xml"/><Relationship Id="rId130" Type="http://schemas.openxmlformats.org/officeDocument/2006/relationships/tags" Target="../tags/tag129.xml"/><Relationship Id="rId13" Type="http://schemas.openxmlformats.org/officeDocument/2006/relationships/tags" Target="../tags/tag13.xml"/><Relationship Id="rId129" Type="http://schemas.openxmlformats.org/officeDocument/2006/relationships/tags" Target="../tags/tag128.xml"/><Relationship Id="rId128" Type="http://schemas.openxmlformats.org/officeDocument/2006/relationships/tags" Target="../tags/tag127.xml"/><Relationship Id="rId127" Type="http://schemas.openxmlformats.org/officeDocument/2006/relationships/tags" Target="../tags/tag126.xml"/><Relationship Id="rId126" Type="http://schemas.openxmlformats.org/officeDocument/2006/relationships/tags" Target="../tags/tag125.xml"/><Relationship Id="rId125" Type="http://schemas.openxmlformats.org/officeDocument/2006/relationships/tags" Target="../tags/tag124.xml"/><Relationship Id="rId124" Type="http://schemas.openxmlformats.org/officeDocument/2006/relationships/tags" Target="../tags/tag123.xml"/><Relationship Id="rId123" Type="http://schemas.openxmlformats.org/officeDocument/2006/relationships/tags" Target="../tags/tag122.xml"/><Relationship Id="rId122" Type="http://schemas.openxmlformats.org/officeDocument/2006/relationships/tags" Target="../tags/tag121.xml"/><Relationship Id="rId121" Type="http://schemas.openxmlformats.org/officeDocument/2006/relationships/tags" Target="../tags/tag120.xml"/><Relationship Id="rId120" Type="http://schemas.openxmlformats.org/officeDocument/2006/relationships/tags" Target="../tags/tag119.xml"/><Relationship Id="rId12" Type="http://schemas.openxmlformats.org/officeDocument/2006/relationships/tags" Target="../tags/tag12.xml"/><Relationship Id="rId119" Type="http://schemas.openxmlformats.org/officeDocument/2006/relationships/tags" Target="../tags/tag118.xml"/><Relationship Id="rId118" Type="http://schemas.openxmlformats.org/officeDocument/2006/relationships/tags" Target="../tags/tag117.xml"/><Relationship Id="rId117" Type="http://schemas.openxmlformats.org/officeDocument/2006/relationships/tags" Target="../tags/tag116.xml"/><Relationship Id="rId116" Type="http://schemas.openxmlformats.org/officeDocument/2006/relationships/tags" Target="../tags/tag115.xml"/><Relationship Id="rId115" Type="http://schemas.openxmlformats.org/officeDocument/2006/relationships/tags" Target="../tags/tag114.xml"/><Relationship Id="rId114" Type="http://schemas.openxmlformats.org/officeDocument/2006/relationships/tags" Target="../tags/tag113.xml"/><Relationship Id="rId113" Type="http://schemas.openxmlformats.org/officeDocument/2006/relationships/tags" Target="../tags/tag112.xml"/><Relationship Id="rId112" Type="http://schemas.openxmlformats.org/officeDocument/2006/relationships/tags" Target="../tags/tag111.xml"/><Relationship Id="rId111" Type="http://schemas.openxmlformats.org/officeDocument/2006/relationships/tags" Target="../tags/tag110.xml"/><Relationship Id="rId110" Type="http://schemas.openxmlformats.org/officeDocument/2006/relationships/tags" Target="../tags/tag109.xml"/><Relationship Id="rId11" Type="http://schemas.openxmlformats.org/officeDocument/2006/relationships/tags" Target="../tags/tag11.xml"/><Relationship Id="rId109" Type="http://schemas.openxmlformats.org/officeDocument/2006/relationships/tags" Target="../tags/tag108.xml"/><Relationship Id="rId108" Type="http://schemas.openxmlformats.org/officeDocument/2006/relationships/tags" Target="../tags/tag107.xml"/><Relationship Id="rId107" Type="http://schemas.openxmlformats.org/officeDocument/2006/relationships/tags" Target="../tags/tag106.xml"/><Relationship Id="rId106" Type="http://schemas.openxmlformats.org/officeDocument/2006/relationships/tags" Target="../tags/tag105.xml"/><Relationship Id="rId105" Type="http://schemas.openxmlformats.org/officeDocument/2006/relationships/tags" Target="../tags/tag104.xml"/><Relationship Id="rId104" Type="http://schemas.openxmlformats.org/officeDocument/2006/relationships/tags" Target="../tags/tag103.xml"/><Relationship Id="rId103" Type="http://schemas.openxmlformats.org/officeDocument/2006/relationships/tags" Target="../tags/tag102.xml"/><Relationship Id="rId102" Type="http://schemas.openxmlformats.org/officeDocument/2006/relationships/tags" Target="../tags/tag101.xml"/><Relationship Id="rId101" Type="http://schemas.openxmlformats.org/officeDocument/2006/relationships/tags" Target="../tags/tag100.xml"/><Relationship Id="rId100" Type="http://schemas.openxmlformats.org/officeDocument/2006/relationships/tags" Target="../tags/tag99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99" Type="http://schemas.openxmlformats.org/officeDocument/2006/relationships/tags" Target="../tags/tag356.xml"/><Relationship Id="rId98" Type="http://schemas.openxmlformats.org/officeDocument/2006/relationships/tags" Target="../tags/tag355.xml"/><Relationship Id="rId97" Type="http://schemas.openxmlformats.org/officeDocument/2006/relationships/tags" Target="../tags/tag354.xml"/><Relationship Id="rId96" Type="http://schemas.openxmlformats.org/officeDocument/2006/relationships/tags" Target="../tags/tag353.xml"/><Relationship Id="rId95" Type="http://schemas.openxmlformats.org/officeDocument/2006/relationships/tags" Target="../tags/tag352.xml"/><Relationship Id="rId94" Type="http://schemas.openxmlformats.org/officeDocument/2006/relationships/tags" Target="../tags/tag351.xml"/><Relationship Id="rId93" Type="http://schemas.openxmlformats.org/officeDocument/2006/relationships/tags" Target="../tags/tag350.xml"/><Relationship Id="rId92" Type="http://schemas.openxmlformats.org/officeDocument/2006/relationships/tags" Target="../tags/tag349.xml"/><Relationship Id="rId91" Type="http://schemas.openxmlformats.org/officeDocument/2006/relationships/tags" Target="../tags/tag348.xml"/><Relationship Id="rId90" Type="http://schemas.openxmlformats.org/officeDocument/2006/relationships/tags" Target="../tags/tag347.xml"/><Relationship Id="rId9" Type="http://schemas.openxmlformats.org/officeDocument/2006/relationships/tags" Target="../tags/tag266.xml"/><Relationship Id="rId89" Type="http://schemas.openxmlformats.org/officeDocument/2006/relationships/tags" Target="../tags/tag346.xml"/><Relationship Id="rId88" Type="http://schemas.openxmlformats.org/officeDocument/2006/relationships/tags" Target="../tags/tag345.xml"/><Relationship Id="rId87" Type="http://schemas.openxmlformats.org/officeDocument/2006/relationships/tags" Target="../tags/tag344.xml"/><Relationship Id="rId86" Type="http://schemas.openxmlformats.org/officeDocument/2006/relationships/tags" Target="../tags/tag343.xml"/><Relationship Id="rId85" Type="http://schemas.openxmlformats.org/officeDocument/2006/relationships/tags" Target="../tags/tag342.xml"/><Relationship Id="rId84" Type="http://schemas.openxmlformats.org/officeDocument/2006/relationships/tags" Target="../tags/tag341.xml"/><Relationship Id="rId83" Type="http://schemas.openxmlformats.org/officeDocument/2006/relationships/tags" Target="../tags/tag340.xml"/><Relationship Id="rId82" Type="http://schemas.openxmlformats.org/officeDocument/2006/relationships/tags" Target="../tags/tag339.xml"/><Relationship Id="rId81" Type="http://schemas.openxmlformats.org/officeDocument/2006/relationships/tags" Target="../tags/tag338.xml"/><Relationship Id="rId80" Type="http://schemas.openxmlformats.org/officeDocument/2006/relationships/tags" Target="../tags/tag337.xml"/><Relationship Id="rId8" Type="http://schemas.openxmlformats.org/officeDocument/2006/relationships/tags" Target="../tags/tag265.xml"/><Relationship Id="rId79" Type="http://schemas.openxmlformats.org/officeDocument/2006/relationships/tags" Target="../tags/tag336.xml"/><Relationship Id="rId78" Type="http://schemas.openxmlformats.org/officeDocument/2006/relationships/tags" Target="../tags/tag335.xml"/><Relationship Id="rId77" Type="http://schemas.openxmlformats.org/officeDocument/2006/relationships/tags" Target="../tags/tag334.xml"/><Relationship Id="rId76" Type="http://schemas.openxmlformats.org/officeDocument/2006/relationships/tags" Target="../tags/tag333.xml"/><Relationship Id="rId75" Type="http://schemas.openxmlformats.org/officeDocument/2006/relationships/tags" Target="../tags/tag332.xml"/><Relationship Id="rId74" Type="http://schemas.openxmlformats.org/officeDocument/2006/relationships/tags" Target="../tags/tag331.xml"/><Relationship Id="rId73" Type="http://schemas.openxmlformats.org/officeDocument/2006/relationships/tags" Target="../tags/tag330.xml"/><Relationship Id="rId72" Type="http://schemas.openxmlformats.org/officeDocument/2006/relationships/tags" Target="../tags/tag329.xml"/><Relationship Id="rId71" Type="http://schemas.openxmlformats.org/officeDocument/2006/relationships/tags" Target="../tags/tag328.xml"/><Relationship Id="rId70" Type="http://schemas.openxmlformats.org/officeDocument/2006/relationships/tags" Target="../tags/tag327.xml"/><Relationship Id="rId7" Type="http://schemas.openxmlformats.org/officeDocument/2006/relationships/tags" Target="../tags/tag264.xml"/><Relationship Id="rId69" Type="http://schemas.openxmlformats.org/officeDocument/2006/relationships/tags" Target="../tags/tag326.xml"/><Relationship Id="rId68" Type="http://schemas.openxmlformats.org/officeDocument/2006/relationships/tags" Target="../tags/tag325.xml"/><Relationship Id="rId67" Type="http://schemas.openxmlformats.org/officeDocument/2006/relationships/tags" Target="../tags/tag324.xml"/><Relationship Id="rId66" Type="http://schemas.openxmlformats.org/officeDocument/2006/relationships/tags" Target="../tags/tag323.xml"/><Relationship Id="rId65" Type="http://schemas.openxmlformats.org/officeDocument/2006/relationships/tags" Target="../tags/tag322.xml"/><Relationship Id="rId64" Type="http://schemas.openxmlformats.org/officeDocument/2006/relationships/tags" Target="../tags/tag321.xml"/><Relationship Id="rId63" Type="http://schemas.openxmlformats.org/officeDocument/2006/relationships/tags" Target="../tags/tag320.xml"/><Relationship Id="rId62" Type="http://schemas.openxmlformats.org/officeDocument/2006/relationships/tags" Target="../tags/tag319.xml"/><Relationship Id="rId61" Type="http://schemas.openxmlformats.org/officeDocument/2006/relationships/tags" Target="../tags/tag318.xml"/><Relationship Id="rId60" Type="http://schemas.openxmlformats.org/officeDocument/2006/relationships/tags" Target="../tags/tag317.xml"/><Relationship Id="rId6" Type="http://schemas.openxmlformats.org/officeDocument/2006/relationships/tags" Target="../tags/tag263.xml"/><Relationship Id="rId59" Type="http://schemas.openxmlformats.org/officeDocument/2006/relationships/tags" Target="../tags/tag316.xml"/><Relationship Id="rId58" Type="http://schemas.openxmlformats.org/officeDocument/2006/relationships/tags" Target="../tags/tag315.xml"/><Relationship Id="rId57" Type="http://schemas.openxmlformats.org/officeDocument/2006/relationships/tags" Target="../tags/tag314.xml"/><Relationship Id="rId56" Type="http://schemas.openxmlformats.org/officeDocument/2006/relationships/tags" Target="../tags/tag313.xml"/><Relationship Id="rId55" Type="http://schemas.openxmlformats.org/officeDocument/2006/relationships/tags" Target="../tags/tag312.xml"/><Relationship Id="rId54" Type="http://schemas.openxmlformats.org/officeDocument/2006/relationships/tags" Target="../tags/tag311.xml"/><Relationship Id="rId53" Type="http://schemas.openxmlformats.org/officeDocument/2006/relationships/tags" Target="../tags/tag310.xml"/><Relationship Id="rId52" Type="http://schemas.openxmlformats.org/officeDocument/2006/relationships/tags" Target="../tags/tag309.xml"/><Relationship Id="rId51" Type="http://schemas.openxmlformats.org/officeDocument/2006/relationships/tags" Target="../tags/tag308.xml"/><Relationship Id="rId50" Type="http://schemas.openxmlformats.org/officeDocument/2006/relationships/tags" Target="../tags/tag307.xml"/><Relationship Id="rId5" Type="http://schemas.openxmlformats.org/officeDocument/2006/relationships/tags" Target="../tags/tag262.xml"/><Relationship Id="rId49" Type="http://schemas.openxmlformats.org/officeDocument/2006/relationships/tags" Target="../tags/tag306.xml"/><Relationship Id="rId48" Type="http://schemas.openxmlformats.org/officeDocument/2006/relationships/tags" Target="../tags/tag305.xml"/><Relationship Id="rId47" Type="http://schemas.openxmlformats.org/officeDocument/2006/relationships/tags" Target="../tags/tag304.xml"/><Relationship Id="rId46" Type="http://schemas.openxmlformats.org/officeDocument/2006/relationships/tags" Target="../tags/tag303.xml"/><Relationship Id="rId45" Type="http://schemas.openxmlformats.org/officeDocument/2006/relationships/tags" Target="../tags/tag302.xml"/><Relationship Id="rId44" Type="http://schemas.openxmlformats.org/officeDocument/2006/relationships/tags" Target="../tags/tag301.xml"/><Relationship Id="rId43" Type="http://schemas.openxmlformats.org/officeDocument/2006/relationships/tags" Target="../tags/tag300.xml"/><Relationship Id="rId42" Type="http://schemas.openxmlformats.org/officeDocument/2006/relationships/tags" Target="../tags/tag299.xml"/><Relationship Id="rId41" Type="http://schemas.openxmlformats.org/officeDocument/2006/relationships/tags" Target="../tags/tag298.xml"/><Relationship Id="rId40" Type="http://schemas.openxmlformats.org/officeDocument/2006/relationships/tags" Target="../tags/tag297.xml"/><Relationship Id="rId4" Type="http://schemas.openxmlformats.org/officeDocument/2006/relationships/tags" Target="../tags/tag261.xml"/><Relationship Id="rId39" Type="http://schemas.openxmlformats.org/officeDocument/2006/relationships/tags" Target="../tags/tag296.xml"/><Relationship Id="rId38" Type="http://schemas.openxmlformats.org/officeDocument/2006/relationships/tags" Target="../tags/tag295.xml"/><Relationship Id="rId37" Type="http://schemas.openxmlformats.org/officeDocument/2006/relationships/tags" Target="../tags/tag294.xml"/><Relationship Id="rId36" Type="http://schemas.openxmlformats.org/officeDocument/2006/relationships/tags" Target="../tags/tag293.xml"/><Relationship Id="rId35" Type="http://schemas.openxmlformats.org/officeDocument/2006/relationships/tags" Target="../tags/tag292.xml"/><Relationship Id="rId34" Type="http://schemas.openxmlformats.org/officeDocument/2006/relationships/tags" Target="../tags/tag291.xml"/><Relationship Id="rId33" Type="http://schemas.openxmlformats.org/officeDocument/2006/relationships/tags" Target="../tags/tag290.xml"/><Relationship Id="rId32" Type="http://schemas.openxmlformats.org/officeDocument/2006/relationships/tags" Target="../tags/tag289.xml"/><Relationship Id="rId31" Type="http://schemas.openxmlformats.org/officeDocument/2006/relationships/tags" Target="../tags/tag288.xml"/><Relationship Id="rId30" Type="http://schemas.openxmlformats.org/officeDocument/2006/relationships/tags" Target="../tags/tag287.xml"/><Relationship Id="rId3" Type="http://schemas.openxmlformats.org/officeDocument/2006/relationships/tags" Target="../tags/tag260.xml"/><Relationship Id="rId29" Type="http://schemas.openxmlformats.org/officeDocument/2006/relationships/tags" Target="../tags/tag286.xml"/><Relationship Id="rId28" Type="http://schemas.openxmlformats.org/officeDocument/2006/relationships/tags" Target="../tags/tag285.xml"/><Relationship Id="rId27" Type="http://schemas.openxmlformats.org/officeDocument/2006/relationships/tags" Target="../tags/tag284.xml"/><Relationship Id="rId26" Type="http://schemas.openxmlformats.org/officeDocument/2006/relationships/tags" Target="../tags/tag283.xml"/><Relationship Id="rId25" Type="http://schemas.openxmlformats.org/officeDocument/2006/relationships/tags" Target="../tags/tag282.xml"/><Relationship Id="rId24" Type="http://schemas.openxmlformats.org/officeDocument/2006/relationships/tags" Target="../tags/tag281.xml"/><Relationship Id="rId23" Type="http://schemas.openxmlformats.org/officeDocument/2006/relationships/tags" Target="../tags/tag280.xml"/><Relationship Id="rId22" Type="http://schemas.openxmlformats.org/officeDocument/2006/relationships/tags" Target="../tags/tag279.xml"/><Relationship Id="rId21" Type="http://schemas.openxmlformats.org/officeDocument/2006/relationships/tags" Target="../tags/tag278.xml"/><Relationship Id="rId20" Type="http://schemas.openxmlformats.org/officeDocument/2006/relationships/tags" Target="../tags/tag277.xml"/><Relationship Id="rId2" Type="http://schemas.openxmlformats.org/officeDocument/2006/relationships/tags" Target="../tags/tag259.xml"/><Relationship Id="rId19" Type="http://schemas.openxmlformats.org/officeDocument/2006/relationships/tags" Target="../tags/tag276.xml"/><Relationship Id="rId18" Type="http://schemas.openxmlformats.org/officeDocument/2006/relationships/tags" Target="../tags/tag275.xml"/><Relationship Id="rId17" Type="http://schemas.openxmlformats.org/officeDocument/2006/relationships/tags" Target="../tags/tag274.xml"/><Relationship Id="rId16" Type="http://schemas.openxmlformats.org/officeDocument/2006/relationships/tags" Target="../tags/tag273.xml"/><Relationship Id="rId155" Type="http://schemas.openxmlformats.org/officeDocument/2006/relationships/notesSlide" Target="../notesSlides/notesSlide4.xml"/><Relationship Id="rId154" Type="http://schemas.openxmlformats.org/officeDocument/2006/relationships/slideLayout" Target="../slideLayouts/slideLayout1.xml"/><Relationship Id="rId153" Type="http://schemas.openxmlformats.org/officeDocument/2006/relationships/tags" Target="../tags/tag406.xml"/><Relationship Id="rId152" Type="http://schemas.openxmlformats.org/officeDocument/2006/relationships/tags" Target="../tags/tag405.xml"/><Relationship Id="rId151" Type="http://schemas.openxmlformats.org/officeDocument/2006/relationships/image" Target="../media/image12.png"/><Relationship Id="rId150" Type="http://schemas.openxmlformats.org/officeDocument/2006/relationships/image" Target="../media/image15.png"/><Relationship Id="rId15" Type="http://schemas.openxmlformats.org/officeDocument/2006/relationships/tags" Target="../tags/tag272.xml"/><Relationship Id="rId149" Type="http://schemas.openxmlformats.org/officeDocument/2006/relationships/image" Target="../media/image9.png"/><Relationship Id="rId148" Type="http://schemas.openxmlformats.org/officeDocument/2006/relationships/image" Target="../media/image14.png"/><Relationship Id="rId147" Type="http://schemas.openxmlformats.org/officeDocument/2006/relationships/tags" Target="../tags/tag404.xml"/><Relationship Id="rId146" Type="http://schemas.openxmlformats.org/officeDocument/2006/relationships/tags" Target="../tags/tag403.xml"/><Relationship Id="rId145" Type="http://schemas.openxmlformats.org/officeDocument/2006/relationships/tags" Target="../tags/tag402.xml"/><Relationship Id="rId144" Type="http://schemas.openxmlformats.org/officeDocument/2006/relationships/tags" Target="../tags/tag401.xml"/><Relationship Id="rId143" Type="http://schemas.openxmlformats.org/officeDocument/2006/relationships/tags" Target="../tags/tag400.xml"/><Relationship Id="rId142" Type="http://schemas.openxmlformats.org/officeDocument/2006/relationships/tags" Target="../tags/tag399.xml"/><Relationship Id="rId141" Type="http://schemas.openxmlformats.org/officeDocument/2006/relationships/tags" Target="../tags/tag398.xml"/><Relationship Id="rId140" Type="http://schemas.openxmlformats.org/officeDocument/2006/relationships/tags" Target="../tags/tag397.xml"/><Relationship Id="rId14" Type="http://schemas.openxmlformats.org/officeDocument/2006/relationships/tags" Target="../tags/tag271.xml"/><Relationship Id="rId139" Type="http://schemas.openxmlformats.org/officeDocument/2006/relationships/tags" Target="../tags/tag396.xml"/><Relationship Id="rId138" Type="http://schemas.openxmlformats.org/officeDocument/2006/relationships/tags" Target="../tags/tag395.xml"/><Relationship Id="rId137" Type="http://schemas.openxmlformats.org/officeDocument/2006/relationships/tags" Target="../tags/tag394.xml"/><Relationship Id="rId136" Type="http://schemas.openxmlformats.org/officeDocument/2006/relationships/tags" Target="../tags/tag393.xml"/><Relationship Id="rId135" Type="http://schemas.openxmlformats.org/officeDocument/2006/relationships/tags" Target="../tags/tag392.xml"/><Relationship Id="rId134" Type="http://schemas.openxmlformats.org/officeDocument/2006/relationships/tags" Target="../tags/tag391.xml"/><Relationship Id="rId133" Type="http://schemas.openxmlformats.org/officeDocument/2006/relationships/tags" Target="../tags/tag390.xml"/><Relationship Id="rId132" Type="http://schemas.openxmlformats.org/officeDocument/2006/relationships/tags" Target="../tags/tag389.xml"/><Relationship Id="rId131" Type="http://schemas.openxmlformats.org/officeDocument/2006/relationships/tags" Target="../tags/tag388.xml"/><Relationship Id="rId130" Type="http://schemas.openxmlformats.org/officeDocument/2006/relationships/tags" Target="../tags/tag387.xml"/><Relationship Id="rId13" Type="http://schemas.openxmlformats.org/officeDocument/2006/relationships/tags" Target="../tags/tag270.xml"/><Relationship Id="rId129" Type="http://schemas.openxmlformats.org/officeDocument/2006/relationships/tags" Target="../tags/tag386.xml"/><Relationship Id="rId128" Type="http://schemas.openxmlformats.org/officeDocument/2006/relationships/tags" Target="../tags/tag385.xml"/><Relationship Id="rId127" Type="http://schemas.openxmlformats.org/officeDocument/2006/relationships/tags" Target="../tags/tag384.xml"/><Relationship Id="rId126" Type="http://schemas.openxmlformats.org/officeDocument/2006/relationships/tags" Target="../tags/tag383.xml"/><Relationship Id="rId125" Type="http://schemas.openxmlformats.org/officeDocument/2006/relationships/tags" Target="../tags/tag382.xml"/><Relationship Id="rId124" Type="http://schemas.openxmlformats.org/officeDocument/2006/relationships/tags" Target="../tags/tag381.xml"/><Relationship Id="rId123" Type="http://schemas.openxmlformats.org/officeDocument/2006/relationships/tags" Target="../tags/tag380.xml"/><Relationship Id="rId122" Type="http://schemas.openxmlformats.org/officeDocument/2006/relationships/tags" Target="../tags/tag379.xml"/><Relationship Id="rId121" Type="http://schemas.openxmlformats.org/officeDocument/2006/relationships/tags" Target="../tags/tag378.xml"/><Relationship Id="rId120" Type="http://schemas.openxmlformats.org/officeDocument/2006/relationships/tags" Target="../tags/tag377.xml"/><Relationship Id="rId12" Type="http://schemas.openxmlformats.org/officeDocument/2006/relationships/tags" Target="../tags/tag269.xml"/><Relationship Id="rId119" Type="http://schemas.openxmlformats.org/officeDocument/2006/relationships/tags" Target="../tags/tag376.xml"/><Relationship Id="rId118" Type="http://schemas.openxmlformats.org/officeDocument/2006/relationships/tags" Target="../tags/tag375.xml"/><Relationship Id="rId117" Type="http://schemas.openxmlformats.org/officeDocument/2006/relationships/tags" Target="../tags/tag374.xml"/><Relationship Id="rId116" Type="http://schemas.openxmlformats.org/officeDocument/2006/relationships/tags" Target="../tags/tag373.xml"/><Relationship Id="rId115" Type="http://schemas.openxmlformats.org/officeDocument/2006/relationships/tags" Target="../tags/tag372.xml"/><Relationship Id="rId114" Type="http://schemas.openxmlformats.org/officeDocument/2006/relationships/tags" Target="../tags/tag371.xml"/><Relationship Id="rId113" Type="http://schemas.openxmlformats.org/officeDocument/2006/relationships/tags" Target="../tags/tag370.xml"/><Relationship Id="rId112" Type="http://schemas.openxmlformats.org/officeDocument/2006/relationships/tags" Target="../tags/tag369.xml"/><Relationship Id="rId111" Type="http://schemas.openxmlformats.org/officeDocument/2006/relationships/tags" Target="../tags/tag368.xml"/><Relationship Id="rId110" Type="http://schemas.openxmlformats.org/officeDocument/2006/relationships/tags" Target="../tags/tag367.xml"/><Relationship Id="rId11" Type="http://schemas.openxmlformats.org/officeDocument/2006/relationships/tags" Target="../tags/tag268.xml"/><Relationship Id="rId109" Type="http://schemas.openxmlformats.org/officeDocument/2006/relationships/tags" Target="../tags/tag366.xml"/><Relationship Id="rId108" Type="http://schemas.openxmlformats.org/officeDocument/2006/relationships/tags" Target="../tags/tag365.xml"/><Relationship Id="rId107" Type="http://schemas.openxmlformats.org/officeDocument/2006/relationships/tags" Target="../tags/tag364.xml"/><Relationship Id="rId106" Type="http://schemas.openxmlformats.org/officeDocument/2006/relationships/tags" Target="../tags/tag363.xml"/><Relationship Id="rId105" Type="http://schemas.openxmlformats.org/officeDocument/2006/relationships/tags" Target="../tags/tag362.xml"/><Relationship Id="rId104" Type="http://schemas.openxmlformats.org/officeDocument/2006/relationships/tags" Target="../tags/tag361.xml"/><Relationship Id="rId103" Type="http://schemas.openxmlformats.org/officeDocument/2006/relationships/tags" Target="../tags/tag360.xml"/><Relationship Id="rId102" Type="http://schemas.openxmlformats.org/officeDocument/2006/relationships/tags" Target="../tags/tag359.xml"/><Relationship Id="rId101" Type="http://schemas.openxmlformats.org/officeDocument/2006/relationships/tags" Target="../tags/tag358.xml"/><Relationship Id="rId100" Type="http://schemas.openxmlformats.org/officeDocument/2006/relationships/tags" Target="../tags/tag357.xml"/><Relationship Id="rId10" Type="http://schemas.openxmlformats.org/officeDocument/2006/relationships/tags" Target="../tags/tag267.xml"/><Relationship Id="rId1" Type="http://schemas.openxmlformats.org/officeDocument/2006/relationships/tags" Target="../tags/tag25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4151829" y="6923405"/>
            <a:ext cx="1296431" cy="1323749"/>
            <a:chOff x="29851" y="32193"/>
            <a:chExt cx="2270" cy="2269"/>
          </a:xfrm>
        </p:grpSpPr>
        <p:sp>
          <p:nvSpPr>
            <p:cNvPr id="36" name="立方体 35"/>
            <p:cNvSpPr/>
            <p:nvPr>
              <p:custDataLst>
                <p:tags r:id="rId1"/>
              </p:custDataLst>
            </p:nvPr>
          </p:nvSpPr>
          <p:spPr>
            <a:xfrm>
              <a:off x="30213" y="32193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立方体 36"/>
            <p:cNvSpPr/>
            <p:nvPr>
              <p:custDataLst>
                <p:tags r:id="rId2"/>
              </p:custDataLst>
            </p:nvPr>
          </p:nvSpPr>
          <p:spPr>
            <a:xfrm>
              <a:off x="30142" y="32261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立方体 37"/>
            <p:cNvSpPr/>
            <p:nvPr>
              <p:custDataLst>
                <p:tags r:id="rId3"/>
              </p:custDataLst>
            </p:nvPr>
          </p:nvSpPr>
          <p:spPr>
            <a:xfrm>
              <a:off x="30070" y="32336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立方体 38"/>
            <p:cNvSpPr/>
            <p:nvPr>
              <p:custDataLst>
                <p:tags r:id="rId4"/>
              </p:custDataLst>
            </p:nvPr>
          </p:nvSpPr>
          <p:spPr>
            <a:xfrm>
              <a:off x="29999" y="32404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立方体 57"/>
            <p:cNvSpPr/>
            <p:nvPr>
              <p:custDataLst>
                <p:tags r:id="rId5"/>
              </p:custDataLst>
            </p:nvPr>
          </p:nvSpPr>
          <p:spPr>
            <a:xfrm>
              <a:off x="29922" y="32476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立方体 60"/>
            <p:cNvSpPr/>
            <p:nvPr>
              <p:custDataLst>
                <p:tags r:id="rId6"/>
              </p:custDataLst>
            </p:nvPr>
          </p:nvSpPr>
          <p:spPr>
            <a:xfrm>
              <a:off x="29851" y="32544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直接连接符 68"/>
            <p:cNvCxnSpPr/>
            <p:nvPr>
              <p:custDataLst>
                <p:tags r:id="rId7"/>
              </p:custDataLst>
            </p:nvPr>
          </p:nvCxnSpPr>
          <p:spPr>
            <a:xfrm flipV="1">
              <a:off x="29860" y="33211"/>
              <a:ext cx="1830" cy="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>
              <p:custDataLst>
                <p:tags r:id="rId8"/>
              </p:custDataLst>
            </p:nvPr>
          </p:nvCxnSpPr>
          <p:spPr>
            <a:xfrm flipV="1">
              <a:off x="29860" y="33828"/>
              <a:ext cx="1830" cy="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>
              <p:custDataLst>
                <p:tags r:id="rId9"/>
              </p:custDataLst>
            </p:nvPr>
          </p:nvCxnSpPr>
          <p:spPr>
            <a:xfrm rot="16200000" flipV="1">
              <a:off x="29568" y="33531"/>
              <a:ext cx="1830" cy="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>
              <p:custDataLst>
                <p:tags r:id="rId10"/>
              </p:custDataLst>
            </p:nvPr>
          </p:nvCxnSpPr>
          <p:spPr>
            <a:xfrm flipH="1" flipV="1">
              <a:off x="31100" y="32610"/>
              <a:ext cx="11" cy="185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8132445" y="10873740"/>
            <a:ext cx="1120775" cy="1136015"/>
            <a:chOff x="26363" y="15209"/>
            <a:chExt cx="2831" cy="2869"/>
          </a:xfrm>
        </p:grpSpPr>
        <p:grpSp>
          <p:nvGrpSpPr>
            <p:cNvPr id="75" name="组合 74"/>
            <p:cNvGrpSpPr/>
            <p:nvPr/>
          </p:nvGrpSpPr>
          <p:grpSpPr>
            <a:xfrm>
              <a:off x="27152" y="15209"/>
              <a:ext cx="2042" cy="2085"/>
              <a:chOff x="29841" y="17742"/>
              <a:chExt cx="2042" cy="2085"/>
            </a:xfrm>
          </p:grpSpPr>
          <p:sp>
            <p:nvSpPr>
              <p:cNvPr id="10" name="立方体 9"/>
              <p:cNvSpPr/>
              <p:nvPr>
                <p:custDataLst>
                  <p:tags r:id="rId11"/>
                </p:custDataLst>
              </p:nvPr>
            </p:nvSpPr>
            <p:spPr>
              <a:xfrm>
                <a:off x="30167" y="17742"/>
                <a:ext cx="1716" cy="1753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立方体 10"/>
              <p:cNvSpPr/>
              <p:nvPr>
                <p:custDataLst>
                  <p:tags r:id="rId12"/>
                </p:custDataLst>
              </p:nvPr>
            </p:nvSpPr>
            <p:spPr>
              <a:xfrm>
                <a:off x="30103" y="17804"/>
                <a:ext cx="1716" cy="1753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立方体 17"/>
              <p:cNvSpPr/>
              <p:nvPr>
                <p:custDataLst>
                  <p:tags r:id="rId13"/>
                </p:custDataLst>
              </p:nvPr>
            </p:nvSpPr>
            <p:spPr>
              <a:xfrm>
                <a:off x="30038" y="17873"/>
                <a:ext cx="1716" cy="1753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立方体 18"/>
              <p:cNvSpPr/>
              <p:nvPr>
                <p:custDataLst>
                  <p:tags r:id="rId14"/>
                </p:custDataLst>
              </p:nvPr>
            </p:nvSpPr>
            <p:spPr>
              <a:xfrm>
                <a:off x="29974" y="17936"/>
                <a:ext cx="1716" cy="1753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立方体 19"/>
              <p:cNvSpPr/>
              <p:nvPr>
                <p:custDataLst>
                  <p:tags r:id="rId15"/>
                </p:custDataLst>
              </p:nvPr>
            </p:nvSpPr>
            <p:spPr>
              <a:xfrm>
                <a:off x="29905" y="18002"/>
                <a:ext cx="1716" cy="1753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立方体 20"/>
              <p:cNvSpPr/>
              <p:nvPr>
                <p:custDataLst>
                  <p:tags r:id="rId16"/>
                </p:custDataLst>
              </p:nvPr>
            </p:nvSpPr>
            <p:spPr>
              <a:xfrm>
                <a:off x="29841" y="18065"/>
                <a:ext cx="1716" cy="1753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连接符 29"/>
              <p:cNvCxnSpPr/>
              <p:nvPr>
                <p:custDataLst>
                  <p:tags r:id="rId17"/>
                </p:custDataLst>
              </p:nvPr>
            </p:nvCxnSpPr>
            <p:spPr>
              <a:xfrm flipV="1">
                <a:off x="29849" y="18677"/>
                <a:ext cx="1646" cy="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>
                <p:custDataLst>
                  <p:tags r:id="rId18"/>
                </p:custDataLst>
              </p:nvPr>
            </p:nvCxnSpPr>
            <p:spPr>
              <a:xfrm flipV="1">
                <a:off x="29849" y="19244"/>
                <a:ext cx="1646" cy="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>
                <p:custDataLst>
                  <p:tags r:id="rId19"/>
                </p:custDataLst>
              </p:nvPr>
            </p:nvCxnSpPr>
            <p:spPr>
              <a:xfrm rot="16200000" flipV="1">
                <a:off x="29569" y="18972"/>
                <a:ext cx="1682" cy="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>
                <p:custDataLst>
                  <p:tags r:id="rId20"/>
                </p:custDataLst>
              </p:nvPr>
            </p:nvCxnSpPr>
            <p:spPr>
              <a:xfrm flipH="1" flipV="1">
                <a:off x="30965" y="18125"/>
                <a:ext cx="10" cy="170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88" name="组合 87"/>
            <p:cNvGrpSpPr/>
            <p:nvPr/>
          </p:nvGrpSpPr>
          <p:grpSpPr>
            <a:xfrm>
              <a:off x="26363" y="15994"/>
              <a:ext cx="2042" cy="2085"/>
              <a:chOff x="29851" y="32193"/>
              <a:chExt cx="2270" cy="2269"/>
            </a:xfrm>
          </p:grpSpPr>
          <p:sp>
            <p:nvSpPr>
              <p:cNvPr id="89" name="立方体 88"/>
              <p:cNvSpPr/>
              <p:nvPr>
                <p:custDataLst>
                  <p:tags r:id="rId21"/>
                </p:custDataLst>
              </p:nvPr>
            </p:nvSpPr>
            <p:spPr>
              <a:xfrm>
                <a:off x="30213" y="32193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立方体 89"/>
              <p:cNvSpPr/>
              <p:nvPr>
                <p:custDataLst>
                  <p:tags r:id="rId22"/>
                </p:custDataLst>
              </p:nvPr>
            </p:nvSpPr>
            <p:spPr>
              <a:xfrm>
                <a:off x="30142" y="32261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立方体 90"/>
              <p:cNvSpPr/>
              <p:nvPr>
                <p:custDataLst>
                  <p:tags r:id="rId23"/>
                </p:custDataLst>
              </p:nvPr>
            </p:nvSpPr>
            <p:spPr>
              <a:xfrm>
                <a:off x="30070" y="32336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立方体 91"/>
              <p:cNvSpPr/>
              <p:nvPr>
                <p:custDataLst>
                  <p:tags r:id="rId24"/>
                </p:custDataLst>
              </p:nvPr>
            </p:nvSpPr>
            <p:spPr>
              <a:xfrm>
                <a:off x="29999" y="32404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立方体 92"/>
              <p:cNvSpPr/>
              <p:nvPr>
                <p:custDataLst>
                  <p:tags r:id="rId25"/>
                </p:custDataLst>
              </p:nvPr>
            </p:nvSpPr>
            <p:spPr>
              <a:xfrm>
                <a:off x="29922" y="32476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立方体 93"/>
              <p:cNvSpPr/>
              <p:nvPr>
                <p:custDataLst>
                  <p:tags r:id="rId26"/>
                </p:custDataLst>
              </p:nvPr>
            </p:nvSpPr>
            <p:spPr>
              <a:xfrm>
                <a:off x="29851" y="32544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5" name="直接连接符 94"/>
              <p:cNvCxnSpPr/>
              <p:nvPr>
                <p:custDataLst>
                  <p:tags r:id="rId27"/>
                </p:custDataLst>
              </p:nvPr>
            </p:nvCxnSpPr>
            <p:spPr>
              <a:xfrm flipV="1">
                <a:off x="29860" y="33211"/>
                <a:ext cx="1830" cy="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>
                <p:custDataLst>
                  <p:tags r:id="rId28"/>
                </p:custDataLst>
              </p:nvPr>
            </p:nvCxnSpPr>
            <p:spPr>
              <a:xfrm flipV="1">
                <a:off x="29860" y="33828"/>
                <a:ext cx="1830" cy="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>
                <p:custDataLst>
                  <p:tags r:id="rId29"/>
                </p:custDataLst>
              </p:nvPr>
            </p:nvCxnSpPr>
            <p:spPr>
              <a:xfrm rot="16200000" flipV="1">
                <a:off x="29568" y="33531"/>
                <a:ext cx="1830" cy="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>
                <p:custDataLst>
                  <p:tags r:id="rId30"/>
                </p:custDataLst>
              </p:nvPr>
            </p:nvCxnSpPr>
            <p:spPr>
              <a:xfrm flipH="1" flipV="1">
                <a:off x="31100" y="32610"/>
                <a:ext cx="11" cy="185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组合 99"/>
          <p:cNvGrpSpPr/>
          <p:nvPr/>
        </p:nvGrpSpPr>
        <p:grpSpPr>
          <a:xfrm>
            <a:off x="21964015" y="6589395"/>
            <a:ext cx="1296670" cy="1323975"/>
            <a:chOff x="29841" y="17742"/>
            <a:chExt cx="2042" cy="2085"/>
          </a:xfrm>
        </p:grpSpPr>
        <p:sp>
          <p:nvSpPr>
            <p:cNvPr id="101" name="立方体 100"/>
            <p:cNvSpPr/>
            <p:nvPr>
              <p:custDataLst>
                <p:tags r:id="rId31"/>
              </p:custDataLst>
            </p:nvPr>
          </p:nvSpPr>
          <p:spPr>
            <a:xfrm>
              <a:off x="30167" y="17742"/>
              <a:ext cx="1716" cy="1753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立方体 101"/>
            <p:cNvSpPr/>
            <p:nvPr>
              <p:custDataLst>
                <p:tags r:id="rId32"/>
              </p:custDataLst>
            </p:nvPr>
          </p:nvSpPr>
          <p:spPr>
            <a:xfrm>
              <a:off x="30103" y="17804"/>
              <a:ext cx="1716" cy="1753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立方体 102"/>
            <p:cNvSpPr/>
            <p:nvPr>
              <p:custDataLst>
                <p:tags r:id="rId33"/>
              </p:custDataLst>
            </p:nvPr>
          </p:nvSpPr>
          <p:spPr>
            <a:xfrm>
              <a:off x="30038" y="17873"/>
              <a:ext cx="1716" cy="1753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立方体 103"/>
            <p:cNvSpPr/>
            <p:nvPr>
              <p:custDataLst>
                <p:tags r:id="rId34"/>
              </p:custDataLst>
            </p:nvPr>
          </p:nvSpPr>
          <p:spPr>
            <a:xfrm>
              <a:off x="29974" y="17936"/>
              <a:ext cx="1716" cy="1753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立方体 104"/>
            <p:cNvSpPr/>
            <p:nvPr>
              <p:custDataLst>
                <p:tags r:id="rId35"/>
              </p:custDataLst>
            </p:nvPr>
          </p:nvSpPr>
          <p:spPr>
            <a:xfrm>
              <a:off x="29905" y="18002"/>
              <a:ext cx="1716" cy="1753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立方体 105"/>
            <p:cNvSpPr/>
            <p:nvPr>
              <p:custDataLst>
                <p:tags r:id="rId36"/>
              </p:custDataLst>
            </p:nvPr>
          </p:nvSpPr>
          <p:spPr>
            <a:xfrm>
              <a:off x="29841" y="18065"/>
              <a:ext cx="1716" cy="1753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7" name="直接连接符 106"/>
            <p:cNvCxnSpPr/>
            <p:nvPr>
              <p:custDataLst>
                <p:tags r:id="rId37"/>
              </p:custDataLst>
            </p:nvPr>
          </p:nvCxnSpPr>
          <p:spPr>
            <a:xfrm flipV="1">
              <a:off x="29849" y="18677"/>
              <a:ext cx="1646" cy="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>
              <p:custDataLst>
                <p:tags r:id="rId38"/>
              </p:custDataLst>
            </p:nvPr>
          </p:nvCxnSpPr>
          <p:spPr>
            <a:xfrm flipV="1">
              <a:off x="29849" y="19244"/>
              <a:ext cx="1646" cy="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>
              <p:custDataLst>
                <p:tags r:id="rId39"/>
              </p:custDataLst>
            </p:nvPr>
          </p:nvCxnSpPr>
          <p:spPr>
            <a:xfrm rot="16200000" flipV="1">
              <a:off x="29569" y="18972"/>
              <a:ext cx="1682" cy="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>
              <p:custDataLst>
                <p:tags r:id="rId40"/>
              </p:custDataLst>
            </p:nvPr>
          </p:nvCxnSpPr>
          <p:spPr>
            <a:xfrm flipH="1" flipV="1">
              <a:off x="30965" y="18125"/>
              <a:ext cx="10" cy="170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726" name="直接箭头连接符 725"/>
          <p:cNvCxnSpPr/>
          <p:nvPr/>
        </p:nvCxnSpPr>
        <p:spPr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6" name="直接连接符 755"/>
          <p:cNvCxnSpPr/>
          <p:nvPr/>
        </p:nvCxnSpPr>
        <p:spPr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80" name="直接连接符 779"/>
          <p:cNvCxnSpPr/>
          <p:nvPr/>
        </p:nvCxnSpPr>
        <p:spPr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9660255" y="24166830"/>
            <a:ext cx="18211165" cy="9034145"/>
            <a:chOff x="15624" y="22984"/>
            <a:chExt cx="28679" cy="14227"/>
          </a:xfrm>
        </p:grpSpPr>
        <p:sp>
          <p:nvSpPr>
            <p:cNvPr id="24" name="矩形 23"/>
            <p:cNvSpPr/>
            <p:nvPr/>
          </p:nvSpPr>
          <p:spPr>
            <a:xfrm>
              <a:off x="22787" y="26347"/>
              <a:ext cx="13970" cy="9349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15000"/>
              </a:schemeClr>
            </a:solidFill>
            <a:ln w="19050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5" name="图片 24" descr="denoised (1)"/>
            <p:cNvPicPr>
              <a:picLocks noChangeAspect="1"/>
            </p:cNvPicPr>
            <p:nvPr/>
          </p:nvPicPr>
          <p:blipFill>
            <a:blip r:embed="rId41"/>
            <a:srcRect l="12493" t="12350" r="25611" b="12164"/>
            <a:stretch>
              <a:fillRect/>
            </a:stretch>
          </p:blipFill>
          <p:spPr>
            <a:xfrm>
              <a:off x="37173" y="30969"/>
              <a:ext cx="6693" cy="4898"/>
            </a:xfrm>
            <a:prstGeom prst="rect">
              <a:avLst/>
            </a:prstGeom>
          </p:spPr>
        </p:pic>
        <p:sp>
          <p:nvSpPr>
            <p:cNvPr id="26" name="圆角矩形 25"/>
            <p:cNvSpPr/>
            <p:nvPr>
              <p:custDataLst>
                <p:tags r:id="rId42"/>
              </p:custDataLst>
            </p:nvPr>
          </p:nvSpPr>
          <p:spPr>
            <a:xfrm>
              <a:off x="25863" y="27296"/>
              <a:ext cx="2020" cy="510"/>
            </a:xfrm>
            <a:prstGeom prst="roundRect">
              <a:avLst/>
            </a:prstGeom>
            <a:solidFill>
              <a:srgbClr val="A681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SDFU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27" name="圆角矩形 26"/>
            <p:cNvSpPr/>
            <p:nvPr>
              <p:custDataLst>
                <p:tags r:id="rId43"/>
              </p:custDataLst>
            </p:nvPr>
          </p:nvSpPr>
          <p:spPr>
            <a:xfrm>
              <a:off x="25845" y="28643"/>
              <a:ext cx="2020" cy="510"/>
            </a:xfrm>
            <a:prstGeom prst="roundRect">
              <a:avLst/>
            </a:prstGeom>
            <a:solidFill>
              <a:srgbClr val="93C8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Encoder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8" name="圆角矩形 27"/>
            <p:cNvSpPr/>
            <p:nvPr>
              <p:custDataLst>
                <p:tags r:id="rId44"/>
              </p:custDataLst>
            </p:nvPr>
          </p:nvSpPr>
          <p:spPr>
            <a:xfrm>
              <a:off x="23423" y="27286"/>
              <a:ext cx="2020" cy="510"/>
            </a:xfrm>
            <a:prstGeom prst="roundRect">
              <a:avLst/>
            </a:prstGeom>
            <a:solidFill>
              <a:srgbClr val="8DC26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Donwsampling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9" name="圆角矩形 28"/>
            <p:cNvSpPr/>
            <p:nvPr>
              <p:custDataLst>
                <p:tags r:id="rId45"/>
              </p:custDataLst>
            </p:nvPr>
          </p:nvSpPr>
          <p:spPr>
            <a:xfrm>
              <a:off x="25851" y="29514"/>
              <a:ext cx="2020" cy="510"/>
            </a:xfrm>
            <a:prstGeom prst="roundRect">
              <a:avLst/>
            </a:prstGeom>
            <a:solidFill>
              <a:srgbClr val="A681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SDFU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34" name="圆角矩形 33"/>
            <p:cNvSpPr/>
            <p:nvPr>
              <p:custDataLst>
                <p:tags r:id="rId46"/>
              </p:custDataLst>
            </p:nvPr>
          </p:nvSpPr>
          <p:spPr>
            <a:xfrm>
              <a:off x="25851" y="31606"/>
              <a:ext cx="2020" cy="510"/>
            </a:xfrm>
            <a:prstGeom prst="roundRect">
              <a:avLst/>
            </a:prstGeom>
            <a:solidFill>
              <a:srgbClr val="A681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SDFU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66" name="圆角矩形 65"/>
            <p:cNvSpPr/>
            <p:nvPr>
              <p:custDataLst>
                <p:tags r:id="rId47"/>
              </p:custDataLst>
            </p:nvPr>
          </p:nvSpPr>
          <p:spPr>
            <a:xfrm>
              <a:off x="25834" y="33671"/>
              <a:ext cx="2020" cy="510"/>
            </a:xfrm>
            <a:prstGeom prst="roundRect">
              <a:avLst/>
            </a:prstGeom>
            <a:solidFill>
              <a:srgbClr val="A681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SDFU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73" name="圆角矩形 72"/>
            <p:cNvSpPr/>
            <p:nvPr>
              <p:custDataLst>
                <p:tags r:id="rId48"/>
              </p:custDataLst>
            </p:nvPr>
          </p:nvSpPr>
          <p:spPr>
            <a:xfrm>
              <a:off x="28703" y="34998"/>
              <a:ext cx="2020" cy="510"/>
            </a:xfrm>
            <a:prstGeom prst="roundRect">
              <a:avLst/>
            </a:prstGeom>
            <a:solidFill>
              <a:srgbClr val="A9E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CSFU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4" name="圆角矩形 73"/>
            <p:cNvSpPr/>
            <p:nvPr>
              <p:custDataLst>
                <p:tags r:id="rId49"/>
              </p:custDataLst>
            </p:nvPr>
          </p:nvSpPr>
          <p:spPr>
            <a:xfrm>
              <a:off x="31567" y="34998"/>
              <a:ext cx="2020" cy="51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Upsampling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2" name="圆角矩形 81"/>
            <p:cNvSpPr/>
            <p:nvPr>
              <p:custDataLst>
                <p:tags r:id="rId50"/>
              </p:custDataLst>
            </p:nvPr>
          </p:nvSpPr>
          <p:spPr>
            <a:xfrm>
              <a:off x="31567" y="34212"/>
              <a:ext cx="2020" cy="510"/>
            </a:xfrm>
            <a:prstGeom prst="roundRect">
              <a:avLst/>
            </a:prstGeom>
            <a:solidFill>
              <a:srgbClr val="F5B7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CMFFU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3" name="圆角矩形 82"/>
            <p:cNvSpPr/>
            <p:nvPr>
              <p:custDataLst>
                <p:tags r:id="rId51"/>
              </p:custDataLst>
            </p:nvPr>
          </p:nvSpPr>
          <p:spPr>
            <a:xfrm>
              <a:off x="31567" y="33230"/>
              <a:ext cx="2020" cy="510"/>
            </a:xfrm>
            <a:prstGeom prst="roundRect">
              <a:avLst/>
            </a:prstGeom>
            <a:solidFill>
              <a:srgbClr val="E5EB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4" name="圆角矩形 113"/>
            <p:cNvSpPr/>
            <p:nvPr>
              <p:custDataLst>
                <p:tags r:id="rId52"/>
              </p:custDataLst>
            </p:nvPr>
          </p:nvSpPr>
          <p:spPr>
            <a:xfrm>
              <a:off x="31567" y="32167"/>
              <a:ext cx="2020" cy="51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CMFFU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6" name="圆角矩形 115"/>
            <p:cNvSpPr/>
            <p:nvPr>
              <p:custDataLst>
                <p:tags r:id="rId53"/>
              </p:custDataLst>
            </p:nvPr>
          </p:nvSpPr>
          <p:spPr>
            <a:xfrm>
              <a:off x="31567" y="30075"/>
              <a:ext cx="2020" cy="51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CMFFU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7" name="圆角矩形 116"/>
            <p:cNvSpPr/>
            <p:nvPr>
              <p:custDataLst>
                <p:tags r:id="rId54"/>
              </p:custDataLst>
            </p:nvPr>
          </p:nvSpPr>
          <p:spPr>
            <a:xfrm>
              <a:off x="31567" y="27994"/>
              <a:ext cx="2020" cy="51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CMFFU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23108" y="28385"/>
              <a:ext cx="3175" cy="3230"/>
              <a:chOff x="21649" y="25927"/>
              <a:chExt cx="3175" cy="3230"/>
            </a:xfrm>
          </p:grpSpPr>
          <p:sp>
            <p:nvSpPr>
              <p:cNvPr id="121" name="文本框 120"/>
              <p:cNvSpPr txBox="1"/>
              <p:nvPr/>
            </p:nvSpPr>
            <p:spPr>
              <a:xfrm>
                <a:off x="21850" y="26012"/>
                <a:ext cx="2975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Downsampling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pSp>
            <p:nvGrpSpPr>
              <p:cNvPr id="122" name="组合 121"/>
              <p:cNvGrpSpPr/>
              <p:nvPr/>
            </p:nvGrpSpPr>
            <p:grpSpPr>
              <a:xfrm>
                <a:off x="21649" y="25927"/>
                <a:ext cx="2598" cy="3230"/>
                <a:chOff x="21649" y="25927"/>
                <a:chExt cx="2598" cy="3230"/>
              </a:xfrm>
            </p:grpSpPr>
            <p:sp>
              <p:nvSpPr>
                <p:cNvPr id="123" name="矩形 122"/>
                <p:cNvSpPr/>
                <p:nvPr/>
              </p:nvSpPr>
              <p:spPr>
                <a:xfrm>
                  <a:off x="21946" y="27057"/>
                  <a:ext cx="2018" cy="51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CConv2d</a:t>
                  </a:r>
                  <a:endPara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24" name="矩形 123"/>
                <p:cNvSpPr/>
                <p:nvPr/>
              </p:nvSpPr>
              <p:spPr>
                <a:xfrm>
                  <a:off x="21946" y="27561"/>
                  <a:ext cx="2018" cy="510"/>
                </a:xfrm>
                <a:prstGeom prst="rect">
                  <a:avLst/>
                </a:prstGeom>
                <a:solidFill>
                  <a:srgbClr val="91ACE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CBN</a:t>
                  </a:r>
                  <a:endPara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25" name="矩形 124"/>
                <p:cNvSpPr/>
                <p:nvPr/>
              </p:nvSpPr>
              <p:spPr>
                <a:xfrm>
                  <a:off x="21946" y="28071"/>
                  <a:ext cx="2018" cy="51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RuLU</a:t>
                  </a:r>
                  <a:endPara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26" name="矩形 125"/>
                <p:cNvSpPr/>
                <p:nvPr/>
              </p:nvSpPr>
              <p:spPr>
                <a:xfrm>
                  <a:off x="21649" y="25927"/>
                  <a:ext cx="2598" cy="3230"/>
                </a:xfrm>
                <a:prstGeom prst="rect">
                  <a:avLst/>
                </a:prstGeom>
                <a:noFill/>
                <a:ln w="28575" cmpd="sng">
                  <a:solidFill>
                    <a:srgbClr val="8DC264"/>
                  </a:solidFill>
                  <a:prstDash val="lgDash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27" name="直接箭头连接符 126"/>
                <p:cNvCxnSpPr/>
                <p:nvPr/>
              </p:nvCxnSpPr>
              <p:spPr>
                <a:xfrm flipH="1">
                  <a:off x="22902" y="28581"/>
                  <a:ext cx="4" cy="51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箭头连接符 127"/>
                <p:cNvCxnSpPr/>
                <p:nvPr/>
              </p:nvCxnSpPr>
              <p:spPr>
                <a:xfrm flipH="1">
                  <a:off x="22906" y="26529"/>
                  <a:ext cx="4" cy="51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8" name="组合 137"/>
            <p:cNvGrpSpPr/>
            <p:nvPr/>
          </p:nvGrpSpPr>
          <p:grpSpPr>
            <a:xfrm>
              <a:off x="23102" y="32138"/>
              <a:ext cx="3224" cy="3354"/>
              <a:chOff x="21648" y="29895"/>
              <a:chExt cx="3224" cy="3354"/>
            </a:xfrm>
          </p:grpSpPr>
          <p:sp>
            <p:nvSpPr>
              <p:cNvPr id="139" name="圆角矩形 138"/>
              <p:cNvSpPr/>
              <p:nvPr>
                <p:custDataLst>
                  <p:tags r:id="rId55"/>
                </p:custDataLst>
              </p:nvPr>
            </p:nvSpPr>
            <p:spPr>
              <a:xfrm>
                <a:off x="21944" y="32077"/>
                <a:ext cx="2020" cy="510"/>
              </a:xfrm>
              <a:prstGeom prst="roundRect">
                <a:avLst/>
              </a:prstGeom>
              <a:solidFill>
                <a:srgbClr val="8DC26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Donwsampling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40" name="圆角矩形 139"/>
              <p:cNvSpPr/>
              <p:nvPr>
                <p:custDataLst>
                  <p:tags r:id="rId56"/>
                </p:custDataLst>
              </p:nvPr>
            </p:nvSpPr>
            <p:spPr>
              <a:xfrm>
                <a:off x="21940" y="31060"/>
                <a:ext cx="2020" cy="51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CMA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41" name="矩形 140"/>
              <p:cNvSpPr/>
              <p:nvPr/>
            </p:nvSpPr>
            <p:spPr>
              <a:xfrm>
                <a:off x="21648" y="29895"/>
                <a:ext cx="2600" cy="3355"/>
              </a:xfrm>
              <a:prstGeom prst="rect">
                <a:avLst/>
              </a:prstGeom>
              <a:noFill/>
              <a:ln w="28575" cmpd="sng">
                <a:solidFill>
                  <a:srgbClr val="93C8AC"/>
                </a:solidFill>
                <a:prstDash val="lg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文本框 141"/>
              <p:cNvSpPr txBox="1"/>
              <p:nvPr/>
            </p:nvSpPr>
            <p:spPr>
              <a:xfrm>
                <a:off x="22142" y="29963"/>
                <a:ext cx="273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Encoder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43" name="直接箭头连接符 142"/>
              <p:cNvCxnSpPr/>
              <p:nvPr/>
            </p:nvCxnSpPr>
            <p:spPr>
              <a:xfrm flipH="1">
                <a:off x="22898" y="30548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44" name="直接箭头连接符 143"/>
              <p:cNvCxnSpPr/>
              <p:nvPr/>
            </p:nvCxnSpPr>
            <p:spPr>
              <a:xfrm flipH="1">
                <a:off x="22898" y="31570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90" name="直接箭头连接符 189"/>
              <p:cNvCxnSpPr/>
              <p:nvPr/>
            </p:nvCxnSpPr>
            <p:spPr>
              <a:xfrm flipH="1">
                <a:off x="22898" y="32587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191" name="圆角矩形 190"/>
            <p:cNvSpPr/>
            <p:nvPr>
              <p:custDataLst>
                <p:tags r:id="rId57"/>
              </p:custDataLst>
            </p:nvPr>
          </p:nvSpPr>
          <p:spPr>
            <a:xfrm>
              <a:off x="25851" y="30735"/>
              <a:ext cx="2020" cy="510"/>
            </a:xfrm>
            <a:prstGeom prst="roundRect">
              <a:avLst/>
            </a:prstGeom>
            <a:solidFill>
              <a:srgbClr val="93C8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Encoder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97" name="圆角矩形 196"/>
            <p:cNvSpPr/>
            <p:nvPr>
              <p:custDataLst>
                <p:tags r:id="rId58"/>
              </p:custDataLst>
            </p:nvPr>
          </p:nvSpPr>
          <p:spPr>
            <a:xfrm>
              <a:off x="25836" y="32795"/>
              <a:ext cx="2020" cy="510"/>
            </a:xfrm>
            <a:prstGeom prst="roundRect">
              <a:avLst/>
            </a:prstGeom>
            <a:solidFill>
              <a:srgbClr val="93C8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Encoder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99" name="圆角矩形 198"/>
            <p:cNvSpPr/>
            <p:nvPr>
              <p:custDataLst>
                <p:tags r:id="rId59"/>
              </p:custDataLst>
            </p:nvPr>
          </p:nvSpPr>
          <p:spPr>
            <a:xfrm>
              <a:off x="25829" y="34998"/>
              <a:ext cx="2020" cy="510"/>
            </a:xfrm>
            <a:prstGeom prst="roundRect">
              <a:avLst/>
            </a:prstGeom>
            <a:solidFill>
              <a:srgbClr val="93C8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Encoder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200" name="组合 199"/>
            <p:cNvGrpSpPr/>
            <p:nvPr/>
          </p:nvGrpSpPr>
          <p:grpSpPr>
            <a:xfrm>
              <a:off x="33714" y="28375"/>
              <a:ext cx="3073" cy="3231"/>
              <a:chOff x="35496" y="25854"/>
              <a:chExt cx="3073" cy="3231"/>
            </a:xfrm>
          </p:grpSpPr>
          <p:sp>
            <p:nvSpPr>
              <p:cNvPr id="203" name="矩形 202"/>
              <p:cNvSpPr/>
              <p:nvPr/>
            </p:nvSpPr>
            <p:spPr>
              <a:xfrm>
                <a:off x="35787" y="26974"/>
                <a:ext cx="2018" cy="5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ReLU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35787" y="27454"/>
                <a:ext cx="2018" cy="510"/>
              </a:xfrm>
              <a:prstGeom prst="rect">
                <a:avLst/>
              </a:prstGeom>
              <a:solidFill>
                <a:srgbClr val="91ACE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CBN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09" name="矩形 208"/>
              <p:cNvSpPr/>
              <p:nvPr/>
            </p:nvSpPr>
            <p:spPr>
              <a:xfrm>
                <a:off x="35787" y="27934"/>
                <a:ext cx="2018" cy="510"/>
              </a:xfrm>
              <a:prstGeom prst="rect">
                <a:avLst/>
              </a:prstGeom>
              <a:solidFill>
                <a:srgbClr val="A9E9E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CDeconv2d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10" name="矩形 209"/>
              <p:cNvSpPr/>
              <p:nvPr/>
            </p:nvSpPr>
            <p:spPr>
              <a:xfrm>
                <a:off x="35496" y="25854"/>
                <a:ext cx="2602" cy="3231"/>
              </a:xfrm>
              <a:prstGeom prst="rect">
                <a:avLst/>
              </a:prstGeom>
              <a:noFill/>
              <a:ln w="28575" cmpd="sng">
                <a:solidFill>
                  <a:srgbClr val="FFC000"/>
                </a:solidFill>
                <a:prstDash val="lg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文本框 212"/>
              <p:cNvSpPr txBox="1"/>
              <p:nvPr/>
            </p:nvSpPr>
            <p:spPr>
              <a:xfrm>
                <a:off x="35839" y="25962"/>
                <a:ext cx="2730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Upsampling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214" name="直接箭头连接符 213"/>
              <p:cNvCxnSpPr/>
              <p:nvPr/>
            </p:nvCxnSpPr>
            <p:spPr>
              <a:xfrm flipV="1">
                <a:off x="36794" y="28444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15" name="直接箭头连接符 214"/>
              <p:cNvCxnSpPr/>
              <p:nvPr/>
            </p:nvCxnSpPr>
            <p:spPr>
              <a:xfrm flipV="1">
                <a:off x="36794" y="26462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16" name="组合 215"/>
            <p:cNvGrpSpPr/>
            <p:nvPr/>
          </p:nvGrpSpPr>
          <p:grpSpPr>
            <a:xfrm>
              <a:off x="33716" y="32104"/>
              <a:ext cx="3234" cy="3356"/>
              <a:chOff x="35331" y="30706"/>
              <a:chExt cx="3234" cy="3356"/>
            </a:xfrm>
          </p:grpSpPr>
          <p:sp>
            <p:nvSpPr>
              <p:cNvPr id="217" name="圆角矩形 216"/>
              <p:cNvSpPr/>
              <p:nvPr>
                <p:custDataLst>
                  <p:tags r:id="rId60"/>
                </p:custDataLst>
              </p:nvPr>
            </p:nvSpPr>
            <p:spPr>
              <a:xfrm>
                <a:off x="35644" y="32894"/>
                <a:ext cx="2020" cy="51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CMA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18" name="圆角矩形 217"/>
              <p:cNvSpPr/>
              <p:nvPr>
                <p:custDataLst>
                  <p:tags r:id="rId61"/>
                </p:custDataLst>
              </p:nvPr>
            </p:nvSpPr>
            <p:spPr>
              <a:xfrm>
                <a:off x="35640" y="31877"/>
                <a:ext cx="2020" cy="51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Upsampling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19" name="矩形 218"/>
              <p:cNvSpPr/>
              <p:nvPr/>
            </p:nvSpPr>
            <p:spPr>
              <a:xfrm>
                <a:off x="35331" y="30706"/>
                <a:ext cx="2602" cy="3356"/>
              </a:xfrm>
              <a:prstGeom prst="rect">
                <a:avLst/>
              </a:prstGeom>
              <a:noFill/>
              <a:ln w="28575" cmpd="sng">
                <a:solidFill>
                  <a:srgbClr val="E5EB87"/>
                </a:solidFill>
                <a:prstDash val="lg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文本框 220"/>
              <p:cNvSpPr txBox="1"/>
              <p:nvPr/>
            </p:nvSpPr>
            <p:spPr>
              <a:xfrm>
                <a:off x="35835" y="30785"/>
                <a:ext cx="273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Decoder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222" name="直接箭头连接符 221"/>
              <p:cNvCxnSpPr/>
              <p:nvPr/>
            </p:nvCxnSpPr>
            <p:spPr>
              <a:xfrm flipH="1" flipV="1">
                <a:off x="36598" y="31365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23" name="直接箭头连接符 222"/>
              <p:cNvCxnSpPr/>
              <p:nvPr/>
            </p:nvCxnSpPr>
            <p:spPr>
              <a:xfrm flipH="1" flipV="1">
                <a:off x="36598" y="32387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24" name="直接箭头连接符 223"/>
              <p:cNvCxnSpPr/>
              <p:nvPr/>
            </p:nvCxnSpPr>
            <p:spPr>
              <a:xfrm flipH="1" flipV="1">
                <a:off x="36598" y="33404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225" name="圆角矩形 224"/>
            <p:cNvSpPr/>
            <p:nvPr>
              <p:custDataLst>
                <p:tags r:id="rId62"/>
              </p:custDataLst>
            </p:nvPr>
          </p:nvSpPr>
          <p:spPr>
            <a:xfrm>
              <a:off x="31567" y="31171"/>
              <a:ext cx="2020" cy="510"/>
            </a:xfrm>
            <a:prstGeom prst="roundRect">
              <a:avLst/>
            </a:prstGeom>
            <a:solidFill>
              <a:srgbClr val="E5EB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26" name="圆角矩形 225"/>
            <p:cNvSpPr/>
            <p:nvPr>
              <p:custDataLst>
                <p:tags r:id="rId63"/>
              </p:custDataLst>
            </p:nvPr>
          </p:nvSpPr>
          <p:spPr>
            <a:xfrm>
              <a:off x="31567" y="29004"/>
              <a:ext cx="2020" cy="510"/>
            </a:xfrm>
            <a:prstGeom prst="roundRect">
              <a:avLst/>
            </a:prstGeom>
            <a:solidFill>
              <a:srgbClr val="E5EB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27" name="圆角矩形 226"/>
            <p:cNvSpPr/>
            <p:nvPr>
              <p:custDataLst>
                <p:tags r:id="rId64"/>
              </p:custDataLst>
            </p:nvPr>
          </p:nvSpPr>
          <p:spPr>
            <a:xfrm>
              <a:off x="34029" y="27280"/>
              <a:ext cx="2020" cy="510"/>
            </a:xfrm>
            <a:prstGeom prst="roundRect">
              <a:avLst/>
            </a:prstGeom>
            <a:solidFill>
              <a:srgbClr val="E5EB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229" name="组合 228"/>
            <p:cNvGrpSpPr/>
            <p:nvPr/>
          </p:nvGrpSpPr>
          <p:grpSpPr>
            <a:xfrm>
              <a:off x="27854" y="34033"/>
              <a:ext cx="734" cy="744"/>
              <a:chOff x="26363" y="15209"/>
              <a:chExt cx="2831" cy="2869"/>
            </a:xfrm>
          </p:grpSpPr>
          <p:grpSp>
            <p:nvGrpSpPr>
              <p:cNvPr id="230" name="组合 229"/>
              <p:cNvGrpSpPr/>
              <p:nvPr/>
            </p:nvGrpSpPr>
            <p:grpSpPr>
              <a:xfrm>
                <a:off x="27152" y="15209"/>
                <a:ext cx="2042" cy="2085"/>
                <a:chOff x="29841" y="17742"/>
                <a:chExt cx="2042" cy="2085"/>
              </a:xfrm>
            </p:grpSpPr>
            <p:sp>
              <p:nvSpPr>
                <p:cNvPr id="231" name="立方体 230"/>
                <p:cNvSpPr/>
                <p:nvPr>
                  <p:custDataLst>
                    <p:tags r:id="rId65"/>
                  </p:custDataLst>
                </p:nvPr>
              </p:nvSpPr>
              <p:spPr>
                <a:xfrm>
                  <a:off x="30167" y="1774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2" name="立方体 231"/>
                <p:cNvSpPr/>
                <p:nvPr>
                  <p:custDataLst>
                    <p:tags r:id="rId66"/>
                  </p:custDataLst>
                </p:nvPr>
              </p:nvSpPr>
              <p:spPr>
                <a:xfrm>
                  <a:off x="30103" y="17804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3" name="立方体 232"/>
                <p:cNvSpPr/>
                <p:nvPr>
                  <p:custDataLst>
                    <p:tags r:id="rId67"/>
                  </p:custDataLst>
                </p:nvPr>
              </p:nvSpPr>
              <p:spPr>
                <a:xfrm>
                  <a:off x="30038" y="17873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4" name="立方体 233"/>
                <p:cNvSpPr/>
                <p:nvPr>
                  <p:custDataLst>
                    <p:tags r:id="rId68"/>
                  </p:custDataLst>
                </p:nvPr>
              </p:nvSpPr>
              <p:spPr>
                <a:xfrm>
                  <a:off x="29974" y="17936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5" name="立方体 234"/>
                <p:cNvSpPr/>
                <p:nvPr>
                  <p:custDataLst>
                    <p:tags r:id="rId69"/>
                  </p:custDataLst>
                </p:nvPr>
              </p:nvSpPr>
              <p:spPr>
                <a:xfrm>
                  <a:off x="29905" y="1800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6" name="立方体 235"/>
                <p:cNvSpPr/>
                <p:nvPr>
                  <p:custDataLst>
                    <p:tags r:id="rId70"/>
                  </p:custDataLst>
                </p:nvPr>
              </p:nvSpPr>
              <p:spPr>
                <a:xfrm>
                  <a:off x="29841" y="18065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38" name="直接连接符 237"/>
                <p:cNvCxnSpPr/>
                <p:nvPr>
                  <p:custDataLst>
                    <p:tags r:id="rId71"/>
                  </p:custDataLst>
                </p:nvPr>
              </p:nvCxnSpPr>
              <p:spPr>
                <a:xfrm flipV="1">
                  <a:off x="29849" y="18677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直接连接符 287"/>
                <p:cNvCxnSpPr/>
                <p:nvPr>
                  <p:custDataLst>
                    <p:tags r:id="rId72"/>
                  </p:custDataLst>
                </p:nvPr>
              </p:nvCxnSpPr>
              <p:spPr>
                <a:xfrm flipV="1">
                  <a:off x="29849" y="19244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直接连接符 288"/>
                <p:cNvCxnSpPr/>
                <p:nvPr>
                  <p:custDataLst>
                    <p:tags r:id="rId73"/>
                  </p:custDataLst>
                </p:nvPr>
              </p:nvCxnSpPr>
              <p:spPr>
                <a:xfrm rot="16200000" flipV="1">
                  <a:off x="29569" y="18972"/>
                  <a:ext cx="1682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直接连接符 291"/>
                <p:cNvCxnSpPr/>
                <p:nvPr>
                  <p:custDataLst>
                    <p:tags r:id="rId74"/>
                  </p:custDataLst>
                </p:nvPr>
              </p:nvCxnSpPr>
              <p:spPr>
                <a:xfrm flipH="1" flipV="1">
                  <a:off x="30965" y="18125"/>
                  <a:ext cx="10" cy="170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6" name="组合 295"/>
              <p:cNvGrpSpPr/>
              <p:nvPr/>
            </p:nvGrpSpPr>
            <p:grpSpPr>
              <a:xfrm>
                <a:off x="26363" y="15994"/>
                <a:ext cx="2042" cy="2085"/>
                <a:chOff x="29851" y="32193"/>
                <a:chExt cx="2270" cy="2269"/>
              </a:xfrm>
            </p:grpSpPr>
            <p:sp>
              <p:nvSpPr>
                <p:cNvPr id="297" name="立方体 296"/>
                <p:cNvSpPr/>
                <p:nvPr>
                  <p:custDataLst>
                    <p:tags r:id="rId75"/>
                  </p:custDataLst>
                </p:nvPr>
              </p:nvSpPr>
              <p:spPr>
                <a:xfrm>
                  <a:off x="30213" y="32193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9" name="立方体 298"/>
                <p:cNvSpPr/>
                <p:nvPr>
                  <p:custDataLst>
                    <p:tags r:id="rId76"/>
                  </p:custDataLst>
                </p:nvPr>
              </p:nvSpPr>
              <p:spPr>
                <a:xfrm>
                  <a:off x="30142" y="32261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0" name="立方体 299"/>
                <p:cNvSpPr/>
                <p:nvPr>
                  <p:custDataLst>
                    <p:tags r:id="rId77"/>
                  </p:custDataLst>
                </p:nvPr>
              </p:nvSpPr>
              <p:spPr>
                <a:xfrm>
                  <a:off x="30070" y="3233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2" name="立方体 301"/>
                <p:cNvSpPr/>
                <p:nvPr>
                  <p:custDataLst>
                    <p:tags r:id="rId78"/>
                  </p:custDataLst>
                </p:nvPr>
              </p:nvSpPr>
              <p:spPr>
                <a:xfrm>
                  <a:off x="29999" y="3240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8" name="立方体 337"/>
                <p:cNvSpPr/>
                <p:nvPr>
                  <p:custDataLst>
                    <p:tags r:id="rId79"/>
                  </p:custDataLst>
                </p:nvPr>
              </p:nvSpPr>
              <p:spPr>
                <a:xfrm>
                  <a:off x="29922" y="3247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2" name="立方体 371"/>
                <p:cNvSpPr/>
                <p:nvPr>
                  <p:custDataLst>
                    <p:tags r:id="rId80"/>
                  </p:custDataLst>
                </p:nvPr>
              </p:nvSpPr>
              <p:spPr>
                <a:xfrm>
                  <a:off x="29851" y="3254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73" name="直接连接符 372"/>
                <p:cNvCxnSpPr/>
                <p:nvPr>
                  <p:custDataLst>
                    <p:tags r:id="rId81"/>
                  </p:custDataLst>
                </p:nvPr>
              </p:nvCxnSpPr>
              <p:spPr>
                <a:xfrm flipV="1">
                  <a:off x="29860" y="3321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直接连接符 375"/>
                <p:cNvCxnSpPr/>
                <p:nvPr>
                  <p:custDataLst>
                    <p:tags r:id="rId82"/>
                  </p:custDataLst>
                </p:nvPr>
              </p:nvCxnSpPr>
              <p:spPr>
                <a:xfrm flipV="1">
                  <a:off x="29860" y="33828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直接连接符 391"/>
                <p:cNvCxnSpPr/>
                <p:nvPr>
                  <p:custDataLst>
                    <p:tags r:id="rId83"/>
                  </p:custDataLst>
                </p:nvPr>
              </p:nvCxnSpPr>
              <p:spPr>
                <a:xfrm rot="16200000" flipV="1">
                  <a:off x="29568" y="3353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直接连接符 393"/>
                <p:cNvCxnSpPr/>
                <p:nvPr>
                  <p:custDataLst>
                    <p:tags r:id="rId84"/>
                  </p:custDataLst>
                </p:nvPr>
              </p:nvCxnSpPr>
              <p:spPr>
                <a:xfrm flipH="1" flipV="1">
                  <a:off x="31100" y="32610"/>
                  <a:ext cx="11" cy="185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95" name="直接箭头连接符 394"/>
            <p:cNvCxnSpPr/>
            <p:nvPr/>
          </p:nvCxnSpPr>
          <p:spPr>
            <a:xfrm>
              <a:off x="26844" y="33305"/>
              <a:ext cx="0" cy="3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10" name="直接箭头连接符 409"/>
            <p:cNvCxnSpPr/>
            <p:nvPr/>
          </p:nvCxnSpPr>
          <p:spPr>
            <a:xfrm flipV="1">
              <a:off x="26859" y="34480"/>
              <a:ext cx="98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13" name="直接箭头连接符 412"/>
            <p:cNvCxnSpPr>
              <a:endCxn id="82" idx="1"/>
            </p:cNvCxnSpPr>
            <p:nvPr/>
          </p:nvCxnSpPr>
          <p:spPr>
            <a:xfrm flipV="1">
              <a:off x="28700" y="34467"/>
              <a:ext cx="2867" cy="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14" name="直接箭头连接符 413"/>
            <p:cNvCxnSpPr>
              <a:endCxn id="73" idx="1"/>
            </p:cNvCxnSpPr>
            <p:nvPr/>
          </p:nvCxnSpPr>
          <p:spPr>
            <a:xfrm>
              <a:off x="27849" y="35253"/>
              <a:ext cx="8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19" name="直接箭头连接符 418"/>
            <p:cNvCxnSpPr/>
            <p:nvPr/>
          </p:nvCxnSpPr>
          <p:spPr>
            <a:xfrm>
              <a:off x="30719" y="35253"/>
              <a:ext cx="8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33" name="直接箭头连接符 432"/>
            <p:cNvCxnSpPr/>
            <p:nvPr/>
          </p:nvCxnSpPr>
          <p:spPr>
            <a:xfrm>
              <a:off x="28677" y="32414"/>
              <a:ext cx="286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34" name="直接箭头连接符 433"/>
            <p:cNvCxnSpPr>
              <a:endCxn id="199" idx="0"/>
            </p:cNvCxnSpPr>
            <p:nvPr/>
          </p:nvCxnSpPr>
          <p:spPr>
            <a:xfrm flipH="1">
              <a:off x="26839" y="34181"/>
              <a:ext cx="5" cy="8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435" name="组合 434"/>
            <p:cNvGrpSpPr/>
            <p:nvPr/>
          </p:nvGrpSpPr>
          <p:grpSpPr>
            <a:xfrm>
              <a:off x="27854" y="31968"/>
              <a:ext cx="734" cy="744"/>
              <a:chOff x="26363" y="15209"/>
              <a:chExt cx="2831" cy="2869"/>
            </a:xfrm>
          </p:grpSpPr>
          <p:grpSp>
            <p:nvGrpSpPr>
              <p:cNvPr id="436" name="组合 435"/>
              <p:cNvGrpSpPr/>
              <p:nvPr/>
            </p:nvGrpSpPr>
            <p:grpSpPr>
              <a:xfrm>
                <a:off x="27152" y="15209"/>
                <a:ext cx="2042" cy="2085"/>
                <a:chOff x="29841" y="17742"/>
                <a:chExt cx="2042" cy="2085"/>
              </a:xfrm>
            </p:grpSpPr>
            <p:sp>
              <p:nvSpPr>
                <p:cNvPr id="437" name="立方体 436"/>
                <p:cNvSpPr/>
                <p:nvPr>
                  <p:custDataLst>
                    <p:tags r:id="rId85"/>
                  </p:custDataLst>
                </p:nvPr>
              </p:nvSpPr>
              <p:spPr>
                <a:xfrm>
                  <a:off x="30167" y="1774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1" name="立方体 440"/>
                <p:cNvSpPr/>
                <p:nvPr>
                  <p:custDataLst>
                    <p:tags r:id="rId86"/>
                  </p:custDataLst>
                </p:nvPr>
              </p:nvSpPr>
              <p:spPr>
                <a:xfrm>
                  <a:off x="30103" y="17804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2" name="立方体 441"/>
                <p:cNvSpPr/>
                <p:nvPr>
                  <p:custDataLst>
                    <p:tags r:id="rId87"/>
                  </p:custDataLst>
                </p:nvPr>
              </p:nvSpPr>
              <p:spPr>
                <a:xfrm>
                  <a:off x="30038" y="17873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3" name="立方体 442"/>
                <p:cNvSpPr/>
                <p:nvPr>
                  <p:custDataLst>
                    <p:tags r:id="rId88"/>
                  </p:custDataLst>
                </p:nvPr>
              </p:nvSpPr>
              <p:spPr>
                <a:xfrm>
                  <a:off x="29974" y="17936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9" name="立方体 448"/>
                <p:cNvSpPr/>
                <p:nvPr>
                  <p:custDataLst>
                    <p:tags r:id="rId89"/>
                  </p:custDataLst>
                </p:nvPr>
              </p:nvSpPr>
              <p:spPr>
                <a:xfrm>
                  <a:off x="29905" y="1800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5" name="立方体 464"/>
                <p:cNvSpPr/>
                <p:nvPr>
                  <p:custDataLst>
                    <p:tags r:id="rId90"/>
                  </p:custDataLst>
                </p:nvPr>
              </p:nvSpPr>
              <p:spPr>
                <a:xfrm>
                  <a:off x="29841" y="18065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66" name="直接连接符 465"/>
                <p:cNvCxnSpPr/>
                <p:nvPr>
                  <p:custDataLst>
                    <p:tags r:id="rId91"/>
                  </p:custDataLst>
                </p:nvPr>
              </p:nvCxnSpPr>
              <p:spPr>
                <a:xfrm flipV="1">
                  <a:off x="29849" y="18677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直接连接符 466"/>
                <p:cNvCxnSpPr/>
                <p:nvPr>
                  <p:custDataLst>
                    <p:tags r:id="rId92"/>
                  </p:custDataLst>
                </p:nvPr>
              </p:nvCxnSpPr>
              <p:spPr>
                <a:xfrm flipV="1">
                  <a:off x="29849" y="19244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直接连接符 467"/>
                <p:cNvCxnSpPr/>
                <p:nvPr>
                  <p:custDataLst>
                    <p:tags r:id="rId93"/>
                  </p:custDataLst>
                </p:nvPr>
              </p:nvCxnSpPr>
              <p:spPr>
                <a:xfrm rot="16200000" flipV="1">
                  <a:off x="29569" y="18972"/>
                  <a:ext cx="1682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直接连接符 468"/>
                <p:cNvCxnSpPr/>
                <p:nvPr>
                  <p:custDataLst>
                    <p:tags r:id="rId94"/>
                  </p:custDataLst>
                </p:nvPr>
              </p:nvCxnSpPr>
              <p:spPr>
                <a:xfrm flipH="1" flipV="1">
                  <a:off x="30965" y="18125"/>
                  <a:ext cx="10" cy="170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0" name="组合 469"/>
              <p:cNvGrpSpPr/>
              <p:nvPr/>
            </p:nvGrpSpPr>
            <p:grpSpPr>
              <a:xfrm>
                <a:off x="26363" y="15994"/>
                <a:ext cx="2042" cy="2085"/>
                <a:chOff x="29851" y="32193"/>
                <a:chExt cx="2270" cy="2269"/>
              </a:xfrm>
            </p:grpSpPr>
            <p:sp>
              <p:nvSpPr>
                <p:cNvPr id="471" name="立方体 470"/>
                <p:cNvSpPr/>
                <p:nvPr>
                  <p:custDataLst>
                    <p:tags r:id="rId95"/>
                  </p:custDataLst>
                </p:nvPr>
              </p:nvSpPr>
              <p:spPr>
                <a:xfrm>
                  <a:off x="30213" y="32193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2" name="立方体 471"/>
                <p:cNvSpPr/>
                <p:nvPr>
                  <p:custDataLst>
                    <p:tags r:id="rId96"/>
                  </p:custDataLst>
                </p:nvPr>
              </p:nvSpPr>
              <p:spPr>
                <a:xfrm>
                  <a:off x="30142" y="32261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3" name="立方体 472"/>
                <p:cNvSpPr/>
                <p:nvPr>
                  <p:custDataLst>
                    <p:tags r:id="rId97"/>
                  </p:custDataLst>
                </p:nvPr>
              </p:nvSpPr>
              <p:spPr>
                <a:xfrm>
                  <a:off x="30070" y="3233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4" name="立方体 473"/>
                <p:cNvSpPr/>
                <p:nvPr>
                  <p:custDataLst>
                    <p:tags r:id="rId98"/>
                  </p:custDataLst>
                </p:nvPr>
              </p:nvSpPr>
              <p:spPr>
                <a:xfrm>
                  <a:off x="29999" y="3240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5" name="立方体 474"/>
                <p:cNvSpPr/>
                <p:nvPr>
                  <p:custDataLst>
                    <p:tags r:id="rId99"/>
                  </p:custDataLst>
                </p:nvPr>
              </p:nvSpPr>
              <p:spPr>
                <a:xfrm>
                  <a:off x="29922" y="3247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6" name="立方体 475"/>
                <p:cNvSpPr/>
                <p:nvPr>
                  <p:custDataLst>
                    <p:tags r:id="rId100"/>
                  </p:custDataLst>
                </p:nvPr>
              </p:nvSpPr>
              <p:spPr>
                <a:xfrm>
                  <a:off x="29851" y="3254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77" name="直接连接符 476"/>
                <p:cNvCxnSpPr/>
                <p:nvPr>
                  <p:custDataLst>
                    <p:tags r:id="rId101"/>
                  </p:custDataLst>
                </p:nvPr>
              </p:nvCxnSpPr>
              <p:spPr>
                <a:xfrm flipV="1">
                  <a:off x="29860" y="3321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78" name="直接连接符 477"/>
                <p:cNvCxnSpPr/>
                <p:nvPr>
                  <p:custDataLst>
                    <p:tags r:id="rId102"/>
                  </p:custDataLst>
                </p:nvPr>
              </p:nvCxnSpPr>
              <p:spPr>
                <a:xfrm flipV="1">
                  <a:off x="29860" y="33828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直接连接符 478"/>
                <p:cNvCxnSpPr/>
                <p:nvPr>
                  <p:custDataLst>
                    <p:tags r:id="rId103"/>
                  </p:custDataLst>
                </p:nvPr>
              </p:nvCxnSpPr>
              <p:spPr>
                <a:xfrm rot="16200000" flipV="1">
                  <a:off x="29568" y="3353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直接连接符 479"/>
                <p:cNvCxnSpPr/>
                <p:nvPr>
                  <p:custDataLst>
                    <p:tags r:id="rId104"/>
                  </p:custDataLst>
                </p:nvPr>
              </p:nvCxnSpPr>
              <p:spPr>
                <a:xfrm flipH="1" flipV="1">
                  <a:off x="31100" y="32610"/>
                  <a:ext cx="11" cy="185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81" name="直接箭头连接符 480"/>
            <p:cNvCxnSpPr/>
            <p:nvPr/>
          </p:nvCxnSpPr>
          <p:spPr>
            <a:xfrm flipV="1">
              <a:off x="26859" y="32415"/>
              <a:ext cx="98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2" name="直接箭头连接符 481"/>
            <p:cNvCxnSpPr/>
            <p:nvPr/>
          </p:nvCxnSpPr>
          <p:spPr>
            <a:xfrm flipH="1">
              <a:off x="26839" y="32116"/>
              <a:ext cx="5" cy="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3" name="直接箭头连接符 482"/>
            <p:cNvCxnSpPr/>
            <p:nvPr/>
          </p:nvCxnSpPr>
          <p:spPr>
            <a:xfrm>
              <a:off x="26844" y="31245"/>
              <a:ext cx="0" cy="3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484" name="组合 483"/>
            <p:cNvGrpSpPr/>
            <p:nvPr/>
          </p:nvGrpSpPr>
          <p:grpSpPr>
            <a:xfrm>
              <a:off x="27848" y="29876"/>
              <a:ext cx="734" cy="744"/>
              <a:chOff x="26363" y="15209"/>
              <a:chExt cx="2831" cy="2869"/>
            </a:xfrm>
          </p:grpSpPr>
          <p:grpSp>
            <p:nvGrpSpPr>
              <p:cNvPr id="485" name="组合 484"/>
              <p:cNvGrpSpPr/>
              <p:nvPr/>
            </p:nvGrpSpPr>
            <p:grpSpPr>
              <a:xfrm>
                <a:off x="27152" y="15209"/>
                <a:ext cx="2042" cy="2085"/>
                <a:chOff x="29841" y="17742"/>
                <a:chExt cx="2042" cy="2085"/>
              </a:xfrm>
            </p:grpSpPr>
            <p:sp>
              <p:nvSpPr>
                <p:cNvPr id="486" name="立方体 485"/>
                <p:cNvSpPr/>
                <p:nvPr>
                  <p:custDataLst>
                    <p:tags r:id="rId105"/>
                  </p:custDataLst>
                </p:nvPr>
              </p:nvSpPr>
              <p:spPr>
                <a:xfrm>
                  <a:off x="30167" y="1774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7" name="立方体 486"/>
                <p:cNvSpPr/>
                <p:nvPr>
                  <p:custDataLst>
                    <p:tags r:id="rId106"/>
                  </p:custDataLst>
                </p:nvPr>
              </p:nvSpPr>
              <p:spPr>
                <a:xfrm>
                  <a:off x="30103" y="17804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8" name="立方体 487"/>
                <p:cNvSpPr/>
                <p:nvPr>
                  <p:custDataLst>
                    <p:tags r:id="rId107"/>
                  </p:custDataLst>
                </p:nvPr>
              </p:nvSpPr>
              <p:spPr>
                <a:xfrm>
                  <a:off x="30038" y="17873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9" name="立方体 488"/>
                <p:cNvSpPr/>
                <p:nvPr>
                  <p:custDataLst>
                    <p:tags r:id="rId108"/>
                  </p:custDataLst>
                </p:nvPr>
              </p:nvSpPr>
              <p:spPr>
                <a:xfrm>
                  <a:off x="29974" y="17936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0" name="立方体 489"/>
                <p:cNvSpPr/>
                <p:nvPr>
                  <p:custDataLst>
                    <p:tags r:id="rId109"/>
                  </p:custDataLst>
                </p:nvPr>
              </p:nvSpPr>
              <p:spPr>
                <a:xfrm>
                  <a:off x="29905" y="1800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1" name="立方体 490"/>
                <p:cNvSpPr/>
                <p:nvPr>
                  <p:custDataLst>
                    <p:tags r:id="rId110"/>
                  </p:custDataLst>
                </p:nvPr>
              </p:nvSpPr>
              <p:spPr>
                <a:xfrm>
                  <a:off x="29841" y="18065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92" name="直接连接符 491"/>
                <p:cNvCxnSpPr/>
                <p:nvPr>
                  <p:custDataLst>
                    <p:tags r:id="rId111"/>
                  </p:custDataLst>
                </p:nvPr>
              </p:nvCxnSpPr>
              <p:spPr>
                <a:xfrm flipV="1">
                  <a:off x="29849" y="18677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93" name="直接连接符 492"/>
                <p:cNvCxnSpPr/>
                <p:nvPr>
                  <p:custDataLst>
                    <p:tags r:id="rId112"/>
                  </p:custDataLst>
                </p:nvPr>
              </p:nvCxnSpPr>
              <p:spPr>
                <a:xfrm flipV="1">
                  <a:off x="29849" y="19244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94" name="直接连接符 493"/>
                <p:cNvCxnSpPr/>
                <p:nvPr>
                  <p:custDataLst>
                    <p:tags r:id="rId113"/>
                  </p:custDataLst>
                </p:nvPr>
              </p:nvCxnSpPr>
              <p:spPr>
                <a:xfrm rot="16200000" flipV="1">
                  <a:off x="29569" y="18972"/>
                  <a:ext cx="1682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直接连接符 494"/>
                <p:cNvCxnSpPr/>
                <p:nvPr>
                  <p:custDataLst>
                    <p:tags r:id="rId114"/>
                  </p:custDataLst>
                </p:nvPr>
              </p:nvCxnSpPr>
              <p:spPr>
                <a:xfrm flipH="1" flipV="1">
                  <a:off x="30965" y="18125"/>
                  <a:ext cx="10" cy="170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6" name="组合 495"/>
              <p:cNvGrpSpPr/>
              <p:nvPr/>
            </p:nvGrpSpPr>
            <p:grpSpPr>
              <a:xfrm>
                <a:off x="26363" y="15994"/>
                <a:ext cx="2042" cy="2085"/>
                <a:chOff x="29851" y="32193"/>
                <a:chExt cx="2270" cy="2269"/>
              </a:xfrm>
            </p:grpSpPr>
            <p:sp>
              <p:nvSpPr>
                <p:cNvPr id="497" name="立方体 496"/>
                <p:cNvSpPr/>
                <p:nvPr>
                  <p:custDataLst>
                    <p:tags r:id="rId115"/>
                  </p:custDataLst>
                </p:nvPr>
              </p:nvSpPr>
              <p:spPr>
                <a:xfrm>
                  <a:off x="30213" y="32193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8" name="立方体 497"/>
                <p:cNvSpPr/>
                <p:nvPr>
                  <p:custDataLst>
                    <p:tags r:id="rId116"/>
                  </p:custDataLst>
                </p:nvPr>
              </p:nvSpPr>
              <p:spPr>
                <a:xfrm>
                  <a:off x="30142" y="32261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9" name="立方体 498"/>
                <p:cNvSpPr/>
                <p:nvPr>
                  <p:custDataLst>
                    <p:tags r:id="rId117"/>
                  </p:custDataLst>
                </p:nvPr>
              </p:nvSpPr>
              <p:spPr>
                <a:xfrm>
                  <a:off x="30070" y="3233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0" name="立方体 499"/>
                <p:cNvSpPr/>
                <p:nvPr>
                  <p:custDataLst>
                    <p:tags r:id="rId118"/>
                  </p:custDataLst>
                </p:nvPr>
              </p:nvSpPr>
              <p:spPr>
                <a:xfrm>
                  <a:off x="29999" y="3240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1" name="立方体 500"/>
                <p:cNvSpPr/>
                <p:nvPr>
                  <p:custDataLst>
                    <p:tags r:id="rId119"/>
                  </p:custDataLst>
                </p:nvPr>
              </p:nvSpPr>
              <p:spPr>
                <a:xfrm>
                  <a:off x="29922" y="3247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2" name="立方体 501"/>
                <p:cNvSpPr/>
                <p:nvPr>
                  <p:custDataLst>
                    <p:tags r:id="rId120"/>
                  </p:custDataLst>
                </p:nvPr>
              </p:nvSpPr>
              <p:spPr>
                <a:xfrm>
                  <a:off x="29851" y="3254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03" name="直接连接符 502"/>
                <p:cNvCxnSpPr/>
                <p:nvPr>
                  <p:custDataLst>
                    <p:tags r:id="rId121"/>
                  </p:custDataLst>
                </p:nvPr>
              </p:nvCxnSpPr>
              <p:spPr>
                <a:xfrm flipV="1">
                  <a:off x="29860" y="3321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直接连接符 503"/>
                <p:cNvCxnSpPr/>
                <p:nvPr>
                  <p:custDataLst>
                    <p:tags r:id="rId122"/>
                  </p:custDataLst>
                </p:nvPr>
              </p:nvCxnSpPr>
              <p:spPr>
                <a:xfrm flipV="1">
                  <a:off x="29860" y="33828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05" name="直接连接符 504"/>
                <p:cNvCxnSpPr/>
                <p:nvPr>
                  <p:custDataLst>
                    <p:tags r:id="rId123"/>
                  </p:custDataLst>
                </p:nvPr>
              </p:nvCxnSpPr>
              <p:spPr>
                <a:xfrm rot="16200000" flipV="1">
                  <a:off x="29568" y="3353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06" name="直接连接符 505"/>
                <p:cNvCxnSpPr/>
                <p:nvPr>
                  <p:custDataLst>
                    <p:tags r:id="rId124"/>
                  </p:custDataLst>
                </p:nvPr>
              </p:nvCxnSpPr>
              <p:spPr>
                <a:xfrm flipH="1" flipV="1">
                  <a:off x="31100" y="32610"/>
                  <a:ext cx="11" cy="185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07" name="直接箭头连接符 506"/>
            <p:cNvCxnSpPr/>
            <p:nvPr/>
          </p:nvCxnSpPr>
          <p:spPr>
            <a:xfrm flipV="1">
              <a:off x="26853" y="30323"/>
              <a:ext cx="98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08" name="直接箭头连接符 507"/>
            <p:cNvCxnSpPr/>
            <p:nvPr/>
          </p:nvCxnSpPr>
          <p:spPr>
            <a:xfrm flipH="1">
              <a:off x="26833" y="30024"/>
              <a:ext cx="0" cy="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09" name="直接箭头连接符 508"/>
            <p:cNvCxnSpPr/>
            <p:nvPr/>
          </p:nvCxnSpPr>
          <p:spPr>
            <a:xfrm>
              <a:off x="26833" y="29153"/>
              <a:ext cx="0" cy="3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510" name="组合 509"/>
            <p:cNvGrpSpPr/>
            <p:nvPr/>
          </p:nvGrpSpPr>
          <p:grpSpPr>
            <a:xfrm>
              <a:off x="27834" y="27790"/>
              <a:ext cx="734" cy="744"/>
              <a:chOff x="26363" y="15209"/>
              <a:chExt cx="2831" cy="2869"/>
            </a:xfrm>
          </p:grpSpPr>
          <p:grpSp>
            <p:nvGrpSpPr>
              <p:cNvPr id="511" name="组合 510"/>
              <p:cNvGrpSpPr/>
              <p:nvPr/>
            </p:nvGrpSpPr>
            <p:grpSpPr>
              <a:xfrm>
                <a:off x="27152" y="15209"/>
                <a:ext cx="2042" cy="2085"/>
                <a:chOff x="29841" y="17742"/>
                <a:chExt cx="2042" cy="2085"/>
              </a:xfrm>
            </p:grpSpPr>
            <p:sp>
              <p:nvSpPr>
                <p:cNvPr id="512" name="立方体 511"/>
                <p:cNvSpPr/>
                <p:nvPr>
                  <p:custDataLst>
                    <p:tags r:id="rId125"/>
                  </p:custDataLst>
                </p:nvPr>
              </p:nvSpPr>
              <p:spPr>
                <a:xfrm>
                  <a:off x="30167" y="1774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3" name="立方体 512"/>
                <p:cNvSpPr/>
                <p:nvPr>
                  <p:custDataLst>
                    <p:tags r:id="rId126"/>
                  </p:custDataLst>
                </p:nvPr>
              </p:nvSpPr>
              <p:spPr>
                <a:xfrm>
                  <a:off x="30103" y="17804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4" name="立方体 513"/>
                <p:cNvSpPr/>
                <p:nvPr>
                  <p:custDataLst>
                    <p:tags r:id="rId127"/>
                  </p:custDataLst>
                </p:nvPr>
              </p:nvSpPr>
              <p:spPr>
                <a:xfrm>
                  <a:off x="30038" y="17873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5" name="立方体 514"/>
                <p:cNvSpPr/>
                <p:nvPr>
                  <p:custDataLst>
                    <p:tags r:id="rId128"/>
                  </p:custDataLst>
                </p:nvPr>
              </p:nvSpPr>
              <p:spPr>
                <a:xfrm>
                  <a:off x="29974" y="17936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6" name="立方体 515"/>
                <p:cNvSpPr/>
                <p:nvPr>
                  <p:custDataLst>
                    <p:tags r:id="rId129"/>
                  </p:custDataLst>
                </p:nvPr>
              </p:nvSpPr>
              <p:spPr>
                <a:xfrm>
                  <a:off x="29905" y="1800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7" name="立方体 516"/>
                <p:cNvSpPr/>
                <p:nvPr>
                  <p:custDataLst>
                    <p:tags r:id="rId130"/>
                  </p:custDataLst>
                </p:nvPr>
              </p:nvSpPr>
              <p:spPr>
                <a:xfrm>
                  <a:off x="29841" y="18065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18" name="直接连接符 517"/>
                <p:cNvCxnSpPr/>
                <p:nvPr>
                  <p:custDataLst>
                    <p:tags r:id="rId131"/>
                  </p:custDataLst>
                </p:nvPr>
              </p:nvCxnSpPr>
              <p:spPr>
                <a:xfrm flipV="1">
                  <a:off x="29849" y="18677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42" name="直接连接符 541"/>
                <p:cNvCxnSpPr/>
                <p:nvPr>
                  <p:custDataLst>
                    <p:tags r:id="rId132"/>
                  </p:custDataLst>
                </p:nvPr>
              </p:nvCxnSpPr>
              <p:spPr>
                <a:xfrm flipV="1">
                  <a:off x="29849" y="19244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43" name="直接连接符 542"/>
                <p:cNvCxnSpPr/>
                <p:nvPr>
                  <p:custDataLst>
                    <p:tags r:id="rId133"/>
                  </p:custDataLst>
                </p:nvPr>
              </p:nvCxnSpPr>
              <p:spPr>
                <a:xfrm rot="16200000" flipV="1">
                  <a:off x="29569" y="18972"/>
                  <a:ext cx="1682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44" name="直接连接符 543"/>
                <p:cNvCxnSpPr/>
                <p:nvPr>
                  <p:custDataLst>
                    <p:tags r:id="rId134"/>
                  </p:custDataLst>
                </p:nvPr>
              </p:nvCxnSpPr>
              <p:spPr>
                <a:xfrm flipH="1" flipV="1">
                  <a:off x="30965" y="18125"/>
                  <a:ext cx="10" cy="170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5" name="组合 544"/>
              <p:cNvGrpSpPr/>
              <p:nvPr/>
            </p:nvGrpSpPr>
            <p:grpSpPr>
              <a:xfrm>
                <a:off x="26363" y="15994"/>
                <a:ext cx="2042" cy="2085"/>
                <a:chOff x="29851" y="32193"/>
                <a:chExt cx="2270" cy="2269"/>
              </a:xfrm>
            </p:grpSpPr>
            <p:sp>
              <p:nvSpPr>
                <p:cNvPr id="546" name="立方体 545"/>
                <p:cNvSpPr/>
                <p:nvPr>
                  <p:custDataLst>
                    <p:tags r:id="rId135"/>
                  </p:custDataLst>
                </p:nvPr>
              </p:nvSpPr>
              <p:spPr>
                <a:xfrm>
                  <a:off x="30213" y="32193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8" name="立方体 547"/>
                <p:cNvSpPr/>
                <p:nvPr>
                  <p:custDataLst>
                    <p:tags r:id="rId136"/>
                  </p:custDataLst>
                </p:nvPr>
              </p:nvSpPr>
              <p:spPr>
                <a:xfrm>
                  <a:off x="30142" y="32261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0" name="立方体 549"/>
                <p:cNvSpPr/>
                <p:nvPr>
                  <p:custDataLst>
                    <p:tags r:id="rId137"/>
                  </p:custDataLst>
                </p:nvPr>
              </p:nvSpPr>
              <p:spPr>
                <a:xfrm>
                  <a:off x="30070" y="3233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1" name="立方体 550"/>
                <p:cNvSpPr/>
                <p:nvPr>
                  <p:custDataLst>
                    <p:tags r:id="rId138"/>
                  </p:custDataLst>
                </p:nvPr>
              </p:nvSpPr>
              <p:spPr>
                <a:xfrm>
                  <a:off x="29999" y="3240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4" name="立方体 553"/>
                <p:cNvSpPr/>
                <p:nvPr>
                  <p:custDataLst>
                    <p:tags r:id="rId139"/>
                  </p:custDataLst>
                </p:nvPr>
              </p:nvSpPr>
              <p:spPr>
                <a:xfrm>
                  <a:off x="29922" y="3247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6" name="立方体 555"/>
                <p:cNvSpPr/>
                <p:nvPr>
                  <p:custDataLst>
                    <p:tags r:id="rId140"/>
                  </p:custDataLst>
                </p:nvPr>
              </p:nvSpPr>
              <p:spPr>
                <a:xfrm>
                  <a:off x="29851" y="3254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57" name="直接连接符 556"/>
                <p:cNvCxnSpPr/>
                <p:nvPr>
                  <p:custDataLst>
                    <p:tags r:id="rId141"/>
                  </p:custDataLst>
                </p:nvPr>
              </p:nvCxnSpPr>
              <p:spPr>
                <a:xfrm flipV="1">
                  <a:off x="29860" y="3321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58" name="直接连接符 557"/>
                <p:cNvCxnSpPr/>
                <p:nvPr>
                  <p:custDataLst>
                    <p:tags r:id="rId142"/>
                  </p:custDataLst>
                </p:nvPr>
              </p:nvCxnSpPr>
              <p:spPr>
                <a:xfrm flipV="1">
                  <a:off x="29860" y="33828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59" name="直接连接符 558"/>
                <p:cNvCxnSpPr/>
                <p:nvPr>
                  <p:custDataLst>
                    <p:tags r:id="rId143"/>
                  </p:custDataLst>
                </p:nvPr>
              </p:nvCxnSpPr>
              <p:spPr>
                <a:xfrm rot="16200000" flipV="1">
                  <a:off x="29568" y="3353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60" name="直接连接符 559"/>
                <p:cNvCxnSpPr/>
                <p:nvPr>
                  <p:custDataLst>
                    <p:tags r:id="rId144"/>
                  </p:custDataLst>
                </p:nvPr>
              </p:nvCxnSpPr>
              <p:spPr>
                <a:xfrm flipH="1" flipV="1">
                  <a:off x="31100" y="32610"/>
                  <a:ext cx="11" cy="185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61" name="直接箭头连接符 560"/>
            <p:cNvCxnSpPr/>
            <p:nvPr/>
          </p:nvCxnSpPr>
          <p:spPr>
            <a:xfrm flipV="1">
              <a:off x="26839" y="28237"/>
              <a:ext cx="98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62" name="直接箭头连接符 561"/>
            <p:cNvCxnSpPr>
              <a:stCxn id="26" idx="2"/>
            </p:cNvCxnSpPr>
            <p:nvPr/>
          </p:nvCxnSpPr>
          <p:spPr>
            <a:xfrm flipH="1">
              <a:off x="26819" y="27806"/>
              <a:ext cx="0" cy="8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63" name="直接箭头连接符 562"/>
            <p:cNvCxnSpPr/>
            <p:nvPr/>
          </p:nvCxnSpPr>
          <p:spPr>
            <a:xfrm>
              <a:off x="28677" y="30321"/>
              <a:ext cx="286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64" name="直接箭头连接符 563"/>
            <p:cNvCxnSpPr/>
            <p:nvPr/>
          </p:nvCxnSpPr>
          <p:spPr>
            <a:xfrm>
              <a:off x="28700" y="28230"/>
              <a:ext cx="286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65" name="直接箭头连接符 564"/>
            <p:cNvCxnSpPr/>
            <p:nvPr/>
          </p:nvCxnSpPr>
          <p:spPr>
            <a:xfrm flipV="1">
              <a:off x="32577" y="34722"/>
              <a:ext cx="0" cy="2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66" name="直接箭头连接符 565"/>
            <p:cNvCxnSpPr>
              <a:stCxn id="82" idx="0"/>
              <a:endCxn id="83" idx="2"/>
            </p:cNvCxnSpPr>
            <p:nvPr/>
          </p:nvCxnSpPr>
          <p:spPr>
            <a:xfrm flipV="1">
              <a:off x="32577" y="33740"/>
              <a:ext cx="0" cy="4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67" name="直接箭头连接符 566"/>
            <p:cNvCxnSpPr>
              <a:stCxn id="83" idx="0"/>
              <a:endCxn id="114" idx="2"/>
            </p:cNvCxnSpPr>
            <p:nvPr/>
          </p:nvCxnSpPr>
          <p:spPr>
            <a:xfrm flipV="1">
              <a:off x="32577" y="32677"/>
              <a:ext cx="0" cy="5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68" name="直接箭头连接符 567"/>
            <p:cNvCxnSpPr>
              <a:stCxn id="114" idx="0"/>
              <a:endCxn id="225" idx="2"/>
            </p:cNvCxnSpPr>
            <p:nvPr/>
          </p:nvCxnSpPr>
          <p:spPr>
            <a:xfrm flipV="1">
              <a:off x="32577" y="31681"/>
              <a:ext cx="0" cy="4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69" name="直接箭头连接符 568"/>
            <p:cNvCxnSpPr>
              <a:stCxn id="225" idx="0"/>
              <a:endCxn id="116" idx="2"/>
            </p:cNvCxnSpPr>
            <p:nvPr/>
          </p:nvCxnSpPr>
          <p:spPr>
            <a:xfrm flipV="1">
              <a:off x="32577" y="30585"/>
              <a:ext cx="0" cy="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0" name="直接箭头连接符 569"/>
            <p:cNvCxnSpPr/>
            <p:nvPr/>
          </p:nvCxnSpPr>
          <p:spPr>
            <a:xfrm flipV="1">
              <a:off x="32577" y="29514"/>
              <a:ext cx="0" cy="5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1" name="直接箭头连接符 570"/>
            <p:cNvCxnSpPr/>
            <p:nvPr/>
          </p:nvCxnSpPr>
          <p:spPr>
            <a:xfrm flipV="1">
              <a:off x="32577" y="28504"/>
              <a:ext cx="0" cy="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2" name="直接箭头连接符 571"/>
            <p:cNvCxnSpPr/>
            <p:nvPr/>
          </p:nvCxnSpPr>
          <p:spPr>
            <a:xfrm>
              <a:off x="28673" y="28213"/>
              <a:ext cx="2894" cy="2117"/>
            </a:xfrm>
            <a:prstGeom prst="straightConnector1">
              <a:avLst/>
            </a:prstGeom>
            <a:ln w="15875">
              <a:solidFill>
                <a:srgbClr val="8DC26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3" name="直接箭头连接符 572"/>
            <p:cNvCxnSpPr/>
            <p:nvPr/>
          </p:nvCxnSpPr>
          <p:spPr>
            <a:xfrm>
              <a:off x="28673" y="30313"/>
              <a:ext cx="2906" cy="2126"/>
            </a:xfrm>
            <a:prstGeom prst="straightConnector1">
              <a:avLst/>
            </a:prstGeom>
            <a:ln w="15875">
              <a:solidFill>
                <a:srgbClr val="8DC26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4" name="直接箭头连接符 573"/>
            <p:cNvCxnSpPr/>
            <p:nvPr/>
          </p:nvCxnSpPr>
          <p:spPr>
            <a:xfrm>
              <a:off x="28673" y="32413"/>
              <a:ext cx="2895" cy="2062"/>
            </a:xfrm>
            <a:prstGeom prst="straightConnector1">
              <a:avLst/>
            </a:prstGeom>
            <a:ln w="15875">
              <a:solidFill>
                <a:srgbClr val="8DC26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5" name="直接箭头连接符 574"/>
            <p:cNvCxnSpPr/>
            <p:nvPr/>
          </p:nvCxnSpPr>
          <p:spPr>
            <a:xfrm>
              <a:off x="28688" y="30313"/>
              <a:ext cx="2865" cy="4147"/>
            </a:xfrm>
            <a:prstGeom prst="straightConnector1">
              <a:avLst/>
            </a:prstGeom>
            <a:ln w="15875">
              <a:solidFill>
                <a:srgbClr val="8DC26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6" name="直接箭头连接符 575"/>
            <p:cNvCxnSpPr/>
            <p:nvPr/>
          </p:nvCxnSpPr>
          <p:spPr>
            <a:xfrm flipV="1">
              <a:off x="28693" y="28231"/>
              <a:ext cx="2865" cy="2079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7" name="直接箭头连接符 576"/>
            <p:cNvCxnSpPr/>
            <p:nvPr/>
          </p:nvCxnSpPr>
          <p:spPr>
            <a:xfrm flipV="1">
              <a:off x="28677" y="30331"/>
              <a:ext cx="2865" cy="2079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8" name="直接箭头连接符 577"/>
            <p:cNvCxnSpPr/>
            <p:nvPr/>
          </p:nvCxnSpPr>
          <p:spPr>
            <a:xfrm flipV="1">
              <a:off x="28700" y="32401"/>
              <a:ext cx="2865" cy="2079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9" name="直接箭头连接符 578"/>
            <p:cNvCxnSpPr/>
            <p:nvPr/>
          </p:nvCxnSpPr>
          <p:spPr>
            <a:xfrm flipV="1">
              <a:off x="28689" y="28215"/>
              <a:ext cx="2856" cy="4188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81" name="圆角矩形 580"/>
            <p:cNvSpPr/>
            <p:nvPr/>
          </p:nvSpPr>
          <p:spPr>
            <a:xfrm>
              <a:off x="15625" y="22984"/>
              <a:ext cx="6707" cy="14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Sub-Sampler</a:t>
              </a:r>
              <a:endParaRPr lang="en-US" altLang="zh-CN" sz="3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82" name="圆角矩形 581"/>
            <p:cNvSpPr/>
            <p:nvPr/>
          </p:nvSpPr>
          <p:spPr>
            <a:xfrm>
              <a:off x="23405" y="23696"/>
              <a:ext cx="2084" cy="20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STFT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583" name="组合 582"/>
            <p:cNvGrpSpPr/>
            <p:nvPr/>
          </p:nvGrpSpPr>
          <p:grpSpPr>
            <a:xfrm>
              <a:off x="22786" y="35808"/>
              <a:ext cx="14559" cy="1403"/>
              <a:chOff x="22614" y="35273"/>
              <a:chExt cx="14559" cy="1403"/>
            </a:xfrm>
          </p:grpSpPr>
          <p:sp>
            <p:nvSpPr>
              <p:cNvPr id="584" name="矩形 583"/>
              <p:cNvSpPr/>
              <p:nvPr>
                <p:custDataLst>
                  <p:tags r:id="rId145"/>
                </p:custDataLst>
              </p:nvPr>
            </p:nvSpPr>
            <p:spPr>
              <a:xfrm>
                <a:off x="22614" y="35273"/>
                <a:ext cx="13967" cy="14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34000"/>
                </a:schemeClr>
              </a:solidFill>
              <a:ln w="1905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85" name="组合 584"/>
              <p:cNvGrpSpPr/>
              <p:nvPr/>
            </p:nvGrpSpPr>
            <p:grpSpPr>
              <a:xfrm>
                <a:off x="23186" y="35336"/>
                <a:ext cx="2760" cy="530"/>
                <a:chOff x="22700" y="35336"/>
                <a:chExt cx="2760" cy="530"/>
              </a:xfrm>
            </p:grpSpPr>
            <p:cxnSp>
              <p:nvCxnSpPr>
                <p:cNvPr id="586" name="直接箭头连接符 585"/>
                <p:cNvCxnSpPr/>
                <p:nvPr/>
              </p:nvCxnSpPr>
              <p:spPr>
                <a:xfrm flipV="1">
                  <a:off x="22700" y="35598"/>
                  <a:ext cx="802" cy="6"/>
                </a:xfrm>
                <a:prstGeom prst="straightConnector1">
                  <a:avLst/>
                </a:prstGeom>
                <a:ln w="15875">
                  <a:solidFill>
                    <a:srgbClr val="FFC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587" name="文本框 586"/>
                <p:cNvSpPr txBox="1"/>
                <p:nvPr/>
              </p:nvSpPr>
              <p:spPr>
                <a:xfrm>
                  <a:off x="23494" y="35336"/>
                  <a:ext cx="1967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>
                      <a:latin typeface="Times New Roman" panose="02020603050405020304" charset="0"/>
                      <a:cs typeface="Times New Roman" panose="02020603050405020304" charset="0"/>
                    </a:rPr>
                    <a:t>Upsampling</a:t>
                  </a:r>
                  <a:endParaRPr lang="en-US" altLang="zh-CN" sz="16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grpSp>
            <p:nvGrpSpPr>
              <p:cNvPr id="588" name="组合 587"/>
              <p:cNvGrpSpPr/>
              <p:nvPr/>
            </p:nvGrpSpPr>
            <p:grpSpPr>
              <a:xfrm>
                <a:off x="26758" y="35336"/>
                <a:ext cx="3038" cy="530"/>
                <a:chOff x="22692" y="35958"/>
                <a:chExt cx="3038" cy="530"/>
              </a:xfrm>
            </p:grpSpPr>
            <p:cxnSp>
              <p:nvCxnSpPr>
                <p:cNvPr id="589" name="直接箭头连接符 588"/>
                <p:cNvCxnSpPr/>
                <p:nvPr/>
              </p:nvCxnSpPr>
              <p:spPr>
                <a:xfrm flipV="1">
                  <a:off x="22692" y="36220"/>
                  <a:ext cx="802" cy="6"/>
                </a:xfrm>
                <a:prstGeom prst="straightConnector1">
                  <a:avLst/>
                </a:prstGeom>
                <a:ln w="15875">
                  <a:solidFill>
                    <a:srgbClr val="8DC264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590" name="文本框 589"/>
                <p:cNvSpPr txBox="1"/>
                <p:nvPr/>
              </p:nvSpPr>
              <p:spPr>
                <a:xfrm>
                  <a:off x="23486" y="35958"/>
                  <a:ext cx="2244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>
                      <a:latin typeface="Times New Roman" panose="02020603050405020304" charset="0"/>
                      <a:cs typeface="Times New Roman" panose="02020603050405020304" charset="0"/>
                    </a:rPr>
                    <a:t>Downsampling</a:t>
                  </a:r>
                  <a:endParaRPr lang="en-US" altLang="zh-CN" sz="16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grpSp>
            <p:nvGrpSpPr>
              <p:cNvPr id="591" name="组合 590"/>
              <p:cNvGrpSpPr/>
              <p:nvPr/>
            </p:nvGrpSpPr>
            <p:grpSpPr>
              <a:xfrm>
                <a:off x="30647" y="35387"/>
                <a:ext cx="5934" cy="531"/>
                <a:chOff x="26373" y="35387"/>
                <a:chExt cx="5934" cy="531"/>
              </a:xfrm>
            </p:grpSpPr>
            <p:sp>
              <p:nvSpPr>
                <p:cNvPr id="592" name="圆角矩形 591"/>
                <p:cNvSpPr/>
                <p:nvPr>
                  <p:custDataLst>
                    <p:tags r:id="rId146"/>
                  </p:custDataLst>
                </p:nvPr>
              </p:nvSpPr>
              <p:spPr>
                <a:xfrm>
                  <a:off x="26373" y="35439"/>
                  <a:ext cx="1185" cy="428"/>
                </a:xfrm>
                <a:prstGeom prst="roundRect">
                  <a:avLst/>
                </a:prstGeom>
                <a:solidFill>
                  <a:srgbClr val="A681D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SDFU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593" name="文本框 592"/>
                <p:cNvSpPr txBox="1"/>
                <p:nvPr/>
              </p:nvSpPr>
              <p:spPr>
                <a:xfrm>
                  <a:off x="27607" y="35387"/>
                  <a:ext cx="4700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>
                      <a:latin typeface="Times New Roman" panose="02020603050405020304" charset="0"/>
                      <a:cs typeface="Times New Roman" panose="02020603050405020304" charset="0"/>
                    </a:rPr>
                    <a:t>Spectrum dynamic focusing Unit</a:t>
                  </a:r>
                  <a:endParaRPr lang="en-US" altLang="zh-CN" sz="16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grpSp>
            <p:nvGrpSpPr>
              <p:cNvPr id="594" name="组合 593"/>
              <p:cNvGrpSpPr/>
              <p:nvPr/>
            </p:nvGrpSpPr>
            <p:grpSpPr>
              <a:xfrm>
                <a:off x="23016" y="36010"/>
                <a:ext cx="6629" cy="531"/>
                <a:chOff x="26373" y="36010"/>
                <a:chExt cx="6629" cy="531"/>
              </a:xfrm>
            </p:grpSpPr>
            <p:sp>
              <p:nvSpPr>
                <p:cNvPr id="595" name="圆角矩形 594"/>
                <p:cNvSpPr/>
                <p:nvPr>
                  <p:custDataLst>
                    <p:tags r:id="rId147"/>
                  </p:custDataLst>
                </p:nvPr>
              </p:nvSpPr>
              <p:spPr>
                <a:xfrm>
                  <a:off x="26373" y="36061"/>
                  <a:ext cx="1185" cy="428"/>
                </a:xfrm>
                <a:prstGeom prst="roundRect">
                  <a:avLst/>
                </a:prstGeom>
                <a:solidFill>
                  <a:srgbClr val="A9E9E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CSFU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596" name="文本框 595"/>
                <p:cNvSpPr txBox="1"/>
                <p:nvPr/>
              </p:nvSpPr>
              <p:spPr>
                <a:xfrm>
                  <a:off x="27622" y="36010"/>
                  <a:ext cx="5380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>
                      <a:latin typeface="Times New Roman" panose="02020603050405020304" charset="0"/>
                      <a:cs typeface="Times New Roman" panose="02020603050405020304" charset="0"/>
                    </a:rPr>
                    <a:t>Complex Scope Fusion Unit </a:t>
                  </a:r>
                  <a:endParaRPr lang="en-US" altLang="zh-CN" sz="16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grpSp>
            <p:nvGrpSpPr>
              <p:cNvPr id="597" name="组合 596"/>
              <p:cNvGrpSpPr/>
              <p:nvPr/>
            </p:nvGrpSpPr>
            <p:grpSpPr>
              <a:xfrm>
                <a:off x="29635" y="36010"/>
                <a:ext cx="7538" cy="531"/>
                <a:chOff x="26373" y="35388"/>
                <a:chExt cx="7538" cy="531"/>
              </a:xfrm>
            </p:grpSpPr>
            <p:sp>
              <p:nvSpPr>
                <p:cNvPr id="598" name="圆角矩形 597"/>
                <p:cNvSpPr/>
                <p:nvPr>
                  <p:custDataLst>
                    <p:tags r:id="rId148"/>
                  </p:custDataLst>
                </p:nvPr>
              </p:nvSpPr>
              <p:spPr>
                <a:xfrm>
                  <a:off x="26373" y="35439"/>
                  <a:ext cx="1185" cy="428"/>
                </a:xfrm>
                <a:prstGeom prst="roundRect">
                  <a:avLst/>
                </a:prstGeom>
                <a:solidFill>
                  <a:srgbClr val="F5B7B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CMFFU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599" name="文本框 598"/>
                <p:cNvSpPr txBox="1"/>
                <p:nvPr/>
              </p:nvSpPr>
              <p:spPr>
                <a:xfrm>
                  <a:off x="27607" y="35388"/>
                  <a:ext cx="6304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>
                      <a:latin typeface="Times New Roman" panose="02020603050405020304" charset="0"/>
                      <a:cs typeface="Times New Roman" panose="02020603050405020304" charset="0"/>
                    </a:rPr>
                    <a:t>Complex Multi-Scale Feature Fusion Unit</a:t>
                  </a:r>
                  <a:endParaRPr lang="en-US" altLang="zh-CN" sz="16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</p:grpSp>
        <p:cxnSp>
          <p:nvCxnSpPr>
            <p:cNvPr id="600" name="直接箭头连接符 599"/>
            <p:cNvCxnSpPr>
              <a:stCxn id="28" idx="3"/>
              <a:endCxn id="26" idx="1"/>
            </p:cNvCxnSpPr>
            <p:nvPr/>
          </p:nvCxnSpPr>
          <p:spPr>
            <a:xfrm>
              <a:off x="25443" y="27541"/>
              <a:ext cx="4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01" name="直接箭头连接符 600"/>
            <p:cNvCxnSpPr/>
            <p:nvPr/>
          </p:nvCxnSpPr>
          <p:spPr>
            <a:xfrm>
              <a:off x="32561" y="27541"/>
              <a:ext cx="1496" cy="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02" name="圆角矩形 601"/>
            <p:cNvSpPr/>
            <p:nvPr/>
          </p:nvSpPr>
          <p:spPr>
            <a:xfrm>
              <a:off x="28041" y="23697"/>
              <a:ext cx="3640" cy="20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Net</a:t>
              </a:r>
              <a:endParaRPr lang="en-US" altLang="zh-CN" sz="3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03" name="圆角矩形 602"/>
            <p:cNvSpPr/>
            <p:nvPr/>
          </p:nvSpPr>
          <p:spPr>
            <a:xfrm>
              <a:off x="37198" y="22984"/>
              <a:ext cx="6687" cy="14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Loss→Update Net</a:t>
              </a:r>
              <a:endParaRPr lang="en-US" altLang="zh-CN" sz="3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604" name="曲线连接符 603"/>
            <p:cNvCxnSpPr>
              <a:endCxn id="602" idx="2"/>
            </p:cNvCxnSpPr>
            <p:nvPr/>
          </p:nvCxnSpPr>
          <p:spPr>
            <a:xfrm flipV="1">
              <a:off x="23000" y="25708"/>
              <a:ext cx="6861" cy="600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05" name="曲线连接符 604"/>
            <p:cNvCxnSpPr>
              <a:endCxn id="602" idx="2"/>
            </p:cNvCxnSpPr>
            <p:nvPr/>
          </p:nvCxnSpPr>
          <p:spPr>
            <a:xfrm rot="10800000">
              <a:off x="29860" y="25708"/>
              <a:ext cx="6879" cy="600"/>
            </a:xfrm>
            <a:prstGeom prst="curvedConnector2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06" name="直接箭头连接符 605"/>
            <p:cNvCxnSpPr/>
            <p:nvPr/>
          </p:nvCxnSpPr>
          <p:spPr>
            <a:xfrm>
              <a:off x="25489" y="25094"/>
              <a:ext cx="254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07" name="直接箭头连接符 606"/>
            <p:cNvCxnSpPr/>
            <p:nvPr/>
          </p:nvCxnSpPr>
          <p:spPr>
            <a:xfrm>
              <a:off x="22321" y="25094"/>
              <a:ext cx="107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08" name="直接箭头连接符 607"/>
            <p:cNvCxnSpPr/>
            <p:nvPr/>
          </p:nvCxnSpPr>
          <p:spPr>
            <a:xfrm flipV="1">
              <a:off x="18939" y="24401"/>
              <a:ext cx="14" cy="4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09" name="直接箭头连接符 608"/>
            <p:cNvCxnSpPr/>
            <p:nvPr/>
          </p:nvCxnSpPr>
          <p:spPr>
            <a:xfrm>
              <a:off x="22335" y="24074"/>
              <a:ext cx="1077" cy="0"/>
            </a:xfrm>
            <a:prstGeom prst="straightConnector1">
              <a:avLst/>
            </a:prstGeom>
            <a:ln w="25400">
              <a:solidFill>
                <a:srgbClr val="A681D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10" name="直接箭头连接符 609"/>
            <p:cNvCxnSpPr/>
            <p:nvPr/>
          </p:nvCxnSpPr>
          <p:spPr>
            <a:xfrm>
              <a:off x="22335" y="23369"/>
              <a:ext cx="14818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11" name="圆角矩形 610"/>
            <p:cNvSpPr/>
            <p:nvPr/>
          </p:nvSpPr>
          <p:spPr>
            <a:xfrm>
              <a:off x="34025" y="23696"/>
              <a:ext cx="2084" cy="20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ISTFT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613" name="直接箭头连接符 612"/>
            <p:cNvCxnSpPr/>
            <p:nvPr/>
          </p:nvCxnSpPr>
          <p:spPr>
            <a:xfrm>
              <a:off x="31681" y="25094"/>
              <a:ext cx="233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14" name="直接箭头连接符 613"/>
            <p:cNvCxnSpPr/>
            <p:nvPr/>
          </p:nvCxnSpPr>
          <p:spPr>
            <a:xfrm>
              <a:off x="36102" y="25094"/>
              <a:ext cx="107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15" name="直接箭头连接符 614"/>
            <p:cNvCxnSpPr/>
            <p:nvPr/>
          </p:nvCxnSpPr>
          <p:spPr>
            <a:xfrm>
              <a:off x="36109" y="24074"/>
              <a:ext cx="1077" cy="0"/>
            </a:xfrm>
            <a:prstGeom prst="straightConnector1">
              <a:avLst/>
            </a:prstGeom>
            <a:ln w="25400">
              <a:solidFill>
                <a:srgbClr val="A681D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616" name="组合 615"/>
            <p:cNvGrpSpPr/>
            <p:nvPr/>
          </p:nvGrpSpPr>
          <p:grpSpPr>
            <a:xfrm>
              <a:off x="15624" y="24839"/>
              <a:ext cx="6710" cy="5198"/>
              <a:chOff x="15624" y="24839"/>
              <a:chExt cx="6710" cy="5198"/>
            </a:xfrm>
          </p:grpSpPr>
          <p:pic>
            <p:nvPicPr>
              <p:cNvPr id="617" name="图片 616" descr="noisy_speech"/>
              <p:cNvPicPr>
                <a:picLocks noChangeAspect="1"/>
              </p:cNvPicPr>
              <p:nvPr/>
            </p:nvPicPr>
            <p:blipFill>
              <a:blip r:embed="rId149"/>
              <a:srcRect l="12500" t="11788" r="9826" b="12118"/>
              <a:stretch>
                <a:fillRect/>
              </a:stretch>
            </p:blipFill>
            <p:spPr>
              <a:xfrm>
                <a:off x="15624" y="24839"/>
                <a:ext cx="6711" cy="4383"/>
              </a:xfrm>
              <a:prstGeom prst="rect">
                <a:avLst/>
              </a:prstGeom>
            </p:spPr>
          </p:pic>
          <p:sp>
            <p:nvSpPr>
              <p:cNvPr id="618" name="文本框 617"/>
              <p:cNvSpPr txBox="1"/>
              <p:nvPr/>
            </p:nvSpPr>
            <p:spPr>
              <a:xfrm>
                <a:off x="17482" y="29313"/>
                <a:ext cx="3405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>
                    <a:latin typeface="Times New Roman" panose="02020603050405020304" charset="0"/>
                    <a:cs typeface="Times New Roman" panose="02020603050405020304" charset="0"/>
                  </a:rPr>
                  <a:t>Input Noise</a:t>
                </a:r>
                <a:endParaRPr lang="en-US" altLang="zh-CN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619" name="组合 618"/>
            <p:cNvGrpSpPr/>
            <p:nvPr/>
          </p:nvGrpSpPr>
          <p:grpSpPr>
            <a:xfrm>
              <a:off x="15645" y="29954"/>
              <a:ext cx="6785" cy="6722"/>
              <a:chOff x="15645" y="29954"/>
              <a:chExt cx="6785" cy="6722"/>
            </a:xfrm>
          </p:grpSpPr>
          <p:grpSp>
            <p:nvGrpSpPr>
              <p:cNvPr id="620" name="组合 619"/>
              <p:cNvGrpSpPr/>
              <p:nvPr/>
            </p:nvGrpSpPr>
            <p:grpSpPr>
              <a:xfrm>
                <a:off x="15645" y="30993"/>
                <a:ext cx="6785" cy="5683"/>
                <a:chOff x="15644" y="30972"/>
                <a:chExt cx="6785" cy="5683"/>
              </a:xfrm>
            </p:grpSpPr>
            <p:pic>
              <p:nvPicPr>
                <p:cNvPr id="621" name="图片 620" descr="noisy (1)"/>
                <p:cNvPicPr>
                  <a:picLocks noChangeAspect="1"/>
                </p:cNvPicPr>
                <p:nvPr/>
              </p:nvPicPr>
              <p:blipFill>
                <a:blip r:embed="rId150"/>
                <a:srcRect l="12576" t="12257" r="25528" b="12315"/>
                <a:stretch>
                  <a:fillRect/>
                </a:stretch>
              </p:blipFill>
              <p:spPr>
                <a:xfrm>
                  <a:off x="15644" y="30972"/>
                  <a:ext cx="6691" cy="4895"/>
                </a:xfrm>
                <a:prstGeom prst="rect">
                  <a:avLst/>
                </a:prstGeom>
              </p:spPr>
            </p:pic>
            <p:sp>
              <p:nvSpPr>
                <p:cNvPr id="622" name="文本框 621"/>
                <p:cNvSpPr txBox="1"/>
                <p:nvPr/>
              </p:nvSpPr>
              <p:spPr>
                <a:xfrm>
                  <a:off x="16287" y="35930"/>
                  <a:ext cx="6142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>
                      <a:latin typeface="Times New Roman" panose="02020603050405020304" charset="0"/>
                      <a:cs typeface="Times New Roman" panose="02020603050405020304" charset="0"/>
                    </a:rPr>
                    <a:t>Input Noise Spectrogram</a:t>
                  </a:r>
                  <a:endParaRPr lang="en-US" altLang="zh-CN" sz="2400" b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grpSp>
            <p:nvGrpSpPr>
              <p:cNvPr id="623" name="组合 622"/>
              <p:cNvGrpSpPr/>
              <p:nvPr/>
            </p:nvGrpSpPr>
            <p:grpSpPr>
              <a:xfrm>
                <a:off x="15652" y="29954"/>
                <a:ext cx="6628" cy="1038"/>
                <a:chOff x="15652" y="29954"/>
                <a:chExt cx="6628" cy="1038"/>
              </a:xfrm>
            </p:grpSpPr>
            <p:sp>
              <p:nvSpPr>
                <p:cNvPr id="624" name="任意多边形 623"/>
                <p:cNvSpPr/>
                <p:nvPr/>
              </p:nvSpPr>
              <p:spPr>
                <a:xfrm>
                  <a:off x="15652" y="29954"/>
                  <a:ext cx="3314" cy="1039"/>
                </a:xfrm>
                <a:custGeom>
                  <a:avLst/>
                  <a:gdLst>
                    <a:gd name="connsiteX0" fmla="*/ 0 w 3314"/>
                    <a:gd name="connsiteY0" fmla="*/ 1039 h 1039"/>
                    <a:gd name="connsiteX1" fmla="*/ 2677 w 3314"/>
                    <a:gd name="connsiteY1" fmla="*/ 711 h 1039"/>
                    <a:gd name="connsiteX2" fmla="*/ 3314 w 3314"/>
                    <a:gd name="connsiteY2" fmla="*/ 0 h 1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14" h="1039">
                      <a:moveTo>
                        <a:pt x="0" y="1039"/>
                      </a:moveTo>
                      <a:cubicBezTo>
                        <a:pt x="525" y="988"/>
                        <a:pt x="2048" y="922"/>
                        <a:pt x="2677" y="711"/>
                      </a:cubicBezTo>
                      <a:cubicBezTo>
                        <a:pt x="3307" y="499"/>
                        <a:pt x="3286" y="278"/>
                        <a:pt x="3314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5" name="任意多边形 624"/>
                <p:cNvSpPr/>
                <p:nvPr/>
              </p:nvSpPr>
              <p:spPr>
                <a:xfrm flipH="1">
                  <a:off x="18966" y="29954"/>
                  <a:ext cx="3314" cy="1039"/>
                </a:xfrm>
                <a:custGeom>
                  <a:avLst/>
                  <a:gdLst>
                    <a:gd name="connsiteX0" fmla="*/ 0 w 3314"/>
                    <a:gd name="connsiteY0" fmla="*/ 1039 h 1039"/>
                    <a:gd name="connsiteX1" fmla="*/ 2677 w 3314"/>
                    <a:gd name="connsiteY1" fmla="*/ 711 h 1039"/>
                    <a:gd name="connsiteX2" fmla="*/ 3314 w 3314"/>
                    <a:gd name="connsiteY2" fmla="*/ 0 h 1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14" h="1039">
                      <a:moveTo>
                        <a:pt x="0" y="1039"/>
                      </a:moveTo>
                      <a:cubicBezTo>
                        <a:pt x="525" y="988"/>
                        <a:pt x="2048" y="922"/>
                        <a:pt x="2677" y="711"/>
                      </a:cubicBezTo>
                      <a:cubicBezTo>
                        <a:pt x="3307" y="499"/>
                        <a:pt x="3286" y="278"/>
                        <a:pt x="3314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26" name="组合 625"/>
            <p:cNvGrpSpPr/>
            <p:nvPr/>
          </p:nvGrpSpPr>
          <p:grpSpPr>
            <a:xfrm>
              <a:off x="37198" y="29956"/>
              <a:ext cx="7105" cy="6745"/>
              <a:chOff x="15589" y="29954"/>
              <a:chExt cx="7105" cy="6745"/>
            </a:xfrm>
          </p:grpSpPr>
          <p:sp>
            <p:nvSpPr>
              <p:cNvPr id="627" name="文本框 626"/>
              <p:cNvSpPr txBox="1"/>
              <p:nvPr/>
            </p:nvSpPr>
            <p:spPr>
              <a:xfrm>
                <a:off x="15773" y="35974"/>
                <a:ext cx="6921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>
                    <a:latin typeface="Times New Roman" panose="02020603050405020304" charset="0"/>
                    <a:cs typeface="Times New Roman" panose="02020603050405020304" charset="0"/>
                  </a:rPr>
                  <a:t>Output Denoised Spectrogram</a:t>
                </a:r>
                <a:endParaRPr lang="en-US" altLang="zh-CN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pSp>
            <p:nvGrpSpPr>
              <p:cNvPr id="628" name="组合 627"/>
              <p:cNvGrpSpPr/>
              <p:nvPr/>
            </p:nvGrpSpPr>
            <p:grpSpPr>
              <a:xfrm>
                <a:off x="15589" y="29954"/>
                <a:ext cx="6628" cy="1039"/>
                <a:chOff x="15589" y="29954"/>
                <a:chExt cx="6628" cy="1039"/>
              </a:xfrm>
            </p:grpSpPr>
            <p:sp>
              <p:nvSpPr>
                <p:cNvPr id="629" name="任意多边形 628"/>
                <p:cNvSpPr/>
                <p:nvPr/>
              </p:nvSpPr>
              <p:spPr>
                <a:xfrm>
                  <a:off x="15589" y="29954"/>
                  <a:ext cx="3314" cy="1039"/>
                </a:xfrm>
                <a:custGeom>
                  <a:avLst/>
                  <a:gdLst>
                    <a:gd name="connsiteX0" fmla="*/ 0 w 3314"/>
                    <a:gd name="connsiteY0" fmla="*/ 1039 h 1039"/>
                    <a:gd name="connsiteX1" fmla="*/ 2677 w 3314"/>
                    <a:gd name="connsiteY1" fmla="*/ 711 h 1039"/>
                    <a:gd name="connsiteX2" fmla="*/ 3314 w 3314"/>
                    <a:gd name="connsiteY2" fmla="*/ 0 h 1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14" h="1039">
                      <a:moveTo>
                        <a:pt x="0" y="1039"/>
                      </a:moveTo>
                      <a:cubicBezTo>
                        <a:pt x="525" y="988"/>
                        <a:pt x="2048" y="922"/>
                        <a:pt x="2677" y="711"/>
                      </a:cubicBezTo>
                      <a:cubicBezTo>
                        <a:pt x="3307" y="499"/>
                        <a:pt x="3286" y="278"/>
                        <a:pt x="3314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0" name="任意多边形 629"/>
                <p:cNvSpPr/>
                <p:nvPr/>
              </p:nvSpPr>
              <p:spPr>
                <a:xfrm flipH="1">
                  <a:off x="18903" y="29954"/>
                  <a:ext cx="3314" cy="1039"/>
                </a:xfrm>
                <a:custGeom>
                  <a:avLst/>
                  <a:gdLst>
                    <a:gd name="connsiteX0" fmla="*/ 0 w 3314"/>
                    <a:gd name="connsiteY0" fmla="*/ 1039 h 1039"/>
                    <a:gd name="connsiteX1" fmla="*/ 2677 w 3314"/>
                    <a:gd name="connsiteY1" fmla="*/ 711 h 1039"/>
                    <a:gd name="connsiteX2" fmla="*/ 3314 w 3314"/>
                    <a:gd name="connsiteY2" fmla="*/ 0 h 1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14" h="1039">
                      <a:moveTo>
                        <a:pt x="0" y="1039"/>
                      </a:moveTo>
                      <a:cubicBezTo>
                        <a:pt x="525" y="988"/>
                        <a:pt x="2048" y="922"/>
                        <a:pt x="2677" y="711"/>
                      </a:cubicBezTo>
                      <a:cubicBezTo>
                        <a:pt x="3307" y="499"/>
                        <a:pt x="3286" y="278"/>
                        <a:pt x="3314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31" name="组合 630"/>
            <p:cNvGrpSpPr/>
            <p:nvPr/>
          </p:nvGrpSpPr>
          <p:grpSpPr>
            <a:xfrm>
              <a:off x="37179" y="24877"/>
              <a:ext cx="6821" cy="5179"/>
              <a:chOff x="37179" y="24877"/>
              <a:chExt cx="6821" cy="5179"/>
            </a:xfrm>
          </p:grpSpPr>
          <p:pic>
            <p:nvPicPr>
              <p:cNvPr id="632" name="图片 631" descr="denoised_speech"/>
              <p:cNvPicPr>
                <a:picLocks noChangeAspect="1"/>
              </p:cNvPicPr>
              <p:nvPr/>
            </p:nvPicPr>
            <p:blipFill>
              <a:blip r:embed="rId151"/>
              <a:srcRect l="12535" t="12170" r="9780" b="12049"/>
              <a:stretch>
                <a:fillRect/>
              </a:stretch>
            </p:blipFill>
            <p:spPr>
              <a:xfrm>
                <a:off x="37179" y="24877"/>
                <a:ext cx="6712" cy="4365"/>
              </a:xfrm>
              <a:prstGeom prst="rect">
                <a:avLst/>
              </a:prstGeom>
            </p:spPr>
          </p:pic>
          <p:sp>
            <p:nvSpPr>
              <p:cNvPr id="633" name="文本框 632"/>
              <p:cNvSpPr txBox="1"/>
              <p:nvPr/>
            </p:nvSpPr>
            <p:spPr>
              <a:xfrm>
                <a:off x="38617" y="29331"/>
                <a:ext cx="5383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Output Denoised</a:t>
                </a:r>
                <a:endParaRPr lang="en-US" altLang="zh-CN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634" name="圆角矩形 633"/>
            <p:cNvSpPr/>
            <p:nvPr>
              <p:custDataLst>
                <p:tags r:id="rId152"/>
              </p:custDataLst>
            </p:nvPr>
          </p:nvSpPr>
          <p:spPr>
            <a:xfrm>
              <a:off x="34044" y="26511"/>
              <a:ext cx="2020" cy="51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Masking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635" name="直接连接符 634"/>
            <p:cNvCxnSpPr>
              <a:endCxn id="117" idx="0"/>
            </p:cNvCxnSpPr>
            <p:nvPr/>
          </p:nvCxnSpPr>
          <p:spPr>
            <a:xfrm>
              <a:off x="32560" y="27526"/>
              <a:ext cx="0" cy="4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36" name="直接箭头连接符 635"/>
            <p:cNvCxnSpPr/>
            <p:nvPr/>
          </p:nvCxnSpPr>
          <p:spPr>
            <a:xfrm>
              <a:off x="24400" y="26766"/>
              <a:ext cx="9656" cy="0"/>
            </a:xfrm>
            <a:prstGeom prst="straightConnector1">
              <a:avLst/>
            </a:prstGeom>
            <a:ln w="25400">
              <a:solidFill>
                <a:srgbClr val="A681D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37" name="直接箭头连接符 636"/>
            <p:cNvCxnSpPr/>
            <p:nvPr/>
          </p:nvCxnSpPr>
          <p:spPr>
            <a:xfrm flipH="1" flipV="1">
              <a:off x="35054" y="27021"/>
              <a:ext cx="6" cy="2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63" name="直接箭头连接符 662"/>
            <p:cNvCxnSpPr>
              <a:stCxn id="634" idx="0"/>
              <a:endCxn id="611" idx="2"/>
            </p:cNvCxnSpPr>
            <p:nvPr/>
          </p:nvCxnSpPr>
          <p:spPr>
            <a:xfrm flipV="1">
              <a:off x="35054" y="25708"/>
              <a:ext cx="0" cy="803"/>
            </a:xfrm>
            <a:prstGeom prst="straightConnector1">
              <a:avLst/>
            </a:prstGeom>
            <a:ln w="25400">
              <a:solidFill>
                <a:srgbClr val="A681D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18" name="直接箭头连接符 717"/>
            <p:cNvCxnSpPr>
              <a:endCxn id="28" idx="0"/>
            </p:cNvCxnSpPr>
            <p:nvPr/>
          </p:nvCxnSpPr>
          <p:spPr>
            <a:xfrm>
              <a:off x="24423" y="25725"/>
              <a:ext cx="0" cy="1562"/>
            </a:xfrm>
            <a:prstGeom prst="straightConnector1">
              <a:avLst/>
            </a:prstGeom>
            <a:ln w="25400">
              <a:solidFill>
                <a:srgbClr val="A681D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9578340" y="13925550"/>
            <a:ext cx="18976340" cy="9276080"/>
            <a:chOff x="15084" y="21930"/>
            <a:chExt cx="29884" cy="14608"/>
          </a:xfrm>
        </p:grpSpPr>
        <p:sp>
          <p:nvSpPr>
            <p:cNvPr id="6" name="圆角矩形 5"/>
            <p:cNvSpPr/>
            <p:nvPr/>
          </p:nvSpPr>
          <p:spPr>
            <a:xfrm>
              <a:off x="28041" y="21930"/>
              <a:ext cx="3640" cy="20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3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61" name="矩形 760"/>
            <p:cNvSpPr/>
            <p:nvPr/>
          </p:nvSpPr>
          <p:spPr>
            <a:xfrm>
              <a:off x="22131" y="25590"/>
              <a:ext cx="15422" cy="9349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15000"/>
              </a:schemeClr>
            </a:solidFill>
            <a:ln w="19050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 descr="denoised (1)"/>
            <p:cNvPicPr>
              <a:picLocks noChangeAspect="1"/>
            </p:cNvPicPr>
            <p:nvPr/>
          </p:nvPicPr>
          <p:blipFill>
            <a:blip r:embed="rId41"/>
            <a:srcRect l="12493" t="12350" r="25611" b="12164"/>
            <a:stretch>
              <a:fillRect/>
            </a:stretch>
          </p:blipFill>
          <p:spPr>
            <a:xfrm>
              <a:off x="37838" y="30105"/>
              <a:ext cx="6693" cy="4898"/>
            </a:xfrm>
            <a:prstGeom prst="rect">
              <a:avLst/>
            </a:prstGeom>
          </p:spPr>
        </p:pic>
        <p:sp>
          <p:nvSpPr>
            <p:cNvPr id="129" name="圆角矩形 128"/>
            <p:cNvSpPr/>
            <p:nvPr>
              <p:custDataLst>
                <p:tags r:id="rId153"/>
              </p:custDataLst>
            </p:nvPr>
          </p:nvSpPr>
          <p:spPr>
            <a:xfrm>
              <a:off x="25863" y="26539"/>
              <a:ext cx="2020" cy="510"/>
            </a:xfrm>
            <a:prstGeom prst="roundRect">
              <a:avLst/>
            </a:prstGeom>
            <a:solidFill>
              <a:srgbClr val="A681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SDFU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89" name="圆角矩形 188"/>
            <p:cNvSpPr/>
            <p:nvPr>
              <p:custDataLst>
                <p:tags r:id="rId154"/>
              </p:custDataLst>
            </p:nvPr>
          </p:nvSpPr>
          <p:spPr>
            <a:xfrm>
              <a:off x="25845" y="27886"/>
              <a:ext cx="2020" cy="510"/>
            </a:xfrm>
            <a:prstGeom prst="roundRect">
              <a:avLst/>
            </a:prstGeom>
            <a:solidFill>
              <a:srgbClr val="93C8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Encoder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93" name="圆角矩形 192"/>
            <p:cNvSpPr/>
            <p:nvPr>
              <p:custDataLst>
                <p:tags r:id="rId155"/>
              </p:custDataLst>
            </p:nvPr>
          </p:nvSpPr>
          <p:spPr>
            <a:xfrm>
              <a:off x="23423" y="26529"/>
              <a:ext cx="2020" cy="510"/>
            </a:xfrm>
            <a:prstGeom prst="roundRect">
              <a:avLst/>
            </a:prstGeom>
            <a:solidFill>
              <a:srgbClr val="8DC26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Donwsampling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8" name="圆角矩形 207"/>
            <p:cNvSpPr/>
            <p:nvPr>
              <p:custDataLst>
                <p:tags r:id="rId156"/>
              </p:custDataLst>
            </p:nvPr>
          </p:nvSpPr>
          <p:spPr>
            <a:xfrm>
              <a:off x="25851" y="28757"/>
              <a:ext cx="2020" cy="510"/>
            </a:xfrm>
            <a:prstGeom prst="roundRect">
              <a:avLst/>
            </a:prstGeom>
            <a:solidFill>
              <a:srgbClr val="A681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SDFU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220" name="圆角矩形 219"/>
            <p:cNvSpPr/>
            <p:nvPr>
              <p:custDataLst>
                <p:tags r:id="rId157"/>
              </p:custDataLst>
            </p:nvPr>
          </p:nvSpPr>
          <p:spPr>
            <a:xfrm>
              <a:off x="25851" y="30849"/>
              <a:ext cx="2020" cy="510"/>
            </a:xfrm>
            <a:prstGeom prst="roundRect">
              <a:avLst/>
            </a:prstGeom>
            <a:solidFill>
              <a:srgbClr val="A681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SDFU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228" name="圆角矩形 227"/>
            <p:cNvSpPr/>
            <p:nvPr>
              <p:custDataLst>
                <p:tags r:id="rId158"/>
              </p:custDataLst>
            </p:nvPr>
          </p:nvSpPr>
          <p:spPr>
            <a:xfrm>
              <a:off x="25834" y="32914"/>
              <a:ext cx="2020" cy="510"/>
            </a:xfrm>
            <a:prstGeom prst="roundRect">
              <a:avLst/>
            </a:prstGeom>
            <a:solidFill>
              <a:srgbClr val="A681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SDFU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237" name="圆角矩形 236"/>
            <p:cNvSpPr/>
            <p:nvPr>
              <p:custDataLst>
                <p:tags r:id="rId159"/>
              </p:custDataLst>
            </p:nvPr>
          </p:nvSpPr>
          <p:spPr>
            <a:xfrm>
              <a:off x="28703" y="34241"/>
              <a:ext cx="2020" cy="510"/>
            </a:xfrm>
            <a:prstGeom prst="roundRect">
              <a:avLst/>
            </a:prstGeom>
            <a:solidFill>
              <a:srgbClr val="A9E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CSFU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90" name="圆角矩形 289"/>
            <p:cNvSpPr/>
            <p:nvPr>
              <p:custDataLst>
                <p:tags r:id="rId160"/>
              </p:custDataLst>
            </p:nvPr>
          </p:nvSpPr>
          <p:spPr>
            <a:xfrm>
              <a:off x="31567" y="34241"/>
              <a:ext cx="2020" cy="51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Upsampling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91" name="圆角矩形 290"/>
            <p:cNvSpPr/>
            <p:nvPr>
              <p:custDataLst>
                <p:tags r:id="rId161"/>
              </p:custDataLst>
            </p:nvPr>
          </p:nvSpPr>
          <p:spPr>
            <a:xfrm>
              <a:off x="31567" y="33455"/>
              <a:ext cx="2020" cy="510"/>
            </a:xfrm>
            <a:prstGeom prst="roundRect">
              <a:avLst/>
            </a:prstGeom>
            <a:solidFill>
              <a:srgbClr val="F5B7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CMFFU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93" name="圆角矩形 292"/>
            <p:cNvSpPr/>
            <p:nvPr>
              <p:custDataLst>
                <p:tags r:id="rId162"/>
              </p:custDataLst>
            </p:nvPr>
          </p:nvSpPr>
          <p:spPr>
            <a:xfrm>
              <a:off x="31567" y="32473"/>
              <a:ext cx="2020" cy="510"/>
            </a:xfrm>
            <a:prstGeom prst="roundRect">
              <a:avLst/>
            </a:prstGeom>
            <a:solidFill>
              <a:srgbClr val="E5EB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94" name="圆角矩形 293"/>
            <p:cNvSpPr/>
            <p:nvPr>
              <p:custDataLst>
                <p:tags r:id="rId163"/>
              </p:custDataLst>
            </p:nvPr>
          </p:nvSpPr>
          <p:spPr>
            <a:xfrm>
              <a:off x="31567" y="31410"/>
              <a:ext cx="2020" cy="51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CMFFU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98" name="圆角矩形 297"/>
            <p:cNvSpPr/>
            <p:nvPr>
              <p:custDataLst>
                <p:tags r:id="rId164"/>
              </p:custDataLst>
            </p:nvPr>
          </p:nvSpPr>
          <p:spPr>
            <a:xfrm>
              <a:off x="31567" y="29318"/>
              <a:ext cx="2020" cy="51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CMFFU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01" name="圆角矩形 300"/>
            <p:cNvSpPr/>
            <p:nvPr>
              <p:custDataLst>
                <p:tags r:id="rId165"/>
              </p:custDataLst>
            </p:nvPr>
          </p:nvSpPr>
          <p:spPr>
            <a:xfrm>
              <a:off x="31567" y="27237"/>
              <a:ext cx="2020" cy="51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CMFFU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744" name="组合 743"/>
            <p:cNvGrpSpPr/>
            <p:nvPr/>
          </p:nvGrpSpPr>
          <p:grpSpPr>
            <a:xfrm>
              <a:off x="22645" y="27389"/>
              <a:ext cx="3175" cy="3230"/>
              <a:chOff x="21649" y="25927"/>
              <a:chExt cx="3175" cy="3230"/>
            </a:xfrm>
          </p:grpSpPr>
          <p:sp>
            <p:nvSpPr>
              <p:cNvPr id="381" name="文本框 380"/>
              <p:cNvSpPr txBox="1"/>
              <p:nvPr/>
            </p:nvSpPr>
            <p:spPr>
              <a:xfrm>
                <a:off x="21850" y="26012"/>
                <a:ext cx="2975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Downsampling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pSp>
            <p:nvGrpSpPr>
              <p:cNvPr id="743" name="组合 742"/>
              <p:cNvGrpSpPr/>
              <p:nvPr/>
            </p:nvGrpSpPr>
            <p:grpSpPr>
              <a:xfrm>
                <a:off x="21649" y="25927"/>
                <a:ext cx="2598" cy="3230"/>
                <a:chOff x="21649" y="25927"/>
                <a:chExt cx="2598" cy="3230"/>
              </a:xfrm>
            </p:grpSpPr>
            <p:sp>
              <p:nvSpPr>
                <p:cNvPr id="377" name="矩形 376"/>
                <p:cNvSpPr/>
                <p:nvPr/>
              </p:nvSpPr>
              <p:spPr>
                <a:xfrm>
                  <a:off x="21946" y="27057"/>
                  <a:ext cx="2018" cy="51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CConv2d</a:t>
                  </a:r>
                  <a:endPara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378" name="矩形 377"/>
                <p:cNvSpPr/>
                <p:nvPr/>
              </p:nvSpPr>
              <p:spPr>
                <a:xfrm>
                  <a:off x="21946" y="27561"/>
                  <a:ext cx="2018" cy="510"/>
                </a:xfrm>
                <a:prstGeom prst="rect">
                  <a:avLst/>
                </a:prstGeom>
                <a:solidFill>
                  <a:srgbClr val="91ACE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CBN</a:t>
                  </a:r>
                  <a:endPara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379" name="矩形 378"/>
                <p:cNvSpPr/>
                <p:nvPr/>
              </p:nvSpPr>
              <p:spPr>
                <a:xfrm>
                  <a:off x="21946" y="28071"/>
                  <a:ext cx="2018" cy="51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RuLU</a:t>
                  </a:r>
                  <a:endPara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380" name="矩形 379"/>
                <p:cNvSpPr/>
                <p:nvPr/>
              </p:nvSpPr>
              <p:spPr>
                <a:xfrm>
                  <a:off x="21649" y="25927"/>
                  <a:ext cx="2598" cy="3230"/>
                </a:xfrm>
                <a:prstGeom prst="rect">
                  <a:avLst/>
                </a:prstGeom>
                <a:noFill/>
                <a:ln w="28575" cmpd="sng">
                  <a:solidFill>
                    <a:srgbClr val="8DC264"/>
                  </a:solidFill>
                  <a:prstDash val="lgDash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82" name="直接箭头连接符 381"/>
                <p:cNvCxnSpPr/>
                <p:nvPr/>
              </p:nvCxnSpPr>
              <p:spPr>
                <a:xfrm flipH="1">
                  <a:off x="22902" y="28581"/>
                  <a:ext cx="4" cy="51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直接箭头连接符 382"/>
                <p:cNvCxnSpPr/>
                <p:nvPr/>
              </p:nvCxnSpPr>
              <p:spPr>
                <a:xfrm flipH="1">
                  <a:off x="22906" y="26529"/>
                  <a:ext cx="4" cy="51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6" name="组合 745"/>
            <p:cNvGrpSpPr/>
            <p:nvPr/>
          </p:nvGrpSpPr>
          <p:grpSpPr>
            <a:xfrm>
              <a:off x="22639" y="31142"/>
              <a:ext cx="3224" cy="3354"/>
              <a:chOff x="21648" y="29895"/>
              <a:chExt cx="3224" cy="3354"/>
            </a:xfrm>
          </p:grpSpPr>
          <p:sp>
            <p:nvSpPr>
              <p:cNvPr id="374" name="圆角矩形 373"/>
              <p:cNvSpPr/>
              <p:nvPr>
                <p:custDataLst>
                  <p:tags r:id="rId166"/>
                </p:custDataLst>
              </p:nvPr>
            </p:nvSpPr>
            <p:spPr>
              <a:xfrm>
                <a:off x="21944" y="32077"/>
                <a:ext cx="2020" cy="510"/>
              </a:xfrm>
              <a:prstGeom prst="roundRect">
                <a:avLst/>
              </a:prstGeom>
              <a:solidFill>
                <a:srgbClr val="8DC26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Donwsampling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75" name="圆角矩形 374"/>
              <p:cNvSpPr/>
              <p:nvPr>
                <p:custDataLst>
                  <p:tags r:id="rId167"/>
                </p:custDataLst>
              </p:nvPr>
            </p:nvSpPr>
            <p:spPr>
              <a:xfrm>
                <a:off x="21940" y="31060"/>
                <a:ext cx="2020" cy="51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CMA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84" name="矩形 383"/>
              <p:cNvSpPr/>
              <p:nvPr/>
            </p:nvSpPr>
            <p:spPr>
              <a:xfrm>
                <a:off x="21648" y="29895"/>
                <a:ext cx="2600" cy="3355"/>
              </a:xfrm>
              <a:prstGeom prst="rect">
                <a:avLst/>
              </a:prstGeom>
              <a:noFill/>
              <a:ln w="28575" cmpd="sng">
                <a:solidFill>
                  <a:srgbClr val="93C8AC"/>
                </a:solidFill>
                <a:prstDash val="lg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5" name="文本框 384"/>
              <p:cNvSpPr txBox="1"/>
              <p:nvPr/>
            </p:nvSpPr>
            <p:spPr>
              <a:xfrm>
                <a:off x="22142" y="29963"/>
                <a:ext cx="273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Encoder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386" name="直接箭头连接符 385"/>
              <p:cNvCxnSpPr/>
              <p:nvPr/>
            </p:nvCxnSpPr>
            <p:spPr>
              <a:xfrm flipH="1">
                <a:off x="22898" y="30548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87" name="直接箭头连接符 386"/>
              <p:cNvCxnSpPr/>
              <p:nvPr/>
            </p:nvCxnSpPr>
            <p:spPr>
              <a:xfrm flipH="1">
                <a:off x="22898" y="31570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88" name="直接箭头连接符 387"/>
              <p:cNvCxnSpPr/>
              <p:nvPr/>
            </p:nvCxnSpPr>
            <p:spPr>
              <a:xfrm flipH="1">
                <a:off x="22898" y="32587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389" name="圆角矩形 388"/>
            <p:cNvSpPr/>
            <p:nvPr>
              <p:custDataLst>
                <p:tags r:id="rId168"/>
              </p:custDataLst>
            </p:nvPr>
          </p:nvSpPr>
          <p:spPr>
            <a:xfrm>
              <a:off x="25851" y="29978"/>
              <a:ext cx="2020" cy="510"/>
            </a:xfrm>
            <a:prstGeom prst="roundRect">
              <a:avLst/>
            </a:prstGeom>
            <a:solidFill>
              <a:srgbClr val="93C8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Encoder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90" name="圆角矩形 389"/>
            <p:cNvSpPr/>
            <p:nvPr>
              <p:custDataLst>
                <p:tags r:id="rId169"/>
              </p:custDataLst>
            </p:nvPr>
          </p:nvSpPr>
          <p:spPr>
            <a:xfrm>
              <a:off x="25836" y="32038"/>
              <a:ext cx="2020" cy="510"/>
            </a:xfrm>
            <a:prstGeom prst="roundRect">
              <a:avLst/>
            </a:prstGeom>
            <a:solidFill>
              <a:srgbClr val="93C8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Encoder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91" name="圆角矩形 390"/>
            <p:cNvSpPr/>
            <p:nvPr>
              <p:custDataLst>
                <p:tags r:id="rId170"/>
              </p:custDataLst>
            </p:nvPr>
          </p:nvSpPr>
          <p:spPr>
            <a:xfrm>
              <a:off x="25829" y="34241"/>
              <a:ext cx="2020" cy="510"/>
            </a:xfrm>
            <a:prstGeom prst="roundRect">
              <a:avLst/>
            </a:prstGeom>
            <a:solidFill>
              <a:srgbClr val="93C8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Encoder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748" name="组合 747"/>
            <p:cNvGrpSpPr/>
            <p:nvPr/>
          </p:nvGrpSpPr>
          <p:grpSpPr>
            <a:xfrm>
              <a:off x="34056" y="27388"/>
              <a:ext cx="3073" cy="3231"/>
              <a:chOff x="35496" y="25854"/>
              <a:chExt cx="3073" cy="3231"/>
            </a:xfrm>
          </p:grpSpPr>
          <p:sp>
            <p:nvSpPr>
              <p:cNvPr id="420" name="矩形 419"/>
              <p:cNvSpPr/>
              <p:nvPr/>
            </p:nvSpPr>
            <p:spPr>
              <a:xfrm>
                <a:off x="35787" y="26974"/>
                <a:ext cx="2018" cy="5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ReLU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22" name="矩形 421"/>
              <p:cNvSpPr/>
              <p:nvPr/>
            </p:nvSpPr>
            <p:spPr>
              <a:xfrm>
                <a:off x="35787" y="27454"/>
                <a:ext cx="2018" cy="510"/>
              </a:xfrm>
              <a:prstGeom prst="rect">
                <a:avLst/>
              </a:prstGeom>
              <a:solidFill>
                <a:srgbClr val="91ACE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CBN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23" name="矩形 422"/>
              <p:cNvSpPr/>
              <p:nvPr/>
            </p:nvSpPr>
            <p:spPr>
              <a:xfrm>
                <a:off x="35787" y="27934"/>
                <a:ext cx="2018" cy="510"/>
              </a:xfrm>
              <a:prstGeom prst="rect">
                <a:avLst/>
              </a:prstGeom>
              <a:solidFill>
                <a:srgbClr val="A9E9E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CDeconv2d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27" name="矩形 426"/>
              <p:cNvSpPr/>
              <p:nvPr/>
            </p:nvSpPr>
            <p:spPr>
              <a:xfrm>
                <a:off x="35496" y="25854"/>
                <a:ext cx="2602" cy="3231"/>
              </a:xfrm>
              <a:prstGeom prst="rect">
                <a:avLst/>
              </a:prstGeom>
              <a:noFill/>
              <a:ln w="28575" cmpd="sng">
                <a:solidFill>
                  <a:srgbClr val="FFC000"/>
                </a:solidFill>
                <a:prstDash val="lg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8" name="文本框 427"/>
              <p:cNvSpPr txBox="1"/>
              <p:nvPr/>
            </p:nvSpPr>
            <p:spPr>
              <a:xfrm>
                <a:off x="35839" y="25962"/>
                <a:ext cx="2730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Upsampling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431" name="直接箭头连接符 430"/>
              <p:cNvCxnSpPr/>
              <p:nvPr/>
            </p:nvCxnSpPr>
            <p:spPr>
              <a:xfrm flipV="1">
                <a:off x="36794" y="28444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32" name="直接箭头连接符 431"/>
              <p:cNvCxnSpPr/>
              <p:nvPr/>
            </p:nvCxnSpPr>
            <p:spPr>
              <a:xfrm flipV="1">
                <a:off x="36794" y="26462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747" name="组合 746"/>
            <p:cNvGrpSpPr/>
            <p:nvPr/>
          </p:nvGrpSpPr>
          <p:grpSpPr>
            <a:xfrm>
              <a:off x="34058" y="31117"/>
              <a:ext cx="3234" cy="3356"/>
              <a:chOff x="35331" y="30706"/>
              <a:chExt cx="3234" cy="3356"/>
            </a:xfrm>
          </p:grpSpPr>
          <p:sp>
            <p:nvSpPr>
              <p:cNvPr id="450" name="圆角矩形 449"/>
              <p:cNvSpPr/>
              <p:nvPr>
                <p:custDataLst>
                  <p:tags r:id="rId171"/>
                </p:custDataLst>
              </p:nvPr>
            </p:nvSpPr>
            <p:spPr>
              <a:xfrm>
                <a:off x="35644" y="32894"/>
                <a:ext cx="2020" cy="51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CMA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51" name="圆角矩形 450"/>
              <p:cNvSpPr/>
              <p:nvPr>
                <p:custDataLst>
                  <p:tags r:id="rId172"/>
                </p:custDataLst>
              </p:nvPr>
            </p:nvSpPr>
            <p:spPr>
              <a:xfrm>
                <a:off x="35640" y="31877"/>
                <a:ext cx="2020" cy="51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Upsampling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52" name="矩形 451"/>
              <p:cNvSpPr/>
              <p:nvPr/>
            </p:nvSpPr>
            <p:spPr>
              <a:xfrm>
                <a:off x="35331" y="30706"/>
                <a:ext cx="2602" cy="3356"/>
              </a:xfrm>
              <a:prstGeom prst="rect">
                <a:avLst/>
              </a:prstGeom>
              <a:noFill/>
              <a:ln w="28575" cmpd="sng">
                <a:solidFill>
                  <a:srgbClr val="E5EB87"/>
                </a:solidFill>
                <a:prstDash val="lg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8" name="文本框 457"/>
              <p:cNvSpPr txBox="1"/>
              <p:nvPr/>
            </p:nvSpPr>
            <p:spPr>
              <a:xfrm>
                <a:off x="35835" y="30785"/>
                <a:ext cx="273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Decoder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459" name="直接箭头连接符 458"/>
              <p:cNvCxnSpPr/>
              <p:nvPr/>
            </p:nvCxnSpPr>
            <p:spPr>
              <a:xfrm flipH="1" flipV="1">
                <a:off x="36598" y="31365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60" name="直接箭头连接符 459"/>
              <p:cNvCxnSpPr/>
              <p:nvPr/>
            </p:nvCxnSpPr>
            <p:spPr>
              <a:xfrm flipH="1" flipV="1">
                <a:off x="36598" y="32387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61" name="直接箭头连接符 460"/>
              <p:cNvCxnSpPr/>
              <p:nvPr/>
            </p:nvCxnSpPr>
            <p:spPr>
              <a:xfrm flipH="1" flipV="1">
                <a:off x="36598" y="33404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462" name="圆角矩形 461"/>
            <p:cNvSpPr/>
            <p:nvPr>
              <p:custDataLst>
                <p:tags r:id="rId173"/>
              </p:custDataLst>
            </p:nvPr>
          </p:nvSpPr>
          <p:spPr>
            <a:xfrm>
              <a:off x="31567" y="30414"/>
              <a:ext cx="2020" cy="510"/>
            </a:xfrm>
            <a:prstGeom prst="roundRect">
              <a:avLst/>
            </a:prstGeom>
            <a:solidFill>
              <a:srgbClr val="E5EB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63" name="圆角矩形 462"/>
            <p:cNvSpPr/>
            <p:nvPr>
              <p:custDataLst>
                <p:tags r:id="rId174"/>
              </p:custDataLst>
            </p:nvPr>
          </p:nvSpPr>
          <p:spPr>
            <a:xfrm>
              <a:off x="31567" y="28247"/>
              <a:ext cx="2020" cy="510"/>
            </a:xfrm>
            <a:prstGeom prst="roundRect">
              <a:avLst/>
            </a:prstGeom>
            <a:solidFill>
              <a:srgbClr val="E5EB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64" name="圆角矩形 463"/>
            <p:cNvSpPr/>
            <p:nvPr>
              <p:custDataLst>
                <p:tags r:id="rId175"/>
              </p:custDataLst>
            </p:nvPr>
          </p:nvSpPr>
          <p:spPr>
            <a:xfrm>
              <a:off x="34029" y="26523"/>
              <a:ext cx="2020" cy="510"/>
            </a:xfrm>
            <a:prstGeom prst="roundRect">
              <a:avLst/>
            </a:prstGeom>
            <a:solidFill>
              <a:srgbClr val="E5EB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519" name="组合 518"/>
            <p:cNvGrpSpPr/>
            <p:nvPr/>
          </p:nvGrpSpPr>
          <p:grpSpPr>
            <a:xfrm>
              <a:off x="27854" y="33276"/>
              <a:ext cx="734" cy="744"/>
              <a:chOff x="26363" y="15209"/>
              <a:chExt cx="2831" cy="2869"/>
            </a:xfrm>
          </p:grpSpPr>
          <p:grpSp>
            <p:nvGrpSpPr>
              <p:cNvPr id="520" name="组合 519"/>
              <p:cNvGrpSpPr/>
              <p:nvPr/>
            </p:nvGrpSpPr>
            <p:grpSpPr>
              <a:xfrm>
                <a:off x="27152" y="15209"/>
                <a:ext cx="2042" cy="2085"/>
                <a:chOff x="29841" y="17742"/>
                <a:chExt cx="2042" cy="2085"/>
              </a:xfrm>
            </p:grpSpPr>
            <p:sp>
              <p:nvSpPr>
                <p:cNvPr id="521" name="立方体 520"/>
                <p:cNvSpPr/>
                <p:nvPr>
                  <p:custDataLst>
                    <p:tags r:id="rId176"/>
                  </p:custDataLst>
                </p:nvPr>
              </p:nvSpPr>
              <p:spPr>
                <a:xfrm>
                  <a:off x="30167" y="1774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2" name="立方体 521"/>
                <p:cNvSpPr/>
                <p:nvPr>
                  <p:custDataLst>
                    <p:tags r:id="rId177"/>
                  </p:custDataLst>
                </p:nvPr>
              </p:nvSpPr>
              <p:spPr>
                <a:xfrm>
                  <a:off x="30103" y="17804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3" name="立方体 522"/>
                <p:cNvSpPr/>
                <p:nvPr>
                  <p:custDataLst>
                    <p:tags r:id="rId178"/>
                  </p:custDataLst>
                </p:nvPr>
              </p:nvSpPr>
              <p:spPr>
                <a:xfrm>
                  <a:off x="30038" y="17873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4" name="立方体 523"/>
                <p:cNvSpPr/>
                <p:nvPr>
                  <p:custDataLst>
                    <p:tags r:id="rId179"/>
                  </p:custDataLst>
                </p:nvPr>
              </p:nvSpPr>
              <p:spPr>
                <a:xfrm>
                  <a:off x="29974" y="17936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5" name="立方体 524"/>
                <p:cNvSpPr/>
                <p:nvPr>
                  <p:custDataLst>
                    <p:tags r:id="rId180"/>
                  </p:custDataLst>
                </p:nvPr>
              </p:nvSpPr>
              <p:spPr>
                <a:xfrm>
                  <a:off x="29905" y="1800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6" name="立方体 525"/>
                <p:cNvSpPr/>
                <p:nvPr>
                  <p:custDataLst>
                    <p:tags r:id="rId181"/>
                  </p:custDataLst>
                </p:nvPr>
              </p:nvSpPr>
              <p:spPr>
                <a:xfrm>
                  <a:off x="29841" y="18065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27" name="直接连接符 526"/>
                <p:cNvCxnSpPr/>
                <p:nvPr>
                  <p:custDataLst>
                    <p:tags r:id="rId182"/>
                  </p:custDataLst>
                </p:nvPr>
              </p:nvCxnSpPr>
              <p:spPr>
                <a:xfrm flipV="1">
                  <a:off x="29849" y="18677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28" name="直接连接符 527"/>
                <p:cNvCxnSpPr/>
                <p:nvPr>
                  <p:custDataLst>
                    <p:tags r:id="rId183"/>
                  </p:custDataLst>
                </p:nvPr>
              </p:nvCxnSpPr>
              <p:spPr>
                <a:xfrm flipV="1">
                  <a:off x="29849" y="19244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直接连接符 528"/>
                <p:cNvCxnSpPr/>
                <p:nvPr>
                  <p:custDataLst>
                    <p:tags r:id="rId184"/>
                  </p:custDataLst>
                </p:nvPr>
              </p:nvCxnSpPr>
              <p:spPr>
                <a:xfrm rot="16200000" flipV="1">
                  <a:off x="29569" y="18972"/>
                  <a:ext cx="1682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直接连接符 529"/>
                <p:cNvCxnSpPr/>
                <p:nvPr>
                  <p:custDataLst>
                    <p:tags r:id="rId185"/>
                  </p:custDataLst>
                </p:nvPr>
              </p:nvCxnSpPr>
              <p:spPr>
                <a:xfrm flipH="1" flipV="1">
                  <a:off x="30965" y="18125"/>
                  <a:ext cx="10" cy="170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1" name="组合 530"/>
              <p:cNvGrpSpPr/>
              <p:nvPr/>
            </p:nvGrpSpPr>
            <p:grpSpPr>
              <a:xfrm>
                <a:off x="26363" y="15994"/>
                <a:ext cx="2042" cy="2085"/>
                <a:chOff x="29851" y="32193"/>
                <a:chExt cx="2270" cy="2269"/>
              </a:xfrm>
            </p:grpSpPr>
            <p:sp>
              <p:nvSpPr>
                <p:cNvPr id="532" name="立方体 531"/>
                <p:cNvSpPr/>
                <p:nvPr>
                  <p:custDataLst>
                    <p:tags r:id="rId186"/>
                  </p:custDataLst>
                </p:nvPr>
              </p:nvSpPr>
              <p:spPr>
                <a:xfrm>
                  <a:off x="30213" y="32193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3" name="立方体 532"/>
                <p:cNvSpPr/>
                <p:nvPr>
                  <p:custDataLst>
                    <p:tags r:id="rId187"/>
                  </p:custDataLst>
                </p:nvPr>
              </p:nvSpPr>
              <p:spPr>
                <a:xfrm>
                  <a:off x="30142" y="32261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4" name="立方体 533"/>
                <p:cNvSpPr/>
                <p:nvPr>
                  <p:custDataLst>
                    <p:tags r:id="rId188"/>
                  </p:custDataLst>
                </p:nvPr>
              </p:nvSpPr>
              <p:spPr>
                <a:xfrm>
                  <a:off x="30070" y="3233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5" name="立方体 534"/>
                <p:cNvSpPr/>
                <p:nvPr>
                  <p:custDataLst>
                    <p:tags r:id="rId189"/>
                  </p:custDataLst>
                </p:nvPr>
              </p:nvSpPr>
              <p:spPr>
                <a:xfrm>
                  <a:off x="29999" y="3240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6" name="立方体 535"/>
                <p:cNvSpPr/>
                <p:nvPr>
                  <p:custDataLst>
                    <p:tags r:id="rId190"/>
                  </p:custDataLst>
                </p:nvPr>
              </p:nvSpPr>
              <p:spPr>
                <a:xfrm>
                  <a:off x="29922" y="3247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7" name="立方体 536"/>
                <p:cNvSpPr/>
                <p:nvPr>
                  <p:custDataLst>
                    <p:tags r:id="rId191"/>
                  </p:custDataLst>
                </p:nvPr>
              </p:nvSpPr>
              <p:spPr>
                <a:xfrm>
                  <a:off x="29851" y="3254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38" name="直接连接符 537"/>
                <p:cNvCxnSpPr/>
                <p:nvPr>
                  <p:custDataLst>
                    <p:tags r:id="rId192"/>
                  </p:custDataLst>
                </p:nvPr>
              </p:nvCxnSpPr>
              <p:spPr>
                <a:xfrm flipV="1">
                  <a:off x="29860" y="3321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39" name="直接连接符 538"/>
                <p:cNvCxnSpPr/>
                <p:nvPr>
                  <p:custDataLst>
                    <p:tags r:id="rId193"/>
                  </p:custDataLst>
                </p:nvPr>
              </p:nvCxnSpPr>
              <p:spPr>
                <a:xfrm flipV="1">
                  <a:off x="29860" y="33828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40" name="直接连接符 539"/>
                <p:cNvCxnSpPr/>
                <p:nvPr>
                  <p:custDataLst>
                    <p:tags r:id="rId194"/>
                  </p:custDataLst>
                </p:nvPr>
              </p:nvCxnSpPr>
              <p:spPr>
                <a:xfrm rot="16200000" flipV="1">
                  <a:off x="29568" y="3353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41" name="直接连接符 540"/>
                <p:cNvCxnSpPr/>
                <p:nvPr>
                  <p:custDataLst>
                    <p:tags r:id="rId195"/>
                  </p:custDataLst>
                </p:nvPr>
              </p:nvCxnSpPr>
              <p:spPr>
                <a:xfrm flipH="1" flipV="1">
                  <a:off x="31100" y="32610"/>
                  <a:ext cx="11" cy="185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7" name="直接箭头连接符 546"/>
            <p:cNvCxnSpPr/>
            <p:nvPr/>
          </p:nvCxnSpPr>
          <p:spPr>
            <a:xfrm>
              <a:off x="26844" y="32548"/>
              <a:ext cx="0" cy="3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49" name="直接箭头连接符 548"/>
            <p:cNvCxnSpPr/>
            <p:nvPr/>
          </p:nvCxnSpPr>
          <p:spPr>
            <a:xfrm flipV="1">
              <a:off x="26859" y="33723"/>
              <a:ext cx="98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52" name="直接箭头连接符 551"/>
            <p:cNvCxnSpPr>
              <a:endCxn id="291" idx="1"/>
            </p:cNvCxnSpPr>
            <p:nvPr/>
          </p:nvCxnSpPr>
          <p:spPr>
            <a:xfrm flipV="1">
              <a:off x="28700" y="33710"/>
              <a:ext cx="2867" cy="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53" name="直接箭头连接符 552"/>
            <p:cNvCxnSpPr>
              <a:endCxn id="237" idx="1"/>
            </p:cNvCxnSpPr>
            <p:nvPr/>
          </p:nvCxnSpPr>
          <p:spPr>
            <a:xfrm>
              <a:off x="27849" y="34496"/>
              <a:ext cx="8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55" name="直接箭头连接符 554"/>
            <p:cNvCxnSpPr/>
            <p:nvPr/>
          </p:nvCxnSpPr>
          <p:spPr>
            <a:xfrm>
              <a:off x="30719" y="34496"/>
              <a:ext cx="8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80" name="直接箭头连接符 579"/>
            <p:cNvCxnSpPr/>
            <p:nvPr/>
          </p:nvCxnSpPr>
          <p:spPr>
            <a:xfrm>
              <a:off x="28677" y="31657"/>
              <a:ext cx="286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12" name="直接箭头连接符 611"/>
            <p:cNvCxnSpPr>
              <a:endCxn id="391" idx="0"/>
            </p:cNvCxnSpPr>
            <p:nvPr/>
          </p:nvCxnSpPr>
          <p:spPr>
            <a:xfrm flipH="1">
              <a:off x="26839" y="33424"/>
              <a:ext cx="5" cy="8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638" name="组合 637"/>
            <p:cNvGrpSpPr/>
            <p:nvPr/>
          </p:nvGrpSpPr>
          <p:grpSpPr>
            <a:xfrm>
              <a:off x="27854" y="31211"/>
              <a:ext cx="734" cy="744"/>
              <a:chOff x="26363" y="15209"/>
              <a:chExt cx="2831" cy="2869"/>
            </a:xfrm>
          </p:grpSpPr>
          <p:grpSp>
            <p:nvGrpSpPr>
              <p:cNvPr id="639" name="组合 638"/>
              <p:cNvGrpSpPr/>
              <p:nvPr/>
            </p:nvGrpSpPr>
            <p:grpSpPr>
              <a:xfrm>
                <a:off x="27152" y="15209"/>
                <a:ext cx="2042" cy="2085"/>
                <a:chOff x="29841" y="17742"/>
                <a:chExt cx="2042" cy="2085"/>
              </a:xfrm>
            </p:grpSpPr>
            <p:sp>
              <p:nvSpPr>
                <p:cNvPr id="640" name="立方体 639"/>
                <p:cNvSpPr/>
                <p:nvPr>
                  <p:custDataLst>
                    <p:tags r:id="rId196"/>
                  </p:custDataLst>
                </p:nvPr>
              </p:nvSpPr>
              <p:spPr>
                <a:xfrm>
                  <a:off x="30167" y="1774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1" name="立方体 640"/>
                <p:cNvSpPr/>
                <p:nvPr>
                  <p:custDataLst>
                    <p:tags r:id="rId197"/>
                  </p:custDataLst>
                </p:nvPr>
              </p:nvSpPr>
              <p:spPr>
                <a:xfrm>
                  <a:off x="30103" y="17804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2" name="立方体 641"/>
                <p:cNvSpPr/>
                <p:nvPr>
                  <p:custDataLst>
                    <p:tags r:id="rId198"/>
                  </p:custDataLst>
                </p:nvPr>
              </p:nvSpPr>
              <p:spPr>
                <a:xfrm>
                  <a:off x="30038" y="17873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3" name="立方体 642"/>
                <p:cNvSpPr/>
                <p:nvPr>
                  <p:custDataLst>
                    <p:tags r:id="rId199"/>
                  </p:custDataLst>
                </p:nvPr>
              </p:nvSpPr>
              <p:spPr>
                <a:xfrm>
                  <a:off x="29974" y="17936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4" name="立方体 643"/>
                <p:cNvSpPr/>
                <p:nvPr>
                  <p:custDataLst>
                    <p:tags r:id="rId200"/>
                  </p:custDataLst>
                </p:nvPr>
              </p:nvSpPr>
              <p:spPr>
                <a:xfrm>
                  <a:off x="29905" y="1800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5" name="立方体 644"/>
                <p:cNvSpPr/>
                <p:nvPr>
                  <p:custDataLst>
                    <p:tags r:id="rId201"/>
                  </p:custDataLst>
                </p:nvPr>
              </p:nvSpPr>
              <p:spPr>
                <a:xfrm>
                  <a:off x="29841" y="18065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46" name="直接连接符 645"/>
                <p:cNvCxnSpPr/>
                <p:nvPr>
                  <p:custDataLst>
                    <p:tags r:id="rId202"/>
                  </p:custDataLst>
                </p:nvPr>
              </p:nvCxnSpPr>
              <p:spPr>
                <a:xfrm flipV="1">
                  <a:off x="29849" y="18677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47" name="直接连接符 646"/>
                <p:cNvCxnSpPr/>
                <p:nvPr>
                  <p:custDataLst>
                    <p:tags r:id="rId203"/>
                  </p:custDataLst>
                </p:nvPr>
              </p:nvCxnSpPr>
              <p:spPr>
                <a:xfrm flipV="1">
                  <a:off x="29849" y="19244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48" name="直接连接符 647"/>
                <p:cNvCxnSpPr/>
                <p:nvPr>
                  <p:custDataLst>
                    <p:tags r:id="rId204"/>
                  </p:custDataLst>
                </p:nvPr>
              </p:nvCxnSpPr>
              <p:spPr>
                <a:xfrm rot="16200000" flipV="1">
                  <a:off x="29569" y="18972"/>
                  <a:ext cx="1682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49" name="直接连接符 648"/>
                <p:cNvCxnSpPr/>
                <p:nvPr>
                  <p:custDataLst>
                    <p:tags r:id="rId205"/>
                  </p:custDataLst>
                </p:nvPr>
              </p:nvCxnSpPr>
              <p:spPr>
                <a:xfrm flipH="1" flipV="1">
                  <a:off x="30965" y="18125"/>
                  <a:ext cx="10" cy="170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0" name="组合 649"/>
              <p:cNvGrpSpPr/>
              <p:nvPr/>
            </p:nvGrpSpPr>
            <p:grpSpPr>
              <a:xfrm>
                <a:off x="26363" y="15994"/>
                <a:ext cx="2042" cy="2085"/>
                <a:chOff x="29851" y="32193"/>
                <a:chExt cx="2270" cy="2269"/>
              </a:xfrm>
            </p:grpSpPr>
            <p:sp>
              <p:nvSpPr>
                <p:cNvPr id="651" name="立方体 650"/>
                <p:cNvSpPr/>
                <p:nvPr>
                  <p:custDataLst>
                    <p:tags r:id="rId206"/>
                  </p:custDataLst>
                </p:nvPr>
              </p:nvSpPr>
              <p:spPr>
                <a:xfrm>
                  <a:off x="30213" y="32193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2" name="立方体 651"/>
                <p:cNvSpPr/>
                <p:nvPr>
                  <p:custDataLst>
                    <p:tags r:id="rId207"/>
                  </p:custDataLst>
                </p:nvPr>
              </p:nvSpPr>
              <p:spPr>
                <a:xfrm>
                  <a:off x="30142" y="32261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3" name="立方体 652"/>
                <p:cNvSpPr/>
                <p:nvPr>
                  <p:custDataLst>
                    <p:tags r:id="rId208"/>
                  </p:custDataLst>
                </p:nvPr>
              </p:nvSpPr>
              <p:spPr>
                <a:xfrm>
                  <a:off x="30070" y="3233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4" name="立方体 653"/>
                <p:cNvSpPr/>
                <p:nvPr>
                  <p:custDataLst>
                    <p:tags r:id="rId209"/>
                  </p:custDataLst>
                </p:nvPr>
              </p:nvSpPr>
              <p:spPr>
                <a:xfrm>
                  <a:off x="29999" y="3240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5" name="立方体 654"/>
                <p:cNvSpPr/>
                <p:nvPr>
                  <p:custDataLst>
                    <p:tags r:id="rId210"/>
                  </p:custDataLst>
                </p:nvPr>
              </p:nvSpPr>
              <p:spPr>
                <a:xfrm>
                  <a:off x="29922" y="3247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6" name="立方体 655"/>
                <p:cNvSpPr/>
                <p:nvPr>
                  <p:custDataLst>
                    <p:tags r:id="rId211"/>
                  </p:custDataLst>
                </p:nvPr>
              </p:nvSpPr>
              <p:spPr>
                <a:xfrm>
                  <a:off x="29851" y="3254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57" name="直接连接符 656"/>
                <p:cNvCxnSpPr/>
                <p:nvPr>
                  <p:custDataLst>
                    <p:tags r:id="rId212"/>
                  </p:custDataLst>
                </p:nvPr>
              </p:nvCxnSpPr>
              <p:spPr>
                <a:xfrm flipV="1">
                  <a:off x="29860" y="3321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58" name="直接连接符 657"/>
                <p:cNvCxnSpPr/>
                <p:nvPr>
                  <p:custDataLst>
                    <p:tags r:id="rId213"/>
                  </p:custDataLst>
                </p:nvPr>
              </p:nvCxnSpPr>
              <p:spPr>
                <a:xfrm flipV="1">
                  <a:off x="29860" y="33828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59" name="直接连接符 658"/>
                <p:cNvCxnSpPr/>
                <p:nvPr>
                  <p:custDataLst>
                    <p:tags r:id="rId214"/>
                  </p:custDataLst>
                </p:nvPr>
              </p:nvCxnSpPr>
              <p:spPr>
                <a:xfrm rot="16200000" flipV="1">
                  <a:off x="29568" y="3353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直接连接符 659"/>
                <p:cNvCxnSpPr/>
                <p:nvPr>
                  <p:custDataLst>
                    <p:tags r:id="rId215"/>
                  </p:custDataLst>
                </p:nvPr>
              </p:nvCxnSpPr>
              <p:spPr>
                <a:xfrm flipH="1" flipV="1">
                  <a:off x="31100" y="32610"/>
                  <a:ext cx="11" cy="185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61" name="直接箭头连接符 660"/>
            <p:cNvCxnSpPr/>
            <p:nvPr/>
          </p:nvCxnSpPr>
          <p:spPr>
            <a:xfrm flipV="1">
              <a:off x="26859" y="31658"/>
              <a:ext cx="98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62" name="直接箭头连接符 661"/>
            <p:cNvCxnSpPr/>
            <p:nvPr/>
          </p:nvCxnSpPr>
          <p:spPr>
            <a:xfrm flipH="1">
              <a:off x="26839" y="31359"/>
              <a:ext cx="5" cy="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64" name="直接箭头连接符 663"/>
            <p:cNvCxnSpPr/>
            <p:nvPr/>
          </p:nvCxnSpPr>
          <p:spPr>
            <a:xfrm>
              <a:off x="26844" y="30488"/>
              <a:ext cx="0" cy="3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665" name="组合 664"/>
            <p:cNvGrpSpPr/>
            <p:nvPr/>
          </p:nvGrpSpPr>
          <p:grpSpPr>
            <a:xfrm>
              <a:off x="27848" y="29119"/>
              <a:ext cx="734" cy="744"/>
              <a:chOff x="26363" y="15209"/>
              <a:chExt cx="2831" cy="2869"/>
            </a:xfrm>
          </p:grpSpPr>
          <p:grpSp>
            <p:nvGrpSpPr>
              <p:cNvPr id="666" name="组合 665"/>
              <p:cNvGrpSpPr/>
              <p:nvPr/>
            </p:nvGrpSpPr>
            <p:grpSpPr>
              <a:xfrm>
                <a:off x="27152" y="15209"/>
                <a:ext cx="2042" cy="2085"/>
                <a:chOff x="29841" y="17742"/>
                <a:chExt cx="2042" cy="2085"/>
              </a:xfrm>
            </p:grpSpPr>
            <p:sp>
              <p:nvSpPr>
                <p:cNvPr id="667" name="立方体 666"/>
                <p:cNvSpPr/>
                <p:nvPr>
                  <p:custDataLst>
                    <p:tags r:id="rId216"/>
                  </p:custDataLst>
                </p:nvPr>
              </p:nvSpPr>
              <p:spPr>
                <a:xfrm>
                  <a:off x="30167" y="1774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8" name="立方体 667"/>
                <p:cNvSpPr/>
                <p:nvPr>
                  <p:custDataLst>
                    <p:tags r:id="rId217"/>
                  </p:custDataLst>
                </p:nvPr>
              </p:nvSpPr>
              <p:spPr>
                <a:xfrm>
                  <a:off x="30103" y="17804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9" name="立方体 668"/>
                <p:cNvSpPr/>
                <p:nvPr>
                  <p:custDataLst>
                    <p:tags r:id="rId218"/>
                  </p:custDataLst>
                </p:nvPr>
              </p:nvSpPr>
              <p:spPr>
                <a:xfrm>
                  <a:off x="30038" y="17873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0" name="立方体 669"/>
                <p:cNvSpPr/>
                <p:nvPr>
                  <p:custDataLst>
                    <p:tags r:id="rId219"/>
                  </p:custDataLst>
                </p:nvPr>
              </p:nvSpPr>
              <p:spPr>
                <a:xfrm>
                  <a:off x="29974" y="17936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1" name="立方体 670"/>
                <p:cNvSpPr/>
                <p:nvPr>
                  <p:custDataLst>
                    <p:tags r:id="rId220"/>
                  </p:custDataLst>
                </p:nvPr>
              </p:nvSpPr>
              <p:spPr>
                <a:xfrm>
                  <a:off x="29905" y="1800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2" name="立方体 671"/>
                <p:cNvSpPr/>
                <p:nvPr>
                  <p:custDataLst>
                    <p:tags r:id="rId221"/>
                  </p:custDataLst>
                </p:nvPr>
              </p:nvSpPr>
              <p:spPr>
                <a:xfrm>
                  <a:off x="29841" y="18065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73" name="直接连接符 672"/>
                <p:cNvCxnSpPr/>
                <p:nvPr>
                  <p:custDataLst>
                    <p:tags r:id="rId222"/>
                  </p:custDataLst>
                </p:nvPr>
              </p:nvCxnSpPr>
              <p:spPr>
                <a:xfrm flipV="1">
                  <a:off x="29849" y="18677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74" name="直接连接符 673"/>
                <p:cNvCxnSpPr/>
                <p:nvPr>
                  <p:custDataLst>
                    <p:tags r:id="rId223"/>
                  </p:custDataLst>
                </p:nvPr>
              </p:nvCxnSpPr>
              <p:spPr>
                <a:xfrm flipV="1">
                  <a:off x="29849" y="19244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直接连接符 674"/>
                <p:cNvCxnSpPr/>
                <p:nvPr>
                  <p:custDataLst>
                    <p:tags r:id="rId224"/>
                  </p:custDataLst>
                </p:nvPr>
              </p:nvCxnSpPr>
              <p:spPr>
                <a:xfrm rot="16200000" flipV="1">
                  <a:off x="29569" y="18972"/>
                  <a:ext cx="1682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直接连接符 675"/>
                <p:cNvCxnSpPr/>
                <p:nvPr>
                  <p:custDataLst>
                    <p:tags r:id="rId225"/>
                  </p:custDataLst>
                </p:nvPr>
              </p:nvCxnSpPr>
              <p:spPr>
                <a:xfrm flipH="1" flipV="1">
                  <a:off x="30965" y="18125"/>
                  <a:ext cx="10" cy="170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7" name="组合 676"/>
              <p:cNvGrpSpPr/>
              <p:nvPr/>
            </p:nvGrpSpPr>
            <p:grpSpPr>
              <a:xfrm>
                <a:off x="26363" y="15994"/>
                <a:ext cx="2042" cy="2085"/>
                <a:chOff x="29851" y="32193"/>
                <a:chExt cx="2270" cy="2269"/>
              </a:xfrm>
            </p:grpSpPr>
            <p:sp>
              <p:nvSpPr>
                <p:cNvPr id="678" name="立方体 677"/>
                <p:cNvSpPr/>
                <p:nvPr>
                  <p:custDataLst>
                    <p:tags r:id="rId226"/>
                  </p:custDataLst>
                </p:nvPr>
              </p:nvSpPr>
              <p:spPr>
                <a:xfrm>
                  <a:off x="30213" y="32193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9" name="立方体 678"/>
                <p:cNvSpPr/>
                <p:nvPr>
                  <p:custDataLst>
                    <p:tags r:id="rId227"/>
                  </p:custDataLst>
                </p:nvPr>
              </p:nvSpPr>
              <p:spPr>
                <a:xfrm>
                  <a:off x="30142" y="32261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0" name="立方体 679"/>
                <p:cNvSpPr/>
                <p:nvPr>
                  <p:custDataLst>
                    <p:tags r:id="rId228"/>
                  </p:custDataLst>
                </p:nvPr>
              </p:nvSpPr>
              <p:spPr>
                <a:xfrm>
                  <a:off x="30070" y="3233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1" name="立方体 680"/>
                <p:cNvSpPr/>
                <p:nvPr>
                  <p:custDataLst>
                    <p:tags r:id="rId229"/>
                  </p:custDataLst>
                </p:nvPr>
              </p:nvSpPr>
              <p:spPr>
                <a:xfrm>
                  <a:off x="29999" y="3240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2" name="立方体 681"/>
                <p:cNvSpPr/>
                <p:nvPr>
                  <p:custDataLst>
                    <p:tags r:id="rId230"/>
                  </p:custDataLst>
                </p:nvPr>
              </p:nvSpPr>
              <p:spPr>
                <a:xfrm>
                  <a:off x="29922" y="3247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3" name="立方体 682"/>
                <p:cNvSpPr/>
                <p:nvPr>
                  <p:custDataLst>
                    <p:tags r:id="rId231"/>
                  </p:custDataLst>
                </p:nvPr>
              </p:nvSpPr>
              <p:spPr>
                <a:xfrm>
                  <a:off x="29851" y="3254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84" name="直接连接符 683"/>
                <p:cNvCxnSpPr/>
                <p:nvPr>
                  <p:custDataLst>
                    <p:tags r:id="rId232"/>
                  </p:custDataLst>
                </p:nvPr>
              </p:nvCxnSpPr>
              <p:spPr>
                <a:xfrm flipV="1">
                  <a:off x="29860" y="3321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直接连接符 684"/>
                <p:cNvCxnSpPr/>
                <p:nvPr>
                  <p:custDataLst>
                    <p:tags r:id="rId233"/>
                  </p:custDataLst>
                </p:nvPr>
              </p:nvCxnSpPr>
              <p:spPr>
                <a:xfrm flipV="1">
                  <a:off x="29860" y="33828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直接连接符 685"/>
                <p:cNvCxnSpPr/>
                <p:nvPr>
                  <p:custDataLst>
                    <p:tags r:id="rId234"/>
                  </p:custDataLst>
                </p:nvPr>
              </p:nvCxnSpPr>
              <p:spPr>
                <a:xfrm rot="16200000" flipV="1">
                  <a:off x="29568" y="3353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直接连接符 686"/>
                <p:cNvCxnSpPr/>
                <p:nvPr>
                  <p:custDataLst>
                    <p:tags r:id="rId235"/>
                  </p:custDataLst>
                </p:nvPr>
              </p:nvCxnSpPr>
              <p:spPr>
                <a:xfrm flipH="1" flipV="1">
                  <a:off x="31100" y="32610"/>
                  <a:ext cx="11" cy="185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88" name="直接箭头连接符 687"/>
            <p:cNvCxnSpPr/>
            <p:nvPr/>
          </p:nvCxnSpPr>
          <p:spPr>
            <a:xfrm flipV="1">
              <a:off x="26853" y="29566"/>
              <a:ext cx="98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89" name="直接箭头连接符 688"/>
            <p:cNvCxnSpPr/>
            <p:nvPr/>
          </p:nvCxnSpPr>
          <p:spPr>
            <a:xfrm flipH="1">
              <a:off x="26833" y="29267"/>
              <a:ext cx="0" cy="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90" name="直接箭头连接符 689"/>
            <p:cNvCxnSpPr/>
            <p:nvPr/>
          </p:nvCxnSpPr>
          <p:spPr>
            <a:xfrm>
              <a:off x="26833" y="28396"/>
              <a:ext cx="0" cy="3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691" name="组合 690"/>
            <p:cNvGrpSpPr/>
            <p:nvPr/>
          </p:nvGrpSpPr>
          <p:grpSpPr>
            <a:xfrm>
              <a:off x="27834" y="27033"/>
              <a:ext cx="734" cy="744"/>
              <a:chOff x="26363" y="15209"/>
              <a:chExt cx="2831" cy="2869"/>
            </a:xfrm>
          </p:grpSpPr>
          <p:grpSp>
            <p:nvGrpSpPr>
              <p:cNvPr id="692" name="组合 691"/>
              <p:cNvGrpSpPr/>
              <p:nvPr/>
            </p:nvGrpSpPr>
            <p:grpSpPr>
              <a:xfrm>
                <a:off x="27152" y="15209"/>
                <a:ext cx="2042" cy="2085"/>
                <a:chOff x="29841" y="17742"/>
                <a:chExt cx="2042" cy="2085"/>
              </a:xfrm>
            </p:grpSpPr>
            <p:sp>
              <p:nvSpPr>
                <p:cNvPr id="693" name="立方体 692"/>
                <p:cNvSpPr/>
                <p:nvPr>
                  <p:custDataLst>
                    <p:tags r:id="rId236"/>
                  </p:custDataLst>
                </p:nvPr>
              </p:nvSpPr>
              <p:spPr>
                <a:xfrm>
                  <a:off x="30167" y="1774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4" name="立方体 693"/>
                <p:cNvSpPr/>
                <p:nvPr>
                  <p:custDataLst>
                    <p:tags r:id="rId237"/>
                  </p:custDataLst>
                </p:nvPr>
              </p:nvSpPr>
              <p:spPr>
                <a:xfrm>
                  <a:off x="30103" y="17804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5" name="立方体 694"/>
                <p:cNvSpPr/>
                <p:nvPr>
                  <p:custDataLst>
                    <p:tags r:id="rId238"/>
                  </p:custDataLst>
                </p:nvPr>
              </p:nvSpPr>
              <p:spPr>
                <a:xfrm>
                  <a:off x="30038" y="17873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6" name="立方体 695"/>
                <p:cNvSpPr/>
                <p:nvPr>
                  <p:custDataLst>
                    <p:tags r:id="rId239"/>
                  </p:custDataLst>
                </p:nvPr>
              </p:nvSpPr>
              <p:spPr>
                <a:xfrm>
                  <a:off x="29974" y="17936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7" name="立方体 696"/>
                <p:cNvSpPr/>
                <p:nvPr>
                  <p:custDataLst>
                    <p:tags r:id="rId240"/>
                  </p:custDataLst>
                </p:nvPr>
              </p:nvSpPr>
              <p:spPr>
                <a:xfrm>
                  <a:off x="29905" y="1800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8" name="立方体 697"/>
                <p:cNvSpPr/>
                <p:nvPr>
                  <p:custDataLst>
                    <p:tags r:id="rId241"/>
                  </p:custDataLst>
                </p:nvPr>
              </p:nvSpPr>
              <p:spPr>
                <a:xfrm>
                  <a:off x="29841" y="18065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99" name="直接连接符 698"/>
                <p:cNvCxnSpPr/>
                <p:nvPr>
                  <p:custDataLst>
                    <p:tags r:id="rId242"/>
                  </p:custDataLst>
                </p:nvPr>
              </p:nvCxnSpPr>
              <p:spPr>
                <a:xfrm flipV="1">
                  <a:off x="29849" y="18677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00" name="直接连接符 699"/>
                <p:cNvCxnSpPr/>
                <p:nvPr>
                  <p:custDataLst>
                    <p:tags r:id="rId243"/>
                  </p:custDataLst>
                </p:nvPr>
              </p:nvCxnSpPr>
              <p:spPr>
                <a:xfrm flipV="1">
                  <a:off x="29849" y="19244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01" name="直接连接符 700"/>
                <p:cNvCxnSpPr/>
                <p:nvPr>
                  <p:custDataLst>
                    <p:tags r:id="rId244"/>
                  </p:custDataLst>
                </p:nvPr>
              </p:nvCxnSpPr>
              <p:spPr>
                <a:xfrm rot="16200000" flipV="1">
                  <a:off x="29569" y="18972"/>
                  <a:ext cx="1682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02" name="直接连接符 701"/>
                <p:cNvCxnSpPr/>
                <p:nvPr>
                  <p:custDataLst>
                    <p:tags r:id="rId245"/>
                  </p:custDataLst>
                </p:nvPr>
              </p:nvCxnSpPr>
              <p:spPr>
                <a:xfrm flipH="1" flipV="1">
                  <a:off x="30965" y="18125"/>
                  <a:ext cx="10" cy="170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3" name="组合 702"/>
              <p:cNvGrpSpPr/>
              <p:nvPr/>
            </p:nvGrpSpPr>
            <p:grpSpPr>
              <a:xfrm>
                <a:off x="26363" y="15994"/>
                <a:ext cx="2042" cy="2085"/>
                <a:chOff x="29851" y="32193"/>
                <a:chExt cx="2270" cy="2269"/>
              </a:xfrm>
            </p:grpSpPr>
            <p:sp>
              <p:nvSpPr>
                <p:cNvPr id="704" name="立方体 703"/>
                <p:cNvSpPr/>
                <p:nvPr>
                  <p:custDataLst>
                    <p:tags r:id="rId246"/>
                  </p:custDataLst>
                </p:nvPr>
              </p:nvSpPr>
              <p:spPr>
                <a:xfrm>
                  <a:off x="30213" y="32193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5" name="立方体 704"/>
                <p:cNvSpPr/>
                <p:nvPr>
                  <p:custDataLst>
                    <p:tags r:id="rId247"/>
                  </p:custDataLst>
                </p:nvPr>
              </p:nvSpPr>
              <p:spPr>
                <a:xfrm>
                  <a:off x="30142" y="32261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6" name="立方体 705"/>
                <p:cNvSpPr/>
                <p:nvPr>
                  <p:custDataLst>
                    <p:tags r:id="rId248"/>
                  </p:custDataLst>
                </p:nvPr>
              </p:nvSpPr>
              <p:spPr>
                <a:xfrm>
                  <a:off x="30070" y="3233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7" name="立方体 706"/>
                <p:cNvSpPr/>
                <p:nvPr>
                  <p:custDataLst>
                    <p:tags r:id="rId249"/>
                  </p:custDataLst>
                </p:nvPr>
              </p:nvSpPr>
              <p:spPr>
                <a:xfrm>
                  <a:off x="29999" y="3240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8" name="立方体 707"/>
                <p:cNvSpPr/>
                <p:nvPr>
                  <p:custDataLst>
                    <p:tags r:id="rId250"/>
                  </p:custDataLst>
                </p:nvPr>
              </p:nvSpPr>
              <p:spPr>
                <a:xfrm>
                  <a:off x="29922" y="3247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9" name="立方体 708"/>
                <p:cNvSpPr/>
                <p:nvPr>
                  <p:custDataLst>
                    <p:tags r:id="rId251"/>
                  </p:custDataLst>
                </p:nvPr>
              </p:nvSpPr>
              <p:spPr>
                <a:xfrm>
                  <a:off x="29851" y="3254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10" name="直接连接符 709"/>
                <p:cNvCxnSpPr/>
                <p:nvPr>
                  <p:custDataLst>
                    <p:tags r:id="rId252"/>
                  </p:custDataLst>
                </p:nvPr>
              </p:nvCxnSpPr>
              <p:spPr>
                <a:xfrm flipV="1">
                  <a:off x="29860" y="3321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11" name="直接连接符 710"/>
                <p:cNvCxnSpPr/>
                <p:nvPr>
                  <p:custDataLst>
                    <p:tags r:id="rId253"/>
                  </p:custDataLst>
                </p:nvPr>
              </p:nvCxnSpPr>
              <p:spPr>
                <a:xfrm flipV="1">
                  <a:off x="29860" y="33828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12" name="直接连接符 711"/>
                <p:cNvCxnSpPr/>
                <p:nvPr>
                  <p:custDataLst>
                    <p:tags r:id="rId254"/>
                  </p:custDataLst>
                </p:nvPr>
              </p:nvCxnSpPr>
              <p:spPr>
                <a:xfrm rot="16200000" flipV="1">
                  <a:off x="29568" y="3353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13" name="直接连接符 712"/>
                <p:cNvCxnSpPr/>
                <p:nvPr>
                  <p:custDataLst>
                    <p:tags r:id="rId255"/>
                  </p:custDataLst>
                </p:nvPr>
              </p:nvCxnSpPr>
              <p:spPr>
                <a:xfrm flipH="1" flipV="1">
                  <a:off x="31100" y="32610"/>
                  <a:ext cx="11" cy="185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14" name="直接箭头连接符 713"/>
            <p:cNvCxnSpPr/>
            <p:nvPr/>
          </p:nvCxnSpPr>
          <p:spPr>
            <a:xfrm flipV="1">
              <a:off x="26839" y="27480"/>
              <a:ext cx="98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15" name="直接箭头连接符 714"/>
            <p:cNvCxnSpPr>
              <a:stCxn id="129" idx="2"/>
            </p:cNvCxnSpPr>
            <p:nvPr/>
          </p:nvCxnSpPr>
          <p:spPr>
            <a:xfrm flipH="1">
              <a:off x="26819" y="27049"/>
              <a:ext cx="0" cy="8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16" name="直接箭头连接符 715"/>
            <p:cNvCxnSpPr/>
            <p:nvPr/>
          </p:nvCxnSpPr>
          <p:spPr>
            <a:xfrm>
              <a:off x="28677" y="29564"/>
              <a:ext cx="286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17" name="直接箭头连接符 716"/>
            <p:cNvCxnSpPr/>
            <p:nvPr/>
          </p:nvCxnSpPr>
          <p:spPr>
            <a:xfrm>
              <a:off x="28700" y="27473"/>
              <a:ext cx="286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1" name="直接箭头连接符 720"/>
            <p:cNvCxnSpPr/>
            <p:nvPr/>
          </p:nvCxnSpPr>
          <p:spPr>
            <a:xfrm flipV="1">
              <a:off x="32577" y="33965"/>
              <a:ext cx="0" cy="2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2" name="直接箭头连接符 721"/>
            <p:cNvCxnSpPr>
              <a:stCxn id="291" idx="0"/>
              <a:endCxn id="293" idx="2"/>
            </p:cNvCxnSpPr>
            <p:nvPr/>
          </p:nvCxnSpPr>
          <p:spPr>
            <a:xfrm flipV="1">
              <a:off x="32577" y="32983"/>
              <a:ext cx="0" cy="4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4" name="直接箭头连接符 723"/>
            <p:cNvCxnSpPr>
              <a:stCxn id="293" idx="0"/>
              <a:endCxn id="294" idx="2"/>
            </p:cNvCxnSpPr>
            <p:nvPr/>
          </p:nvCxnSpPr>
          <p:spPr>
            <a:xfrm flipV="1">
              <a:off x="32577" y="31920"/>
              <a:ext cx="0" cy="5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5" name="直接箭头连接符 724"/>
            <p:cNvCxnSpPr>
              <a:stCxn id="294" idx="0"/>
              <a:endCxn id="462" idx="2"/>
            </p:cNvCxnSpPr>
            <p:nvPr/>
          </p:nvCxnSpPr>
          <p:spPr>
            <a:xfrm flipV="1">
              <a:off x="32577" y="30924"/>
              <a:ext cx="0" cy="4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8" name="直接箭头连接符 727"/>
            <p:cNvCxnSpPr>
              <a:stCxn id="462" idx="0"/>
              <a:endCxn id="298" idx="2"/>
            </p:cNvCxnSpPr>
            <p:nvPr/>
          </p:nvCxnSpPr>
          <p:spPr>
            <a:xfrm flipV="1">
              <a:off x="32577" y="29828"/>
              <a:ext cx="0" cy="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9" name="直接箭头连接符 728"/>
            <p:cNvCxnSpPr/>
            <p:nvPr/>
          </p:nvCxnSpPr>
          <p:spPr>
            <a:xfrm flipV="1">
              <a:off x="32577" y="28757"/>
              <a:ext cx="0" cy="5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0" name="直接箭头连接符 729"/>
            <p:cNvCxnSpPr/>
            <p:nvPr/>
          </p:nvCxnSpPr>
          <p:spPr>
            <a:xfrm flipV="1">
              <a:off x="32577" y="27747"/>
              <a:ext cx="0" cy="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2" name="直接箭头连接符 731"/>
            <p:cNvCxnSpPr/>
            <p:nvPr/>
          </p:nvCxnSpPr>
          <p:spPr>
            <a:xfrm>
              <a:off x="28673" y="27456"/>
              <a:ext cx="2894" cy="2117"/>
            </a:xfrm>
            <a:prstGeom prst="straightConnector1">
              <a:avLst/>
            </a:prstGeom>
            <a:ln w="15875">
              <a:solidFill>
                <a:srgbClr val="8DC26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3" name="直接箭头连接符 732"/>
            <p:cNvCxnSpPr/>
            <p:nvPr/>
          </p:nvCxnSpPr>
          <p:spPr>
            <a:xfrm>
              <a:off x="28673" y="29556"/>
              <a:ext cx="2906" cy="2126"/>
            </a:xfrm>
            <a:prstGeom prst="straightConnector1">
              <a:avLst/>
            </a:prstGeom>
            <a:ln w="15875">
              <a:solidFill>
                <a:srgbClr val="8DC26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4" name="直接箭头连接符 733"/>
            <p:cNvCxnSpPr/>
            <p:nvPr/>
          </p:nvCxnSpPr>
          <p:spPr>
            <a:xfrm>
              <a:off x="28673" y="31656"/>
              <a:ext cx="2895" cy="2062"/>
            </a:xfrm>
            <a:prstGeom prst="straightConnector1">
              <a:avLst/>
            </a:prstGeom>
            <a:ln w="15875">
              <a:solidFill>
                <a:srgbClr val="8DC26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6" name="直接箭头连接符 735"/>
            <p:cNvCxnSpPr/>
            <p:nvPr/>
          </p:nvCxnSpPr>
          <p:spPr>
            <a:xfrm>
              <a:off x="28688" y="29556"/>
              <a:ext cx="2865" cy="4147"/>
            </a:xfrm>
            <a:prstGeom prst="straightConnector1">
              <a:avLst/>
            </a:prstGeom>
            <a:ln w="15875">
              <a:solidFill>
                <a:srgbClr val="8DC26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7" name="直接箭头连接符 736"/>
            <p:cNvCxnSpPr/>
            <p:nvPr/>
          </p:nvCxnSpPr>
          <p:spPr>
            <a:xfrm flipV="1">
              <a:off x="28693" y="27474"/>
              <a:ext cx="2865" cy="2079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8" name="直接箭头连接符 737"/>
            <p:cNvCxnSpPr/>
            <p:nvPr/>
          </p:nvCxnSpPr>
          <p:spPr>
            <a:xfrm flipV="1">
              <a:off x="28677" y="29574"/>
              <a:ext cx="2865" cy="2079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9" name="直接箭头连接符 738"/>
            <p:cNvCxnSpPr/>
            <p:nvPr/>
          </p:nvCxnSpPr>
          <p:spPr>
            <a:xfrm flipV="1">
              <a:off x="28700" y="31644"/>
              <a:ext cx="2865" cy="2079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40" name="直接箭头连接符 739"/>
            <p:cNvCxnSpPr/>
            <p:nvPr/>
          </p:nvCxnSpPr>
          <p:spPr>
            <a:xfrm flipV="1">
              <a:off x="28689" y="27458"/>
              <a:ext cx="2856" cy="4188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49" name="圆角矩形 748"/>
            <p:cNvSpPr/>
            <p:nvPr/>
          </p:nvSpPr>
          <p:spPr>
            <a:xfrm>
              <a:off x="15084" y="22227"/>
              <a:ext cx="6707" cy="14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Sub-Sampler</a:t>
              </a:r>
              <a:endParaRPr lang="en-US" altLang="zh-CN" sz="3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52" name="圆角矩形 751"/>
            <p:cNvSpPr/>
            <p:nvPr/>
          </p:nvSpPr>
          <p:spPr>
            <a:xfrm>
              <a:off x="23405" y="22939"/>
              <a:ext cx="2084" cy="20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STFT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62" name="矩形 761"/>
            <p:cNvSpPr/>
            <p:nvPr>
              <p:custDataLst>
                <p:tags r:id="rId256"/>
              </p:custDataLst>
            </p:nvPr>
          </p:nvSpPr>
          <p:spPr>
            <a:xfrm>
              <a:off x="22131" y="35051"/>
              <a:ext cx="15422" cy="1487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34000"/>
              </a:schemeClr>
            </a:solidFill>
            <a:ln w="19050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74" name="组合 773"/>
            <p:cNvGrpSpPr/>
            <p:nvPr/>
          </p:nvGrpSpPr>
          <p:grpSpPr>
            <a:xfrm>
              <a:off x="22376" y="35131"/>
              <a:ext cx="2760" cy="530"/>
              <a:chOff x="22700" y="35336"/>
              <a:chExt cx="2760" cy="530"/>
            </a:xfrm>
          </p:grpSpPr>
          <p:cxnSp>
            <p:nvCxnSpPr>
              <p:cNvPr id="763" name="直接箭头连接符 762"/>
              <p:cNvCxnSpPr/>
              <p:nvPr/>
            </p:nvCxnSpPr>
            <p:spPr>
              <a:xfrm flipV="1">
                <a:off x="22700" y="35598"/>
                <a:ext cx="802" cy="6"/>
              </a:xfrm>
              <a:prstGeom prst="straightConnector1">
                <a:avLst/>
              </a:prstGeom>
              <a:ln w="15875">
                <a:solidFill>
                  <a:srgbClr val="FFC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764" name="文本框 763"/>
              <p:cNvSpPr txBox="1"/>
              <p:nvPr/>
            </p:nvSpPr>
            <p:spPr>
              <a:xfrm>
                <a:off x="23494" y="35336"/>
                <a:ext cx="1967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Upsampling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771" name="组合 770"/>
            <p:cNvGrpSpPr/>
            <p:nvPr/>
          </p:nvGrpSpPr>
          <p:grpSpPr>
            <a:xfrm>
              <a:off x="22375" y="35840"/>
              <a:ext cx="3038" cy="530"/>
              <a:chOff x="22692" y="35958"/>
              <a:chExt cx="3038" cy="530"/>
            </a:xfrm>
          </p:grpSpPr>
          <p:cxnSp>
            <p:nvCxnSpPr>
              <p:cNvPr id="765" name="直接箭头连接符 764"/>
              <p:cNvCxnSpPr/>
              <p:nvPr/>
            </p:nvCxnSpPr>
            <p:spPr>
              <a:xfrm flipV="1">
                <a:off x="22692" y="36220"/>
                <a:ext cx="802" cy="6"/>
              </a:xfrm>
              <a:prstGeom prst="straightConnector1">
                <a:avLst/>
              </a:prstGeom>
              <a:ln w="15875">
                <a:solidFill>
                  <a:srgbClr val="8DC264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766" name="文本框 765"/>
              <p:cNvSpPr txBox="1"/>
              <p:nvPr/>
            </p:nvSpPr>
            <p:spPr>
              <a:xfrm>
                <a:off x="23486" y="35958"/>
                <a:ext cx="224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Downsampling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772" name="组合 771"/>
            <p:cNvGrpSpPr/>
            <p:nvPr/>
          </p:nvGrpSpPr>
          <p:grpSpPr>
            <a:xfrm>
              <a:off x="31846" y="35165"/>
              <a:ext cx="5885" cy="531"/>
              <a:chOff x="26795" y="35387"/>
              <a:chExt cx="5885" cy="531"/>
            </a:xfrm>
          </p:grpSpPr>
          <p:sp>
            <p:nvSpPr>
              <p:cNvPr id="767" name="圆角矩形 766"/>
              <p:cNvSpPr/>
              <p:nvPr>
                <p:custDataLst>
                  <p:tags r:id="rId257"/>
                </p:custDataLst>
              </p:nvPr>
            </p:nvSpPr>
            <p:spPr>
              <a:xfrm>
                <a:off x="26795" y="35456"/>
                <a:ext cx="1185" cy="428"/>
              </a:xfrm>
              <a:prstGeom prst="roundRect">
                <a:avLst/>
              </a:prstGeom>
              <a:solidFill>
                <a:srgbClr val="A681D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SDFU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768" name="文本框 767"/>
              <p:cNvSpPr txBox="1"/>
              <p:nvPr/>
            </p:nvSpPr>
            <p:spPr>
              <a:xfrm>
                <a:off x="27980" y="35387"/>
                <a:ext cx="4700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Spectrum dynamic focusing Unit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773" name="组合 772"/>
            <p:cNvGrpSpPr/>
            <p:nvPr/>
          </p:nvGrpSpPr>
          <p:grpSpPr>
            <a:xfrm>
              <a:off x="25443" y="35839"/>
              <a:ext cx="6629" cy="531"/>
              <a:chOff x="26373" y="36010"/>
              <a:chExt cx="6629" cy="531"/>
            </a:xfrm>
          </p:grpSpPr>
          <p:sp>
            <p:nvSpPr>
              <p:cNvPr id="769" name="圆角矩形 768"/>
              <p:cNvSpPr/>
              <p:nvPr>
                <p:custDataLst>
                  <p:tags r:id="rId258"/>
                </p:custDataLst>
              </p:nvPr>
            </p:nvSpPr>
            <p:spPr>
              <a:xfrm>
                <a:off x="26373" y="36061"/>
                <a:ext cx="1185" cy="428"/>
              </a:xfrm>
              <a:prstGeom prst="roundRect">
                <a:avLst/>
              </a:prstGeom>
              <a:solidFill>
                <a:srgbClr val="A9E9E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CSFU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770" name="文本框 769"/>
              <p:cNvSpPr txBox="1"/>
              <p:nvPr/>
            </p:nvSpPr>
            <p:spPr>
              <a:xfrm>
                <a:off x="27622" y="36010"/>
                <a:ext cx="5380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Complex Scope Fusion Unit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775" name="组合 774"/>
            <p:cNvGrpSpPr/>
            <p:nvPr/>
          </p:nvGrpSpPr>
          <p:grpSpPr>
            <a:xfrm>
              <a:off x="30668" y="35837"/>
              <a:ext cx="7538" cy="531"/>
              <a:chOff x="26373" y="35388"/>
              <a:chExt cx="7538" cy="531"/>
            </a:xfrm>
          </p:grpSpPr>
          <p:sp>
            <p:nvSpPr>
              <p:cNvPr id="776" name="圆角矩形 775"/>
              <p:cNvSpPr/>
              <p:nvPr>
                <p:custDataLst>
                  <p:tags r:id="rId259"/>
                </p:custDataLst>
              </p:nvPr>
            </p:nvSpPr>
            <p:spPr>
              <a:xfrm>
                <a:off x="26373" y="35439"/>
                <a:ext cx="1185" cy="428"/>
              </a:xfrm>
              <a:prstGeom prst="roundRect">
                <a:avLst/>
              </a:prstGeom>
              <a:solidFill>
                <a:srgbClr val="F5B7B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CMFFU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777" name="文本框 776"/>
              <p:cNvSpPr txBox="1"/>
              <p:nvPr/>
            </p:nvSpPr>
            <p:spPr>
              <a:xfrm>
                <a:off x="27607" y="35388"/>
                <a:ext cx="630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Complex Multi-Scale Feature Fusion Unit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cxnSp>
          <p:nvCxnSpPr>
            <p:cNvPr id="778" name="直接箭头连接符 777"/>
            <p:cNvCxnSpPr>
              <a:stCxn id="193" idx="3"/>
              <a:endCxn id="129" idx="1"/>
            </p:cNvCxnSpPr>
            <p:nvPr/>
          </p:nvCxnSpPr>
          <p:spPr>
            <a:xfrm>
              <a:off x="25443" y="26784"/>
              <a:ext cx="4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79" name="直接箭头连接符 778"/>
            <p:cNvCxnSpPr/>
            <p:nvPr/>
          </p:nvCxnSpPr>
          <p:spPr>
            <a:xfrm>
              <a:off x="32561" y="26784"/>
              <a:ext cx="1496" cy="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82" name="圆角矩形 781"/>
            <p:cNvSpPr/>
            <p:nvPr/>
          </p:nvSpPr>
          <p:spPr>
            <a:xfrm>
              <a:off x="28041" y="22940"/>
              <a:ext cx="3640" cy="20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Net</a:t>
              </a:r>
              <a:endParaRPr lang="en-US" altLang="zh-CN" sz="3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86" name="圆角矩形 785"/>
            <p:cNvSpPr/>
            <p:nvPr/>
          </p:nvSpPr>
          <p:spPr>
            <a:xfrm>
              <a:off x="37888" y="22227"/>
              <a:ext cx="6687" cy="14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Loss→Update Net</a:t>
              </a:r>
              <a:endParaRPr lang="en-US" altLang="zh-CN" sz="3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794" name="曲线连接符 793"/>
            <p:cNvCxnSpPr>
              <a:endCxn id="782" idx="2"/>
            </p:cNvCxnSpPr>
            <p:nvPr/>
          </p:nvCxnSpPr>
          <p:spPr>
            <a:xfrm flipV="1">
              <a:off x="23000" y="24951"/>
              <a:ext cx="6861" cy="600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99" name="曲线连接符 798"/>
            <p:cNvCxnSpPr>
              <a:endCxn id="782" idx="2"/>
            </p:cNvCxnSpPr>
            <p:nvPr/>
          </p:nvCxnSpPr>
          <p:spPr>
            <a:xfrm rot="10800000">
              <a:off x="29860" y="24951"/>
              <a:ext cx="6879" cy="600"/>
            </a:xfrm>
            <a:prstGeom prst="curvedConnector2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25489" y="24337"/>
              <a:ext cx="254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21761" y="24337"/>
              <a:ext cx="163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 flipV="1">
              <a:off x="18398" y="23644"/>
              <a:ext cx="14" cy="4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21799" y="23317"/>
              <a:ext cx="1613" cy="0"/>
            </a:xfrm>
            <a:prstGeom prst="straightConnector1">
              <a:avLst/>
            </a:prstGeom>
            <a:ln w="25400">
              <a:solidFill>
                <a:srgbClr val="A681D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>
              <a:off x="21790" y="22612"/>
              <a:ext cx="16063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1" name="圆角矩形 80"/>
            <p:cNvSpPr/>
            <p:nvPr/>
          </p:nvSpPr>
          <p:spPr>
            <a:xfrm>
              <a:off x="34025" y="22939"/>
              <a:ext cx="2084" cy="20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ISTFT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84" name="直接箭头连接符 83"/>
            <p:cNvCxnSpPr/>
            <p:nvPr/>
          </p:nvCxnSpPr>
          <p:spPr>
            <a:xfrm>
              <a:off x="31681" y="24337"/>
              <a:ext cx="233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36102" y="24337"/>
              <a:ext cx="17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>
              <a:off x="36109" y="23317"/>
              <a:ext cx="1744" cy="0"/>
            </a:xfrm>
            <a:prstGeom prst="straightConnector1">
              <a:avLst/>
            </a:prstGeom>
            <a:ln w="25400">
              <a:solidFill>
                <a:srgbClr val="A681D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98" name="组合 197"/>
            <p:cNvGrpSpPr/>
            <p:nvPr/>
          </p:nvGrpSpPr>
          <p:grpSpPr>
            <a:xfrm>
              <a:off x="15091" y="24082"/>
              <a:ext cx="6711" cy="5128"/>
              <a:chOff x="15091" y="24839"/>
              <a:chExt cx="6711" cy="5128"/>
            </a:xfrm>
          </p:grpSpPr>
          <p:pic>
            <p:nvPicPr>
              <p:cNvPr id="750" name="图片 749" descr="noisy_speech"/>
              <p:cNvPicPr>
                <a:picLocks noChangeAspect="1"/>
              </p:cNvPicPr>
              <p:nvPr/>
            </p:nvPicPr>
            <p:blipFill>
              <a:blip r:embed="rId149"/>
              <a:srcRect l="12500" t="11788" r="9826" b="12118"/>
              <a:stretch>
                <a:fillRect/>
              </a:stretch>
            </p:blipFill>
            <p:spPr>
              <a:xfrm>
                <a:off x="15091" y="24839"/>
                <a:ext cx="6711" cy="4383"/>
              </a:xfrm>
              <a:prstGeom prst="rect">
                <a:avLst/>
              </a:prstGeom>
            </p:spPr>
          </p:pic>
          <p:sp>
            <p:nvSpPr>
              <p:cNvPr id="99" name="文本框 98"/>
              <p:cNvSpPr txBox="1"/>
              <p:nvPr/>
            </p:nvSpPr>
            <p:spPr>
              <a:xfrm>
                <a:off x="16991" y="29242"/>
                <a:ext cx="3405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>
                    <a:latin typeface="Times New Roman" panose="02020603050405020304" charset="0"/>
                    <a:cs typeface="Times New Roman" panose="02020603050405020304" charset="0"/>
                  </a:rPr>
                  <a:t>Input Noise</a:t>
                </a:r>
                <a:endParaRPr lang="en-US" altLang="zh-CN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137" name="组合 136"/>
            <p:cNvGrpSpPr/>
            <p:nvPr/>
          </p:nvGrpSpPr>
          <p:grpSpPr>
            <a:xfrm>
              <a:off x="15084" y="29203"/>
              <a:ext cx="6785" cy="6722"/>
              <a:chOff x="15645" y="29954"/>
              <a:chExt cx="6785" cy="6722"/>
            </a:xfrm>
          </p:grpSpPr>
          <p:grpSp>
            <p:nvGrpSpPr>
              <p:cNvPr id="113" name="组合 112"/>
              <p:cNvGrpSpPr/>
              <p:nvPr/>
            </p:nvGrpSpPr>
            <p:grpSpPr>
              <a:xfrm>
                <a:off x="15645" y="30993"/>
                <a:ext cx="6785" cy="5683"/>
                <a:chOff x="15644" y="30972"/>
                <a:chExt cx="6785" cy="5683"/>
              </a:xfrm>
            </p:grpSpPr>
            <p:pic>
              <p:nvPicPr>
                <p:cNvPr id="4" name="图片 3" descr="noisy (1)"/>
                <p:cNvPicPr>
                  <a:picLocks noChangeAspect="1"/>
                </p:cNvPicPr>
                <p:nvPr/>
              </p:nvPicPr>
              <p:blipFill>
                <a:blip r:embed="rId150"/>
                <a:srcRect l="12576" t="12257" r="25528" b="12315"/>
                <a:stretch>
                  <a:fillRect/>
                </a:stretch>
              </p:blipFill>
              <p:spPr>
                <a:xfrm>
                  <a:off x="15644" y="30972"/>
                  <a:ext cx="6691" cy="4895"/>
                </a:xfrm>
                <a:prstGeom prst="rect">
                  <a:avLst/>
                </a:prstGeom>
              </p:spPr>
            </p:pic>
            <p:sp>
              <p:nvSpPr>
                <p:cNvPr id="111" name="文本框 110"/>
                <p:cNvSpPr txBox="1"/>
                <p:nvPr/>
              </p:nvSpPr>
              <p:spPr>
                <a:xfrm>
                  <a:off x="16287" y="35930"/>
                  <a:ext cx="6142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>
                      <a:latin typeface="Times New Roman" panose="02020603050405020304" charset="0"/>
                      <a:cs typeface="Times New Roman" panose="02020603050405020304" charset="0"/>
                    </a:rPr>
                    <a:t>Input Noise Spectrogram</a:t>
                  </a:r>
                  <a:endParaRPr lang="en-US" altLang="zh-CN" sz="2400" b="1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>
                <a:off x="15652" y="29954"/>
                <a:ext cx="6628" cy="1038"/>
                <a:chOff x="15652" y="29954"/>
                <a:chExt cx="6628" cy="1038"/>
              </a:xfrm>
            </p:grpSpPr>
            <p:sp>
              <p:nvSpPr>
                <p:cNvPr id="115" name="任意多边形 114"/>
                <p:cNvSpPr/>
                <p:nvPr/>
              </p:nvSpPr>
              <p:spPr>
                <a:xfrm>
                  <a:off x="15652" y="29954"/>
                  <a:ext cx="3314" cy="1039"/>
                </a:xfrm>
                <a:custGeom>
                  <a:avLst/>
                  <a:gdLst>
                    <a:gd name="connsiteX0" fmla="*/ 0 w 3314"/>
                    <a:gd name="connsiteY0" fmla="*/ 1039 h 1039"/>
                    <a:gd name="connsiteX1" fmla="*/ 2677 w 3314"/>
                    <a:gd name="connsiteY1" fmla="*/ 711 h 1039"/>
                    <a:gd name="connsiteX2" fmla="*/ 3314 w 3314"/>
                    <a:gd name="connsiteY2" fmla="*/ 0 h 1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14" h="1039">
                      <a:moveTo>
                        <a:pt x="0" y="1039"/>
                      </a:moveTo>
                      <a:cubicBezTo>
                        <a:pt x="525" y="988"/>
                        <a:pt x="2048" y="922"/>
                        <a:pt x="2677" y="711"/>
                      </a:cubicBezTo>
                      <a:cubicBezTo>
                        <a:pt x="3307" y="499"/>
                        <a:pt x="3286" y="278"/>
                        <a:pt x="3314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" name="任意多边形 117"/>
                <p:cNvSpPr/>
                <p:nvPr/>
              </p:nvSpPr>
              <p:spPr>
                <a:xfrm flipH="1">
                  <a:off x="18966" y="29954"/>
                  <a:ext cx="3314" cy="1039"/>
                </a:xfrm>
                <a:custGeom>
                  <a:avLst/>
                  <a:gdLst>
                    <a:gd name="connsiteX0" fmla="*/ 0 w 3314"/>
                    <a:gd name="connsiteY0" fmla="*/ 1039 h 1039"/>
                    <a:gd name="connsiteX1" fmla="*/ 2677 w 3314"/>
                    <a:gd name="connsiteY1" fmla="*/ 711 h 1039"/>
                    <a:gd name="connsiteX2" fmla="*/ 3314 w 3314"/>
                    <a:gd name="connsiteY2" fmla="*/ 0 h 1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14" h="1039">
                      <a:moveTo>
                        <a:pt x="0" y="1039"/>
                      </a:moveTo>
                      <a:cubicBezTo>
                        <a:pt x="525" y="988"/>
                        <a:pt x="2048" y="922"/>
                        <a:pt x="2677" y="711"/>
                      </a:cubicBezTo>
                      <a:cubicBezTo>
                        <a:pt x="3307" y="499"/>
                        <a:pt x="3286" y="278"/>
                        <a:pt x="3314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88" name="组合 187"/>
            <p:cNvGrpSpPr/>
            <p:nvPr/>
          </p:nvGrpSpPr>
          <p:grpSpPr>
            <a:xfrm>
              <a:off x="37863" y="29092"/>
              <a:ext cx="7105" cy="6745"/>
              <a:chOff x="15589" y="29954"/>
              <a:chExt cx="7105" cy="6745"/>
            </a:xfrm>
          </p:grpSpPr>
          <p:sp>
            <p:nvSpPr>
              <p:cNvPr id="192" name="文本框 191"/>
              <p:cNvSpPr txBox="1"/>
              <p:nvPr/>
            </p:nvSpPr>
            <p:spPr>
              <a:xfrm>
                <a:off x="15773" y="35974"/>
                <a:ext cx="6921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>
                    <a:latin typeface="Times New Roman" panose="02020603050405020304" charset="0"/>
                    <a:cs typeface="Times New Roman" panose="02020603050405020304" charset="0"/>
                  </a:rPr>
                  <a:t>Output Denoised Spectrogram</a:t>
                </a:r>
                <a:endParaRPr lang="en-US" altLang="zh-CN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pSp>
            <p:nvGrpSpPr>
              <p:cNvPr id="194" name="组合 193"/>
              <p:cNvGrpSpPr/>
              <p:nvPr/>
            </p:nvGrpSpPr>
            <p:grpSpPr>
              <a:xfrm>
                <a:off x="15589" y="29954"/>
                <a:ext cx="6628" cy="1039"/>
                <a:chOff x="15589" y="29954"/>
                <a:chExt cx="6628" cy="1039"/>
              </a:xfrm>
            </p:grpSpPr>
            <p:sp>
              <p:nvSpPr>
                <p:cNvPr id="195" name="任意多边形 194"/>
                <p:cNvSpPr/>
                <p:nvPr/>
              </p:nvSpPr>
              <p:spPr>
                <a:xfrm>
                  <a:off x="15589" y="29954"/>
                  <a:ext cx="3314" cy="1039"/>
                </a:xfrm>
                <a:custGeom>
                  <a:avLst/>
                  <a:gdLst>
                    <a:gd name="connsiteX0" fmla="*/ 0 w 3314"/>
                    <a:gd name="connsiteY0" fmla="*/ 1039 h 1039"/>
                    <a:gd name="connsiteX1" fmla="*/ 2677 w 3314"/>
                    <a:gd name="connsiteY1" fmla="*/ 711 h 1039"/>
                    <a:gd name="connsiteX2" fmla="*/ 3314 w 3314"/>
                    <a:gd name="connsiteY2" fmla="*/ 0 h 1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14" h="1039">
                      <a:moveTo>
                        <a:pt x="0" y="1039"/>
                      </a:moveTo>
                      <a:cubicBezTo>
                        <a:pt x="525" y="988"/>
                        <a:pt x="2048" y="922"/>
                        <a:pt x="2677" y="711"/>
                      </a:cubicBezTo>
                      <a:cubicBezTo>
                        <a:pt x="3307" y="499"/>
                        <a:pt x="3286" y="278"/>
                        <a:pt x="3314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6" name="任意多边形 195"/>
                <p:cNvSpPr/>
                <p:nvPr/>
              </p:nvSpPr>
              <p:spPr>
                <a:xfrm flipH="1">
                  <a:off x="18903" y="29954"/>
                  <a:ext cx="3314" cy="1039"/>
                </a:xfrm>
                <a:custGeom>
                  <a:avLst/>
                  <a:gdLst>
                    <a:gd name="connsiteX0" fmla="*/ 0 w 3314"/>
                    <a:gd name="connsiteY0" fmla="*/ 1039 h 1039"/>
                    <a:gd name="connsiteX1" fmla="*/ 2677 w 3314"/>
                    <a:gd name="connsiteY1" fmla="*/ 711 h 1039"/>
                    <a:gd name="connsiteX2" fmla="*/ 3314 w 3314"/>
                    <a:gd name="connsiteY2" fmla="*/ 0 h 1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14" h="1039">
                      <a:moveTo>
                        <a:pt x="0" y="1039"/>
                      </a:moveTo>
                      <a:cubicBezTo>
                        <a:pt x="525" y="988"/>
                        <a:pt x="2048" y="922"/>
                        <a:pt x="2677" y="711"/>
                      </a:cubicBezTo>
                      <a:cubicBezTo>
                        <a:pt x="3307" y="499"/>
                        <a:pt x="3286" y="278"/>
                        <a:pt x="3314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02" name="组合 201"/>
            <p:cNvGrpSpPr/>
            <p:nvPr/>
          </p:nvGrpSpPr>
          <p:grpSpPr>
            <a:xfrm>
              <a:off x="37863" y="24042"/>
              <a:ext cx="6821" cy="5179"/>
              <a:chOff x="37179" y="24877"/>
              <a:chExt cx="6821" cy="5179"/>
            </a:xfrm>
          </p:grpSpPr>
          <p:pic>
            <p:nvPicPr>
              <p:cNvPr id="751" name="图片 750" descr="denoised_speech"/>
              <p:cNvPicPr>
                <a:picLocks noChangeAspect="1"/>
              </p:cNvPicPr>
              <p:nvPr/>
            </p:nvPicPr>
            <p:blipFill>
              <a:blip r:embed="rId151"/>
              <a:srcRect l="12535" t="12170" r="9780" b="12049"/>
              <a:stretch>
                <a:fillRect/>
              </a:stretch>
            </p:blipFill>
            <p:spPr>
              <a:xfrm>
                <a:off x="37179" y="24877"/>
                <a:ext cx="6712" cy="4365"/>
              </a:xfrm>
              <a:prstGeom prst="rect">
                <a:avLst/>
              </a:prstGeom>
            </p:spPr>
          </p:pic>
          <p:sp>
            <p:nvSpPr>
              <p:cNvPr id="201" name="文本框 200"/>
              <p:cNvSpPr txBox="1"/>
              <p:nvPr/>
            </p:nvSpPr>
            <p:spPr>
              <a:xfrm>
                <a:off x="38617" y="29331"/>
                <a:ext cx="5383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Output Denoised</a:t>
                </a:r>
                <a:endParaRPr lang="en-US" altLang="zh-CN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206" name="圆角矩形 205"/>
            <p:cNvSpPr/>
            <p:nvPr>
              <p:custDataLst>
                <p:tags r:id="rId260"/>
              </p:custDataLst>
            </p:nvPr>
          </p:nvSpPr>
          <p:spPr>
            <a:xfrm>
              <a:off x="34044" y="25754"/>
              <a:ext cx="2020" cy="51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Masking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207" name="直接连接符 206"/>
            <p:cNvCxnSpPr>
              <a:endCxn id="301" idx="0"/>
            </p:cNvCxnSpPr>
            <p:nvPr/>
          </p:nvCxnSpPr>
          <p:spPr>
            <a:xfrm>
              <a:off x="32560" y="26769"/>
              <a:ext cx="0" cy="4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1" name="直接箭头连接符 210"/>
            <p:cNvCxnSpPr/>
            <p:nvPr/>
          </p:nvCxnSpPr>
          <p:spPr>
            <a:xfrm>
              <a:off x="24400" y="26009"/>
              <a:ext cx="9656" cy="0"/>
            </a:xfrm>
            <a:prstGeom prst="straightConnector1">
              <a:avLst/>
            </a:prstGeom>
            <a:ln w="25400">
              <a:solidFill>
                <a:srgbClr val="A681D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2" name="直接箭头连接符 211"/>
            <p:cNvCxnSpPr/>
            <p:nvPr/>
          </p:nvCxnSpPr>
          <p:spPr>
            <a:xfrm flipH="1" flipV="1">
              <a:off x="35054" y="26264"/>
              <a:ext cx="6" cy="2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206" idx="0"/>
              <a:endCxn id="81" idx="2"/>
            </p:cNvCxnSpPr>
            <p:nvPr/>
          </p:nvCxnSpPr>
          <p:spPr>
            <a:xfrm flipV="1">
              <a:off x="35054" y="24951"/>
              <a:ext cx="0" cy="803"/>
            </a:xfrm>
            <a:prstGeom prst="straightConnector1">
              <a:avLst/>
            </a:prstGeom>
            <a:ln w="25400">
              <a:solidFill>
                <a:srgbClr val="A681D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endCxn id="193" idx="0"/>
            </p:cNvCxnSpPr>
            <p:nvPr/>
          </p:nvCxnSpPr>
          <p:spPr>
            <a:xfrm>
              <a:off x="24423" y="24968"/>
              <a:ext cx="0" cy="1562"/>
            </a:xfrm>
            <a:prstGeom prst="straightConnector1">
              <a:avLst/>
            </a:prstGeom>
            <a:ln w="25400">
              <a:solidFill>
                <a:srgbClr val="A681D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2" name="组合 1"/>
            <p:cNvGrpSpPr/>
            <p:nvPr/>
          </p:nvGrpSpPr>
          <p:grpSpPr>
            <a:xfrm>
              <a:off x="25137" y="35165"/>
              <a:ext cx="6629" cy="531"/>
              <a:chOff x="26373" y="36010"/>
              <a:chExt cx="6629" cy="531"/>
            </a:xfrm>
          </p:grpSpPr>
          <p:sp>
            <p:nvSpPr>
              <p:cNvPr id="3" name="圆角矩形 2"/>
              <p:cNvSpPr/>
              <p:nvPr>
                <p:custDataLst>
                  <p:tags r:id="rId261"/>
                </p:custDataLst>
              </p:nvPr>
            </p:nvSpPr>
            <p:spPr>
              <a:xfrm>
                <a:off x="26373" y="36061"/>
                <a:ext cx="1185" cy="428"/>
              </a:xfrm>
              <a:prstGeom prst="roundRect">
                <a:avLst/>
              </a:prstGeom>
              <a:solidFill>
                <a:srgbClr val="EF949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CMA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22" y="36010"/>
                <a:ext cx="5380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Complex Multi-scale attention Module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6" name="直接箭头连接符 725"/>
          <p:cNvCxnSpPr/>
          <p:nvPr/>
        </p:nvCxnSpPr>
        <p:spPr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6" name="直接连接符 755"/>
          <p:cNvCxnSpPr/>
          <p:nvPr/>
        </p:nvCxnSpPr>
        <p:spPr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80" name="直接连接符 779"/>
          <p:cNvCxnSpPr/>
          <p:nvPr/>
        </p:nvCxnSpPr>
        <p:spPr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rot="5400000">
            <a:off x="29823484" y="9431241"/>
            <a:ext cx="3418693" cy="0"/>
          </a:xfrm>
          <a:prstGeom prst="straightConnector1">
            <a:avLst/>
          </a:prstGeom>
          <a:ln w="76200">
            <a:solidFill>
              <a:schemeClr val="tx1"/>
            </a:solidFill>
            <a:round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5121275" y="10373360"/>
            <a:ext cx="21838285" cy="13220065"/>
            <a:chOff x="8065" y="16336"/>
            <a:chExt cx="34391" cy="2081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2" name="圆角矩形 781"/>
                <p:cNvSpPr/>
                <p:nvPr/>
              </p:nvSpPr>
              <p:spPr>
                <a:xfrm>
                  <a:off x="21161" y="16336"/>
                  <a:ext cx="8462" cy="460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48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charset="0"/>
                    </a:rPr>
                    <a:t>已训练降噪网络</a:t>
                  </a:r>
                  <a:endParaRPr lang="en-US" altLang="zh-CN" sz="4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charset="0"/>
                  </a:endParaRPr>
                </a:p>
                <a:p>
                  <a:pPr algn="ctr"/>
                  <a:r>
                    <a:rPr lang="en-US" altLang="zh-CN" sz="4800" b="1" dirty="0">
                      <a:solidFill>
                        <a:schemeClr val="tx1"/>
                      </a:solidFill>
                      <a:latin typeface="Times New Roman" panose="02020603050405020304" charset="0"/>
                      <a:ea typeface="黑体" panose="02010609060101010101" pitchFamily="49" charset="-122"/>
                      <a:cs typeface="Times New Roman" panose="02020603050405020304" charset="0"/>
                    </a:rPr>
                    <a:t>AMFNet</a:t>
                  </a:r>
                  <a:r>
                    <a:rPr lang="zh-CN" altLang="zh-CN" sz="48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zh-CN" altLang="zh-CN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r>
                            <a:rPr lang="en-US" altLang="zh-CN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a14:m>
                  <a:endParaRPr lang="en-US" altLang="zh-CN" sz="5400" b="1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pitchFamily="49" charset="-122"/>
                    <a:cs typeface="Times New Roman" panose="02020603050405020304" charset="0"/>
                  </a:endParaRPr>
                </a:p>
              </p:txBody>
            </p:sp>
          </mc:Choice>
          <mc:Fallback>
            <p:sp>
              <p:nvSpPr>
                <p:cNvPr id="782" name="圆角矩形 7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61" y="16336"/>
                  <a:ext cx="8462" cy="4601"/>
                </a:xfrm>
                <a:prstGeom prst="roundRect">
                  <a:avLst/>
                </a:prstGeom>
                <a:blipFill rotWithShape="1">
                  <a:blip r:embed="rId1"/>
                </a:blip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组合 67"/>
            <p:cNvGrpSpPr/>
            <p:nvPr/>
          </p:nvGrpSpPr>
          <p:grpSpPr>
            <a:xfrm>
              <a:off x="8333" y="16415"/>
              <a:ext cx="6732" cy="5425"/>
              <a:chOff x="8650871" y="21675175"/>
              <a:chExt cx="4274820" cy="3444972"/>
            </a:xfrm>
          </p:grpSpPr>
          <p:sp>
            <p:nvSpPr>
              <p:cNvPr id="99" name="文本框 98"/>
              <p:cNvSpPr txBox="1"/>
              <p:nvPr/>
            </p:nvSpPr>
            <p:spPr>
              <a:xfrm>
                <a:off x="8904843" y="24596927"/>
                <a:ext cx="38771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charset="0"/>
                  </a:rPr>
                  <a:t>输入的原始音频信号</a:t>
                </a:r>
                <a:endPara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charset="0"/>
                </a:endParaRPr>
              </a:p>
            </p:txBody>
          </p:sp>
          <p:pic>
            <p:nvPicPr>
              <p:cNvPr id="9" name="图片 8" descr="noisy_wav"/>
              <p:cNvPicPr>
                <a:picLocks noChangeAspect="1"/>
              </p:cNvPicPr>
              <p:nvPr/>
            </p:nvPicPr>
            <p:blipFill>
              <a:blip r:embed="rId2"/>
              <a:srcRect l="12419" t="12135" r="9664" b="12101"/>
              <a:stretch>
                <a:fillRect/>
              </a:stretch>
            </p:blipFill>
            <p:spPr>
              <a:xfrm>
                <a:off x="8650871" y="21675175"/>
                <a:ext cx="4274820" cy="2771140"/>
              </a:xfrm>
              <a:prstGeom prst="rect">
                <a:avLst/>
              </a:prstGeom>
            </p:spPr>
          </p:pic>
        </p:grpSp>
        <p:grpSp>
          <p:nvGrpSpPr>
            <p:cNvPr id="17" name="组合 16"/>
            <p:cNvGrpSpPr/>
            <p:nvPr/>
          </p:nvGrpSpPr>
          <p:grpSpPr>
            <a:xfrm>
              <a:off x="35363" y="16493"/>
              <a:ext cx="6729" cy="5403"/>
              <a:chOff x="16755110" y="6214745"/>
              <a:chExt cx="4272915" cy="3430926"/>
            </a:xfrm>
          </p:grpSpPr>
          <p:pic>
            <p:nvPicPr>
              <p:cNvPr id="13" name="图片 12" descr="denoised_wav"/>
              <p:cNvPicPr>
                <a:picLocks noChangeAspect="1"/>
              </p:cNvPicPr>
              <p:nvPr/>
            </p:nvPicPr>
            <p:blipFill>
              <a:blip r:embed="rId3"/>
              <a:srcRect l="12488" t="12118" r="9630" b="12118"/>
              <a:stretch>
                <a:fillRect/>
              </a:stretch>
            </p:blipFill>
            <p:spPr>
              <a:xfrm>
                <a:off x="16755110" y="6214745"/>
                <a:ext cx="4272915" cy="2771140"/>
              </a:xfrm>
              <a:prstGeom prst="rect">
                <a:avLst/>
              </a:prstGeom>
            </p:spPr>
          </p:pic>
          <p:sp>
            <p:nvSpPr>
              <p:cNvPr id="15" name="文本框 14"/>
              <p:cNvSpPr txBox="1"/>
              <p:nvPr/>
            </p:nvSpPr>
            <p:spPr>
              <a:xfrm>
                <a:off x="17350580" y="9122451"/>
                <a:ext cx="30819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charset="0"/>
                  </a:rPr>
                  <a:t>降噪后的音频信号</a:t>
                </a:r>
                <a:endPara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charset="0"/>
                </a:endParaRPr>
              </a:p>
            </p:txBody>
          </p:sp>
        </p:grpSp>
        <p:cxnSp>
          <p:nvCxnSpPr>
            <p:cNvPr id="40" name="直接箭头连接符 39"/>
            <p:cNvCxnSpPr>
              <a:stCxn id="9" idx="3"/>
              <a:endCxn id="782" idx="1"/>
            </p:cNvCxnSpPr>
            <p:nvPr/>
          </p:nvCxnSpPr>
          <p:spPr>
            <a:xfrm>
              <a:off x="15065" y="18597"/>
              <a:ext cx="6096" cy="40"/>
            </a:xfrm>
            <a:prstGeom prst="straightConnector1">
              <a:avLst/>
            </a:prstGeom>
            <a:ln w="76200">
              <a:solidFill>
                <a:schemeClr val="tx1"/>
              </a:solidFill>
              <a:round/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782" idx="3"/>
              <a:endCxn id="13" idx="1"/>
            </p:cNvCxnSpPr>
            <p:nvPr/>
          </p:nvCxnSpPr>
          <p:spPr>
            <a:xfrm>
              <a:off x="29623" y="18637"/>
              <a:ext cx="5740" cy="38"/>
            </a:xfrm>
            <a:prstGeom prst="straightConnector1">
              <a:avLst/>
            </a:prstGeom>
            <a:ln w="76200">
              <a:solidFill>
                <a:schemeClr val="tx1"/>
              </a:solidFill>
              <a:round/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706" name="组合 705"/>
            <p:cNvGrpSpPr/>
            <p:nvPr/>
          </p:nvGrpSpPr>
          <p:grpSpPr>
            <a:xfrm>
              <a:off x="8065" y="21980"/>
              <a:ext cx="34391" cy="15175"/>
              <a:chOff x="7462416" y="15488426"/>
              <a:chExt cx="21838460" cy="963604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7462416" y="15861524"/>
                <a:ext cx="21838460" cy="926294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15000"/>
                </a:schemeClr>
              </a:solidFill>
              <a:ln w="1905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7886355" y="19462727"/>
                <a:ext cx="3877182" cy="1778635"/>
                <a:chOff x="17674590" y="20676870"/>
                <a:chExt cx="4258945" cy="2966085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sp>
              <p:nvSpPr>
                <p:cNvPr id="749" name="圆角矩形 748"/>
                <p:cNvSpPr/>
                <p:nvPr/>
              </p:nvSpPr>
              <p:spPr>
                <a:xfrm>
                  <a:off x="17674590" y="20676870"/>
                  <a:ext cx="4258945" cy="2966085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 dirty="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" name="文本框 6"/>
                    <p:cNvSpPr txBox="1"/>
                    <p:nvPr/>
                  </p:nvSpPr>
                  <p:spPr>
                    <a:xfrm>
                      <a:off x="18375312" y="21194360"/>
                      <a:ext cx="2857500" cy="1200330"/>
                    </a:xfrm>
                    <a:prstGeom prst="rect">
                      <a:avLst/>
                    </a:prstGeom>
                    <a:grp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zh-CN" altLang="en-US" sz="3600" b="1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子采样器</a:t>
                      </a:r>
                      <a:endParaRPr lang="en-US" altLang="zh-CN" sz="3600" b="1" i="1" dirty="0">
                        <a:latin typeface="Cambria Math" panose="02040503050406030204" pitchFamily="18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CN" altLang="en-US" sz="3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zh-CN" altLang="en-US" sz="3600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zh-CN" altLang="en-US" sz="36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36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6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zh-CN" altLang="en-US" sz="36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3600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sz="36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6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zh-CN" altLang="en-US" sz="36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zh-CN" altLang="en-US" sz="3600" dirty="0"/>
                    </a:p>
                  </p:txBody>
                </p:sp>
              </mc:Choice>
              <mc:Fallback>
                <p:sp>
                  <p:nvSpPr>
                    <p:cNvPr id="7" name="文本框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375312" y="21194360"/>
                      <a:ext cx="2857500" cy="1200330"/>
                    </a:xfrm>
                    <a:prstGeom prst="rect">
                      <a:avLst/>
                    </a:prstGeom>
                    <a:blipFill rotWithShape="1">
                      <a:blip r:embed="rId4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25" name="文本框 224"/>
              <p:cNvSpPr txBox="1"/>
              <p:nvPr/>
            </p:nvSpPr>
            <p:spPr>
              <a:xfrm>
                <a:off x="7632383" y="16012136"/>
                <a:ext cx="14611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latin typeface="Times New Roman" panose="02020603050405020304" charset="0"/>
                    <a:cs typeface="Times New Roman" panose="02020603050405020304" charset="0"/>
                  </a:rPr>
                  <a:t>训练阶段</a:t>
                </a:r>
                <a:endParaRPr lang="en-US" altLang="zh-CN" sz="1600" b="1" dirty="0">
                  <a:ln>
                    <a:noFill/>
                  </a:ln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47" name="连接符: 曲线 46"/>
              <p:cNvCxnSpPr>
                <a:stCxn id="749" idx="3"/>
                <a:endCxn id="23" idx="1"/>
              </p:cNvCxnSpPr>
              <p:nvPr/>
            </p:nvCxnSpPr>
            <p:spPr>
              <a:xfrm flipV="1">
                <a:off x="11763537" y="17854749"/>
                <a:ext cx="891270" cy="2497296"/>
              </a:xfrm>
              <a:prstGeom prst="curvedConnector3">
                <a:avLst/>
              </a:prstGeom>
              <a:ln w="38100">
                <a:solidFill>
                  <a:srgbClr val="A681D1"/>
                </a:solidFill>
                <a:headEnd type="none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连接符: 曲线 49"/>
              <p:cNvCxnSpPr>
                <a:stCxn id="749" idx="3"/>
                <a:endCxn id="86" idx="1"/>
              </p:cNvCxnSpPr>
              <p:nvPr/>
            </p:nvCxnSpPr>
            <p:spPr>
              <a:xfrm>
                <a:off x="11763537" y="20352045"/>
                <a:ext cx="3094527" cy="2453806"/>
              </a:xfrm>
              <a:prstGeom prst="curvedConnector3">
                <a:avLst>
                  <a:gd name="adj1" fmla="val 12448"/>
                </a:avLst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7" name="组合 226"/>
              <p:cNvGrpSpPr/>
              <p:nvPr/>
            </p:nvGrpSpPr>
            <p:grpSpPr>
              <a:xfrm>
                <a:off x="12654807" y="16469179"/>
                <a:ext cx="4274820" cy="3463767"/>
                <a:chOff x="12570479" y="17385559"/>
                <a:chExt cx="4274820" cy="3463767"/>
              </a:xfrm>
            </p:grpSpPr>
            <p:sp>
              <p:nvSpPr>
                <p:cNvPr id="24" name="文本框 23"/>
                <p:cNvSpPr txBox="1"/>
                <p:nvPr/>
              </p:nvSpPr>
              <p:spPr>
                <a:xfrm>
                  <a:off x="13166902" y="20326106"/>
                  <a:ext cx="30819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400" b="1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charset="0"/>
                    </a:rPr>
                    <a:t>子采样信号 </a:t>
                  </a:r>
                  <a:r>
                    <a:rPr lang="en-US" altLang="zh-CN" sz="2800" b="1" i="1" dirty="0">
                      <a:ln>
                        <a:noFill/>
                      </a:ln>
                      <a:solidFill>
                        <a:schemeClr val="tx1"/>
                      </a:solidFill>
                      <a:latin typeface="Times New Roman" panose="02020603050405020304" charset="0"/>
                      <a:ea typeface="黑体" panose="02010609060101010101" pitchFamily="49" charset="-122"/>
                      <a:cs typeface="Times New Roman" panose="02020603050405020304" charset="0"/>
                    </a:rPr>
                    <a:t>y</a:t>
                  </a:r>
                  <a:r>
                    <a:rPr lang="en-US" altLang="zh-CN" sz="2800" b="1" baseline="-25000" dirty="0">
                      <a:ln>
                        <a:noFill/>
                      </a:ln>
                      <a:solidFill>
                        <a:schemeClr val="tx1"/>
                      </a:solidFill>
                      <a:latin typeface="Times New Roman" panose="02020603050405020304" charset="0"/>
                      <a:ea typeface="黑体" panose="02010609060101010101" pitchFamily="49" charset="-122"/>
                      <a:cs typeface="Times New Roman" panose="02020603050405020304" charset="0"/>
                    </a:rPr>
                    <a:t>1</a:t>
                  </a:r>
                  <a:r>
                    <a:rPr lang="en-US" altLang="zh-CN" sz="2800" b="1" dirty="0">
                      <a:ln>
                        <a:noFill/>
                      </a:ln>
                      <a:solidFill>
                        <a:schemeClr val="tx1"/>
                      </a:solidFill>
                      <a:latin typeface="Times New Roman" panose="02020603050405020304" charset="0"/>
                      <a:ea typeface="黑体" panose="02010609060101010101" pitchFamily="49" charset="-122"/>
                      <a:cs typeface="Times New Roman" panose="02020603050405020304" charset="0"/>
                    </a:rPr>
                    <a:t>(t)</a:t>
                  </a:r>
                  <a:endParaRPr lang="en-US" altLang="zh-CN" sz="1600" b="1" dirty="0">
                    <a:ln>
                      <a:noFill/>
                    </a:ln>
                    <a:noFill/>
                    <a:latin typeface="Times New Roman" panose="02020603050405020304" charset="0"/>
                    <a:ea typeface="黑体" panose="02010609060101010101" pitchFamily="49" charset="-122"/>
                    <a:cs typeface="Times New Roman" panose="02020603050405020304" charset="0"/>
                  </a:endParaRPr>
                </a:p>
              </p:txBody>
            </p:sp>
            <p:pic>
              <p:nvPicPr>
                <p:cNvPr id="23" name="图片 22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436" t="12097" r="9637" b="12129"/>
                <a:stretch>
                  <a:fillRect/>
                </a:stretch>
              </p:blipFill>
              <p:spPr>
                <a:xfrm>
                  <a:off x="12570479" y="17385559"/>
                  <a:ext cx="4274820" cy="2771140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圆角矩形 781"/>
                  <p:cNvSpPr/>
                  <p:nvPr/>
                </p:nvSpPr>
                <p:spPr>
                  <a:xfrm>
                    <a:off x="18171902" y="16428231"/>
                    <a:ext cx="5373416" cy="2921751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4800" b="1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charset="0"/>
                      </a:rPr>
                      <a:t>训练中降噪网络</a:t>
                    </a:r>
                    <a:endParaRPr lang="en-US" altLang="zh-CN" sz="48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charset="0"/>
                    </a:endParaRPr>
                  </a:p>
                  <a:p>
                    <a:pPr algn="ctr"/>
                    <a:r>
                      <a:rPr lang="en-US" altLang="zh-CN" sz="4800" b="1" dirty="0">
                        <a:solidFill>
                          <a:schemeClr val="tx1"/>
                        </a:solidFill>
                        <a:latin typeface="Times New Roman" panose="02020603050405020304" charset="0"/>
                        <a:ea typeface="黑体" panose="02010609060101010101" pitchFamily="49" charset="-122"/>
                        <a:cs typeface="Times New Roman" panose="02020603050405020304" charset="0"/>
                      </a:rPr>
                      <a:t>AMFNet</a:t>
                    </a:r>
                    <a:r>
                      <a:rPr lang="zh-CN" altLang="zh-CN" sz="4800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4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4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a14:m>
                    <a:endParaRPr lang="en-US" altLang="zh-CN" sz="4800" b="1" dirty="0">
                      <a:solidFill>
                        <a:schemeClr val="tx1"/>
                      </a:solidFill>
                      <a:latin typeface="Times New Roman" panose="02020603050405020304" charset="0"/>
                      <a:ea typeface="黑体" panose="02010609060101010101" pitchFamily="49" charset="-122"/>
                      <a:cs typeface="Times New Roman" panose="02020603050405020304" charset="0"/>
                    </a:endParaRPr>
                  </a:p>
                </p:txBody>
              </p:sp>
            </mc:Choice>
            <mc:Fallback>
              <p:sp>
                <p:nvSpPr>
                  <p:cNvPr id="63" name="圆角矩形 7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71902" y="16428231"/>
                    <a:ext cx="5373416" cy="2921751"/>
                  </a:xfrm>
                  <a:prstGeom prst="roundRect">
                    <a:avLst/>
                  </a:prstGeom>
                  <a:blipFill rotWithShape="1">
                    <a:blip r:embed="rId6"/>
                  </a:blip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直接箭头连接符 63"/>
              <p:cNvCxnSpPr/>
              <p:nvPr/>
            </p:nvCxnSpPr>
            <p:spPr>
              <a:xfrm>
                <a:off x="16929627" y="17870047"/>
                <a:ext cx="1226610" cy="0"/>
              </a:xfrm>
              <a:prstGeom prst="straightConnector1">
                <a:avLst/>
              </a:prstGeom>
              <a:ln w="38100">
                <a:solidFill>
                  <a:srgbClr val="A681D1"/>
                </a:solidFill>
                <a:round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73" name="组合 72"/>
              <p:cNvGrpSpPr/>
              <p:nvPr/>
            </p:nvGrpSpPr>
            <p:grpSpPr>
              <a:xfrm>
                <a:off x="24785123" y="16428231"/>
                <a:ext cx="4295761" cy="3812740"/>
                <a:chOff x="14365803" y="17637957"/>
                <a:chExt cx="4295761" cy="3812740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7" name="文本框 66"/>
                    <p:cNvSpPr txBox="1"/>
                    <p:nvPr/>
                  </p:nvSpPr>
                  <p:spPr>
                    <a:xfrm>
                      <a:off x="14439900" y="20572195"/>
                      <a:ext cx="4221659" cy="87850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zh-CN" altLang="en-US" sz="2400" b="1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输出的降噪子采样信号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zh-CN" sz="2400" b="1" i="1"/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400" b="1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400" b="1" i="1"/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2400" b="1" i="1"/>
                                  </m:ctrlPr>
                                </m:d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e>
                          </m:d>
                        </m:oMath>
                      </a14:m>
                      <a:endParaRPr lang="en-US" altLang="zh-CN" sz="24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</mc:Choice>
              <mc:Fallback>
                <p:sp>
                  <p:nvSpPr>
                    <p:cNvPr id="67" name="文本框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439900" y="20572195"/>
                      <a:ext cx="4221659" cy="878502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66" name="图片 65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388" t="12212" r="9304" b="11998"/>
                <a:stretch>
                  <a:fillRect/>
                </a:stretch>
              </p:blipFill>
              <p:spPr>
                <a:xfrm>
                  <a:off x="14365803" y="17637957"/>
                  <a:ext cx="4295761" cy="2771775"/>
                </a:xfrm>
                <a:prstGeom prst="rect">
                  <a:avLst/>
                </a:prstGeom>
              </p:spPr>
            </p:pic>
          </p:grpSp>
          <p:cxnSp>
            <p:nvCxnSpPr>
              <p:cNvPr id="705" name="直接箭头连接符 704"/>
              <p:cNvCxnSpPr/>
              <p:nvPr/>
            </p:nvCxnSpPr>
            <p:spPr>
              <a:xfrm>
                <a:off x="23545318" y="17854749"/>
                <a:ext cx="1226610" cy="0"/>
              </a:xfrm>
              <a:prstGeom prst="straightConnector1">
                <a:avLst/>
              </a:prstGeom>
              <a:ln w="38100">
                <a:solidFill>
                  <a:srgbClr val="A681D1"/>
                </a:solidFill>
                <a:round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92" name="连接符: 曲线 191"/>
              <p:cNvCxnSpPr>
                <a:stCxn id="67" idx="2"/>
                <a:endCxn id="82" idx="3"/>
              </p:cNvCxnSpPr>
              <p:nvPr/>
            </p:nvCxnSpPr>
            <p:spPr>
              <a:xfrm rot="5400000">
                <a:off x="24183566" y="20019367"/>
                <a:ext cx="2564880" cy="3008089"/>
              </a:xfrm>
              <a:prstGeom prst="curvedConnector2">
                <a:avLst/>
              </a:prstGeom>
              <a:ln w="38100">
                <a:solidFill>
                  <a:srgbClr val="A681D1"/>
                </a:solidFill>
                <a:prstDash val="sys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组合 229"/>
              <p:cNvGrpSpPr/>
              <p:nvPr/>
            </p:nvGrpSpPr>
            <p:grpSpPr>
              <a:xfrm>
                <a:off x="14858064" y="21420280"/>
                <a:ext cx="9103896" cy="3467302"/>
                <a:chOff x="15796914" y="22266744"/>
                <a:chExt cx="9103896" cy="3467302"/>
              </a:xfrm>
            </p:grpSpPr>
            <p:sp>
              <p:nvSpPr>
                <p:cNvPr id="82" name="圆角矩形 781"/>
                <p:cNvSpPr/>
                <p:nvPr/>
              </p:nvSpPr>
              <p:spPr>
                <a:xfrm>
                  <a:off x="21484316" y="22692471"/>
                  <a:ext cx="3416494" cy="1919688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40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charset="0"/>
                    </a:rPr>
                    <a:t>计算损失</a:t>
                  </a:r>
                  <a:endParaRPr lang="en-US" altLang="zh-CN" sz="40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charset="0"/>
                  </a:endParaRPr>
                </a:p>
                <a:p>
                  <a:pPr algn="ctr"/>
                  <a:r>
                    <a:rPr lang="zh-CN" altLang="en-US" sz="4000" b="1" dirty="0">
                      <a:solidFill>
                        <a:schemeClr val="tx1"/>
                      </a:solidFill>
                      <a:latin typeface="Times New Roman" panose="02020603050405020304" charset="0"/>
                      <a:ea typeface="黑体" panose="02010609060101010101" pitchFamily="49" charset="-122"/>
                      <a:cs typeface="Times New Roman" panose="02020603050405020304" charset="0"/>
                    </a:rPr>
                    <a:t>更新网络</a:t>
                  </a:r>
                  <a:endParaRPr lang="en-US" altLang="zh-CN" sz="4000" b="1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pitchFamily="49" charset="-122"/>
                    <a:cs typeface="Times New Roman" panose="02020603050405020304" charset="0"/>
                  </a:endParaRPr>
                </a:p>
              </p:txBody>
            </p:sp>
            <p:grpSp>
              <p:nvGrpSpPr>
                <p:cNvPr id="83" name="组合 82"/>
                <p:cNvGrpSpPr/>
                <p:nvPr/>
              </p:nvGrpSpPr>
              <p:grpSpPr>
                <a:xfrm>
                  <a:off x="15796914" y="22266744"/>
                  <a:ext cx="4272915" cy="3467302"/>
                  <a:chOff x="25753693" y="26730185"/>
                  <a:chExt cx="4272915" cy="3467302"/>
                </a:xfrm>
              </p:grpSpPr>
              <p:pic>
                <p:nvPicPr>
                  <p:cNvPr id="86" name="图片 85"/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2478" t="12113" r="9630" b="12113"/>
                  <a:stretch>
                    <a:fillRect/>
                  </a:stretch>
                </p:blipFill>
                <p:spPr>
                  <a:xfrm>
                    <a:off x="25753693" y="26730185"/>
                    <a:ext cx="4272915" cy="2771141"/>
                  </a:xfrm>
                  <a:prstGeom prst="rect">
                    <a:avLst/>
                  </a:prstGeom>
                </p:spPr>
              </p:pic>
              <p:sp>
                <p:nvSpPr>
                  <p:cNvPr id="111" name="文本框 110"/>
                  <p:cNvSpPr txBox="1"/>
                  <p:nvPr/>
                </p:nvSpPr>
                <p:spPr>
                  <a:xfrm>
                    <a:off x="26399648" y="29674267"/>
                    <a:ext cx="3081973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2400" b="1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charset="0"/>
                      </a:rPr>
                      <a:t>子采样信号 </a:t>
                    </a:r>
                    <a:r>
                      <a:rPr lang="en-US" altLang="zh-CN" sz="2800" b="1" i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rPr>
                      <a:t>y</a:t>
                    </a:r>
                    <a:r>
                      <a:rPr lang="en-US" altLang="zh-CN" sz="2800" b="1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rPr>
                      <a:t>2</a:t>
                    </a:r>
                    <a:r>
                      <a:rPr lang="en-US" altLang="zh-CN" sz="28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rPr>
                      <a:t>(t)</a:t>
                    </a:r>
                    <a:endParaRPr lang="en-US" altLang="zh-CN" sz="1600" b="1" dirty="0">
                      <a:ln>
                        <a:noFill/>
                      </a:ln>
                      <a:noFill/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cxnSp>
              <p:nvCxnSpPr>
                <p:cNvPr id="212" name="直接箭头连接符 211"/>
                <p:cNvCxnSpPr>
                  <a:stCxn id="86" idx="3"/>
                  <a:endCxn id="82" idx="1"/>
                </p:cNvCxnSpPr>
                <p:nvPr/>
              </p:nvCxnSpPr>
              <p:spPr>
                <a:xfrm>
                  <a:off x="20069829" y="23652315"/>
                  <a:ext cx="1414487" cy="0"/>
                </a:xfrm>
                <a:prstGeom prst="straightConnector1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  <a:prstDash val="sysDash"/>
                  <a:round/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9" name="连接符: 曲线 218"/>
              <p:cNvCxnSpPr>
                <a:stCxn id="82" idx="0"/>
                <a:endCxn id="63" idx="2"/>
              </p:cNvCxnSpPr>
              <p:nvPr/>
            </p:nvCxnSpPr>
            <p:spPr>
              <a:xfrm rot="16200000" flipV="1">
                <a:off x="20308150" y="19900443"/>
                <a:ext cx="2496025" cy="139510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接箭头连接符 237"/>
              <p:cNvCxnSpPr/>
              <p:nvPr/>
            </p:nvCxnSpPr>
            <p:spPr>
              <a:xfrm>
                <a:off x="9804806" y="15488426"/>
                <a:ext cx="0" cy="394219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round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2" name="文本框 1"/>
            <p:cNvSpPr txBox="1"/>
            <p:nvPr/>
          </p:nvSpPr>
          <p:spPr>
            <a:xfrm>
              <a:off x="14915" y="17544"/>
              <a:ext cx="610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latin typeface="Times New Roman" panose="02020603050405020304" charset="0"/>
                  <a:ea typeface="黑体" panose="02010609060101010101" pitchFamily="49" charset="-122"/>
                  <a:cs typeface="Times New Roman" panose="02020603050405020304" charset="0"/>
                </a:rPr>
                <a:t>STFT</a:t>
              </a:r>
              <a:endParaRPr lang="en-US" altLang="zh-CN" sz="3600" b="1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9375" y="17545"/>
              <a:ext cx="610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latin typeface="Times New Roman" panose="02020603050405020304" charset="0"/>
                  <a:ea typeface="黑体" panose="02010609060101010101" pitchFamily="49" charset="-122"/>
                  <a:cs typeface="Times New Roman" panose="02020603050405020304" charset="0"/>
                </a:rPr>
                <a:t>ISTFT</a:t>
              </a:r>
              <a:endParaRPr lang="en-US" altLang="zh-CN" sz="3600" b="1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0887" y="24865"/>
              <a:ext cx="610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charset="0"/>
                  <a:ea typeface="黑体" panose="02010609060101010101" pitchFamily="49" charset="-122"/>
                  <a:cs typeface="Times New Roman" panose="02020603050405020304" charset="0"/>
                </a:rPr>
                <a:t>STFT</a:t>
              </a:r>
              <a:endParaRPr lang="en-US" altLang="zh-CN" sz="2800" b="1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1358" y="24865"/>
              <a:ext cx="610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charset="0"/>
                  <a:ea typeface="黑体" panose="02010609060101010101" pitchFamily="49" charset="-122"/>
                  <a:cs typeface="Times New Roman" panose="02020603050405020304" charset="0"/>
                </a:rPr>
                <a:t>ISTFT</a:t>
              </a:r>
              <a:endParaRPr lang="en-US" altLang="zh-CN" sz="2800" b="1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组合 102"/>
          <p:cNvGrpSpPr/>
          <p:nvPr/>
        </p:nvGrpSpPr>
        <p:grpSpPr>
          <a:xfrm>
            <a:off x="5105779" y="11932314"/>
            <a:ext cx="24154100" cy="8651952"/>
            <a:chOff x="4053" y="7327"/>
            <a:chExt cx="19157" cy="6862"/>
          </a:xfrm>
        </p:grpSpPr>
        <p:grpSp>
          <p:nvGrpSpPr>
            <p:cNvPr id="47" name="组合 46"/>
            <p:cNvGrpSpPr/>
            <p:nvPr/>
          </p:nvGrpSpPr>
          <p:grpSpPr>
            <a:xfrm>
              <a:off x="4053" y="7327"/>
              <a:ext cx="11173" cy="1186"/>
              <a:chOff x="11140" y="7894"/>
              <a:chExt cx="11173" cy="118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2393" y="7966"/>
                <a:ext cx="1111" cy="111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0</a:t>
                </a:r>
                <a:endParaRPr lang="en-US" altLang="zh-CN" sz="357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3504" y="7966"/>
                <a:ext cx="1111" cy="111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  <a:endParaRPr lang="en-US" altLang="zh-CN" sz="357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4615" y="7966"/>
                <a:ext cx="1111" cy="111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  <a:endParaRPr lang="en-US" altLang="zh-CN" sz="357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5701" y="7966"/>
                <a:ext cx="1111" cy="111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0</a:t>
                </a:r>
                <a:endParaRPr lang="en-US" altLang="zh-CN" sz="357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6810" y="7966"/>
                <a:ext cx="1111" cy="111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  <a:endParaRPr lang="en-US" altLang="zh-CN" sz="357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7921" y="7966"/>
                <a:ext cx="1111" cy="111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0</a:t>
                </a:r>
                <a:endParaRPr lang="en-US" altLang="zh-CN" sz="357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9032" y="7966"/>
                <a:ext cx="1111" cy="111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0</a:t>
                </a:r>
                <a:endParaRPr lang="en-US" altLang="zh-CN" sz="357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0118" y="7966"/>
                <a:ext cx="1111" cy="111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  <a:endParaRPr lang="en-US" altLang="zh-CN" sz="357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1203" y="7894"/>
                <a:ext cx="1111" cy="1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...</a:t>
                </a:r>
                <a:r>
                  <a:rPr lang="en-US" altLang="zh-CN" sz="3575">
                    <a:ln>
                      <a:noFill/>
                    </a:ln>
                    <a:noFill/>
                    <a:latin typeface="Times New Roman" panose="02020603050405020304" charset="0"/>
                    <a:cs typeface="Times New Roman" panose="02020603050405020304" charset="0"/>
                  </a:rPr>
                  <a:t>(8)</a:t>
                </a:r>
                <a:endParaRPr lang="en-US" altLang="zh-CN" sz="3575">
                  <a:ln>
                    <a:noFill/>
                  </a:ln>
                  <a:noFill/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1140" y="7966"/>
                <a:ext cx="1111" cy="1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970" i="1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g</a:t>
                </a:r>
                <a:r>
                  <a:rPr lang="en-US" altLang="zh-CN" sz="397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(1)</a:t>
                </a:r>
                <a:endParaRPr lang="en-US" altLang="zh-CN" sz="3970">
                  <a:ln>
                    <a:noFill/>
                  </a:ln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r>
                  <a:rPr lang="en-US" altLang="zh-CN" sz="3175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mask</a:t>
                </a:r>
                <a:r>
                  <a:rPr lang="en-US" altLang="zh-CN" sz="3175" baseline="-2500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0</a:t>
                </a:r>
                <a:endParaRPr lang="en-US" altLang="zh-CN" sz="3175" baseline="-25000">
                  <a:ln>
                    <a:noFill/>
                  </a:ln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4165" y="12997"/>
              <a:ext cx="11102" cy="1185"/>
              <a:chOff x="8022" y="6123"/>
              <a:chExt cx="11102" cy="1185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9203" y="6194"/>
                <a:ext cx="1111" cy="111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  <a:endParaRPr lang="en-US" altLang="zh-CN" sz="357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0314" y="6194"/>
                <a:ext cx="1111" cy="111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0</a:t>
                </a:r>
                <a:endParaRPr lang="en-US" altLang="zh-CN" sz="357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11425" y="6194"/>
                <a:ext cx="1111" cy="111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0</a:t>
                </a:r>
                <a:endParaRPr lang="en-US" altLang="zh-CN" sz="357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2511" y="6194"/>
                <a:ext cx="1111" cy="111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  <a:endParaRPr lang="en-US" altLang="zh-CN" sz="357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3620" y="6194"/>
                <a:ext cx="1111" cy="111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0</a:t>
                </a:r>
                <a:endParaRPr lang="en-US" altLang="zh-CN" sz="357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4731" y="6194"/>
                <a:ext cx="1111" cy="111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  <a:endParaRPr lang="en-US" altLang="zh-CN" sz="357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5842" y="6194"/>
                <a:ext cx="1111" cy="111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  <a:endParaRPr lang="en-US" altLang="zh-CN" sz="357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6928" y="6194"/>
                <a:ext cx="1111" cy="111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0</a:t>
                </a:r>
                <a:endParaRPr lang="en-US" altLang="zh-CN" sz="357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18014" y="6123"/>
                <a:ext cx="1111" cy="1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...</a:t>
                </a:r>
                <a:r>
                  <a:rPr lang="en-US" altLang="zh-CN" sz="3575">
                    <a:ln>
                      <a:noFill/>
                    </a:ln>
                    <a:noFill/>
                    <a:latin typeface="Times New Roman" panose="02020603050405020304" charset="0"/>
                    <a:cs typeface="Times New Roman" panose="02020603050405020304" charset="0"/>
                  </a:rPr>
                  <a:t>(8)</a:t>
                </a:r>
                <a:endParaRPr lang="en-US" altLang="zh-CN" sz="3575">
                  <a:ln>
                    <a:noFill/>
                  </a:ln>
                  <a:noFill/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8022" y="6194"/>
                <a:ext cx="1111" cy="1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970" i="1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g</a:t>
                </a:r>
                <a:r>
                  <a:rPr lang="en-US" altLang="zh-CN" sz="397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(2)</a:t>
                </a:r>
                <a:endParaRPr lang="en-US" altLang="zh-CN" sz="3970">
                  <a:ln>
                    <a:noFill/>
                  </a:ln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r>
                  <a:rPr lang="en-US" altLang="zh-CN" sz="3175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mask</a:t>
                </a:r>
                <a:r>
                  <a:rPr lang="en-US" altLang="zh-CN" sz="3175" baseline="-2500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  <a:r>
                  <a:rPr lang="en-US" altLang="zh-CN" sz="3175" baseline="-25000">
                    <a:ln>
                      <a:noFill/>
                    </a:ln>
                    <a:noFill/>
                    <a:latin typeface="Times New Roman" panose="02020603050405020304" charset="0"/>
                    <a:cs typeface="Times New Roman" panose="02020603050405020304" charset="0"/>
                  </a:rPr>
                  <a:t>)</a:t>
                </a:r>
                <a:endParaRPr lang="en-US" altLang="zh-CN" sz="3175" baseline="-25000">
                  <a:ln>
                    <a:noFill/>
                  </a:ln>
                  <a:noFill/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6265" y="10066"/>
              <a:ext cx="14444" cy="1532"/>
              <a:chOff x="8235" y="10375"/>
              <a:chExt cx="11173" cy="1185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9533" y="10446"/>
                <a:ext cx="1111" cy="111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765" i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</a:t>
                </a:r>
                <a:r>
                  <a:rPr lang="en-US" altLang="zh-CN" sz="476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(1)</a:t>
                </a:r>
                <a:endParaRPr lang="en-US" altLang="zh-CN" sz="476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0644" y="10446"/>
                <a:ext cx="1111" cy="111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765" i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</a:t>
                </a:r>
                <a:r>
                  <a:rPr lang="en-US" altLang="zh-CN" sz="476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(2)</a:t>
                </a:r>
                <a:endParaRPr lang="en-US" altLang="zh-CN" sz="476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1755" y="10446"/>
                <a:ext cx="1111" cy="111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765" i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</a:t>
                </a:r>
                <a:r>
                  <a:rPr lang="en-US" altLang="zh-CN" sz="476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(3)</a:t>
                </a:r>
                <a:endParaRPr lang="en-US" altLang="zh-CN" sz="476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2841" y="10446"/>
                <a:ext cx="1111" cy="111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765" i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</a:t>
                </a:r>
                <a:r>
                  <a:rPr lang="en-US" altLang="zh-CN" sz="476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(4)</a:t>
                </a:r>
                <a:endParaRPr lang="en-US" altLang="zh-CN" sz="476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3950" y="10446"/>
                <a:ext cx="1111" cy="111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765" i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</a:t>
                </a:r>
                <a:r>
                  <a:rPr lang="en-US" altLang="zh-CN" sz="476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(5)</a:t>
                </a:r>
                <a:endParaRPr lang="en-US" altLang="zh-CN" sz="476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5061" y="10446"/>
                <a:ext cx="1111" cy="111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765" i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</a:t>
                </a:r>
                <a:r>
                  <a:rPr lang="en-US" altLang="zh-CN" sz="476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(6)</a:t>
                </a:r>
                <a:endParaRPr lang="en-US" altLang="zh-CN" sz="476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6172" y="10446"/>
                <a:ext cx="1111" cy="111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765" i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</a:t>
                </a:r>
                <a:r>
                  <a:rPr lang="en-US" altLang="zh-CN" sz="476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(7)</a:t>
                </a:r>
                <a:endParaRPr lang="en-US" altLang="zh-CN" sz="476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7258" y="10446"/>
                <a:ext cx="1111" cy="111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765" i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</a:t>
                </a:r>
                <a:r>
                  <a:rPr lang="en-US" altLang="zh-CN" sz="476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(8)</a:t>
                </a:r>
                <a:endParaRPr lang="en-US" altLang="zh-CN" sz="476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8298" y="10375"/>
                <a:ext cx="1111" cy="1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...</a:t>
                </a:r>
                <a:r>
                  <a:rPr lang="en-US" altLang="zh-CN" sz="3575">
                    <a:ln>
                      <a:noFill/>
                    </a:ln>
                    <a:noFill/>
                    <a:latin typeface="Times New Roman" panose="02020603050405020304" charset="0"/>
                    <a:cs typeface="Times New Roman" panose="02020603050405020304" charset="0"/>
                  </a:rPr>
                  <a:t>(8)</a:t>
                </a:r>
                <a:endParaRPr lang="en-US" altLang="zh-CN" sz="3575">
                  <a:ln>
                    <a:noFill/>
                  </a:ln>
                  <a:noFill/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8235" y="10446"/>
                <a:ext cx="1111" cy="1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355" i="1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</a:t>
                </a:r>
                <a:r>
                  <a:rPr lang="en-US" altLang="zh-CN" sz="6355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(t)</a:t>
                </a:r>
                <a:endParaRPr lang="en-US" altLang="zh-CN" sz="6355">
                  <a:ln>
                    <a:noFill/>
                  </a:ln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16359" y="7334"/>
              <a:ext cx="6851" cy="1193"/>
              <a:chOff x="3416" y="13635"/>
              <a:chExt cx="6851" cy="1193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4717" y="13707"/>
                <a:ext cx="1111" cy="111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n(2)</a:t>
                </a:r>
                <a:endParaRPr lang="en-US" altLang="zh-CN" sz="357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828" y="13707"/>
                <a:ext cx="1111" cy="111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n(3)</a:t>
                </a:r>
                <a:endParaRPr lang="en-US" altLang="zh-CN" sz="357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6939" y="13708"/>
                <a:ext cx="1111" cy="1113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n(5)</a:t>
                </a:r>
                <a:endParaRPr lang="en-US" altLang="zh-CN" sz="357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8050" y="13707"/>
                <a:ext cx="1111" cy="111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n(8)</a:t>
                </a:r>
                <a:endParaRPr lang="en-US" altLang="zh-CN" sz="357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9156" y="13635"/>
                <a:ext cx="1111" cy="1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...</a:t>
                </a:r>
                <a:r>
                  <a:rPr lang="en-US" altLang="zh-CN" sz="3575">
                    <a:ln>
                      <a:noFill/>
                    </a:ln>
                    <a:noFill/>
                    <a:latin typeface="Times New Roman" panose="02020603050405020304" charset="0"/>
                    <a:cs typeface="Times New Roman" panose="02020603050405020304" charset="0"/>
                  </a:rPr>
                  <a:t>(8)</a:t>
                </a:r>
                <a:endParaRPr lang="en-US" altLang="zh-CN" sz="3575">
                  <a:ln>
                    <a:noFill/>
                  </a:ln>
                  <a:noFill/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416" y="13713"/>
                <a:ext cx="1111" cy="1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765" i="1" dirty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y</a:t>
                </a:r>
                <a:r>
                  <a:rPr lang="en-US" altLang="zh-CN" sz="4765" baseline="-25000" dirty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  <a:r>
                  <a:rPr lang="en-US" altLang="zh-CN" sz="4765" dirty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(t)</a:t>
                </a:r>
                <a:endParaRPr lang="en-US" altLang="zh-CN" sz="3575" dirty="0">
                  <a:ln>
                    <a:noFill/>
                  </a:ln>
                  <a:noFill/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16359" y="12996"/>
              <a:ext cx="6851" cy="1193"/>
              <a:chOff x="3416" y="13635"/>
              <a:chExt cx="6851" cy="1193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4717" y="13707"/>
                <a:ext cx="1111" cy="111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n(1)</a:t>
                </a:r>
                <a:endParaRPr lang="en-US" altLang="zh-CN" sz="357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5828" y="13707"/>
                <a:ext cx="1111" cy="111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n(4)</a:t>
                </a:r>
                <a:endParaRPr lang="en-US" altLang="zh-CN" sz="357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6939" y="13708"/>
                <a:ext cx="1111" cy="1113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n(6)</a:t>
                </a:r>
                <a:endParaRPr lang="en-US" altLang="zh-CN" sz="357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8050" y="13707"/>
                <a:ext cx="1111" cy="111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n(7)</a:t>
                </a:r>
                <a:endParaRPr lang="en-US" altLang="zh-CN" sz="3575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9156" y="13635"/>
                <a:ext cx="1111" cy="1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...</a:t>
                </a:r>
                <a:r>
                  <a:rPr lang="en-US" altLang="zh-CN" sz="3575">
                    <a:ln>
                      <a:noFill/>
                    </a:ln>
                    <a:noFill/>
                    <a:latin typeface="Times New Roman" panose="02020603050405020304" charset="0"/>
                    <a:cs typeface="Times New Roman" panose="02020603050405020304" charset="0"/>
                  </a:rPr>
                  <a:t>(8)</a:t>
                </a:r>
                <a:endParaRPr lang="en-US" altLang="zh-CN" sz="3575">
                  <a:ln>
                    <a:noFill/>
                  </a:ln>
                  <a:noFill/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3416" y="13713"/>
                <a:ext cx="1111" cy="1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765" i="1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y</a:t>
                </a:r>
                <a:r>
                  <a:rPr lang="en-US" altLang="zh-CN" sz="4765" baseline="-2500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2</a:t>
                </a:r>
                <a:r>
                  <a:rPr lang="en-US" altLang="zh-CN" sz="4765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(t)</a:t>
                </a:r>
                <a:endParaRPr lang="en-US" altLang="zh-CN" sz="3575">
                  <a:ln>
                    <a:noFill/>
                  </a:ln>
                  <a:noFill/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cxnSp>
          <p:nvCxnSpPr>
            <p:cNvPr id="86" name="曲线连接符 85"/>
            <p:cNvCxnSpPr>
              <a:stCxn id="19" idx="2"/>
              <a:endCxn id="8" idx="0"/>
            </p:cNvCxnSpPr>
            <p:nvPr/>
          </p:nvCxnSpPr>
          <p:spPr>
            <a:xfrm rot="5400000" flipV="1">
              <a:off x="11503" y="7290"/>
              <a:ext cx="1644" cy="409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7" name="曲线连接符 86"/>
            <p:cNvCxnSpPr>
              <a:stCxn id="16" idx="2"/>
              <a:endCxn id="5" idx="0"/>
            </p:cNvCxnSpPr>
            <p:nvPr/>
          </p:nvCxnSpPr>
          <p:spPr>
            <a:xfrm rot="5400000" flipV="1">
              <a:off x="7713" y="7774"/>
              <a:ext cx="1644" cy="312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8" name="曲线连接符 87"/>
            <p:cNvCxnSpPr>
              <a:stCxn id="17" idx="2"/>
              <a:endCxn id="6" idx="0"/>
            </p:cNvCxnSpPr>
            <p:nvPr/>
          </p:nvCxnSpPr>
          <p:spPr>
            <a:xfrm rot="5400000" flipV="1">
              <a:off x="8987" y="7611"/>
              <a:ext cx="1644" cy="345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9" name="曲线连接符 88"/>
            <p:cNvCxnSpPr>
              <a:stCxn id="22" idx="2"/>
              <a:endCxn id="11" idx="0"/>
            </p:cNvCxnSpPr>
            <p:nvPr/>
          </p:nvCxnSpPr>
          <p:spPr>
            <a:xfrm rot="5400000" flipV="1">
              <a:off x="15296" y="6806"/>
              <a:ext cx="1644" cy="5061"/>
            </a:xfrm>
            <a:prstGeom prst="curvedConnector3">
              <a:avLst>
                <a:gd name="adj1" fmla="val 49970"/>
              </a:avLst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0" name="曲线连接符 89"/>
            <p:cNvCxnSpPr>
              <a:stCxn id="31" idx="0"/>
              <a:endCxn id="2" idx="2"/>
            </p:cNvCxnSpPr>
            <p:nvPr/>
          </p:nvCxnSpPr>
          <p:spPr>
            <a:xfrm rot="16200000">
              <a:off x="6548" y="10955"/>
              <a:ext cx="1468" cy="2759"/>
            </a:xfrm>
            <a:prstGeom prst="curvedConnector3">
              <a:avLst>
                <a:gd name="adj1" fmla="val 50034"/>
              </a:avLst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1" name="曲线连接符 90"/>
            <p:cNvCxnSpPr>
              <a:stCxn id="34" idx="0"/>
              <a:endCxn id="8" idx="2"/>
            </p:cNvCxnSpPr>
            <p:nvPr/>
          </p:nvCxnSpPr>
          <p:spPr>
            <a:xfrm rot="16200000">
              <a:off x="11057" y="9754"/>
              <a:ext cx="1468" cy="5161"/>
            </a:xfrm>
            <a:prstGeom prst="curvedConnector3">
              <a:avLst>
                <a:gd name="adj1" fmla="val 74523"/>
              </a:avLst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2" name="曲线连接符 91"/>
            <p:cNvCxnSpPr>
              <a:stCxn id="36" idx="0"/>
              <a:endCxn id="9" idx="2"/>
            </p:cNvCxnSpPr>
            <p:nvPr/>
          </p:nvCxnSpPr>
          <p:spPr>
            <a:xfrm rot="16200000">
              <a:off x="12885" y="10146"/>
              <a:ext cx="1468" cy="4377"/>
            </a:xfrm>
            <a:prstGeom prst="curvedConnector3">
              <a:avLst>
                <a:gd name="adj1" fmla="val 50034"/>
              </a:avLst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3" name="曲线连接符 92"/>
            <p:cNvCxnSpPr/>
            <p:nvPr/>
          </p:nvCxnSpPr>
          <p:spPr>
            <a:xfrm rot="16200000">
              <a:off x="14159" y="9983"/>
              <a:ext cx="1468" cy="4703"/>
            </a:xfrm>
            <a:prstGeom prst="curvedConnector3">
              <a:avLst>
                <a:gd name="adj1" fmla="val 37738"/>
              </a:avLst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98" name="组合 97"/>
            <p:cNvGrpSpPr/>
            <p:nvPr/>
          </p:nvGrpSpPr>
          <p:grpSpPr>
            <a:xfrm>
              <a:off x="14683" y="7449"/>
              <a:ext cx="1754" cy="560"/>
              <a:chOff x="14258" y="6768"/>
              <a:chExt cx="1754" cy="560"/>
            </a:xfrm>
          </p:grpSpPr>
          <p:cxnSp>
            <p:nvCxnSpPr>
              <p:cNvPr id="96" name="直接箭头连接符 95"/>
              <p:cNvCxnSpPr/>
              <p:nvPr/>
            </p:nvCxnSpPr>
            <p:spPr>
              <a:xfrm>
                <a:off x="14400" y="7328"/>
                <a:ext cx="140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97" name="文本框 96"/>
              <p:cNvSpPr txBox="1"/>
              <p:nvPr/>
            </p:nvSpPr>
            <p:spPr>
              <a:xfrm>
                <a:off x="14258" y="6768"/>
                <a:ext cx="1754" cy="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575" b="1">
                    <a:latin typeface="Times New Roman" panose="02020603050405020304" charset="0"/>
                    <a:cs typeface="Times New Roman" panose="02020603050405020304" charset="0"/>
                  </a:rPr>
                  <a:t>Reshape</a:t>
                </a:r>
                <a:endParaRPr lang="en-US" altLang="zh-CN" sz="3575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4683" y="13139"/>
              <a:ext cx="1754" cy="560"/>
              <a:chOff x="14258" y="6768"/>
              <a:chExt cx="1754" cy="560"/>
            </a:xfrm>
          </p:grpSpPr>
          <p:cxnSp>
            <p:nvCxnSpPr>
              <p:cNvPr id="101" name="直接箭头连接符 100"/>
              <p:cNvCxnSpPr/>
              <p:nvPr/>
            </p:nvCxnSpPr>
            <p:spPr>
              <a:xfrm>
                <a:off x="14400" y="7328"/>
                <a:ext cx="140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02" name="文本框 101"/>
              <p:cNvSpPr txBox="1"/>
              <p:nvPr/>
            </p:nvSpPr>
            <p:spPr>
              <a:xfrm>
                <a:off x="14258" y="6768"/>
                <a:ext cx="1754" cy="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575" b="1">
                    <a:latin typeface="Times New Roman" panose="02020603050405020304" charset="0"/>
                    <a:cs typeface="Times New Roman" panose="02020603050405020304" charset="0"/>
                  </a:rPr>
                  <a:t>Reshape</a:t>
                </a:r>
                <a:endParaRPr lang="en-US" altLang="zh-CN" sz="3575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4151829" y="6923405"/>
            <a:ext cx="1296431" cy="1323749"/>
            <a:chOff x="29851" y="32193"/>
            <a:chExt cx="2270" cy="2269"/>
          </a:xfrm>
        </p:grpSpPr>
        <p:sp>
          <p:nvSpPr>
            <p:cNvPr id="36" name="立方体 35"/>
            <p:cNvSpPr/>
            <p:nvPr>
              <p:custDataLst>
                <p:tags r:id="rId1"/>
              </p:custDataLst>
            </p:nvPr>
          </p:nvSpPr>
          <p:spPr>
            <a:xfrm>
              <a:off x="30213" y="32193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立方体 36"/>
            <p:cNvSpPr/>
            <p:nvPr>
              <p:custDataLst>
                <p:tags r:id="rId2"/>
              </p:custDataLst>
            </p:nvPr>
          </p:nvSpPr>
          <p:spPr>
            <a:xfrm>
              <a:off x="30142" y="32261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立方体 37"/>
            <p:cNvSpPr/>
            <p:nvPr>
              <p:custDataLst>
                <p:tags r:id="rId3"/>
              </p:custDataLst>
            </p:nvPr>
          </p:nvSpPr>
          <p:spPr>
            <a:xfrm>
              <a:off x="30070" y="32336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立方体 38"/>
            <p:cNvSpPr/>
            <p:nvPr>
              <p:custDataLst>
                <p:tags r:id="rId4"/>
              </p:custDataLst>
            </p:nvPr>
          </p:nvSpPr>
          <p:spPr>
            <a:xfrm>
              <a:off x="29999" y="32404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立方体 57"/>
            <p:cNvSpPr/>
            <p:nvPr>
              <p:custDataLst>
                <p:tags r:id="rId5"/>
              </p:custDataLst>
            </p:nvPr>
          </p:nvSpPr>
          <p:spPr>
            <a:xfrm>
              <a:off x="29922" y="32476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立方体 60"/>
            <p:cNvSpPr/>
            <p:nvPr>
              <p:custDataLst>
                <p:tags r:id="rId6"/>
              </p:custDataLst>
            </p:nvPr>
          </p:nvSpPr>
          <p:spPr>
            <a:xfrm>
              <a:off x="29851" y="32544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直接连接符 68"/>
            <p:cNvCxnSpPr/>
            <p:nvPr>
              <p:custDataLst>
                <p:tags r:id="rId7"/>
              </p:custDataLst>
            </p:nvPr>
          </p:nvCxnSpPr>
          <p:spPr>
            <a:xfrm flipV="1">
              <a:off x="29860" y="33211"/>
              <a:ext cx="1830" cy="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>
              <p:custDataLst>
                <p:tags r:id="rId8"/>
              </p:custDataLst>
            </p:nvPr>
          </p:nvCxnSpPr>
          <p:spPr>
            <a:xfrm flipV="1">
              <a:off x="29860" y="33828"/>
              <a:ext cx="1830" cy="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>
              <p:custDataLst>
                <p:tags r:id="rId9"/>
              </p:custDataLst>
            </p:nvPr>
          </p:nvCxnSpPr>
          <p:spPr>
            <a:xfrm rot="16200000" flipV="1">
              <a:off x="29568" y="33531"/>
              <a:ext cx="1830" cy="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>
              <p:custDataLst>
                <p:tags r:id="rId10"/>
              </p:custDataLst>
            </p:nvPr>
          </p:nvCxnSpPr>
          <p:spPr>
            <a:xfrm flipH="1" flipV="1">
              <a:off x="31100" y="32610"/>
              <a:ext cx="11" cy="185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8132445" y="10873740"/>
            <a:ext cx="1120775" cy="1136015"/>
            <a:chOff x="26363" y="15209"/>
            <a:chExt cx="2831" cy="2869"/>
          </a:xfrm>
        </p:grpSpPr>
        <p:grpSp>
          <p:nvGrpSpPr>
            <p:cNvPr id="75" name="组合 74"/>
            <p:cNvGrpSpPr/>
            <p:nvPr/>
          </p:nvGrpSpPr>
          <p:grpSpPr>
            <a:xfrm>
              <a:off x="27152" y="15209"/>
              <a:ext cx="2042" cy="2085"/>
              <a:chOff x="29841" y="17742"/>
              <a:chExt cx="2042" cy="2085"/>
            </a:xfrm>
          </p:grpSpPr>
          <p:sp>
            <p:nvSpPr>
              <p:cNvPr id="10" name="立方体 9"/>
              <p:cNvSpPr/>
              <p:nvPr>
                <p:custDataLst>
                  <p:tags r:id="rId11"/>
                </p:custDataLst>
              </p:nvPr>
            </p:nvSpPr>
            <p:spPr>
              <a:xfrm>
                <a:off x="30167" y="17742"/>
                <a:ext cx="1716" cy="1753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立方体 10"/>
              <p:cNvSpPr/>
              <p:nvPr>
                <p:custDataLst>
                  <p:tags r:id="rId12"/>
                </p:custDataLst>
              </p:nvPr>
            </p:nvSpPr>
            <p:spPr>
              <a:xfrm>
                <a:off x="30103" y="17804"/>
                <a:ext cx="1716" cy="1753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立方体 17"/>
              <p:cNvSpPr/>
              <p:nvPr>
                <p:custDataLst>
                  <p:tags r:id="rId13"/>
                </p:custDataLst>
              </p:nvPr>
            </p:nvSpPr>
            <p:spPr>
              <a:xfrm>
                <a:off x="30038" y="17873"/>
                <a:ext cx="1716" cy="1753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立方体 18"/>
              <p:cNvSpPr/>
              <p:nvPr>
                <p:custDataLst>
                  <p:tags r:id="rId14"/>
                </p:custDataLst>
              </p:nvPr>
            </p:nvSpPr>
            <p:spPr>
              <a:xfrm>
                <a:off x="29974" y="17936"/>
                <a:ext cx="1716" cy="1753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立方体 19"/>
              <p:cNvSpPr/>
              <p:nvPr>
                <p:custDataLst>
                  <p:tags r:id="rId15"/>
                </p:custDataLst>
              </p:nvPr>
            </p:nvSpPr>
            <p:spPr>
              <a:xfrm>
                <a:off x="29905" y="18002"/>
                <a:ext cx="1716" cy="1753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立方体 20"/>
              <p:cNvSpPr/>
              <p:nvPr>
                <p:custDataLst>
                  <p:tags r:id="rId16"/>
                </p:custDataLst>
              </p:nvPr>
            </p:nvSpPr>
            <p:spPr>
              <a:xfrm>
                <a:off x="29841" y="18065"/>
                <a:ext cx="1716" cy="1753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连接符 29"/>
              <p:cNvCxnSpPr/>
              <p:nvPr>
                <p:custDataLst>
                  <p:tags r:id="rId17"/>
                </p:custDataLst>
              </p:nvPr>
            </p:nvCxnSpPr>
            <p:spPr>
              <a:xfrm flipV="1">
                <a:off x="29849" y="18677"/>
                <a:ext cx="1646" cy="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>
                <p:custDataLst>
                  <p:tags r:id="rId18"/>
                </p:custDataLst>
              </p:nvPr>
            </p:nvCxnSpPr>
            <p:spPr>
              <a:xfrm flipV="1">
                <a:off x="29849" y="19244"/>
                <a:ext cx="1646" cy="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>
                <p:custDataLst>
                  <p:tags r:id="rId19"/>
                </p:custDataLst>
              </p:nvPr>
            </p:nvCxnSpPr>
            <p:spPr>
              <a:xfrm rot="16200000" flipV="1">
                <a:off x="29569" y="18972"/>
                <a:ext cx="1682" cy="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>
                <p:custDataLst>
                  <p:tags r:id="rId20"/>
                </p:custDataLst>
              </p:nvPr>
            </p:nvCxnSpPr>
            <p:spPr>
              <a:xfrm flipH="1" flipV="1">
                <a:off x="30965" y="18125"/>
                <a:ext cx="10" cy="170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88" name="组合 87"/>
            <p:cNvGrpSpPr/>
            <p:nvPr/>
          </p:nvGrpSpPr>
          <p:grpSpPr>
            <a:xfrm>
              <a:off x="26363" y="15994"/>
              <a:ext cx="2042" cy="2085"/>
              <a:chOff x="29851" y="32193"/>
              <a:chExt cx="2270" cy="2269"/>
            </a:xfrm>
          </p:grpSpPr>
          <p:sp>
            <p:nvSpPr>
              <p:cNvPr id="89" name="立方体 88"/>
              <p:cNvSpPr/>
              <p:nvPr>
                <p:custDataLst>
                  <p:tags r:id="rId21"/>
                </p:custDataLst>
              </p:nvPr>
            </p:nvSpPr>
            <p:spPr>
              <a:xfrm>
                <a:off x="30213" y="32193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立方体 89"/>
              <p:cNvSpPr/>
              <p:nvPr>
                <p:custDataLst>
                  <p:tags r:id="rId22"/>
                </p:custDataLst>
              </p:nvPr>
            </p:nvSpPr>
            <p:spPr>
              <a:xfrm>
                <a:off x="30142" y="32261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立方体 90"/>
              <p:cNvSpPr/>
              <p:nvPr>
                <p:custDataLst>
                  <p:tags r:id="rId23"/>
                </p:custDataLst>
              </p:nvPr>
            </p:nvSpPr>
            <p:spPr>
              <a:xfrm>
                <a:off x="30070" y="32336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立方体 91"/>
              <p:cNvSpPr/>
              <p:nvPr>
                <p:custDataLst>
                  <p:tags r:id="rId24"/>
                </p:custDataLst>
              </p:nvPr>
            </p:nvSpPr>
            <p:spPr>
              <a:xfrm>
                <a:off x="29999" y="32404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立方体 92"/>
              <p:cNvSpPr/>
              <p:nvPr>
                <p:custDataLst>
                  <p:tags r:id="rId25"/>
                </p:custDataLst>
              </p:nvPr>
            </p:nvSpPr>
            <p:spPr>
              <a:xfrm>
                <a:off x="29922" y="32476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立方体 93"/>
              <p:cNvSpPr/>
              <p:nvPr>
                <p:custDataLst>
                  <p:tags r:id="rId26"/>
                </p:custDataLst>
              </p:nvPr>
            </p:nvSpPr>
            <p:spPr>
              <a:xfrm>
                <a:off x="29851" y="32544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5" name="直接连接符 94"/>
              <p:cNvCxnSpPr/>
              <p:nvPr>
                <p:custDataLst>
                  <p:tags r:id="rId27"/>
                </p:custDataLst>
              </p:nvPr>
            </p:nvCxnSpPr>
            <p:spPr>
              <a:xfrm flipV="1">
                <a:off x="29860" y="33211"/>
                <a:ext cx="1830" cy="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>
                <p:custDataLst>
                  <p:tags r:id="rId28"/>
                </p:custDataLst>
              </p:nvPr>
            </p:nvCxnSpPr>
            <p:spPr>
              <a:xfrm flipV="1">
                <a:off x="29860" y="33828"/>
                <a:ext cx="1830" cy="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>
                <p:custDataLst>
                  <p:tags r:id="rId29"/>
                </p:custDataLst>
              </p:nvPr>
            </p:nvCxnSpPr>
            <p:spPr>
              <a:xfrm rot="16200000" flipV="1">
                <a:off x="29568" y="33531"/>
                <a:ext cx="1830" cy="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>
                <p:custDataLst>
                  <p:tags r:id="rId30"/>
                </p:custDataLst>
              </p:nvPr>
            </p:nvCxnSpPr>
            <p:spPr>
              <a:xfrm flipH="1" flipV="1">
                <a:off x="31100" y="32610"/>
                <a:ext cx="11" cy="185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组合 99"/>
          <p:cNvGrpSpPr/>
          <p:nvPr/>
        </p:nvGrpSpPr>
        <p:grpSpPr>
          <a:xfrm>
            <a:off x="21964015" y="6589395"/>
            <a:ext cx="1296670" cy="1323975"/>
            <a:chOff x="29841" y="17742"/>
            <a:chExt cx="2042" cy="2085"/>
          </a:xfrm>
        </p:grpSpPr>
        <p:sp>
          <p:nvSpPr>
            <p:cNvPr id="101" name="立方体 100"/>
            <p:cNvSpPr/>
            <p:nvPr>
              <p:custDataLst>
                <p:tags r:id="rId31"/>
              </p:custDataLst>
            </p:nvPr>
          </p:nvSpPr>
          <p:spPr>
            <a:xfrm>
              <a:off x="30167" y="17742"/>
              <a:ext cx="1716" cy="1753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立方体 101"/>
            <p:cNvSpPr/>
            <p:nvPr>
              <p:custDataLst>
                <p:tags r:id="rId32"/>
              </p:custDataLst>
            </p:nvPr>
          </p:nvSpPr>
          <p:spPr>
            <a:xfrm>
              <a:off x="30103" y="17804"/>
              <a:ext cx="1716" cy="1753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立方体 102"/>
            <p:cNvSpPr/>
            <p:nvPr>
              <p:custDataLst>
                <p:tags r:id="rId33"/>
              </p:custDataLst>
            </p:nvPr>
          </p:nvSpPr>
          <p:spPr>
            <a:xfrm>
              <a:off x="30038" y="17873"/>
              <a:ext cx="1716" cy="1753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立方体 103"/>
            <p:cNvSpPr/>
            <p:nvPr>
              <p:custDataLst>
                <p:tags r:id="rId34"/>
              </p:custDataLst>
            </p:nvPr>
          </p:nvSpPr>
          <p:spPr>
            <a:xfrm>
              <a:off x="29974" y="17936"/>
              <a:ext cx="1716" cy="1753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立方体 104"/>
            <p:cNvSpPr/>
            <p:nvPr>
              <p:custDataLst>
                <p:tags r:id="rId35"/>
              </p:custDataLst>
            </p:nvPr>
          </p:nvSpPr>
          <p:spPr>
            <a:xfrm>
              <a:off x="29905" y="18002"/>
              <a:ext cx="1716" cy="1753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立方体 105"/>
            <p:cNvSpPr/>
            <p:nvPr>
              <p:custDataLst>
                <p:tags r:id="rId36"/>
              </p:custDataLst>
            </p:nvPr>
          </p:nvSpPr>
          <p:spPr>
            <a:xfrm>
              <a:off x="29841" y="18065"/>
              <a:ext cx="1716" cy="1753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7" name="直接连接符 106"/>
            <p:cNvCxnSpPr/>
            <p:nvPr>
              <p:custDataLst>
                <p:tags r:id="rId37"/>
              </p:custDataLst>
            </p:nvPr>
          </p:nvCxnSpPr>
          <p:spPr>
            <a:xfrm flipV="1">
              <a:off x="29849" y="18677"/>
              <a:ext cx="1646" cy="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>
              <p:custDataLst>
                <p:tags r:id="rId38"/>
              </p:custDataLst>
            </p:nvPr>
          </p:nvCxnSpPr>
          <p:spPr>
            <a:xfrm flipV="1">
              <a:off x="29849" y="19244"/>
              <a:ext cx="1646" cy="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>
              <p:custDataLst>
                <p:tags r:id="rId39"/>
              </p:custDataLst>
            </p:nvPr>
          </p:nvCxnSpPr>
          <p:spPr>
            <a:xfrm rot="16200000" flipV="1">
              <a:off x="29569" y="18972"/>
              <a:ext cx="1682" cy="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>
              <p:custDataLst>
                <p:tags r:id="rId40"/>
              </p:custDataLst>
            </p:nvPr>
          </p:nvCxnSpPr>
          <p:spPr>
            <a:xfrm flipH="1" flipV="1">
              <a:off x="30965" y="18125"/>
              <a:ext cx="10" cy="170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726" name="直接箭头连接符 725"/>
          <p:cNvCxnSpPr/>
          <p:nvPr/>
        </p:nvCxnSpPr>
        <p:spPr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6" name="直接连接符 755"/>
          <p:cNvCxnSpPr/>
          <p:nvPr/>
        </p:nvCxnSpPr>
        <p:spPr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80" name="直接连接符 779"/>
          <p:cNvCxnSpPr/>
          <p:nvPr/>
        </p:nvCxnSpPr>
        <p:spPr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12616815" y="14040485"/>
            <a:ext cx="10543540" cy="8702040"/>
            <a:chOff x="21356" y="22833"/>
            <a:chExt cx="16604" cy="13704"/>
          </a:xfrm>
        </p:grpSpPr>
        <p:sp>
          <p:nvSpPr>
            <p:cNvPr id="761" name="矩形 760"/>
            <p:cNvSpPr/>
            <p:nvPr/>
          </p:nvSpPr>
          <p:spPr>
            <a:xfrm>
              <a:off x="21356" y="22833"/>
              <a:ext cx="16605" cy="12106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15000"/>
              </a:schemeClr>
            </a:solidFill>
            <a:ln w="19050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圆角矩形 128"/>
            <p:cNvSpPr/>
            <p:nvPr>
              <p:custDataLst>
                <p:tags r:id="rId41"/>
              </p:custDataLst>
            </p:nvPr>
          </p:nvSpPr>
          <p:spPr>
            <a:xfrm>
              <a:off x="25849" y="26259"/>
              <a:ext cx="2020" cy="510"/>
            </a:xfrm>
            <a:prstGeom prst="roundRect">
              <a:avLst/>
            </a:prstGeom>
            <a:solidFill>
              <a:srgbClr val="A681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SDFU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89" name="圆角矩形 188"/>
            <p:cNvSpPr/>
            <p:nvPr>
              <p:custDataLst>
                <p:tags r:id="rId42"/>
              </p:custDataLst>
            </p:nvPr>
          </p:nvSpPr>
          <p:spPr>
            <a:xfrm>
              <a:off x="25845" y="27886"/>
              <a:ext cx="2020" cy="510"/>
            </a:xfrm>
            <a:prstGeom prst="roundRect">
              <a:avLst/>
            </a:prstGeom>
            <a:solidFill>
              <a:srgbClr val="93C8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Encoder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93" name="圆角矩形 192"/>
            <p:cNvSpPr/>
            <p:nvPr>
              <p:custDataLst>
                <p:tags r:id="rId43"/>
              </p:custDataLst>
            </p:nvPr>
          </p:nvSpPr>
          <p:spPr>
            <a:xfrm>
              <a:off x="25851" y="25224"/>
              <a:ext cx="2020" cy="510"/>
            </a:xfrm>
            <a:prstGeom prst="roundRect">
              <a:avLst/>
            </a:prstGeom>
            <a:solidFill>
              <a:srgbClr val="8DC26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Donwsampling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8" name="圆角矩形 207"/>
            <p:cNvSpPr/>
            <p:nvPr>
              <p:custDataLst>
                <p:tags r:id="rId44"/>
              </p:custDataLst>
            </p:nvPr>
          </p:nvSpPr>
          <p:spPr>
            <a:xfrm>
              <a:off x="25851" y="28757"/>
              <a:ext cx="2020" cy="510"/>
            </a:xfrm>
            <a:prstGeom prst="roundRect">
              <a:avLst/>
            </a:prstGeom>
            <a:solidFill>
              <a:srgbClr val="A681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SDFU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220" name="圆角矩形 219"/>
            <p:cNvSpPr/>
            <p:nvPr>
              <p:custDataLst>
                <p:tags r:id="rId45"/>
              </p:custDataLst>
            </p:nvPr>
          </p:nvSpPr>
          <p:spPr>
            <a:xfrm>
              <a:off x="25851" y="30849"/>
              <a:ext cx="2020" cy="510"/>
            </a:xfrm>
            <a:prstGeom prst="roundRect">
              <a:avLst/>
            </a:prstGeom>
            <a:solidFill>
              <a:srgbClr val="A681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SDFU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228" name="圆角矩形 227"/>
            <p:cNvSpPr/>
            <p:nvPr>
              <p:custDataLst>
                <p:tags r:id="rId46"/>
              </p:custDataLst>
            </p:nvPr>
          </p:nvSpPr>
          <p:spPr>
            <a:xfrm>
              <a:off x="25834" y="32914"/>
              <a:ext cx="2020" cy="510"/>
            </a:xfrm>
            <a:prstGeom prst="roundRect">
              <a:avLst/>
            </a:prstGeom>
            <a:solidFill>
              <a:srgbClr val="A681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SDFU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237" name="圆角矩形 236"/>
            <p:cNvSpPr/>
            <p:nvPr>
              <p:custDataLst>
                <p:tags r:id="rId47"/>
              </p:custDataLst>
            </p:nvPr>
          </p:nvSpPr>
          <p:spPr>
            <a:xfrm>
              <a:off x="28703" y="34241"/>
              <a:ext cx="2020" cy="510"/>
            </a:xfrm>
            <a:prstGeom prst="roundRect">
              <a:avLst/>
            </a:prstGeom>
            <a:solidFill>
              <a:srgbClr val="A9E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SRU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90" name="圆角矩形 289"/>
            <p:cNvSpPr/>
            <p:nvPr>
              <p:custDataLst>
                <p:tags r:id="rId48"/>
              </p:custDataLst>
            </p:nvPr>
          </p:nvSpPr>
          <p:spPr>
            <a:xfrm>
              <a:off x="31567" y="34241"/>
              <a:ext cx="2020" cy="51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Upsampling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91" name="圆角矩形 290"/>
            <p:cNvSpPr/>
            <p:nvPr>
              <p:custDataLst>
                <p:tags r:id="rId49"/>
              </p:custDataLst>
            </p:nvPr>
          </p:nvSpPr>
          <p:spPr>
            <a:xfrm>
              <a:off x="31567" y="33455"/>
              <a:ext cx="2020" cy="510"/>
            </a:xfrm>
            <a:prstGeom prst="roundRect">
              <a:avLst/>
            </a:prstGeom>
            <a:solidFill>
              <a:srgbClr val="F5B7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CMS-SCU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93" name="圆角矩形 292"/>
            <p:cNvSpPr/>
            <p:nvPr>
              <p:custDataLst>
                <p:tags r:id="rId50"/>
              </p:custDataLst>
            </p:nvPr>
          </p:nvSpPr>
          <p:spPr>
            <a:xfrm>
              <a:off x="31567" y="32473"/>
              <a:ext cx="2020" cy="510"/>
            </a:xfrm>
            <a:prstGeom prst="roundRect">
              <a:avLst/>
            </a:prstGeom>
            <a:solidFill>
              <a:srgbClr val="E5EB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94" name="圆角矩形 293"/>
            <p:cNvSpPr/>
            <p:nvPr>
              <p:custDataLst>
                <p:tags r:id="rId51"/>
              </p:custDataLst>
            </p:nvPr>
          </p:nvSpPr>
          <p:spPr>
            <a:xfrm>
              <a:off x="31567" y="31410"/>
              <a:ext cx="2020" cy="51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CMS-SCU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98" name="圆角矩形 297"/>
            <p:cNvSpPr/>
            <p:nvPr>
              <p:custDataLst>
                <p:tags r:id="rId52"/>
              </p:custDataLst>
            </p:nvPr>
          </p:nvSpPr>
          <p:spPr>
            <a:xfrm>
              <a:off x="31567" y="29318"/>
              <a:ext cx="2020" cy="51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CMS-SCU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01" name="圆角矩形 300"/>
            <p:cNvSpPr/>
            <p:nvPr>
              <p:custDataLst>
                <p:tags r:id="rId53"/>
              </p:custDataLst>
            </p:nvPr>
          </p:nvSpPr>
          <p:spPr>
            <a:xfrm>
              <a:off x="31567" y="27237"/>
              <a:ext cx="2020" cy="51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CMS-SCU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744" name="组合 743"/>
            <p:cNvGrpSpPr/>
            <p:nvPr/>
          </p:nvGrpSpPr>
          <p:grpSpPr>
            <a:xfrm rot="0">
              <a:off x="21846" y="31102"/>
              <a:ext cx="2823" cy="3230"/>
              <a:chOff x="21568" y="25927"/>
              <a:chExt cx="2823" cy="3230"/>
            </a:xfrm>
          </p:grpSpPr>
          <p:sp>
            <p:nvSpPr>
              <p:cNvPr id="381" name="文本框 380"/>
              <p:cNvSpPr txBox="1"/>
              <p:nvPr/>
            </p:nvSpPr>
            <p:spPr>
              <a:xfrm>
                <a:off x="21850" y="26012"/>
                <a:ext cx="229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Downsampling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pSp>
            <p:nvGrpSpPr>
              <p:cNvPr id="743" name="组合 742"/>
              <p:cNvGrpSpPr/>
              <p:nvPr/>
            </p:nvGrpSpPr>
            <p:grpSpPr>
              <a:xfrm>
                <a:off x="21568" y="25927"/>
                <a:ext cx="2823" cy="3230"/>
                <a:chOff x="21568" y="25927"/>
                <a:chExt cx="2823" cy="3230"/>
              </a:xfrm>
            </p:grpSpPr>
            <p:sp>
              <p:nvSpPr>
                <p:cNvPr id="377" name="矩形 376"/>
                <p:cNvSpPr/>
                <p:nvPr/>
              </p:nvSpPr>
              <p:spPr>
                <a:xfrm>
                  <a:off x="21946" y="27057"/>
                  <a:ext cx="2018" cy="51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CConv2d</a:t>
                  </a:r>
                  <a:endPara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378" name="矩形 377"/>
                <p:cNvSpPr/>
                <p:nvPr/>
              </p:nvSpPr>
              <p:spPr>
                <a:xfrm>
                  <a:off x="21946" y="27561"/>
                  <a:ext cx="2018" cy="510"/>
                </a:xfrm>
                <a:prstGeom prst="rect">
                  <a:avLst/>
                </a:prstGeom>
                <a:solidFill>
                  <a:srgbClr val="91ACE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CBN</a:t>
                  </a:r>
                  <a:endPara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379" name="矩形 378"/>
                <p:cNvSpPr/>
                <p:nvPr/>
              </p:nvSpPr>
              <p:spPr>
                <a:xfrm>
                  <a:off x="21946" y="28071"/>
                  <a:ext cx="2018" cy="51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RuLU</a:t>
                  </a:r>
                  <a:endPara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380" name="矩形 379"/>
                <p:cNvSpPr/>
                <p:nvPr/>
              </p:nvSpPr>
              <p:spPr>
                <a:xfrm>
                  <a:off x="21568" y="25927"/>
                  <a:ext cx="2823" cy="3230"/>
                </a:xfrm>
                <a:prstGeom prst="rect">
                  <a:avLst/>
                </a:prstGeom>
                <a:noFill/>
                <a:ln w="28575" cmpd="sng">
                  <a:solidFill>
                    <a:srgbClr val="8DC264"/>
                  </a:solidFill>
                  <a:prstDash val="lgDash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82" name="直接箭头连接符 381"/>
                <p:cNvCxnSpPr/>
                <p:nvPr/>
              </p:nvCxnSpPr>
              <p:spPr>
                <a:xfrm flipH="1">
                  <a:off x="22902" y="28581"/>
                  <a:ext cx="4" cy="51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直接箭头连接符 382"/>
                <p:cNvCxnSpPr/>
                <p:nvPr/>
              </p:nvCxnSpPr>
              <p:spPr>
                <a:xfrm flipH="1">
                  <a:off x="22906" y="26529"/>
                  <a:ext cx="4" cy="51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89" name="圆角矩形 388"/>
            <p:cNvSpPr/>
            <p:nvPr>
              <p:custDataLst>
                <p:tags r:id="rId54"/>
              </p:custDataLst>
            </p:nvPr>
          </p:nvSpPr>
          <p:spPr>
            <a:xfrm>
              <a:off x="25851" y="29978"/>
              <a:ext cx="2020" cy="510"/>
            </a:xfrm>
            <a:prstGeom prst="roundRect">
              <a:avLst/>
            </a:prstGeom>
            <a:solidFill>
              <a:srgbClr val="93C8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Encoder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90" name="圆角矩形 389"/>
            <p:cNvSpPr/>
            <p:nvPr>
              <p:custDataLst>
                <p:tags r:id="rId55"/>
              </p:custDataLst>
            </p:nvPr>
          </p:nvSpPr>
          <p:spPr>
            <a:xfrm>
              <a:off x="25836" y="32038"/>
              <a:ext cx="2020" cy="510"/>
            </a:xfrm>
            <a:prstGeom prst="roundRect">
              <a:avLst/>
            </a:prstGeom>
            <a:solidFill>
              <a:srgbClr val="93C8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Encoder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91" name="圆角矩形 390"/>
            <p:cNvSpPr/>
            <p:nvPr>
              <p:custDataLst>
                <p:tags r:id="rId56"/>
              </p:custDataLst>
            </p:nvPr>
          </p:nvSpPr>
          <p:spPr>
            <a:xfrm>
              <a:off x="25829" y="34241"/>
              <a:ext cx="2020" cy="510"/>
            </a:xfrm>
            <a:prstGeom prst="roundRect">
              <a:avLst/>
            </a:prstGeom>
            <a:solidFill>
              <a:srgbClr val="93C8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Encoder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748" name="组合 747"/>
            <p:cNvGrpSpPr/>
            <p:nvPr/>
          </p:nvGrpSpPr>
          <p:grpSpPr>
            <a:xfrm rot="0">
              <a:off x="34729" y="31102"/>
              <a:ext cx="2826" cy="3231"/>
              <a:chOff x="35373" y="25854"/>
              <a:chExt cx="2826" cy="3231"/>
            </a:xfrm>
          </p:grpSpPr>
          <p:sp>
            <p:nvSpPr>
              <p:cNvPr id="420" name="矩形 419"/>
              <p:cNvSpPr/>
              <p:nvPr/>
            </p:nvSpPr>
            <p:spPr>
              <a:xfrm>
                <a:off x="35787" y="26974"/>
                <a:ext cx="2018" cy="5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ReLU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22" name="矩形 421"/>
              <p:cNvSpPr/>
              <p:nvPr/>
            </p:nvSpPr>
            <p:spPr>
              <a:xfrm>
                <a:off x="35787" y="27454"/>
                <a:ext cx="2018" cy="510"/>
              </a:xfrm>
              <a:prstGeom prst="rect">
                <a:avLst/>
              </a:prstGeom>
              <a:solidFill>
                <a:srgbClr val="91ACE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CBN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23" name="矩形 422"/>
              <p:cNvSpPr/>
              <p:nvPr/>
            </p:nvSpPr>
            <p:spPr>
              <a:xfrm>
                <a:off x="35787" y="27934"/>
                <a:ext cx="2018" cy="510"/>
              </a:xfrm>
              <a:prstGeom prst="rect">
                <a:avLst/>
              </a:prstGeom>
              <a:solidFill>
                <a:srgbClr val="A9E9E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CDeconv2d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27" name="矩形 426"/>
              <p:cNvSpPr/>
              <p:nvPr/>
            </p:nvSpPr>
            <p:spPr>
              <a:xfrm>
                <a:off x="35373" y="25854"/>
                <a:ext cx="2826" cy="3231"/>
              </a:xfrm>
              <a:prstGeom prst="rect">
                <a:avLst/>
              </a:prstGeom>
              <a:noFill/>
              <a:ln w="28575" cmpd="sng">
                <a:solidFill>
                  <a:srgbClr val="FFC000"/>
                </a:solidFill>
                <a:prstDash val="lg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8" name="文本框 427"/>
              <p:cNvSpPr txBox="1"/>
              <p:nvPr/>
            </p:nvSpPr>
            <p:spPr>
              <a:xfrm>
                <a:off x="35839" y="25962"/>
                <a:ext cx="203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Upsampling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431" name="直接箭头连接符 430"/>
              <p:cNvCxnSpPr/>
              <p:nvPr/>
            </p:nvCxnSpPr>
            <p:spPr>
              <a:xfrm flipV="1">
                <a:off x="36794" y="28444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32" name="直接箭头连接符 431"/>
              <p:cNvCxnSpPr/>
              <p:nvPr/>
            </p:nvCxnSpPr>
            <p:spPr>
              <a:xfrm flipV="1">
                <a:off x="36794" y="26462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747" name="组合 746"/>
            <p:cNvGrpSpPr/>
            <p:nvPr/>
          </p:nvGrpSpPr>
          <p:grpSpPr>
            <a:xfrm rot="0">
              <a:off x="34721" y="27252"/>
              <a:ext cx="2832" cy="3356"/>
              <a:chOff x="35323" y="30706"/>
              <a:chExt cx="2832" cy="3356"/>
            </a:xfrm>
          </p:grpSpPr>
          <p:sp>
            <p:nvSpPr>
              <p:cNvPr id="450" name="圆角矩形 449"/>
              <p:cNvSpPr/>
              <p:nvPr>
                <p:custDataLst>
                  <p:tags r:id="rId57"/>
                </p:custDataLst>
              </p:nvPr>
            </p:nvSpPr>
            <p:spPr>
              <a:xfrm>
                <a:off x="35719" y="32854"/>
                <a:ext cx="2020" cy="51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CMA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51" name="圆角矩形 450"/>
              <p:cNvSpPr/>
              <p:nvPr>
                <p:custDataLst>
                  <p:tags r:id="rId58"/>
                </p:custDataLst>
              </p:nvPr>
            </p:nvSpPr>
            <p:spPr>
              <a:xfrm>
                <a:off x="35715" y="31837"/>
                <a:ext cx="2020" cy="51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Upsampling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52" name="矩形 451"/>
              <p:cNvSpPr/>
              <p:nvPr/>
            </p:nvSpPr>
            <p:spPr>
              <a:xfrm>
                <a:off x="35331" y="30706"/>
                <a:ext cx="2824" cy="3356"/>
              </a:xfrm>
              <a:prstGeom prst="rect">
                <a:avLst/>
              </a:prstGeom>
              <a:noFill/>
              <a:ln w="28575" cmpd="sng">
                <a:solidFill>
                  <a:srgbClr val="E5EB87"/>
                </a:solidFill>
                <a:prstDash val="lg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8" name="文本框 457"/>
              <p:cNvSpPr txBox="1"/>
              <p:nvPr/>
            </p:nvSpPr>
            <p:spPr>
              <a:xfrm>
                <a:off x="35323" y="30827"/>
                <a:ext cx="2803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rPr>
                  <a:t>解码器结构</a:t>
                </a:r>
                <a:r>
                  <a:rPr lang="en-US" altLang="zh-CN" sz="1400"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rPr>
                  <a:t> </a:t>
                </a:r>
                <a:r>
                  <a:rPr lang="en-US" altLang="zh-CN" sz="1400">
                    <a:latin typeface="Times New Roman" panose="02020603050405020304" charset="0"/>
                    <a:ea typeface="黑体" panose="02010609060101010101" pitchFamily="49" charset="-122"/>
                    <a:cs typeface="Times New Roman" panose="02020603050405020304" charset="0"/>
                  </a:rPr>
                  <a:t>Decoder</a:t>
                </a:r>
                <a:endParaRPr lang="en-US" altLang="zh-CN" sz="1400">
                  <a:latin typeface="Times New Roman" panose="02020603050405020304" charset="0"/>
                  <a:ea typeface="黑体" panose="02010609060101010101" pitchFamily="49" charset="-122"/>
                  <a:cs typeface="Times New Roman" panose="02020603050405020304" charset="0"/>
                </a:endParaRPr>
              </a:p>
            </p:txBody>
          </p:sp>
          <p:cxnSp>
            <p:nvCxnSpPr>
              <p:cNvPr id="459" name="直接箭头连接符 458"/>
              <p:cNvCxnSpPr/>
              <p:nvPr/>
            </p:nvCxnSpPr>
            <p:spPr>
              <a:xfrm flipH="1" flipV="1">
                <a:off x="36723" y="31347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60" name="直接箭头连接符 459"/>
              <p:cNvCxnSpPr/>
              <p:nvPr/>
            </p:nvCxnSpPr>
            <p:spPr>
              <a:xfrm flipH="1" flipV="1">
                <a:off x="36723" y="32369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61" name="直接箭头连接符 460"/>
              <p:cNvCxnSpPr/>
              <p:nvPr/>
            </p:nvCxnSpPr>
            <p:spPr>
              <a:xfrm flipH="1" flipV="1">
                <a:off x="36723" y="33386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462" name="圆角矩形 461"/>
            <p:cNvSpPr/>
            <p:nvPr>
              <p:custDataLst>
                <p:tags r:id="rId59"/>
              </p:custDataLst>
            </p:nvPr>
          </p:nvSpPr>
          <p:spPr>
            <a:xfrm>
              <a:off x="31567" y="30414"/>
              <a:ext cx="2020" cy="510"/>
            </a:xfrm>
            <a:prstGeom prst="roundRect">
              <a:avLst/>
            </a:prstGeom>
            <a:solidFill>
              <a:srgbClr val="E5EB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63" name="圆角矩形 462"/>
            <p:cNvSpPr/>
            <p:nvPr>
              <p:custDataLst>
                <p:tags r:id="rId60"/>
              </p:custDataLst>
            </p:nvPr>
          </p:nvSpPr>
          <p:spPr>
            <a:xfrm>
              <a:off x="31567" y="28247"/>
              <a:ext cx="2020" cy="510"/>
            </a:xfrm>
            <a:prstGeom prst="roundRect">
              <a:avLst/>
            </a:prstGeom>
            <a:solidFill>
              <a:srgbClr val="E5EB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64" name="圆角矩形 463"/>
            <p:cNvSpPr/>
            <p:nvPr>
              <p:custDataLst>
                <p:tags r:id="rId61"/>
              </p:custDataLst>
            </p:nvPr>
          </p:nvSpPr>
          <p:spPr>
            <a:xfrm>
              <a:off x="31545" y="26227"/>
              <a:ext cx="2020" cy="510"/>
            </a:xfrm>
            <a:prstGeom prst="roundRect">
              <a:avLst/>
            </a:prstGeom>
            <a:solidFill>
              <a:srgbClr val="E5EB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Decoder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519" name="组合 518"/>
            <p:cNvGrpSpPr/>
            <p:nvPr/>
          </p:nvGrpSpPr>
          <p:grpSpPr>
            <a:xfrm rot="0">
              <a:off x="27854" y="33276"/>
              <a:ext cx="734" cy="744"/>
              <a:chOff x="26363" y="15209"/>
              <a:chExt cx="2831" cy="2869"/>
            </a:xfrm>
          </p:grpSpPr>
          <p:grpSp>
            <p:nvGrpSpPr>
              <p:cNvPr id="520" name="组合 519"/>
              <p:cNvGrpSpPr/>
              <p:nvPr/>
            </p:nvGrpSpPr>
            <p:grpSpPr>
              <a:xfrm>
                <a:off x="27152" y="15209"/>
                <a:ext cx="2042" cy="2085"/>
                <a:chOff x="29841" y="17742"/>
                <a:chExt cx="2042" cy="2085"/>
              </a:xfrm>
            </p:grpSpPr>
            <p:sp>
              <p:nvSpPr>
                <p:cNvPr id="521" name="立方体 520"/>
                <p:cNvSpPr/>
                <p:nvPr>
                  <p:custDataLst>
                    <p:tags r:id="rId62"/>
                  </p:custDataLst>
                </p:nvPr>
              </p:nvSpPr>
              <p:spPr>
                <a:xfrm>
                  <a:off x="30167" y="1774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2" name="立方体 521"/>
                <p:cNvSpPr/>
                <p:nvPr>
                  <p:custDataLst>
                    <p:tags r:id="rId63"/>
                  </p:custDataLst>
                </p:nvPr>
              </p:nvSpPr>
              <p:spPr>
                <a:xfrm>
                  <a:off x="30103" y="17804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3" name="立方体 522"/>
                <p:cNvSpPr/>
                <p:nvPr>
                  <p:custDataLst>
                    <p:tags r:id="rId64"/>
                  </p:custDataLst>
                </p:nvPr>
              </p:nvSpPr>
              <p:spPr>
                <a:xfrm>
                  <a:off x="30038" y="17873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4" name="立方体 523"/>
                <p:cNvSpPr/>
                <p:nvPr>
                  <p:custDataLst>
                    <p:tags r:id="rId65"/>
                  </p:custDataLst>
                </p:nvPr>
              </p:nvSpPr>
              <p:spPr>
                <a:xfrm>
                  <a:off x="29974" y="17936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5" name="立方体 524"/>
                <p:cNvSpPr/>
                <p:nvPr>
                  <p:custDataLst>
                    <p:tags r:id="rId66"/>
                  </p:custDataLst>
                </p:nvPr>
              </p:nvSpPr>
              <p:spPr>
                <a:xfrm>
                  <a:off x="29905" y="1800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6" name="立方体 525"/>
                <p:cNvSpPr/>
                <p:nvPr>
                  <p:custDataLst>
                    <p:tags r:id="rId67"/>
                  </p:custDataLst>
                </p:nvPr>
              </p:nvSpPr>
              <p:spPr>
                <a:xfrm>
                  <a:off x="29841" y="18065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27" name="直接连接符 526"/>
                <p:cNvCxnSpPr/>
                <p:nvPr>
                  <p:custDataLst>
                    <p:tags r:id="rId68"/>
                  </p:custDataLst>
                </p:nvPr>
              </p:nvCxnSpPr>
              <p:spPr>
                <a:xfrm flipV="1">
                  <a:off x="29849" y="18677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28" name="直接连接符 527"/>
                <p:cNvCxnSpPr/>
                <p:nvPr>
                  <p:custDataLst>
                    <p:tags r:id="rId69"/>
                  </p:custDataLst>
                </p:nvPr>
              </p:nvCxnSpPr>
              <p:spPr>
                <a:xfrm flipV="1">
                  <a:off x="29849" y="19244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直接连接符 528"/>
                <p:cNvCxnSpPr/>
                <p:nvPr>
                  <p:custDataLst>
                    <p:tags r:id="rId70"/>
                  </p:custDataLst>
                </p:nvPr>
              </p:nvCxnSpPr>
              <p:spPr>
                <a:xfrm rot="16200000" flipV="1">
                  <a:off x="29569" y="18972"/>
                  <a:ext cx="1682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直接连接符 529"/>
                <p:cNvCxnSpPr/>
                <p:nvPr>
                  <p:custDataLst>
                    <p:tags r:id="rId71"/>
                  </p:custDataLst>
                </p:nvPr>
              </p:nvCxnSpPr>
              <p:spPr>
                <a:xfrm flipH="1" flipV="1">
                  <a:off x="30965" y="18125"/>
                  <a:ext cx="10" cy="170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1" name="组合 530"/>
              <p:cNvGrpSpPr/>
              <p:nvPr/>
            </p:nvGrpSpPr>
            <p:grpSpPr>
              <a:xfrm>
                <a:off x="26363" y="15994"/>
                <a:ext cx="2042" cy="2085"/>
                <a:chOff x="29851" y="32193"/>
                <a:chExt cx="2270" cy="2269"/>
              </a:xfrm>
            </p:grpSpPr>
            <p:sp>
              <p:nvSpPr>
                <p:cNvPr id="532" name="立方体 531"/>
                <p:cNvSpPr/>
                <p:nvPr>
                  <p:custDataLst>
                    <p:tags r:id="rId72"/>
                  </p:custDataLst>
                </p:nvPr>
              </p:nvSpPr>
              <p:spPr>
                <a:xfrm>
                  <a:off x="30213" y="32193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3" name="立方体 532"/>
                <p:cNvSpPr/>
                <p:nvPr>
                  <p:custDataLst>
                    <p:tags r:id="rId73"/>
                  </p:custDataLst>
                </p:nvPr>
              </p:nvSpPr>
              <p:spPr>
                <a:xfrm>
                  <a:off x="30142" y="32261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4" name="立方体 533"/>
                <p:cNvSpPr/>
                <p:nvPr>
                  <p:custDataLst>
                    <p:tags r:id="rId74"/>
                  </p:custDataLst>
                </p:nvPr>
              </p:nvSpPr>
              <p:spPr>
                <a:xfrm>
                  <a:off x="30070" y="3233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5" name="立方体 534"/>
                <p:cNvSpPr/>
                <p:nvPr>
                  <p:custDataLst>
                    <p:tags r:id="rId75"/>
                  </p:custDataLst>
                </p:nvPr>
              </p:nvSpPr>
              <p:spPr>
                <a:xfrm>
                  <a:off x="29999" y="3240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6" name="立方体 535"/>
                <p:cNvSpPr/>
                <p:nvPr>
                  <p:custDataLst>
                    <p:tags r:id="rId76"/>
                  </p:custDataLst>
                </p:nvPr>
              </p:nvSpPr>
              <p:spPr>
                <a:xfrm>
                  <a:off x="29922" y="3247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7" name="立方体 536"/>
                <p:cNvSpPr/>
                <p:nvPr>
                  <p:custDataLst>
                    <p:tags r:id="rId77"/>
                  </p:custDataLst>
                </p:nvPr>
              </p:nvSpPr>
              <p:spPr>
                <a:xfrm>
                  <a:off x="29851" y="3254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38" name="直接连接符 537"/>
                <p:cNvCxnSpPr/>
                <p:nvPr>
                  <p:custDataLst>
                    <p:tags r:id="rId78"/>
                  </p:custDataLst>
                </p:nvPr>
              </p:nvCxnSpPr>
              <p:spPr>
                <a:xfrm flipV="1">
                  <a:off x="29860" y="3321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39" name="直接连接符 538"/>
                <p:cNvCxnSpPr/>
                <p:nvPr>
                  <p:custDataLst>
                    <p:tags r:id="rId79"/>
                  </p:custDataLst>
                </p:nvPr>
              </p:nvCxnSpPr>
              <p:spPr>
                <a:xfrm flipV="1">
                  <a:off x="29860" y="33828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40" name="直接连接符 539"/>
                <p:cNvCxnSpPr/>
                <p:nvPr>
                  <p:custDataLst>
                    <p:tags r:id="rId80"/>
                  </p:custDataLst>
                </p:nvPr>
              </p:nvCxnSpPr>
              <p:spPr>
                <a:xfrm rot="16200000" flipV="1">
                  <a:off x="29568" y="3353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41" name="直接连接符 540"/>
                <p:cNvCxnSpPr/>
                <p:nvPr>
                  <p:custDataLst>
                    <p:tags r:id="rId81"/>
                  </p:custDataLst>
                </p:nvPr>
              </p:nvCxnSpPr>
              <p:spPr>
                <a:xfrm flipH="1" flipV="1">
                  <a:off x="31100" y="32610"/>
                  <a:ext cx="11" cy="185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7" name="直接箭头连接符 546"/>
            <p:cNvCxnSpPr/>
            <p:nvPr/>
          </p:nvCxnSpPr>
          <p:spPr>
            <a:xfrm>
              <a:off x="26844" y="32548"/>
              <a:ext cx="0" cy="3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49" name="直接箭头连接符 548"/>
            <p:cNvCxnSpPr/>
            <p:nvPr/>
          </p:nvCxnSpPr>
          <p:spPr>
            <a:xfrm flipV="1">
              <a:off x="26859" y="33723"/>
              <a:ext cx="98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52" name="直接箭头连接符 551"/>
            <p:cNvCxnSpPr>
              <a:endCxn id="291" idx="1"/>
            </p:cNvCxnSpPr>
            <p:nvPr/>
          </p:nvCxnSpPr>
          <p:spPr>
            <a:xfrm flipV="1">
              <a:off x="28700" y="33710"/>
              <a:ext cx="2867" cy="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53" name="直接箭头连接符 552"/>
            <p:cNvCxnSpPr>
              <a:endCxn id="237" idx="1"/>
            </p:cNvCxnSpPr>
            <p:nvPr/>
          </p:nvCxnSpPr>
          <p:spPr>
            <a:xfrm>
              <a:off x="27849" y="34496"/>
              <a:ext cx="8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55" name="直接箭头连接符 554"/>
            <p:cNvCxnSpPr/>
            <p:nvPr/>
          </p:nvCxnSpPr>
          <p:spPr>
            <a:xfrm>
              <a:off x="30719" y="34496"/>
              <a:ext cx="8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80" name="直接箭头连接符 579"/>
            <p:cNvCxnSpPr/>
            <p:nvPr/>
          </p:nvCxnSpPr>
          <p:spPr>
            <a:xfrm>
              <a:off x="28677" y="31657"/>
              <a:ext cx="286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12" name="直接箭头连接符 611"/>
            <p:cNvCxnSpPr>
              <a:endCxn id="391" idx="0"/>
            </p:cNvCxnSpPr>
            <p:nvPr/>
          </p:nvCxnSpPr>
          <p:spPr>
            <a:xfrm flipH="1">
              <a:off x="26839" y="33424"/>
              <a:ext cx="5" cy="8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638" name="组合 637"/>
            <p:cNvGrpSpPr/>
            <p:nvPr/>
          </p:nvGrpSpPr>
          <p:grpSpPr>
            <a:xfrm rot="0">
              <a:off x="27854" y="31211"/>
              <a:ext cx="734" cy="744"/>
              <a:chOff x="26363" y="15209"/>
              <a:chExt cx="2831" cy="2869"/>
            </a:xfrm>
          </p:grpSpPr>
          <p:grpSp>
            <p:nvGrpSpPr>
              <p:cNvPr id="639" name="组合 638"/>
              <p:cNvGrpSpPr/>
              <p:nvPr/>
            </p:nvGrpSpPr>
            <p:grpSpPr>
              <a:xfrm>
                <a:off x="27152" y="15209"/>
                <a:ext cx="2042" cy="2085"/>
                <a:chOff x="29841" y="17742"/>
                <a:chExt cx="2042" cy="2085"/>
              </a:xfrm>
            </p:grpSpPr>
            <p:sp>
              <p:nvSpPr>
                <p:cNvPr id="640" name="立方体 639"/>
                <p:cNvSpPr/>
                <p:nvPr>
                  <p:custDataLst>
                    <p:tags r:id="rId82"/>
                  </p:custDataLst>
                </p:nvPr>
              </p:nvSpPr>
              <p:spPr>
                <a:xfrm>
                  <a:off x="30167" y="1774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1" name="立方体 640"/>
                <p:cNvSpPr/>
                <p:nvPr>
                  <p:custDataLst>
                    <p:tags r:id="rId83"/>
                  </p:custDataLst>
                </p:nvPr>
              </p:nvSpPr>
              <p:spPr>
                <a:xfrm>
                  <a:off x="30103" y="17804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2" name="立方体 641"/>
                <p:cNvSpPr/>
                <p:nvPr>
                  <p:custDataLst>
                    <p:tags r:id="rId84"/>
                  </p:custDataLst>
                </p:nvPr>
              </p:nvSpPr>
              <p:spPr>
                <a:xfrm>
                  <a:off x="30038" y="17873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3" name="立方体 642"/>
                <p:cNvSpPr/>
                <p:nvPr>
                  <p:custDataLst>
                    <p:tags r:id="rId85"/>
                  </p:custDataLst>
                </p:nvPr>
              </p:nvSpPr>
              <p:spPr>
                <a:xfrm>
                  <a:off x="29974" y="17936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4" name="立方体 643"/>
                <p:cNvSpPr/>
                <p:nvPr>
                  <p:custDataLst>
                    <p:tags r:id="rId86"/>
                  </p:custDataLst>
                </p:nvPr>
              </p:nvSpPr>
              <p:spPr>
                <a:xfrm>
                  <a:off x="29905" y="1800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5" name="立方体 644"/>
                <p:cNvSpPr/>
                <p:nvPr>
                  <p:custDataLst>
                    <p:tags r:id="rId87"/>
                  </p:custDataLst>
                </p:nvPr>
              </p:nvSpPr>
              <p:spPr>
                <a:xfrm>
                  <a:off x="29841" y="18065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46" name="直接连接符 645"/>
                <p:cNvCxnSpPr/>
                <p:nvPr>
                  <p:custDataLst>
                    <p:tags r:id="rId88"/>
                  </p:custDataLst>
                </p:nvPr>
              </p:nvCxnSpPr>
              <p:spPr>
                <a:xfrm flipV="1">
                  <a:off x="29849" y="18677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47" name="直接连接符 646"/>
                <p:cNvCxnSpPr/>
                <p:nvPr>
                  <p:custDataLst>
                    <p:tags r:id="rId89"/>
                  </p:custDataLst>
                </p:nvPr>
              </p:nvCxnSpPr>
              <p:spPr>
                <a:xfrm flipV="1">
                  <a:off x="29849" y="19244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48" name="直接连接符 647"/>
                <p:cNvCxnSpPr/>
                <p:nvPr>
                  <p:custDataLst>
                    <p:tags r:id="rId90"/>
                  </p:custDataLst>
                </p:nvPr>
              </p:nvCxnSpPr>
              <p:spPr>
                <a:xfrm rot="16200000" flipV="1">
                  <a:off x="29569" y="18972"/>
                  <a:ext cx="1682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49" name="直接连接符 648"/>
                <p:cNvCxnSpPr/>
                <p:nvPr>
                  <p:custDataLst>
                    <p:tags r:id="rId91"/>
                  </p:custDataLst>
                </p:nvPr>
              </p:nvCxnSpPr>
              <p:spPr>
                <a:xfrm flipH="1" flipV="1">
                  <a:off x="30965" y="18125"/>
                  <a:ext cx="10" cy="170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0" name="组合 649"/>
              <p:cNvGrpSpPr/>
              <p:nvPr/>
            </p:nvGrpSpPr>
            <p:grpSpPr>
              <a:xfrm>
                <a:off x="26363" y="15994"/>
                <a:ext cx="2042" cy="2085"/>
                <a:chOff x="29851" y="32193"/>
                <a:chExt cx="2270" cy="2269"/>
              </a:xfrm>
            </p:grpSpPr>
            <p:sp>
              <p:nvSpPr>
                <p:cNvPr id="651" name="立方体 650"/>
                <p:cNvSpPr/>
                <p:nvPr>
                  <p:custDataLst>
                    <p:tags r:id="rId92"/>
                  </p:custDataLst>
                </p:nvPr>
              </p:nvSpPr>
              <p:spPr>
                <a:xfrm>
                  <a:off x="30213" y="32193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2" name="立方体 651"/>
                <p:cNvSpPr/>
                <p:nvPr>
                  <p:custDataLst>
                    <p:tags r:id="rId93"/>
                  </p:custDataLst>
                </p:nvPr>
              </p:nvSpPr>
              <p:spPr>
                <a:xfrm>
                  <a:off x="30142" y="32261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3" name="立方体 652"/>
                <p:cNvSpPr/>
                <p:nvPr>
                  <p:custDataLst>
                    <p:tags r:id="rId94"/>
                  </p:custDataLst>
                </p:nvPr>
              </p:nvSpPr>
              <p:spPr>
                <a:xfrm>
                  <a:off x="30070" y="3233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4" name="立方体 653"/>
                <p:cNvSpPr/>
                <p:nvPr>
                  <p:custDataLst>
                    <p:tags r:id="rId95"/>
                  </p:custDataLst>
                </p:nvPr>
              </p:nvSpPr>
              <p:spPr>
                <a:xfrm>
                  <a:off x="29999" y="3240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5" name="立方体 654"/>
                <p:cNvSpPr/>
                <p:nvPr>
                  <p:custDataLst>
                    <p:tags r:id="rId96"/>
                  </p:custDataLst>
                </p:nvPr>
              </p:nvSpPr>
              <p:spPr>
                <a:xfrm>
                  <a:off x="29922" y="3247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6" name="立方体 655"/>
                <p:cNvSpPr/>
                <p:nvPr>
                  <p:custDataLst>
                    <p:tags r:id="rId97"/>
                  </p:custDataLst>
                </p:nvPr>
              </p:nvSpPr>
              <p:spPr>
                <a:xfrm>
                  <a:off x="29851" y="3254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57" name="直接连接符 656"/>
                <p:cNvCxnSpPr/>
                <p:nvPr>
                  <p:custDataLst>
                    <p:tags r:id="rId98"/>
                  </p:custDataLst>
                </p:nvPr>
              </p:nvCxnSpPr>
              <p:spPr>
                <a:xfrm flipV="1">
                  <a:off x="29860" y="3321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58" name="直接连接符 657"/>
                <p:cNvCxnSpPr/>
                <p:nvPr>
                  <p:custDataLst>
                    <p:tags r:id="rId99"/>
                  </p:custDataLst>
                </p:nvPr>
              </p:nvCxnSpPr>
              <p:spPr>
                <a:xfrm flipV="1">
                  <a:off x="29860" y="33828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59" name="直接连接符 658"/>
                <p:cNvCxnSpPr/>
                <p:nvPr>
                  <p:custDataLst>
                    <p:tags r:id="rId100"/>
                  </p:custDataLst>
                </p:nvPr>
              </p:nvCxnSpPr>
              <p:spPr>
                <a:xfrm rot="16200000" flipV="1">
                  <a:off x="29568" y="3353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直接连接符 659"/>
                <p:cNvCxnSpPr/>
                <p:nvPr>
                  <p:custDataLst>
                    <p:tags r:id="rId101"/>
                  </p:custDataLst>
                </p:nvPr>
              </p:nvCxnSpPr>
              <p:spPr>
                <a:xfrm flipH="1" flipV="1">
                  <a:off x="31100" y="32610"/>
                  <a:ext cx="11" cy="185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61" name="直接箭头连接符 660"/>
            <p:cNvCxnSpPr/>
            <p:nvPr/>
          </p:nvCxnSpPr>
          <p:spPr>
            <a:xfrm flipV="1">
              <a:off x="26859" y="31658"/>
              <a:ext cx="98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62" name="直接箭头连接符 661"/>
            <p:cNvCxnSpPr/>
            <p:nvPr/>
          </p:nvCxnSpPr>
          <p:spPr>
            <a:xfrm flipH="1">
              <a:off x="26839" y="31359"/>
              <a:ext cx="5" cy="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64" name="直接箭头连接符 663"/>
            <p:cNvCxnSpPr/>
            <p:nvPr/>
          </p:nvCxnSpPr>
          <p:spPr>
            <a:xfrm>
              <a:off x="26844" y="30488"/>
              <a:ext cx="0" cy="3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665" name="组合 664"/>
            <p:cNvGrpSpPr/>
            <p:nvPr/>
          </p:nvGrpSpPr>
          <p:grpSpPr>
            <a:xfrm rot="0">
              <a:off x="27848" y="29119"/>
              <a:ext cx="734" cy="744"/>
              <a:chOff x="26363" y="15209"/>
              <a:chExt cx="2831" cy="2869"/>
            </a:xfrm>
          </p:grpSpPr>
          <p:grpSp>
            <p:nvGrpSpPr>
              <p:cNvPr id="666" name="组合 665"/>
              <p:cNvGrpSpPr/>
              <p:nvPr/>
            </p:nvGrpSpPr>
            <p:grpSpPr>
              <a:xfrm>
                <a:off x="27152" y="15209"/>
                <a:ext cx="2042" cy="2085"/>
                <a:chOff x="29841" y="17742"/>
                <a:chExt cx="2042" cy="2085"/>
              </a:xfrm>
            </p:grpSpPr>
            <p:sp>
              <p:nvSpPr>
                <p:cNvPr id="667" name="立方体 666"/>
                <p:cNvSpPr/>
                <p:nvPr>
                  <p:custDataLst>
                    <p:tags r:id="rId102"/>
                  </p:custDataLst>
                </p:nvPr>
              </p:nvSpPr>
              <p:spPr>
                <a:xfrm>
                  <a:off x="30167" y="1774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8" name="立方体 667"/>
                <p:cNvSpPr/>
                <p:nvPr>
                  <p:custDataLst>
                    <p:tags r:id="rId103"/>
                  </p:custDataLst>
                </p:nvPr>
              </p:nvSpPr>
              <p:spPr>
                <a:xfrm>
                  <a:off x="30103" y="17804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9" name="立方体 668"/>
                <p:cNvSpPr/>
                <p:nvPr>
                  <p:custDataLst>
                    <p:tags r:id="rId104"/>
                  </p:custDataLst>
                </p:nvPr>
              </p:nvSpPr>
              <p:spPr>
                <a:xfrm>
                  <a:off x="30038" y="17873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0" name="立方体 669"/>
                <p:cNvSpPr/>
                <p:nvPr>
                  <p:custDataLst>
                    <p:tags r:id="rId105"/>
                  </p:custDataLst>
                </p:nvPr>
              </p:nvSpPr>
              <p:spPr>
                <a:xfrm>
                  <a:off x="29974" y="17936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1" name="立方体 670"/>
                <p:cNvSpPr/>
                <p:nvPr>
                  <p:custDataLst>
                    <p:tags r:id="rId106"/>
                  </p:custDataLst>
                </p:nvPr>
              </p:nvSpPr>
              <p:spPr>
                <a:xfrm>
                  <a:off x="29905" y="1800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2" name="立方体 671"/>
                <p:cNvSpPr/>
                <p:nvPr>
                  <p:custDataLst>
                    <p:tags r:id="rId107"/>
                  </p:custDataLst>
                </p:nvPr>
              </p:nvSpPr>
              <p:spPr>
                <a:xfrm>
                  <a:off x="29841" y="18065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73" name="直接连接符 672"/>
                <p:cNvCxnSpPr/>
                <p:nvPr>
                  <p:custDataLst>
                    <p:tags r:id="rId108"/>
                  </p:custDataLst>
                </p:nvPr>
              </p:nvCxnSpPr>
              <p:spPr>
                <a:xfrm flipV="1">
                  <a:off x="29849" y="18677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74" name="直接连接符 673"/>
                <p:cNvCxnSpPr/>
                <p:nvPr>
                  <p:custDataLst>
                    <p:tags r:id="rId109"/>
                  </p:custDataLst>
                </p:nvPr>
              </p:nvCxnSpPr>
              <p:spPr>
                <a:xfrm flipV="1">
                  <a:off x="29849" y="19244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直接连接符 674"/>
                <p:cNvCxnSpPr/>
                <p:nvPr>
                  <p:custDataLst>
                    <p:tags r:id="rId110"/>
                  </p:custDataLst>
                </p:nvPr>
              </p:nvCxnSpPr>
              <p:spPr>
                <a:xfrm rot="16200000" flipV="1">
                  <a:off x="29569" y="18972"/>
                  <a:ext cx="1682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直接连接符 675"/>
                <p:cNvCxnSpPr/>
                <p:nvPr>
                  <p:custDataLst>
                    <p:tags r:id="rId111"/>
                  </p:custDataLst>
                </p:nvPr>
              </p:nvCxnSpPr>
              <p:spPr>
                <a:xfrm flipH="1" flipV="1">
                  <a:off x="30965" y="18125"/>
                  <a:ext cx="10" cy="170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7" name="组合 676"/>
              <p:cNvGrpSpPr/>
              <p:nvPr/>
            </p:nvGrpSpPr>
            <p:grpSpPr>
              <a:xfrm>
                <a:off x="26363" y="15994"/>
                <a:ext cx="2042" cy="2085"/>
                <a:chOff x="29851" y="32193"/>
                <a:chExt cx="2270" cy="2269"/>
              </a:xfrm>
            </p:grpSpPr>
            <p:sp>
              <p:nvSpPr>
                <p:cNvPr id="678" name="立方体 677"/>
                <p:cNvSpPr/>
                <p:nvPr>
                  <p:custDataLst>
                    <p:tags r:id="rId112"/>
                  </p:custDataLst>
                </p:nvPr>
              </p:nvSpPr>
              <p:spPr>
                <a:xfrm>
                  <a:off x="30213" y="32193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9" name="立方体 678"/>
                <p:cNvSpPr/>
                <p:nvPr>
                  <p:custDataLst>
                    <p:tags r:id="rId113"/>
                  </p:custDataLst>
                </p:nvPr>
              </p:nvSpPr>
              <p:spPr>
                <a:xfrm>
                  <a:off x="30142" y="32261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0" name="立方体 679"/>
                <p:cNvSpPr/>
                <p:nvPr>
                  <p:custDataLst>
                    <p:tags r:id="rId114"/>
                  </p:custDataLst>
                </p:nvPr>
              </p:nvSpPr>
              <p:spPr>
                <a:xfrm>
                  <a:off x="30070" y="3233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1" name="立方体 680"/>
                <p:cNvSpPr/>
                <p:nvPr>
                  <p:custDataLst>
                    <p:tags r:id="rId115"/>
                  </p:custDataLst>
                </p:nvPr>
              </p:nvSpPr>
              <p:spPr>
                <a:xfrm>
                  <a:off x="29999" y="3240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2" name="立方体 681"/>
                <p:cNvSpPr/>
                <p:nvPr>
                  <p:custDataLst>
                    <p:tags r:id="rId116"/>
                  </p:custDataLst>
                </p:nvPr>
              </p:nvSpPr>
              <p:spPr>
                <a:xfrm>
                  <a:off x="29922" y="3247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3" name="立方体 682"/>
                <p:cNvSpPr/>
                <p:nvPr>
                  <p:custDataLst>
                    <p:tags r:id="rId117"/>
                  </p:custDataLst>
                </p:nvPr>
              </p:nvSpPr>
              <p:spPr>
                <a:xfrm>
                  <a:off x="29851" y="3254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84" name="直接连接符 683"/>
                <p:cNvCxnSpPr/>
                <p:nvPr>
                  <p:custDataLst>
                    <p:tags r:id="rId118"/>
                  </p:custDataLst>
                </p:nvPr>
              </p:nvCxnSpPr>
              <p:spPr>
                <a:xfrm flipV="1">
                  <a:off x="29860" y="3321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直接连接符 684"/>
                <p:cNvCxnSpPr/>
                <p:nvPr>
                  <p:custDataLst>
                    <p:tags r:id="rId119"/>
                  </p:custDataLst>
                </p:nvPr>
              </p:nvCxnSpPr>
              <p:spPr>
                <a:xfrm flipV="1">
                  <a:off x="29860" y="33828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直接连接符 685"/>
                <p:cNvCxnSpPr/>
                <p:nvPr>
                  <p:custDataLst>
                    <p:tags r:id="rId120"/>
                  </p:custDataLst>
                </p:nvPr>
              </p:nvCxnSpPr>
              <p:spPr>
                <a:xfrm rot="16200000" flipV="1">
                  <a:off x="29568" y="3353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直接连接符 686"/>
                <p:cNvCxnSpPr/>
                <p:nvPr>
                  <p:custDataLst>
                    <p:tags r:id="rId121"/>
                  </p:custDataLst>
                </p:nvPr>
              </p:nvCxnSpPr>
              <p:spPr>
                <a:xfrm flipH="1" flipV="1">
                  <a:off x="31100" y="32610"/>
                  <a:ext cx="11" cy="185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88" name="直接箭头连接符 687"/>
            <p:cNvCxnSpPr/>
            <p:nvPr/>
          </p:nvCxnSpPr>
          <p:spPr>
            <a:xfrm flipV="1">
              <a:off x="26853" y="29566"/>
              <a:ext cx="98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89" name="直接箭头连接符 688"/>
            <p:cNvCxnSpPr/>
            <p:nvPr/>
          </p:nvCxnSpPr>
          <p:spPr>
            <a:xfrm flipH="1">
              <a:off x="26833" y="29267"/>
              <a:ext cx="0" cy="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90" name="直接箭头连接符 689"/>
            <p:cNvCxnSpPr/>
            <p:nvPr/>
          </p:nvCxnSpPr>
          <p:spPr>
            <a:xfrm>
              <a:off x="26833" y="28396"/>
              <a:ext cx="0" cy="3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691" name="组合 690"/>
            <p:cNvGrpSpPr/>
            <p:nvPr/>
          </p:nvGrpSpPr>
          <p:grpSpPr>
            <a:xfrm rot="0">
              <a:off x="27834" y="27033"/>
              <a:ext cx="734" cy="744"/>
              <a:chOff x="26363" y="15209"/>
              <a:chExt cx="2831" cy="2869"/>
            </a:xfrm>
          </p:grpSpPr>
          <p:grpSp>
            <p:nvGrpSpPr>
              <p:cNvPr id="692" name="组合 691"/>
              <p:cNvGrpSpPr/>
              <p:nvPr/>
            </p:nvGrpSpPr>
            <p:grpSpPr>
              <a:xfrm>
                <a:off x="27152" y="15209"/>
                <a:ext cx="2042" cy="2085"/>
                <a:chOff x="29841" y="17742"/>
                <a:chExt cx="2042" cy="2085"/>
              </a:xfrm>
            </p:grpSpPr>
            <p:sp>
              <p:nvSpPr>
                <p:cNvPr id="693" name="立方体 692"/>
                <p:cNvSpPr/>
                <p:nvPr>
                  <p:custDataLst>
                    <p:tags r:id="rId122"/>
                  </p:custDataLst>
                </p:nvPr>
              </p:nvSpPr>
              <p:spPr>
                <a:xfrm>
                  <a:off x="30167" y="1774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4" name="立方体 693"/>
                <p:cNvSpPr/>
                <p:nvPr>
                  <p:custDataLst>
                    <p:tags r:id="rId123"/>
                  </p:custDataLst>
                </p:nvPr>
              </p:nvSpPr>
              <p:spPr>
                <a:xfrm>
                  <a:off x="30103" y="17804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5" name="立方体 694"/>
                <p:cNvSpPr/>
                <p:nvPr>
                  <p:custDataLst>
                    <p:tags r:id="rId124"/>
                  </p:custDataLst>
                </p:nvPr>
              </p:nvSpPr>
              <p:spPr>
                <a:xfrm>
                  <a:off x="30038" y="17873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6" name="立方体 695"/>
                <p:cNvSpPr/>
                <p:nvPr>
                  <p:custDataLst>
                    <p:tags r:id="rId125"/>
                  </p:custDataLst>
                </p:nvPr>
              </p:nvSpPr>
              <p:spPr>
                <a:xfrm>
                  <a:off x="29974" y="17936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7" name="立方体 696"/>
                <p:cNvSpPr/>
                <p:nvPr>
                  <p:custDataLst>
                    <p:tags r:id="rId126"/>
                  </p:custDataLst>
                </p:nvPr>
              </p:nvSpPr>
              <p:spPr>
                <a:xfrm>
                  <a:off x="29905" y="1800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8" name="立方体 697"/>
                <p:cNvSpPr/>
                <p:nvPr>
                  <p:custDataLst>
                    <p:tags r:id="rId127"/>
                  </p:custDataLst>
                </p:nvPr>
              </p:nvSpPr>
              <p:spPr>
                <a:xfrm>
                  <a:off x="29841" y="18065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99" name="直接连接符 698"/>
                <p:cNvCxnSpPr/>
                <p:nvPr>
                  <p:custDataLst>
                    <p:tags r:id="rId128"/>
                  </p:custDataLst>
                </p:nvPr>
              </p:nvCxnSpPr>
              <p:spPr>
                <a:xfrm flipV="1">
                  <a:off x="29849" y="18677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00" name="直接连接符 699"/>
                <p:cNvCxnSpPr/>
                <p:nvPr>
                  <p:custDataLst>
                    <p:tags r:id="rId129"/>
                  </p:custDataLst>
                </p:nvPr>
              </p:nvCxnSpPr>
              <p:spPr>
                <a:xfrm flipV="1">
                  <a:off x="29849" y="19244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01" name="直接连接符 700"/>
                <p:cNvCxnSpPr/>
                <p:nvPr>
                  <p:custDataLst>
                    <p:tags r:id="rId130"/>
                  </p:custDataLst>
                </p:nvPr>
              </p:nvCxnSpPr>
              <p:spPr>
                <a:xfrm rot="16200000" flipV="1">
                  <a:off x="29569" y="18972"/>
                  <a:ext cx="1682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02" name="直接连接符 701"/>
                <p:cNvCxnSpPr/>
                <p:nvPr>
                  <p:custDataLst>
                    <p:tags r:id="rId131"/>
                  </p:custDataLst>
                </p:nvPr>
              </p:nvCxnSpPr>
              <p:spPr>
                <a:xfrm flipH="1" flipV="1">
                  <a:off x="30965" y="18125"/>
                  <a:ext cx="10" cy="170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3" name="组合 702"/>
              <p:cNvGrpSpPr/>
              <p:nvPr/>
            </p:nvGrpSpPr>
            <p:grpSpPr>
              <a:xfrm>
                <a:off x="26363" y="15994"/>
                <a:ext cx="2042" cy="2085"/>
                <a:chOff x="29851" y="32193"/>
                <a:chExt cx="2270" cy="2269"/>
              </a:xfrm>
            </p:grpSpPr>
            <p:sp>
              <p:nvSpPr>
                <p:cNvPr id="704" name="立方体 703"/>
                <p:cNvSpPr/>
                <p:nvPr>
                  <p:custDataLst>
                    <p:tags r:id="rId132"/>
                  </p:custDataLst>
                </p:nvPr>
              </p:nvSpPr>
              <p:spPr>
                <a:xfrm>
                  <a:off x="30213" y="32193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5" name="立方体 704"/>
                <p:cNvSpPr/>
                <p:nvPr>
                  <p:custDataLst>
                    <p:tags r:id="rId133"/>
                  </p:custDataLst>
                </p:nvPr>
              </p:nvSpPr>
              <p:spPr>
                <a:xfrm>
                  <a:off x="30142" y="32261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6" name="立方体 705"/>
                <p:cNvSpPr/>
                <p:nvPr>
                  <p:custDataLst>
                    <p:tags r:id="rId134"/>
                  </p:custDataLst>
                </p:nvPr>
              </p:nvSpPr>
              <p:spPr>
                <a:xfrm>
                  <a:off x="30070" y="3233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7" name="立方体 706"/>
                <p:cNvSpPr/>
                <p:nvPr>
                  <p:custDataLst>
                    <p:tags r:id="rId135"/>
                  </p:custDataLst>
                </p:nvPr>
              </p:nvSpPr>
              <p:spPr>
                <a:xfrm>
                  <a:off x="29999" y="3240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8" name="立方体 707"/>
                <p:cNvSpPr/>
                <p:nvPr>
                  <p:custDataLst>
                    <p:tags r:id="rId136"/>
                  </p:custDataLst>
                </p:nvPr>
              </p:nvSpPr>
              <p:spPr>
                <a:xfrm>
                  <a:off x="29922" y="3247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9" name="立方体 708"/>
                <p:cNvSpPr/>
                <p:nvPr>
                  <p:custDataLst>
                    <p:tags r:id="rId137"/>
                  </p:custDataLst>
                </p:nvPr>
              </p:nvSpPr>
              <p:spPr>
                <a:xfrm>
                  <a:off x="29851" y="3254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10" name="直接连接符 709"/>
                <p:cNvCxnSpPr/>
                <p:nvPr>
                  <p:custDataLst>
                    <p:tags r:id="rId138"/>
                  </p:custDataLst>
                </p:nvPr>
              </p:nvCxnSpPr>
              <p:spPr>
                <a:xfrm flipV="1">
                  <a:off x="29860" y="3321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11" name="直接连接符 710"/>
                <p:cNvCxnSpPr/>
                <p:nvPr>
                  <p:custDataLst>
                    <p:tags r:id="rId139"/>
                  </p:custDataLst>
                </p:nvPr>
              </p:nvCxnSpPr>
              <p:spPr>
                <a:xfrm flipV="1">
                  <a:off x="29860" y="33828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12" name="直接连接符 711"/>
                <p:cNvCxnSpPr/>
                <p:nvPr>
                  <p:custDataLst>
                    <p:tags r:id="rId140"/>
                  </p:custDataLst>
                </p:nvPr>
              </p:nvCxnSpPr>
              <p:spPr>
                <a:xfrm rot="16200000" flipV="1">
                  <a:off x="29568" y="3353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13" name="直接连接符 712"/>
                <p:cNvCxnSpPr/>
                <p:nvPr>
                  <p:custDataLst>
                    <p:tags r:id="rId141"/>
                  </p:custDataLst>
                </p:nvPr>
              </p:nvCxnSpPr>
              <p:spPr>
                <a:xfrm flipH="1" flipV="1">
                  <a:off x="31100" y="32610"/>
                  <a:ext cx="11" cy="185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14" name="直接箭头连接符 713"/>
            <p:cNvCxnSpPr/>
            <p:nvPr/>
          </p:nvCxnSpPr>
          <p:spPr>
            <a:xfrm flipV="1">
              <a:off x="26839" y="27480"/>
              <a:ext cx="98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15" name="直接箭头连接符 714"/>
            <p:cNvCxnSpPr>
              <a:stCxn id="129" idx="2"/>
              <a:endCxn id="189" idx="0"/>
            </p:cNvCxnSpPr>
            <p:nvPr/>
          </p:nvCxnSpPr>
          <p:spPr>
            <a:xfrm flipH="1">
              <a:off x="26855" y="26769"/>
              <a:ext cx="4" cy="11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16" name="直接箭头连接符 715"/>
            <p:cNvCxnSpPr/>
            <p:nvPr/>
          </p:nvCxnSpPr>
          <p:spPr>
            <a:xfrm>
              <a:off x="28677" y="29564"/>
              <a:ext cx="286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17" name="直接箭头连接符 716"/>
            <p:cNvCxnSpPr/>
            <p:nvPr/>
          </p:nvCxnSpPr>
          <p:spPr>
            <a:xfrm>
              <a:off x="28700" y="27473"/>
              <a:ext cx="286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1" name="直接箭头连接符 720"/>
            <p:cNvCxnSpPr/>
            <p:nvPr/>
          </p:nvCxnSpPr>
          <p:spPr>
            <a:xfrm flipV="1">
              <a:off x="32577" y="33965"/>
              <a:ext cx="0" cy="2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2" name="直接箭头连接符 721"/>
            <p:cNvCxnSpPr>
              <a:stCxn id="291" idx="0"/>
              <a:endCxn id="293" idx="2"/>
            </p:cNvCxnSpPr>
            <p:nvPr/>
          </p:nvCxnSpPr>
          <p:spPr>
            <a:xfrm flipV="1">
              <a:off x="32577" y="32983"/>
              <a:ext cx="0" cy="4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4" name="直接箭头连接符 723"/>
            <p:cNvCxnSpPr>
              <a:stCxn id="293" idx="0"/>
              <a:endCxn id="294" idx="2"/>
            </p:cNvCxnSpPr>
            <p:nvPr/>
          </p:nvCxnSpPr>
          <p:spPr>
            <a:xfrm flipV="1">
              <a:off x="32577" y="31920"/>
              <a:ext cx="0" cy="5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5" name="直接箭头连接符 724"/>
            <p:cNvCxnSpPr>
              <a:stCxn id="294" idx="0"/>
              <a:endCxn id="462" idx="2"/>
            </p:cNvCxnSpPr>
            <p:nvPr/>
          </p:nvCxnSpPr>
          <p:spPr>
            <a:xfrm flipV="1">
              <a:off x="32577" y="30924"/>
              <a:ext cx="0" cy="4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8" name="直接箭头连接符 727"/>
            <p:cNvCxnSpPr>
              <a:stCxn id="462" idx="0"/>
              <a:endCxn id="298" idx="2"/>
            </p:cNvCxnSpPr>
            <p:nvPr/>
          </p:nvCxnSpPr>
          <p:spPr>
            <a:xfrm flipV="1">
              <a:off x="32577" y="29828"/>
              <a:ext cx="0" cy="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9" name="直接箭头连接符 728"/>
            <p:cNvCxnSpPr/>
            <p:nvPr/>
          </p:nvCxnSpPr>
          <p:spPr>
            <a:xfrm flipV="1">
              <a:off x="32577" y="28757"/>
              <a:ext cx="0" cy="5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0" name="直接箭头连接符 729"/>
            <p:cNvCxnSpPr/>
            <p:nvPr/>
          </p:nvCxnSpPr>
          <p:spPr>
            <a:xfrm flipV="1">
              <a:off x="32577" y="27747"/>
              <a:ext cx="0" cy="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2" name="直接箭头连接符 731"/>
            <p:cNvCxnSpPr/>
            <p:nvPr/>
          </p:nvCxnSpPr>
          <p:spPr>
            <a:xfrm>
              <a:off x="28673" y="27456"/>
              <a:ext cx="2894" cy="2117"/>
            </a:xfrm>
            <a:prstGeom prst="straightConnector1">
              <a:avLst/>
            </a:prstGeom>
            <a:ln w="15875">
              <a:solidFill>
                <a:srgbClr val="8DC26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3" name="直接箭头连接符 732"/>
            <p:cNvCxnSpPr/>
            <p:nvPr/>
          </p:nvCxnSpPr>
          <p:spPr>
            <a:xfrm>
              <a:off x="28673" y="29556"/>
              <a:ext cx="2906" cy="2126"/>
            </a:xfrm>
            <a:prstGeom prst="straightConnector1">
              <a:avLst/>
            </a:prstGeom>
            <a:ln w="15875">
              <a:solidFill>
                <a:srgbClr val="8DC26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4" name="直接箭头连接符 733"/>
            <p:cNvCxnSpPr/>
            <p:nvPr/>
          </p:nvCxnSpPr>
          <p:spPr>
            <a:xfrm>
              <a:off x="28673" y="31656"/>
              <a:ext cx="2895" cy="2062"/>
            </a:xfrm>
            <a:prstGeom prst="straightConnector1">
              <a:avLst/>
            </a:prstGeom>
            <a:ln w="15875">
              <a:solidFill>
                <a:srgbClr val="8DC26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6" name="直接箭头连接符 735"/>
            <p:cNvCxnSpPr/>
            <p:nvPr/>
          </p:nvCxnSpPr>
          <p:spPr>
            <a:xfrm>
              <a:off x="28688" y="29556"/>
              <a:ext cx="2865" cy="4147"/>
            </a:xfrm>
            <a:prstGeom prst="straightConnector1">
              <a:avLst/>
            </a:prstGeom>
            <a:ln w="15875">
              <a:solidFill>
                <a:srgbClr val="8DC26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7" name="直接箭头连接符 736"/>
            <p:cNvCxnSpPr/>
            <p:nvPr/>
          </p:nvCxnSpPr>
          <p:spPr>
            <a:xfrm flipV="1">
              <a:off x="28693" y="27474"/>
              <a:ext cx="2865" cy="2079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8" name="直接箭头连接符 737"/>
            <p:cNvCxnSpPr/>
            <p:nvPr/>
          </p:nvCxnSpPr>
          <p:spPr>
            <a:xfrm flipV="1">
              <a:off x="28677" y="29574"/>
              <a:ext cx="2865" cy="2079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9" name="直接箭头连接符 738"/>
            <p:cNvCxnSpPr/>
            <p:nvPr/>
          </p:nvCxnSpPr>
          <p:spPr>
            <a:xfrm flipV="1">
              <a:off x="28700" y="31644"/>
              <a:ext cx="2865" cy="2079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40" name="直接箭头连接符 739"/>
            <p:cNvCxnSpPr/>
            <p:nvPr/>
          </p:nvCxnSpPr>
          <p:spPr>
            <a:xfrm flipV="1">
              <a:off x="28689" y="27458"/>
              <a:ext cx="2856" cy="4188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62" name="矩形 761"/>
            <p:cNvSpPr/>
            <p:nvPr>
              <p:custDataLst>
                <p:tags r:id="rId142"/>
              </p:custDataLst>
            </p:nvPr>
          </p:nvSpPr>
          <p:spPr>
            <a:xfrm>
              <a:off x="21356" y="35051"/>
              <a:ext cx="16605" cy="1487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34000"/>
              </a:schemeClr>
            </a:solidFill>
            <a:ln w="19050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74" name="组合 773"/>
            <p:cNvGrpSpPr/>
            <p:nvPr/>
          </p:nvGrpSpPr>
          <p:grpSpPr>
            <a:xfrm rot="0">
              <a:off x="21595" y="35165"/>
              <a:ext cx="3847" cy="531"/>
              <a:chOff x="22700" y="35336"/>
              <a:chExt cx="3847" cy="531"/>
            </a:xfrm>
          </p:grpSpPr>
          <p:cxnSp>
            <p:nvCxnSpPr>
              <p:cNvPr id="763" name="直接箭头连接符 762"/>
              <p:cNvCxnSpPr/>
              <p:nvPr/>
            </p:nvCxnSpPr>
            <p:spPr>
              <a:xfrm flipV="1">
                <a:off x="22700" y="35598"/>
                <a:ext cx="802" cy="6"/>
              </a:xfrm>
              <a:prstGeom prst="straightConnector1">
                <a:avLst/>
              </a:prstGeom>
              <a:ln w="15875">
                <a:solidFill>
                  <a:srgbClr val="FFC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764" name="文本框 763"/>
              <p:cNvSpPr txBox="1"/>
              <p:nvPr/>
            </p:nvSpPr>
            <p:spPr>
              <a:xfrm>
                <a:off x="23494" y="35336"/>
                <a:ext cx="3053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charset="0"/>
                  </a:rPr>
                  <a:t>上采样</a:t>
                </a:r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Upsampling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771" name="组合 770"/>
            <p:cNvGrpSpPr/>
            <p:nvPr/>
          </p:nvGrpSpPr>
          <p:grpSpPr>
            <a:xfrm rot="0">
              <a:off x="21595" y="35840"/>
              <a:ext cx="4009" cy="531"/>
              <a:chOff x="22692" y="35958"/>
              <a:chExt cx="4009" cy="531"/>
            </a:xfrm>
          </p:grpSpPr>
          <p:cxnSp>
            <p:nvCxnSpPr>
              <p:cNvPr id="765" name="直接箭头连接符 764"/>
              <p:cNvCxnSpPr/>
              <p:nvPr/>
            </p:nvCxnSpPr>
            <p:spPr>
              <a:xfrm flipV="1">
                <a:off x="22692" y="36220"/>
                <a:ext cx="802" cy="6"/>
              </a:xfrm>
              <a:prstGeom prst="straightConnector1">
                <a:avLst/>
              </a:prstGeom>
              <a:ln w="15875">
                <a:solidFill>
                  <a:srgbClr val="8DC264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766" name="文本框 765"/>
              <p:cNvSpPr txBox="1"/>
              <p:nvPr/>
            </p:nvSpPr>
            <p:spPr>
              <a:xfrm>
                <a:off x="23486" y="35958"/>
                <a:ext cx="3215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charset="0"/>
                  </a:rPr>
                  <a:t>下采样</a:t>
                </a:r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Downsampling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772" name="组合 771"/>
            <p:cNvGrpSpPr/>
            <p:nvPr/>
          </p:nvGrpSpPr>
          <p:grpSpPr>
            <a:xfrm rot="0">
              <a:off x="31644" y="35165"/>
              <a:ext cx="5061" cy="531"/>
              <a:chOff x="26795" y="35387"/>
              <a:chExt cx="5061" cy="531"/>
            </a:xfrm>
          </p:grpSpPr>
          <p:sp>
            <p:nvSpPr>
              <p:cNvPr id="767" name="圆角矩形 766"/>
              <p:cNvSpPr/>
              <p:nvPr>
                <p:custDataLst>
                  <p:tags r:id="rId143"/>
                </p:custDataLst>
              </p:nvPr>
            </p:nvSpPr>
            <p:spPr>
              <a:xfrm>
                <a:off x="26795" y="35456"/>
                <a:ext cx="1996" cy="428"/>
              </a:xfrm>
              <a:prstGeom prst="roundRect">
                <a:avLst/>
              </a:prstGeom>
              <a:solidFill>
                <a:srgbClr val="A681D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SDFU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768" name="文本框 767"/>
              <p:cNvSpPr txBox="1"/>
              <p:nvPr/>
            </p:nvSpPr>
            <p:spPr>
              <a:xfrm>
                <a:off x="28859" y="35387"/>
                <a:ext cx="2997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charset="0"/>
                  </a:rPr>
                  <a:t>频谱动态聚焦单元</a:t>
                </a:r>
                <a:endParaRPr lang="zh-CN" altLang="en-US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773" name="组合 772"/>
            <p:cNvGrpSpPr/>
            <p:nvPr/>
          </p:nvGrpSpPr>
          <p:grpSpPr>
            <a:xfrm rot="0">
              <a:off x="26042" y="35837"/>
              <a:ext cx="4762" cy="531"/>
              <a:chOff x="26373" y="36010"/>
              <a:chExt cx="4762" cy="531"/>
            </a:xfrm>
          </p:grpSpPr>
          <p:sp>
            <p:nvSpPr>
              <p:cNvPr id="769" name="圆角矩形 768"/>
              <p:cNvSpPr/>
              <p:nvPr>
                <p:custDataLst>
                  <p:tags r:id="rId144"/>
                </p:custDataLst>
              </p:nvPr>
            </p:nvSpPr>
            <p:spPr>
              <a:xfrm>
                <a:off x="26373" y="36061"/>
                <a:ext cx="2011" cy="428"/>
              </a:xfrm>
              <a:prstGeom prst="roundRect">
                <a:avLst/>
              </a:prstGeom>
              <a:solidFill>
                <a:srgbClr val="A9E9E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SRU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770" name="文本框 769"/>
              <p:cNvSpPr txBox="1"/>
              <p:nvPr/>
            </p:nvSpPr>
            <p:spPr>
              <a:xfrm>
                <a:off x="28431" y="36010"/>
                <a:ext cx="270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charset="0"/>
                  </a:rPr>
                  <a:t>语义重校准单元</a:t>
                </a:r>
                <a:endParaRPr lang="zh-CN" altLang="en-US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775" name="组合 774"/>
            <p:cNvGrpSpPr/>
            <p:nvPr/>
          </p:nvGrpSpPr>
          <p:grpSpPr>
            <a:xfrm rot="0">
              <a:off x="31630" y="35836"/>
              <a:ext cx="5925" cy="531"/>
              <a:chOff x="25942" y="35388"/>
              <a:chExt cx="5925" cy="531"/>
            </a:xfrm>
          </p:grpSpPr>
          <p:sp>
            <p:nvSpPr>
              <p:cNvPr id="776" name="圆角矩形 775"/>
              <p:cNvSpPr/>
              <p:nvPr>
                <p:custDataLst>
                  <p:tags r:id="rId145"/>
                </p:custDataLst>
              </p:nvPr>
            </p:nvSpPr>
            <p:spPr>
              <a:xfrm>
                <a:off x="25942" y="35439"/>
                <a:ext cx="2010" cy="428"/>
              </a:xfrm>
              <a:prstGeom prst="roundRect">
                <a:avLst/>
              </a:prstGeom>
              <a:solidFill>
                <a:srgbClr val="F5B7B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CMS-SCU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777" name="文本框 776"/>
              <p:cNvSpPr txBox="1"/>
              <p:nvPr/>
            </p:nvSpPr>
            <p:spPr>
              <a:xfrm>
                <a:off x="28002" y="35388"/>
                <a:ext cx="3865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charset="0"/>
                  </a:rPr>
                  <a:t>复数多尺度跳跃连接单元</a:t>
                </a:r>
                <a:endParaRPr lang="zh-CN" altLang="en-US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charset="0"/>
                </a:endParaRPr>
              </a:p>
            </p:txBody>
          </p:sp>
        </p:grpSp>
        <p:sp>
          <p:nvSpPr>
            <p:cNvPr id="206" name="圆角矩形 205"/>
            <p:cNvSpPr/>
            <p:nvPr>
              <p:custDataLst>
                <p:tags r:id="rId146"/>
              </p:custDataLst>
            </p:nvPr>
          </p:nvSpPr>
          <p:spPr>
            <a:xfrm>
              <a:off x="31542" y="25224"/>
              <a:ext cx="2020" cy="51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Masking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 rot="0">
              <a:off x="26042" y="35165"/>
              <a:ext cx="4625" cy="531"/>
              <a:chOff x="26437" y="36010"/>
              <a:chExt cx="4625" cy="531"/>
            </a:xfrm>
          </p:grpSpPr>
          <p:sp>
            <p:nvSpPr>
              <p:cNvPr id="3" name="圆角矩形 2"/>
              <p:cNvSpPr/>
              <p:nvPr>
                <p:custDataLst>
                  <p:tags r:id="rId147"/>
                </p:custDataLst>
              </p:nvPr>
            </p:nvSpPr>
            <p:spPr>
              <a:xfrm>
                <a:off x="26437" y="36079"/>
                <a:ext cx="2011" cy="428"/>
              </a:xfrm>
              <a:prstGeom prst="roundRect">
                <a:avLst/>
              </a:prstGeom>
              <a:solidFill>
                <a:srgbClr val="EF949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CMA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8501" y="36010"/>
                <a:ext cx="2561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charset="0"/>
                  </a:rPr>
                  <a:t>复数注意力模块</a:t>
                </a:r>
                <a:endParaRPr lang="zh-CN" altLang="en-US" sz="160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21595" y="23704"/>
              <a:ext cx="3334" cy="2923"/>
              <a:chOff x="13922" y="23882"/>
              <a:chExt cx="6732" cy="553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14592" y="28246"/>
                    <a:ext cx="5393" cy="11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charset="0"/>
                      </a:rPr>
                      <a:t>子采样信号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600" b="1" i="1"/>
                            </m:ctrlPr>
                          </m:sSub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1600" b="1" i="1"/>
                            </m:ctrlPr>
                          </m:d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oMath>
                    </a14:m>
                    <a:endParaRPr lang="en-US" altLang="zh-CN" sz="1600" b="1" dirty="0">
                      <a:ln>
                        <a:noFill/>
                      </a:ln>
                      <a:solidFill>
                        <a:schemeClr val="tx1"/>
                      </a:solidFill>
                      <a:latin typeface="Times New Roman" panose="02020603050405020304" charset="0"/>
                      <a:ea typeface="黑体" panose="02010609060101010101" pitchFamily="49" charset="-122"/>
                      <a:cs typeface="Times New Roman" panose="02020603050405020304" charset="0"/>
                    </a:endParaRPr>
                  </a:p>
                </p:txBody>
              </p:sp>
            </mc:Choice>
            <mc:Fallback>
              <p:sp>
                <p:nvSpPr>
                  <p:cNvPr id="13" name="文本框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92" y="28246"/>
                    <a:ext cx="5393" cy="1168"/>
                  </a:xfrm>
                  <a:prstGeom prst="rect">
                    <a:avLst/>
                  </a:prstGeom>
                  <a:blipFill rotWithShape="1">
                    <a:blip r:embed="rId14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14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36" t="12097" r="9637" b="12129"/>
              <a:stretch>
                <a:fillRect/>
              </a:stretch>
            </p:blipFill>
            <p:spPr>
              <a:xfrm>
                <a:off x="13922" y="23882"/>
                <a:ext cx="6732" cy="4364"/>
              </a:xfrm>
              <a:prstGeom prst="rect">
                <a:avLst/>
              </a:prstGeom>
            </p:spPr>
          </p:pic>
        </p:grpSp>
        <p:sp>
          <p:nvSpPr>
            <p:cNvPr id="40" name="文本框 39"/>
            <p:cNvSpPr txBox="1"/>
            <p:nvPr/>
          </p:nvSpPr>
          <p:spPr>
            <a:xfrm>
              <a:off x="21595" y="22875"/>
              <a:ext cx="236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400" b="1" dirty="0">
                  <a:ln>
                    <a:noFill/>
                  </a:ln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pitchFamily="49" charset="-122"/>
                  <a:cs typeface="Times New Roman" panose="02020603050405020304" charset="0"/>
                </a:rPr>
                <a:t>网络架构</a:t>
              </a:r>
              <a:endParaRPr lang="zh-CN" altLang="en-US" sz="2400" b="1" dirty="0">
                <a:ln>
                  <a:noFill/>
                </a:ln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34458" y="23704"/>
              <a:ext cx="3359" cy="2882"/>
              <a:chOff x="45339" y="13696"/>
              <a:chExt cx="6815" cy="601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文本框 66"/>
                  <p:cNvSpPr txBox="1"/>
                  <p:nvPr/>
                </p:nvSpPr>
                <p:spPr>
                  <a:xfrm>
                    <a:off x="45339" y="18513"/>
                    <a:ext cx="6648" cy="12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charset="0"/>
                      </a:rPr>
                      <a:t>输出信号</a:t>
                    </a:r>
                    <a:r>
                      <a:rPr lang="en-US" altLang="zh-CN" sz="1400" b="1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400" b="1" i="1"/>
                            </m:ctrlPr>
                          </m:sSubPr>
                          <m:e>
                            <m:r>
                              <a:rPr lang="en-US" altLang="zh-CN" sz="14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14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1400" b="1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400" b="1" i="1"/>
                                </m:ctrlPr>
                              </m:sSubPr>
                              <m:e>
                                <m:r>
                                  <a:rPr lang="en-US" altLang="zh-CN" sz="14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1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1400" b="1" i="1"/>
                                </m:ctrlPr>
                              </m:dPr>
                              <m:e>
                                <m:r>
                                  <a:rPr lang="en-US" altLang="zh-CN" sz="14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e>
                        </m:d>
                      </m:oMath>
                    </a14:m>
                    <a:endParaRPr lang="en-US" altLang="zh-CN" sz="1400" b="1" i="1" dirty="0">
                      <a:latin typeface="Cambria Math" panose="02040503050406030204" pitchFamily="18" charset="0"/>
                      <a:cs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67" name="文本框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339" y="18513"/>
                    <a:ext cx="6648" cy="1201"/>
                  </a:xfrm>
                  <a:prstGeom prst="rect">
                    <a:avLst/>
                  </a:prstGeom>
                  <a:blipFill rotWithShape="1">
                    <a:blip r:embed="rId150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15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388" t="12212" r="9304" b="11998"/>
              <a:stretch>
                <a:fillRect/>
              </a:stretch>
            </p:blipFill>
            <p:spPr>
              <a:xfrm>
                <a:off x="45389" y="13696"/>
                <a:ext cx="6765" cy="4816"/>
              </a:xfrm>
              <a:prstGeom prst="rect">
                <a:avLst/>
              </a:prstGeom>
            </p:spPr>
          </p:pic>
        </p:grpSp>
        <p:cxnSp>
          <p:nvCxnSpPr>
            <p:cNvPr id="42" name="直接箭头连接符 41"/>
            <p:cNvCxnSpPr/>
            <p:nvPr/>
          </p:nvCxnSpPr>
          <p:spPr>
            <a:xfrm flipV="1">
              <a:off x="32577" y="26737"/>
              <a:ext cx="0" cy="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24938" y="25484"/>
              <a:ext cx="918" cy="0"/>
            </a:xfrm>
            <a:prstGeom prst="straightConnector1">
              <a:avLst/>
            </a:prstGeom>
            <a:ln w="38100">
              <a:solidFill>
                <a:srgbClr val="A681D1"/>
              </a:solidFill>
              <a:prstDash val="solid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V="1">
              <a:off x="32577" y="25727"/>
              <a:ext cx="0" cy="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endCxn id="129" idx="0"/>
            </p:cNvCxnSpPr>
            <p:nvPr/>
          </p:nvCxnSpPr>
          <p:spPr>
            <a:xfrm>
              <a:off x="26859" y="25734"/>
              <a:ext cx="0" cy="5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>
              <a:off x="24937" y="24359"/>
              <a:ext cx="7667" cy="0"/>
            </a:xfrm>
            <a:prstGeom prst="straightConnector1">
              <a:avLst/>
            </a:prstGeom>
            <a:ln w="38100">
              <a:solidFill>
                <a:srgbClr val="A681D1"/>
              </a:solidFill>
              <a:prstDash val="soli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>
              <a:off x="32577" y="24333"/>
              <a:ext cx="0" cy="886"/>
            </a:xfrm>
            <a:prstGeom prst="straightConnector1">
              <a:avLst/>
            </a:prstGeom>
            <a:ln w="38100">
              <a:solidFill>
                <a:srgbClr val="A681D1"/>
              </a:solidFill>
              <a:prstDash val="solid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24551" y="24984"/>
              <a:ext cx="1608" cy="4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1400" b="1" dirty="0">
                  <a:ln>
                    <a:noFill/>
                  </a:ln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pitchFamily="49" charset="-122"/>
                  <a:cs typeface="Times New Roman" panose="02020603050405020304" charset="0"/>
                </a:rPr>
                <a:t>STFT</a:t>
              </a:r>
              <a:endParaRPr lang="en-US" altLang="zh-CN" sz="1400" b="1" dirty="0">
                <a:ln>
                  <a:noFill/>
                </a:ln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>
            <a:xfrm>
              <a:off x="33565" y="25482"/>
              <a:ext cx="91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1"/>
            <p:nvPr/>
          </p:nvSpPr>
          <p:spPr>
            <a:xfrm>
              <a:off x="24551" y="23862"/>
              <a:ext cx="1608" cy="4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1400" b="1" dirty="0">
                  <a:ln>
                    <a:noFill/>
                  </a:ln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pitchFamily="49" charset="-122"/>
                  <a:cs typeface="Times New Roman" panose="02020603050405020304" charset="0"/>
                </a:rPr>
                <a:t>STFT</a:t>
              </a:r>
              <a:endParaRPr lang="en-US" altLang="zh-CN" sz="1400" b="1" dirty="0">
                <a:ln>
                  <a:noFill/>
                </a:ln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endParaRP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21847" y="27253"/>
              <a:ext cx="2823" cy="3355"/>
              <a:chOff x="21847" y="27599"/>
              <a:chExt cx="2823" cy="3355"/>
            </a:xfrm>
          </p:grpSpPr>
          <p:sp>
            <p:nvSpPr>
              <p:cNvPr id="374" name="圆角矩形 373"/>
              <p:cNvSpPr/>
              <p:nvPr>
                <p:custDataLst>
                  <p:tags r:id="rId152"/>
                </p:custDataLst>
              </p:nvPr>
            </p:nvSpPr>
            <p:spPr>
              <a:xfrm>
                <a:off x="22224" y="29714"/>
                <a:ext cx="1903" cy="510"/>
              </a:xfrm>
              <a:prstGeom prst="roundRect">
                <a:avLst/>
              </a:prstGeom>
              <a:solidFill>
                <a:srgbClr val="8DC26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Donwsampling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75" name="圆角矩形 374"/>
              <p:cNvSpPr/>
              <p:nvPr>
                <p:custDataLst>
                  <p:tags r:id="rId153"/>
                </p:custDataLst>
              </p:nvPr>
            </p:nvSpPr>
            <p:spPr>
              <a:xfrm>
                <a:off x="22220" y="28697"/>
                <a:ext cx="1903" cy="51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CMA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84" name="矩形 383"/>
              <p:cNvSpPr/>
              <p:nvPr/>
            </p:nvSpPr>
            <p:spPr>
              <a:xfrm>
                <a:off x="21847" y="27599"/>
                <a:ext cx="2823" cy="3355"/>
              </a:xfrm>
              <a:prstGeom prst="rect">
                <a:avLst/>
              </a:prstGeom>
              <a:noFill/>
              <a:ln w="28575" cmpd="sng">
                <a:solidFill>
                  <a:srgbClr val="93C8AC"/>
                </a:solidFill>
                <a:prstDash val="lg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86" name="直接箭头连接符 385"/>
              <p:cNvCxnSpPr/>
              <p:nvPr/>
            </p:nvCxnSpPr>
            <p:spPr>
              <a:xfrm flipH="1">
                <a:off x="23174" y="28185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87" name="直接箭头连接符 386"/>
              <p:cNvCxnSpPr/>
              <p:nvPr/>
            </p:nvCxnSpPr>
            <p:spPr>
              <a:xfrm flipH="1">
                <a:off x="23174" y="29207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88" name="直接箭头连接符 387"/>
              <p:cNvCxnSpPr/>
              <p:nvPr/>
            </p:nvCxnSpPr>
            <p:spPr>
              <a:xfrm flipH="1">
                <a:off x="23174" y="30224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62" name="文本框 61"/>
              <p:cNvSpPr txBox="1"/>
              <p:nvPr/>
            </p:nvSpPr>
            <p:spPr>
              <a:xfrm>
                <a:off x="21847" y="27742"/>
                <a:ext cx="2822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400" b="1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charset="0"/>
                  </a:rPr>
                  <a:t>编码器结构</a:t>
                </a:r>
                <a:r>
                  <a:rPr lang="en-US" altLang="zh-CN" sz="140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charset="0"/>
                  </a:rPr>
                  <a:t> </a:t>
                </a:r>
                <a:r>
                  <a:rPr lang="en-US" altLang="zh-CN" sz="1400">
                    <a:latin typeface="Times New Roman" panose="02020603050405020304" charset="0"/>
                    <a:ea typeface="黑体" panose="02010609060101010101" pitchFamily="49" charset="-122"/>
                    <a:cs typeface="Times New Roman" panose="02020603050405020304" charset="0"/>
                  </a:rPr>
                  <a:t>Encoder</a:t>
                </a:r>
                <a:endParaRPr lang="en-US" altLang="zh-CN" sz="1400">
                  <a:latin typeface="Times New Roman" panose="02020603050405020304" charset="0"/>
                  <a:ea typeface="黑体" panose="02010609060101010101" pitchFamily="49" charset="-122"/>
                  <a:cs typeface="Times New Roman" panose="02020603050405020304" charset="0"/>
                </a:endParaRPr>
              </a:p>
            </p:txBody>
          </p:sp>
        </p:grpSp>
        <p:sp>
          <p:nvSpPr>
            <p:cNvPr id="64" name="文本框 63"/>
            <p:cNvSpPr txBox="1"/>
            <p:nvPr/>
          </p:nvSpPr>
          <p:spPr>
            <a:xfrm>
              <a:off x="33178" y="24984"/>
              <a:ext cx="1608" cy="4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1400" b="1" dirty="0">
                  <a:ln>
                    <a:noFill/>
                  </a:ln>
                  <a:solidFill>
                    <a:schemeClr val="tx1"/>
                  </a:solidFill>
                  <a:latin typeface="Times New Roman" panose="02020603050405020304" charset="0"/>
                  <a:ea typeface="黑体" panose="02010609060101010101" pitchFamily="49" charset="-122"/>
                  <a:cs typeface="Times New Roman" panose="02020603050405020304" charset="0"/>
                </a:rPr>
                <a:t>ISTFT</a:t>
              </a:r>
              <a:endParaRPr lang="en-US" altLang="zh-CN" sz="1400" b="1" dirty="0">
                <a:ln>
                  <a:noFill/>
                </a:ln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BEAUTIFY_FLAG" val=""/>
</p:tagLst>
</file>

<file path=ppt/tags/tag406.xml><?xml version="1.0" encoding="utf-8"?>
<p:tagLst xmlns:p="http://schemas.openxmlformats.org/presentationml/2006/main">
  <p:tag name="KSO_WM_BEAUTIFY_FLAG" val=""/>
</p:tagLst>
</file>

<file path=ppt/tags/tag407.xml><?xml version="1.0" encoding="utf-8"?>
<p:tagLst xmlns:p="http://schemas.openxmlformats.org/presentationml/2006/main">
  <p:tag name="COMMONDATA" val="eyJoZGlkIjoiODJlYjdlMTZmYjU1MjI0MGVhYTAyMzdjNjM0NjQyNGYifQ==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1661</Words>
  <Application>WPS 演示</Application>
  <PresentationFormat>自定义</PresentationFormat>
  <Paragraphs>430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Times New Roman</vt:lpstr>
      <vt:lpstr>黑体</vt:lpstr>
      <vt:lpstr>Cambria Math</vt:lpstr>
      <vt:lpstr>Calibri</vt:lpstr>
      <vt:lpstr>微软雅黑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杨承昊</dc:creator>
  <cp:lastModifiedBy>盖ye</cp:lastModifiedBy>
  <cp:revision>66</cp:revision>
  <dcterms:created xsi:type="dcterms:W3CDTF">2023-08-09T12:44:00Z</dcterms:created>
  <dcterms:modified xsi:type="dcterms:W3CDTF">2025-04-13T12:31:10Z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