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3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7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4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9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3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89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3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03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75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37BF-31E3-437B-9015-D2145B286CC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1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437BF-31E3-437B-9015-D2145B286CC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E4545-7C74-4B0F-8B75-3B3DA00CF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30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03901" y="919808"/>
            <a:ext cx="6511300" cy="25091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oronaBoard Logo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08" y="173572"/>
            <a:ext cx="2443247" cy="48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아파치 카프카(Kafka) : 설치 및 실행 - 2 of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70" y="2290814"/>
            <a:ext cx="2193925" cy="65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556" y="1317831"/>
            <a:ext cx="1689100" cy="4659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06" y="1995589"/>
            <a:ext cx="2228800" cy="4616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731" y="2669015"/>
            <a:ext cx="1396750" cy="465583"/>
          </a:xfrm>
          <a:prstGeom prst="rect">
            <a:avLst/>
          </a:prstGeom>
        </p:spPr>
      </p:pic>
      <p:pic>
        <p:nvPicPr>
          <p:cNvPr id="1028" name="Picture 4" descr="How to “automate downloading files” using Python, Selenium, and Headless  Chrome | by Peter Moung | Medium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7000" y1="52058" x2="22063" y2="57063"/>
                        <a14:foregroundMark x1="24500" y1="58065" x2="28063" y2="60178"/>
                        <a14:foregroundMark x1="32438" y1="60178" x2="32438" y2="60178"/>
                        <a14:foregroundMark x1="32750" y1="58287" x2="35063" y2="59844"/>
                        <a14:foregroundMark x1="32625" y1="50501" x2="32625" y2="505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64" t="26164" r="55467" b="29179"/>
          <a:stretch/>
        </p:blipFill>
        <p:spPr bwMode="auto">
          <a:xfrm>
            <a:off x="2607301" y="1375376"/>
            <a:ext cx="480065" cy="4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457378" y="1161108"/>
            <a:ext cx="2580635" cy="2082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8780" y="750608"/>
            <a:ext cx="1821055" cy="394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Ubuntu-18.04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026" idx="2"/>
            <a:endCxn id="1028" idx="0"/>
          </p:cNvCxnSpPr>
          <p:nvPr/>
        </p:nvCxnSpPr>
        <p:spPr>
          <a:xfrm>
            <a:off x="2847332" y="662221"/>
            <a:ext cx="2" cy="7131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28" idx="2"/>
            <a:endCxn id="1030" idx="0"/>
          </p:cNvCxnSpPr>
          <p:nvPr/>
        </p:nvCxnSpPr>
        <p:spPr>
          <a:xfrm flipH="1">
            <a:off x="2847333" y="1839222"/>
            <a:ext cx="1" cy="451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950825" y="919808"/>
            <a:ext cx="914400" cy="25091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24184" y="750608"/>
            <a:ext cx="136768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Visualizing</a:t>
            </a:r>
            <a:endParaRPr lang="ko-KR" altLang="en-US" b="1" dirty="0"/>
          </a:p>
        </p:txBody>
      </p:sp>
      <p:sp>
        <p:nvSpPr>
          <p:cNvPr id="25" name="오른쪽 화살표 24"/>
          <p:cNvSpPr/>
          <p:nvPr/>
        </p:nvSpPr>
        <p:spPr>
          <a:xfrm>
            <a:off x="7321118" y="1932088"/>
            <a:ext cx="629707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1030" idx="2"/>
            <a:endCxn id="8" idx="0"/>
          </p:cNvCxnSpPr>
          <p:nvPr/>
        </p:nvCxnSpPr>
        <p:spPr>
          <a:xfrm rot="5400000" flipH="1" flipV="1">
            <a:off x="3485326" y="679837"/>
            <a:ext cx="1627785" cy="2903773"/>
          </a:xfrm>
          <a:prstGeom prst="bentConnector5">
            <a:avLst>
              <a:gd name="adj1" fmla="val -14044"/>
              <a:gd name="adj2" fmla="val 46911"/>
              <a:gd name="adj3" fmla="val 11872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2"/>
            <a:endCxn id="9" idx="0"/>
          </p:cNvCxnSpPr>
          <p:nvPr/>
        </p:nvCxnSpPr>
        <p:spPr>
          <a:xfrm>
            <a:off x="5751106" y="1783790"/>
            <a:ext cx="0" cy="211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9" idx="2"/>
            <a:endCxn id="10" idx="0"/>
          </p:cNvCxnSpPr>
          <p:nvPr/>
        </p:nvCxnSpPr>
        <p:spPr>
          <a:xfrm>
            <a:off x="5751106" y="2457217"/>
            <a:ext cx="0" cy="211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0" idx="2"/>
            <a:endCxn id="25" idx="1"/>
          </p:cNvCxnSpPr>
          <p:nvPr/>
        </p:nvCxnSpPr>
        <p:spPr>
          <a:xfrm rot="5400000" flipH="1" flipV="1">
            <a:off x="6056015" y="1869495"/>
            <a:ext cx="960194" cy="1570012"/>
          </a:xfrm>
          <a:prstGeom prst="bentConnector4">
            <a:avLst>
              <a:gd name="adj1" fmla="val -21163"/>
              <a:gd name="adj2" fmla="val 876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95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현수</dc:creator>
  <cp:lastModifiedBy>윤 현수</cp:lastModifiedBy>
  <cp:revision>5</cp:revision>
  <dcterms:created xsi:type="dcterms:W3CDTF">2020-11-30T13:07:22Z</dcterms:created>
  <dcterms:modified xsi:type="dcterms:W3CDTF">2020-11-30T14:09:07Z</dcterms:modified>
</cp:coreProperties>
</file>