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68" y="90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37BF-31E3-437B-9015-D2145B286CC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4545-7C74-4B0F-8B75-3B3DA00C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7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37BF-31E3-437B-9015-D2145B286CC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4545-7C74-4B0F-8B75-3B3DA00C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4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37BF-31E3-437B-9015-D2145B286CC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4545-7C74-4B0F-8B75-3B3DA00C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24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37BF-31E3-437B-9015-D2145B286CC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4545-7C74-4B0F-8B75-3B3DA00C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49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37BF-31E3-437B-9015-D2145B286CC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4545-7C74-4B0F-8B75-3B3DA00C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83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37BF-31E3-437B-9015-D2145B286CC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4545-7C74-4B0F-8B75-3B3DA00C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89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37BF-31E3-437B-9015-D2145B286CC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4545-7C74-4B0F-8B75-3B3DA00C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83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37BF-31E3-437B-9015-D2145B286CC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4545-7C74-4B0F-8B75-3B3DA00C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3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37BF-31E3-437B-9015-D2145B286CC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4545-7C74-4B0F-8B75-3B3DA00C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37BF-31E3-437B-9015-D2145B286CC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4545-7C74-4B0F-8B75-3B3DA00C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75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37BF-31E3-437B-9015-D2145B286CC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4545-7C74-4B0F-8B75-3B3DA00C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21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437BF-31E3-437B-9015-D2145B286CC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E4545-7C74-4B0F-8B75-3B3DA00C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30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gif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4429485" y="1370358"/>
            <a:ext cx="2419619" cy="1381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245440" y="3174849"/>
            <a:ext cx="3997733" cy="306954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45440" y="1365158"/>
            <a:ext cx="2419619" cy="1386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03901" y="953372"/>
            <a:ext cx="6511300" cy="54353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oronaBoard Logo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4" t="13269" r="3388" b="13634"/>
          <a:stretch/>
        </p:blipFill>
        <p:spPr bwMode="auto">
          <a:xfrm>
            <a:off x="1321640" y="1618965"/>
            <a:ext cx="2281238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아파치 카프카(Kafka) : 설치 및 실행 - 2 of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331" y="3276483"/>
            <a:ext cx="1662679" cy="49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548" y="4224401"/>
            <a:ext cx="1689100" cy="46595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698" y="4902159"/>
            <a:ext cx="2228800" cy="4616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723" y="5575585"/>
            <a:ext cx="1396750" cy="465583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750370" y="4067678"/>
            <a:ext cx="2580635" cy="2082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08780" y="740363"/>
            <a:ext cx="1821055" cy="394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Ubuntu-18.04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1026" idx="2"/>
            <a:endCxn id="1028" idx="0"/>
          </p:cNvCxnSpPr>
          <p:nvPr/>
        </p:nvCxnSpPr>
        <p:spPr>
          <a:xfrm>
            <a:off x="2462259" y="1976153"/>
            <a:ext cx="1740" cy="2294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975613" y="3174849"/>
            <a:ext cx="914400" cy="30695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48972" y="2998194"/>
            <a:ext cx="136768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Visualizing</a:t>
            </a:r>
            <a:endParaRPr lang="ko-KR" altLang="en-US" b="1" dirty="0"/>
          </a:p>
        </p:txBody>
      </p:sp>
      <p:sp>
        <p:nvSpPr>
          <p:cNvPr id="25" name="오른쪽 화살표 24"/>
          <p:cNvSpPr/>
          <p:nvPr/>
        </p:nvSpPr>
        <p:spPr>
          <a:xfrm>
            <a:off x="5294539" y="4558119"/>
            <a:ext cx="629707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꺾인 연결선 26"/>
          <p:cNvCxnSpPr>
            <a:stCxn id="1030" idx="2"/>
            <a:endCxn id="8" idx="0"/>
          </p:cNvCxnSpPr>
          <p:nvPr/>
        </p:nvCxnSpPr>
        <p:spPr>
          <a:xfrm rot="5400000">
            <a:off x="3135549" y="3681279"/>
            <a:ext cx="451672" cy="6345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8" idx="2"/>
            <a:endCxn id="9" idx="0"/>
          </p:cNvCxnSpPr>
          <p:nvPr/>
        </p:nvCxnSpPr>
        <p:spPr>
          <a:xfrm>
            <a:off x="3044098" y="4690360"/>
            <a:ext cx="0" cy="211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9" idx="2"/>
            <a:endCxn id="10" idx="0"/>
          </p:cNvCxnSpPr>
          <p:nvPr/>
        </p:nvCxnSpPr>
        <p:spPr>
          <a:xfrm>
            <a:off x="3044098" y="5363787"/>
            <a:ext cx="0" cy="211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0" idx="3"/>
            <a:endCxn id="25" idx="1"/>
          </p:cNvCxnSpPr>
          <p:nvPr/>
        </p:nvCxnSpPr>
        <p:spPr>
          <a:xfrm flipV="1">
            <a:off x="3742473" y="4800435"/>
            <a:ext cx="1552066" cy="1007942"/>
          </a:xfrm>
          <a:prstGeom prst="bentConnector3">
            <a:avLst>
              <a:gd name="adj1" fmla="val 628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213436" y="1199379"/>
            <a:ext cx="1143423" cy="3555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w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orker 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How to “automate downloading files” using Python, Selenium, and Headless  Chrome | by Peter Moung | Medium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7000" y1="52058" x2="22063" y2="57063"/>
                        <a14:foregroundMark x1="24500" y1="58065" x2="28063" y2="60178"/>
                        <a14:foregroundMark x1="32438" y1="60178" x2="32438" y2="60178"/>
                        <a14:foregroundMark x1="32750" y1="58287" x2="35063" y2="59844"/>
                        <a14:foregroundMark x1="32625" y1="50501" x2="32625" y2="50501"/>
                        <a14:foregroundMark x1="25000" y1="36400" x2="38514" y2="54000"/>
                        <a14:foregroundMark x1="34910" y1="37600" x2="35586" y2="44000"/>
                        <a14:foregroundMark x1="39189" y1="36000" x2="37162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64" t="26164" r="55467" b="29179"/>
          <a:stretch/>
        </p:blipFill>
        <p:spPr bwMode="auto">
          <a:xfrm>
            <a:off x="2223966" y="2205564"/>
            <a:ext cx="480065" cy="4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pache ZooKeeper - Wikipedi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98" y="2848173"/>
            <a:ext cx="1113193" cy="60205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4" name="Picture 10" descr="https://www.worldometers.info/img/worldometers-logo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16" y="1622690"/>
            <a:ext cx="2321074" cy="35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How to “automate downloading files” using Python, Selenium, and Headless  Chrome | by Peter Moung | Medium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7000" y1="52058" x2="22063" y2="57063"/>
                        <a14:foregroundMark x1="24500" y1="58065" x2="28063" y2="60178"/>
                        <a14:foregroundMark x1="32438" y1="60178" x2="32438" y2="60178"/>
                        <a14:foregroundMark x1="32750" y1="58287" x2="35063" y2="59844"/>
                        <a14:foregroundMark x1="32625" y1="50501" x2="32625" y2="50501"/>
                        <a14:foregroundMark x1="25000" y1="36400" x2="38514" y2="54000"/>
                        <a14:foregroundMark x1="34910" y1="37600" x2="35586" y2="44000"/>
                        <a14:foregroundMark x1="39189" y1="36000" x2="37162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64" t="26164" r="55467" b="29179"/>
          <a:stretch/>
        </p:blipFill>
        <p:spPr bwMode="auto">
          <a:xfrm>
            <a:off x="5422570" y="2205563"/>
            <a:ext cx="480065" cy="4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직선 화살표 연결선 48"/>
          <p:cNvCxnSpPr>
            <a:stCxn id="1034" idx="2"/>
            <a:endCxn id="48" idx="0"/>
          </p:cNvCxnSpPr>
          <p:nvPr/>
        </p:nvCxnSpPr>
        <p:spPr>
          <a:xfrm>
            <a:off x="5661053" y="1976153"/>
            <a:ext cx="1550" cy="2294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1028" idx="2"/>
            <a:endCxn id="1030" idx="0"/>
          </p:cNvCxnSpPr>
          <p:nvPr/>
        </p:nvCxnSpPr>
        <p:spPr>
          <a:xfrm rot="16200000" flipH="1">
            <a:off x="2767799" y="2365610"/>
            <a:ext cx="607073" cy="12146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48" idx="2"/>
            <a:endCxn id="1030" idx="0"/>
          </p:cNvCxnSpPr>
          <p:nvPr/>
        </p:nvCxnSpPr>
        <p:spPr>
          <a:xfrm rot="5400000">
            <a:off x="4367100" y="1980980"/>
            <a:ext cx="607074" cy="19839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2737685" y="1199379"/>
            <a:ext cx="1143423" cy="3555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w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orker 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3" name="꺾인 연결선 72"/>
          <p:cNvCxnSpPr>
            <a:stCxn id="1028" idx="2"/>
            <a:endCxn id="28" idx="0"/>
          </p:cNvCxnSpPr>
          <p:nvPr/>
        </p:nvCxnSpPr>
        <p:spPr>
          <a:xfrm rot="16200000" flipH="1">
            <a:off x="2601434" y="2531975"/>
            <a:ext cx="505439" cy="780308"/>
          </a:xfrm>
          <a:prstGeom prst="bentConnector3">
            <a:avLst>
              <a:gd name="adj1" fmla="val 602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48" idx="2"/>
            <a:endCxn id="28" idx="0"/>
          </p:cNvCxnSpPr>
          <p:nvPr/>
        </p:nvCxnSpPr>
        <p:spPr>
          <a:xfrm rot="5400000">
            <a:off x="4200735" y="1712981"/>
            <a:ext cx="505440" cy="2418296"/>
          </a:xfrm>
          <a:prstGeom prst="bentConnector3">
            <a:avLst>
              <a:gd name="adj1" fmla="val 603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16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4508429" y="4106758"/>
            <a:ext cx="2806772" cy="2136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 rot="5400000">
            <a:off x="5485813" y="3505033"/>
            <a:ext cx="662718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03901" y="919808"/>
            <a:ext cx="6511300" cy="25091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oronaBoard Logo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708" y="173572"/>
            <a:ext cx="2443247" cy="48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아파치 카프카(Kafka) : 설치 및 실행 - 2 of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370" y="2290814"/>
            <a:ext cx="2193925" cy="65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556" y="1409872"/>
            <a:ext cx="1689100" cy="46595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706" y="2434339"/>
            <a:ext cx="2228800" cy="4616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440" y="4942146"/>
            <a:ext cx="1396750" cy="465583"/>
          </a:xfrm>
          <a:prstGeom prst="rect">
            <a:avLst/>
          </a:prstGeom>
        </p:spPr>
      </p:pic>
      <p:pic>
        <p:nvPicPr>
          <p:cNvPr id="1028" name="Picture 4" descr="How to “automate downloading files” using Python, Selenium, and Headless  Chrome | by Peter Moung | Medium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7000" y1="52058" x2="22063" y2="57063"/>
                        <a14:foregroundMark x1="24500" y1="58065" x2="28063" y2="60178"/>
                        <a14:foregroundMark x1="32438" y1="60178" x2="32438" y2="60178"/>
                        <a14:foregroundMark x1="32750" y1="58287" x2="35063" y2="59844"/>
                        <a14:foregroundMark x1="32625" y1="50501" x2="32625" y2="50501"/>
                        <a14:foregroundMark x1="24775" y1="37600" x2="29054" y2="47600"/>
                        <a14:foregroundMark x1="31306" y1="36000" x2="35811" y2="45600"/>
                        <a14:foregroundMark x1="38514" y1="32800" x2="36486" y2="3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64" t="26164" r="55467" b="29179"/>
          <a:stretch/>
        </p:blipFill>
        <p:spPr bwMode="auto">
          <a:xfrm>
            <a:off x="2607301" y="1375376"/>
            <a:ext cx="480065" cy="4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4457378" y="1161108"/>
            <a:ext cx="2580635" cy="2082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08780" y="750608"/>
            <a:ext cx="1821055" cy="394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Ubuntu-18.04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1026" idx="2"/>
            <a:endCxn id="1028" idx="0"/>
          </p:cNvCxnSpPr>
          <p:nvPr/>
        </p:nvCxnSpPr>
        <p:spPr>
          <a:xfrm>
            <a:off x="2847332" y="662221"/>
            <a:ext cx="2" cy="713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28" idx="2"/>
            <a:endCxn id="1030" idx="0"/>
          </p:cNvCxnSpPr>
          <p:nvPr/>
        </p:nvCxnSpPr>
        <p:spPr>
          <a:xfrm flipH="1">
            <a:off x="2847333" y="1839222"/>
            <a:ext cx="1" cy="4515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22715" y="3963228"/>
            <a:ext cx="136768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Visualizing</a:t>
            </a:r>
            <a:endParaRPr lang="ko-KR" altLang="en-US" b="1" dirty="0"/>
          </a:p>
        </p:txBody>
      </p:sp>
      <p:cxnSp>
        <p:nvCxnSpPr>
          <p:cNvPr id="27" name="꺾인 연결선 26"/>
          <p:cNvCxnSpPr>
            <a:stCxn id="1030" idx="3"/>
            <a:endCxn id="8" idx="0"/>
          </p:cNvCxnSpPr>
          <p:nvPr/>
        </p:nvCxnSpPr>
        <p:spPr>
          <a:xfrm flipV="1">
            <a:off x="3944295" y="1409872"/>
            <a:ext cx="1806811" cy="1208343"/>
          </a:xfrm>
          <a:prstGeom prst="bentConnector4">
            <a:avLst>
              <a:gd name="adj1" fmla="val 15309"/>
              <a:gd name="adj2" fmla="val 1288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8" idx="2"/>
            <a:endCxn id="9" idx="0"/>
          </p:cNvCxnSpPr>
          <p:nvPr/>
        </p:nvCxnSpPr>
        <p:spPr>
          <a:xfrm>
            <a:off x="5751106" y="1875831"/>
            <a:ext cx="0" cy="558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803901" y="3729466"/>
            <a:ext cx="3359025" cy="2509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08780" y="6041160"/>
            <a:ext cx="1821055" cy="394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Windows10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Picture 2" descr="Coronavirus Update (Live): 63,217,877 Cases and 1,467,733 Deaths from  COVID-19 Virus Pandemic - Worldomete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67" y="4472448"/>
            <a:ext cx="1023228" cy="102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How to “automate downloading files” using Python, Selenium, and Headless  Chrome | by Peter Moung | Medium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7000" y1="52058" x2="22063" y2="57063"/>
                        <a14:foregroundMark x1="24500" y1="58065" x2="28063" y2="60178"/>
                        <a14:foregroundMark x1="32438" y1="60178" x2="32438" y2="60178"/>
                        <a14:foregroundMark x1="32750" y1="58287" x2="35063" y2="59844"/>
                        <a14:foregroundMark x1="32625" y1="50501" x2="32625" y2="50501"/>
                        <a14:foregroundMark x1="24775" y1="37600" x2="29054" y2="47600"/>
                        <a14:foregroundMark x1="31306" y1="36000" x2="35811" y2="45600"/>
                        <a14:foregroundMark x1="38514" y1="32800" x2="36486" y2="3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64" t="26164" r="55467" b="29179"/>
          <a:stretch/>
        </p:blipFill>
        <p:spPr bwMode="auto">
          <a:xfrm>
            <a:off x="1255568" y="4752139"/>
            <a:ext cx="480065" cy="4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/>
          <p:cNvCxnSpPr>
            <a:stCxn id="2" idx="1"/>
            <a:endCxn id="28" idx="3"/>
          </p:cNvCxnSpPr>
          <p:nvPr/>
        </p:nvCxnSpPr>
        <p:spPr>
          <a:xfrm flipH="1">
            <a:off x="1735633" y="4984062"/>
            <a:ext cx="11854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5" idx="3"/>
            <a:endCxn id="10" idx="0"/>
          </p:cNvCxnSpPr>
          <p:nvPr/>
        </p:nvCxnSpPr>
        <p:spPr>
          <a:xfrm rot="16200000" flipH="1">
            <a:off x="5432774" y="4463105"/>
            <a:ext cx="863438" cy="9464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28" idx="0"/>
            <a:endCxn id="1030" idx="2"/>
          </p:cNvCxnSpPr>
          <p:nvPr/>
        </p:nvCxnSpPr>
        <p:spPr>
          <a:xfrm rot="5400000" flipH="1" flipV="1">
            <a:off x="1268206" y="3173012"/>
            <a:ext cx="1806523" cy="135173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9" idx="2"/>
          </p:cNvCxnSpPr>
          <p:nvPr/>
        </p:nvCxnSpPr>
        <p:spPr>
          <a:xfrm rot="16200000" flipH="1">
            <a:off x="5524127" y="3122945"/>
            <a:ext cx="520023" cy="6606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95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4508429" y="4106758"/>
            <a:ext cx="2806772" cy="2136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 rot="5400000">
            <a:off x="5485813" y="3505033"/>
            <a:ext cx="662718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03901" y="919808"/>
            <a:ext cx="6511300" cy="25091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oronaBoard Logo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708" y="173572"/>
            <a:ext cx="2443247" cy="48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아파치 카프카(Kafka) : 설치 및 실행 - 2 of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370" y="2290814"/>
            <a:ext cx="2193925" cy="65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556" y="1409872"/>
            <a:ext cx="1689100" cy="46595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706" y="2434339"/>
            <a:ext cx="2228800" cy="4616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440" y="4942146"/>
            <a:ext cx="1396750" cy="465583"/>
          </a:xfrm>
          <a:prstGeom prst="rect">
            <a:avLst/>
          </a:prstGeom>
        </p:spPr>
      </p:pic>
      <p:pic>
        <p:nvPicPr>
          <p:cNvPr id="1028" name="Picture 4" descr="How to “automate downloading files” using Python, Selenium, and Headless  Chrome | by Peter Moung | Medium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7000" y1="52058" x2="22063" y2="57063"/>
                        <a14:foregroundMark x1="24500" y1="58065" x2="28063" y2="60178"/>
                        <a14:foregroundMark x1="32438" y1="60178" x2="32438" y2="60178"/>
                        <a14:foregroundMark x1="32750" y1="58287" x2="35063" y2="59844"/>
                        <a14:foregroundMark x1="32625" y1="50501" x2="32625" y2="50501"/>
                        <a14:foregroundMark x1="24775" y1="37600" x2="29054" y2="47600"/>
                        <a14:foregroundMark x1="31306" y1="36000" x2="35811" y2="45600"/>
                        <a14:foregroundMark x1="38514" y1="32800" x2="36486" y2="3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64" t="26164" r="55467" b="29179"/>
          <a:stretch/>
        </p:blipFill>
        <p:spPr bwMode="auto">
          <a:xfrm>
            <a:off x="2607301" y="1375376"/>
            <a:ext cx="480065" cy="4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4457378" y="1161108"/>
            <a:ext cx="2580635" cy="2082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08780" y="750608"/>
            <a:ext cx="1821055" cy="394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Ubuntu-18.04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1026" idx="2"/>
            <a:endCxn id="1028" idx="0"/>
          </p:cNvCxnSpPr>
          <p:nvPr/>
        </p:nvCxnSpPr>
        <p:spPr>
          <a:xfrm>
            <a:off x="2847332" y="662221"/>
            <a:ext cx="2" cy="713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28" idx="2"/>
            <a:endCxn id="1030" idx="0"/>
          </p:cNvCxnSpPr>
          <p:nvPr/>
        </p:nvCxnSpPr>
        <p:spPr>
          <a:xfrm flipH="1">
            <a:off x="2847333" y="1839222"/>
            <a:ext cx="1" cy="4515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22715" y="3963228"/>
            <a:ext cx="136768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Visualizing</a:t>
            </a:r>
            <a:endParaRPr lang="ko-KR" altLang="en-US" b="1" dirty="0"/>
          </a:p>
        </p:txBody>
      </p:sp>
      <p:cxnSp>
        <p:nvCxnSpPr>
          <p:cNvPr id="27" name="꺾인 연결선 26"/>
          <p:cNvCxnSpPr>
            <a:stCxn id="1030" idx="3"/>
            <a:endCxn id="8" idx="0"/>
          </p:cNvCxnSpPr>
          <p:nvPr/>
        </p:nvCxnSpPr>
        <p:spPr>
          <a:xfrm flipV="1">
            <a:off x="3944295" y="1409872"/>
            <a:ext cx="1806811" cy="1208343"/>
          </a:xfrm>
          <a:prstGeom prst="bentConnector4">
            <a:avLst>
              <a:gd name="adj1" fmla="val 15309"/>
              <a:gd name="adj2" fmla="val 1288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8" idx="2"/>
            <a:endCxn id="9" idx="0"/>
          </p:cNvCxnSpPr>
          <p:nvPr/>
        </p:nvCxnSpPr>
        <p:spPr>
          <a:xfrm>
            <a:off x="5751106" y="1875831"/>
            <a:ext cx="0" cy="558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803901" y="3729466"/>
            <a:ext cx="3359025" cy="2509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08780" y="6041160"/>
            <a:ext cx="1821055" cy="394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Windows10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Picture 2" descr="Coronavirus Update (Live): 63,217,877 Cases and 1,467,733 Deaths from  COVID-19 Virus Pandemic - Worldomete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67" y="4472448"/>
            <a:ext cx="1023228" cy="102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How to “automate downloading files” using Python, Selenium, and Headless  Chrome | by Peter Moung | Medium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7000" y1="52058" x2="22063" y2="57063"/>
                        <a14:foregroundMark x1="24500" y1="58065" x2="28063" y2="60178"/>
                        <a14:foregroundMark x1="32438" y1="60178" x2="32438" y2="60178"/>
                        <a14:foregroundMark x1="32750" y1="58287" x2="35063" y2="59844"/>
                        <a14:foregroundMark x1="32625" y1="50501" x2="32625" y2="50501"/>
                        <a14:foregroundMark x1="24775" y1="37600" x2="29054" y2="47600"/>
                        <a14:foregroundMark x1="31306" y1="36000" x2="35811" y2="45600"/>
                        <a14:foregroundMark x1="38514" y1="32800" x2="36486" y2="3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64" t="26164" r="55467" b="29179"/>
          <a:stretch/>
        </p:blipFill>
        <p:spPr bwMode="auto">
          <a:xfrm>
            <a:off x="1255568" y="4752139"/>
            <a:ext cx="480065" cy="4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/>
          <p:cNvCxnSpPr>
            <a:stCxn id="2" idx="1"/>
            <a:endCxn id="28" idx="3"/>
          </p:cNvCxnSpPr>
          <p:nvPr/>
        </p:nvCxnSpPr>
        <p:spPr>
          <a:xfrm flipH="1">
            <a:off x="1735633" y="4984062"/>
            <a:ext cx="11854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5" idx="3"/>
            <a:endCxn id="10" idx="0"/>
          </p:cNvCxnSpPr>
          <p:nvPr/>
        </p:nvCxnSpPr>
        <p:spPr>
          <a:xfrm rot="16200000" flipH="1">
            <a:off x="5432774" y="4463105"/>
            <a:ext cx="863438" cy="9464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28" idx="0"/>
            <a:endCxn id="1030" idx="2"/>
          </p:cNvCxnSpPr>
          <p:nvPr/>
        </p:nvCxnSpPr>
        <p:spPr>
          <a:xfrm rot="5400000" flipH="1" flipV="1">
            <a:off x="1268206" y="3173012"/>
            <a:ext cx="1806523" cy="135173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9" idx="2"/>
          </p:cNvCxnSpPr>
          <p:nvPr/>
        </p:nvCxnSpPr>
        <p:spPr>
          <a:xfrm rot="16200000" flipH="1">
            <a:off x="5524127" y="3122945"/>
            <a:ext cx="520023" cy="6606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547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13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현수</dc:creator>
  <cp:lastModifiedBy>윤 현수</cp:lastModifiedBy>
  <cp:revision>11</cp:revision>
  <dcterms:created xsi:type="dcterms:W3CDTF">2020-11-30T13:07:22Z</dcterms:created>
  <dcterms:modified xsi:type="dcterms:W3CDTF">2020-12-08T14:51:51Z</dcterms:modified>
</cp:coreProperties>
</file>