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68" y="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9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37BF-31E3-437B-9015-D2145B286CC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03901" y="919808"/>
            <a:ext cx="6511300" cy="2509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08" y="173572"/>
            <a:ext cx="2443247" cy="4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2290814"/>
            <a:ext cx="2193925" cy="65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6" y="1317831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6" y="199558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31" y="2669015"/>
            <a:ext cx="1396750" cy="465583"/>
          </a:xfrm>
          <a:prstGeom prst="rect">
            <a:avLst/>
          </a:prstGeom>
        </p:spPr>
      </p:pic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5000" y1="36400" x2="38514" y2="54000"/>
                        <a14:foregroundMark x1="34910" y1="37600" x2="35586" y2="44000"/>
                        <a14:foregroundMark x1="39189" y1="36000" x2="37162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607301" y="1375376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57378" y="116110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50608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847332" y="662221"/>
            <a:ext cx="2" cy="713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8" idx="2"/>
            <a:endCxn id="1030" idx="0"/>
          </p:cNvCxnSpPr>
          <p:nvPr/>
        </p:nvCxnSpPr>
        <p:spPr>
          <a:xfrm flipH="1">
            <a:off x="2847333" y="1839222"/>
            <a:ext cx="1" cy="451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50825" y="919808"/>
            <a:ext cx="914400" cy="2509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4184" y="750608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7321118" y="1932088"/>
            <a:ext cx="629707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1030" idx="2"/>
            <a:endCxn id="8" idx="0"/>
          </p:cNvCxnSpPr>
          <p:nvPr/>
        </p:nvCxnSpPr>
        <p:spPr>
          <a:xfrm rot="5400000" flipH="1" flipV="1">
            <a:off x="3485326" y="679837"/>
            <a:ext cx="1627785" cy="2903773"/>
          </a:xfrm>
          <a:prstGeom prst="bentConnector5">
            <a:avLst>
              <a:gd name="adj1" fmla="val -14044"/>
              <a:gd name="adj2" fmla="val 46911"/>
              <a:gd name="adj3" fmla="val 1187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5751106" y="1783790"/>
            <a:ext cx="0" cy="211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5751106" y="2457217"/>
            <a:ext cx="0" cy="21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2"/>
            <a:endCxn id="25" idx="1"/>
          </p:cNvCxnSpPr>
          <p:nvPr/>
        </p:nvCxnSpPr>
        <p:spPr>
          <a:xfrm rot="5400000" flipH="1" flipV="1">
            <a:off x="6056015" y="1869495"/>
            <a:ext cx="960194" cy="1570012"/>
          </a:xfrm>
          <a:prstGeom prst="bentConnector4">
            <a:avLst>
              <a:gd name="adj1" fmla="val -21163"/>
              <a:gd name="adj2" fmla="val 876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508429" y="4106758"/>
            <a:ext cx="2806772" cy="2136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5485813" y="3505033"/>
            <a:ext cx="66271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3901" y="919808"/>
            <a:ext cx="6511300" cy="2509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08" y="173572"/>
            <a:ext cx="2443247" cy="4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2290814"/>
            <a:ext cx="2193925" cy="65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6" y="1409872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6" y="243433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40" y="4942146"/>
            <a:ext cx="1396750" cy="465583"/>
          </a:xfrm>
          <a:prstGeom prst="rect">
            <a:avLst/>
          </a:prstGeom>
        </p:spPr>
      </p:pic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607301" y="1375376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57378" y="116110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50608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847332" y="662221"/>
            <a:ext cx="2" cy="713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8" idx="2"/>
            <a:endCxn id="1030" idx="0"/>
          </p:cNvCxnSpPr>
          <p:nvPr/>
        </p:nvCxnSpPr>
        <p:spPr>
          <a:xfrm flipH="1">
            <a:off x="2847333" y="1839222"/>
            <a:ext cx="1" cy="451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22715" y="3963228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stCxn id="1030" idx="3"/>
            <a:endCxn id="8" idx="0"/>
          </p:cNvCxnSpPr>
          <p:nvPr/>
        </p:nvCxnSpPr>
        <p:spPr>
          <a:xfrm flipV="1">
            <a:off x="3944295" y="1409872"/>
            <a:ext cx="1806811" cy="1208343"/>
          </a:xfrm>
          <a:prstGeom prst="bentConnector4">
            <a:avLst>
              <a:gd name="adj1" fmla="val 15309"/>
              <a:gd name="adj2" fmla="val 128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5751106" y="1875831"/>
            <a:ext cx="0" cy="558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03901" y="3729466"/>
            <a:ext cx="3359025" cy="2509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08780" y="6041160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Windows10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2" descr="Coronavirus Update (Live): 63,217,877 Cases and 1,467,733 Deaths from  COVID-19 Virus Pandemic - Worldomet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67" y="4472448"/>
            <a:ext cx="1023228" cy="10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  <a14:foregroundMark x1="24775" y1="37600" x2="29054" y2="47600"/>
                        <a14:foregroundMark x1="31306" y1="36000" x2="35811" y2="45600"/>
                        <a14:foregroundMark x1="38514" y1="32800" x2="36486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1255568" y="4752139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>
            <a:stCxn id="2" idx="1"/>
            <a:endCxn id="28" idx="3"/>
          </p:cNvCxnSpPr>
          <p:nvPr/>
        </p:nvCxnSpPr>
        <p:spPr>
          <a:xfrm flipH="1">
            <a:off x="1735633" y="4984062"/>
            <a:ext cx="1185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5" idx="3"/>
            <a:endCxn id="10" idx="0"/>
          </p:cNvCxnSpPr>
          <p:nvPr/>
        </p:nvCxnSpPr>
        <p:spPr>
          <a:xfrm rot="16200000" flipH="1">
            <a:off x="5432774" y="4463105"/>
            <a:ext cx="863438" cy="946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8" idx="0"/>
            <a:endCxn id="1030" idx="2"/>
          </p:cNvCxnSpPr>
          <p:nvPr/>
        </p:nvCxnSpPr>
        <p:spPr>
          <a:xfrm rot="5400000" flipH="1" flipV="1">
            <a:off x="1268206" y="3173012"/>
            <a:ext cx="1806523" cy="135173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</p:cNvCxnSpPr>
          <p:nvPr/>
        </p:nvCxnSpPr>
        <p:spPr>
          <a:xfrm rot="16200000" flipH="1">
            <a:off x="5524127" y="3122945"/>
            <a:ext cx="520023" cy="6606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현수</dc:creator>
  <cp:lastModifiedBy>윤 현수</cp:lastModifiedBy>
  <cp:revision>8</cp:revision>
  <dcterms:created xsi:type="dcterms:W3CDTF">2020-11-30T13:07:22Z</dcterms:created>
  <dcterms:modified xsi:type="dcterms:W3CDTF">2020-12-07T12:28:13Z</dcterms:modified>
</cp:coreProperties>
</file>