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68" r:id="rId3"/>
    <p:sldId id="269" r:id="rId4"/>
    <p:sldId id="270" r:id="rId5"/>
    <p:sldId id="280" r:id="rId6"/>
    <p:sldId id="286" r:id="rId7"/>
    <p:sldId id="285" r:id="rId8"/>
    <p:sldId id="284" r:id="rId9"/>
    <p:sldId id="283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95" r:id="rId18"/>
    <p:sldId id="291" r:id="rId19"/>
    <p:sldId id="274" r:id="rId20"/>
    <p:sldId id="27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5556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orient="horz" pos="6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BD2"/>
    <a:srgbClr val="B1D1CE"/>
    <a:srgbClr val="D58584"/>
    <a:srgbClr val="658762"/>
    <a:srgbClr val="F6BBBF"/>
    <a:srgbClr val="E1F2EA"/>
    <a:srgbClr val="F86B74"/>
    <a:srgbClr val="43435B"/>
    <a:srgbClr val="948777"/>
    <a:srgbClr val="977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61" autoAdjust="0"/>
    <p:restoredTop sz="94712" autoAdjust="0"/>
  </p:normalViewPr>
  <p:slideViewPr>
    <p:cSldViewPr>
      <p:cViewPr varScale="1">
        <p:scale>
          <a:sx n="115" d="100"/>
          <a:sy n="115" d="100"/>
        </p:scale>
        <p:origin x="1062" y="108"/>
      </p:cViewPr>
      <p:guideLst>
        <p:guide pos="2880"/>
        <p:guide pos="204"/>
        <p:guide pos="5556"/>
        <p:guide orient="horz" pos="210"/>
        <p:guide orient="horz" pos="4088"/>
        <p:guide orient="horz" pos="2160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702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0B1E-1C71-4203-B134-4CDC729AEC97}" type="datetimeFigureOut">
              <a:rPr lang="ko-KR" altLang="en-US" smtClean="0"/>
              <a:t>2017-11-17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FAB76-E660-4882-82F9-C93BDF736C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t="-2308"/>
          <a:stretch>
            <a:fillRect/>
          </a:stretch>
        </p:blipFill>
        <p:spPr bwMode="auto">
          <a:xfrm>
            <a:off x="0" y="0"/>
            <a:ext cx="9140421" cy="68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39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4913313" cy="687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017" y="-11017"/>
            <a:ext cx="9161367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873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본문흰색"/>
          <p:cNvPicPr>
            <a:picLocks noChangeAspect="1" noChangeArrowheads="1"/>
          </p:cNvPicPr>
          <p:nvPr userDrawn="1"/>
        </p:nvPicPr>
        <p:blipFill>
          <a:blip r:embed="rId2" cstate="print">
            <a:lum bright="-100000" contrast="-100000"/>
          </a:blip>
          <a:srcRect/>
          <a:stretch>
            <a:fillRect/>
          </a:stretch>
        </p:blipFill>
        <p:spPr bwMode="auto">
          <a:xfrm>
            <a:off x="8124603" y="6244378"/>
            <a:ext cx="79216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" y="-13102"/>
            <a:ext cx="9163050" cy="687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9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tline.com/?p=10346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2734" y="3429000"/>
            <a:ext cx="6762750" cy="18770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6600" b="1" dirty="0" smtClean="0">
                <a:solidFill>
                  <a:srgbClr val="1CCAB9"/>
                </a:solidFill>
                <a:latin typeface="+mn-ea"/>
              </a:rPr>
              <a:t>FINAL PROJECT</a:t>
            </a:r>
            <a:endParaRPr lang="en-US" altLang="ko-KR" sz="6600" b="1" dirty="0" smtClean="0">
              <a:solidFill>
                <a:srgbClr val="1CCAB9"/>
              </a:solidFill>
              <a:latin typeface="+mn-ea"/>
            </a:endParaRPr>
          </a:p>
          <a:p>
            <a:pPr algn="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Unity Version 2017.2.0f3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8204" y="5697252"/>
            <a:ext cx="2517280" cy="338554"/>
          </a:xfrm>
          <a:prstGeom prst="rect">
            <a:avLst/>
          </a:prstGeom>
          <a:noFill/>
        </p:spPr>
        <p:txBody>
          <a:bodyPr wrap="non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r"/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13.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김덕현</a:t>
            </a:r>
            <a:endParaRPr lang="ko-KR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10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1980" y="1089670"/>
            <a:ext cx="3156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이번에는 </a:t>
            </a:r>
            <a:r>
              <a:rPr lang="en-US" altLang="ko-KR" sz="1200" dirty="0" smtClean="0">
                <a:latin typeface="+mj-lt"/>
              </a:rPr>
              <a:t>Icon_2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63588" y="2348880"/>
            <a:ext cx="684076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1" y="3104964"/>
            <a:ext cx="5191125" cy="971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8882" y="3104964"/>
            <a:ext cx="243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Inspector</a:t>
            </a:r>
            <a:r>
              <a:rPr lang="ko-KR" altLang="en-US" sz="1200" dirty="0"/>
              <a:t>의 </a:t>
            </a:r>
            <a:r>
              <a:rPr lang="en-US" altLang="ko-KR" sz="1200" dirty="0"/>
              <a:t>Image(Script)</a:t>
            </a:r>
            <a:r>
              <a:rPr lang="ko-KR" altLang="en-US" sz="1200" dirty="0"/>
              <a:t>에서</a:t>
            </a:r>
            <a:endParaRPr lang="en-US" altLang="ko-KR" sz="1200" dirty="0"/>
          </a:p>
          <a:p>
            <a:r>
              <a:rPr lang="en-US" altLang="ko-KR" sz="1200" dirty="0"/>
              <a:t>   Source Image</a:t>
            </a:r>
            <a:r>
              <a:rPr lang="ko-KR" altLang="en-US" sz="1200" dirty="0"/>
              <a:t>를 클릭합니다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56844" y="3330304"/>
            <a:ext cx="257112" cy="236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211" y="4586802"/>
            <a:ext cx="3105150" cy="1314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70773" y="4586802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Checkmark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43542" y="4741380"/>
            <a:ext cx="1086992" cy="1005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3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91980" y="1089670"/>
            <a:ext cx="281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다시 </a:t>
            </a:r>
            <a:r>
              <a:rPr lang="en-US" altLang="ko-KR" sz="1200" dirty="0" smtClean="0">
                <a:latin typeface="+mj-lt"/>
              </a:rPr>
              <a:t>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19572" y="2132856"/>
            <a:ext cx="68407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1" y="3176972"/>
            <a:ext cx="5238750" cy="1581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8144" y="3176972"/>
            <a:ext cx="2329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Inspector</a:t>
            </a:r>
            <a:r>
              <a:rPr lang="ko-KR" altLang="en-US" sz="1200" dirty="0" smtClean="0">
                <a:latin typeface="+mj-lt"/>
              </a:rPr>
              <a:t>에서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120,</a:t>
            </a: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3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980728"/>
            <a:ext cx="4276725" cy="486727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55876" y="2888940"/>
            <a:ext cx="43204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96036" y="1196752"/>
            <a:ext cx="3931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+mj-lt"/>
              </a:rPr>
              <a:t>상단메뉴에서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&gt; UI &gt; Text</a:t>
            </a:r>
            <a:r>
              <a:rPr lang="ko-KR" altLang="en-US" sz="1200" dirty="0" smtClean="0">
                <a:latin typeface="+mj-lt"/>
              </a:rPr>
              <a:t>를 클릭하여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smtClean="0">
                <a:latin typeface="+mj-lt"/>
              </a:rPr>
              <a:t>    </a:t>
            </a:r>
            <a:r>
              <a:rPr lang="ko-KR" altLang="en-US" sz="1200" dirty="0" smtClean="0">
                <a:latin typeface="+mj-lt"/>
              </a:rPr>
              <a:t>텍스트 오브젝트를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380292"/>
            <a:ext cx="1266825" cy="1590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4048" y="3103293"/>
            <a:ext cx="4015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앵커를 클릭하고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중앙에 배치합니다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3380292"/>
            <a:ext cx="2056385" cy="2354640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7454398" y="4567933"/>
            <a:ext cx="429970" cy="403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76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8" y="1347986"/>
            <a:ext cx="5181600" cy="1504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3708" y="1062447"/>
            <a:ext cx="2284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08" y="3573016"/>
            <a:ext cx="5210175" cy="2705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3708" y="3111351"/>
            <a:ext cx="513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Text</a:t>
            </a:r>
            <a:r>
              <a:rPr lang="ko-KR" altLang="en-US" sz="1200" dirty="0" smtClean="0">
                <a:latin typeface="+mj-lt"/>
              </a:rPr>
              <a:t>의 내용을 </a:t>
            </a:r>
            <a:r>
              <a:rPr lang="en-US" altLang="ko-KR" sz="1200" dirty="0" smtClean="0">
                <a:latin typeface="+mj-lt"/>
              </a:rPr>
              <a:t>Final Project</a:t>
            </a:r>
            <a:r>
              <a:rPr lang="ko-KR" altLang="en-US" sz="1200" dirty="0" smtClean="0">
                <a:latin typeface="+mj-lt"/>
              </a:rPr>
              <a:t>로</a:t>
            </a:r>
            <a:r>
              <a:rPr lang="en-US" altLang="ko-KR" sz="1200" dirty="0" smtClean="0">
                <a:latin typeface="+mj-lt"/>
              </a:rPr>
              <a:t>,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Font Size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en-US" altLang="ko-KR" sz="1200" dirty="0" smtClean="0">
                <a:latin typeface="+mj-lt"/>
              </a:rPr>
              <a:t>80, Alignment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ko-KR" altLang="en-US" sz="1200" dirty="0" err="1" smtClean="0">
                <a:latin typeface="+mj-lt"/>
              </a:rPr>
              <a:t>중앙정렬</a:t>
            </a:r>
            <a:r>
              <a:rPr lang="en-US" altLang="ko-KR" sz="1200" dirty="0" smtClean="0">
                <a:latin typeface="+mj-lt"/>
              </a:rPr>
              <a:t>,</a:t>
            </a:r>
          </a:p>
          <a:p>
            <a:r>
              <a:rPr lang="ko-KR" altLang="en-US" sz="1200" dirty="0" smtClean="0">
                <a:latin typeface="+mj-lt"/>
              </a:rPr>
              <a:t>두 </a:t>
            </a:r>
            <a:r>
              <a:rPr lang="en-US" altLang="ko-KR" sz="1200" dirty="0" smtClean="0">
                <a:latin typeface="+mj-lt"/>
              </a:rPr>
              <a:t>Overflow</a:t>
            </a:r>
            <a:r>
              <a:rPr lang="ko-KR" altLang="en-US" sz="1200" dirty="0" smtClean="0">
                <a:latin typeface="+mj-lt"/>
              </a:rPr>
              <a:t>는 </a:t>
            </a:r>
            <a:r>
              <a:rPr lang="en-US" altLang="ko-KR" sz="1200" dirty="0" smtClean="0">
                <a:latin typeface="+mj-lt"/>
              </a:rPr>
              <a:t>Overflow</a:t>
            </a:r>
            <a:r>
              <a:rPr lang="ko-KR" altLang="en-US" sz="1200" dirty="0" smtClean="0">
                <a:latin typeface="+mj-lt"/>
              </a:rPr>
              <a:t>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968044" y="2100461"/>
            <a:ext cx="468052" cy="3204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015716" y="3791103"/>
            <a:ext cx="972108" cy="6100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985565" y="4869159"/>
            <a:ext cx="442419" cy="1800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0823" y="5573637"/>
            <a:ext cx="257161" cy="195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39463" y="5560045"/>
            <a:ext cx="257161" cy="1956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019325" y="5913276"/>
            <a:ext cx="3062264" cy="3391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85" y="1412776"/>
            <a:ext cx="2705100" cy="1047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9656" y="1135777"/>
            <a:ext cx="5468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Title</a:t>
            </a:r>
            <a:r>
              <a:rPr lang="ko-KR" altLang="en-US" sz="1200" dirty="0" smtClean="0">
                <a:latin typeface="+mj-lt"/>
              </a:rPr>
              <a:t>을 복제하여 </a:t>
            </a:r>
            <a:r>
              <a:rPr lang="en-US" altLang="ko-KR" sz="1200" dirty="0" smtClean="0">
                <a:latin typeface="+mj-lt"/>
              </a:rPr>
              <a:t>Text</a:t>
            </a:r>
            <a:r>
              <a:rPr lang="ko-KR" altLang="en-US" sz="1200" dirty="0" smtClean="0">
                <a:latin typeface="+mj-lt"/>
              </a:rPr>
              <a:t>오브젝트를 하나 생성하고 이름을 </a:t>
            </a:r>
            <a:r>
              <a:rPr lang="en-US" altLang="ko-KR" sz="1200" dirty="0" smtClean="0">
                <a:latin typeface="+mj-lt"/>
              </a:rPr>
              <a:t>Producer</a:t>
            </a:r>
            <a:r>
              <a:rPr lang="ko-KR" altLang="en-US" sz="1200" dirty="0" smtClean="0">
                <a:latin typeface="+mj-lt"/>
              </a:rPr>
              <a:t>로 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80" y="2564904"/>
            <a:ext cx="3763315" cy="3852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4234" y="2564904"/>
            <a:ext cx="3056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X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70, </a:t>
            </a:r>
            <a:r>
              <a:rPr lang="en-US" altLang="ko-KR" sz="1200" dirty="0" err="1" smtClean="0">
                <a:latin typeface="+mj-lt"/>
              </a:rPr>
              <a:t>Pos</a:t>
            </a:r>
            <a:r>
              <a:rPr lang="en-US" altLang="ko-KR" sz="1200" dirty="0" smtClean="0">
                <a:latin typeface="+mj-lt"/>
              </a:rPr>
              <a:t> Y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0</a:t>
            </a:r>
            <a:r>
              <a:rPr lang="ko-KR" altLang="en-US" sz="1200" dirty="0" smtClean="0">
                <a:latin typeface="+mj-lt"/>
              </a:rPr>
              <a:t>으로 설정합니다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44234" y="4689140"/>
            <a:ext cx="282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Text</a:t>
            </a:r>
            <a:r>
              <a:rPr lang="ko-KR" altLang="en-US" sz="1200" dirty="0" smtClean="0">
                <a:latin typeface="+mj-lt"/>
              </a:rPr>
              <a:t>의 내용을 제작자로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44234" y="5193196"/>
            <a:ext cx="2542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4. Font Size</a:t>
            </a:r>
            <a:r>
              <a:rPr lang="ko-KR" altLang="en-US" sz="1200" dirty="0" smtClean="0">
                <a:latin typeface="+mj-lt"/>
              </a:rPr>
              <a:t>를 </a:t>
            </a:r>
            <a:r>
              <a:rPr lang="en-US" altLang="ko-KR" sz="1200" dirty="0" smtClean="0">
                <a:latin typeface="+mj-lt"/>
              </a:rPr>
              <a:t>30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9838" y="2168860"/>
            <a:ext cx="612068" cy="2916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31966" y="3156121"/>
            <a:ext cx="1512168" cy="2008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31966" y="5369759"/>
            <a:ext cx="216024" cy="1834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01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016732"/>
            <a:ext cx="4267200" cy="4857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2040" y="1232756"/>
            <a:ext cx="2506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Button </a:t>
            </a:r>
            <a:r>
              <a:rPr lang="ko-KR" altLang="en-US" sz="1200" dirty="0" smtClean="0">
                <a:latin typeface="+mj-lt"/>
              </a:rPr>
              <a:t>오브젝트를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63888" y="3609020"/>
            <a:ext cx="455437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00" y="4540982"/>
            <a:ext cx="2486025" cy="133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72100" y="4079317"/>
            <a:ext cx="214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버튼 오브젝트의 이름을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err="1" smtClean="0">
                <a:latin typeface="+mj-lt"/>
              </a:rPr>
              <a:t>StartButton</a:t>
            </a:r>
            <a:r>
              <a:rPr lang="ko-KR" altLang="en-US" sz="1200" dirty="0" smtClean="0">
                <a:latin typeface="+mj-lt"/>
              </a:rPr>
              <a:t>으로 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66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00" y="1412776"/>
            <a:ext cx="5962650" cy="4810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8000" y="1135777"/>
            <a:ext cx="518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Ctrl + S </a:t>
            </a:r>
            <a:r>
              <a:rPr lang="ko-KR" altLang="en-US" sz="1200" dirty="0" smtClean="0">
                <a:latin typeface="+mj-lt"/>
              </a:rPr>
              <a:t>를 눌러 </a:t>
            </a:r>
            <a:r>
              <a:rPr lang="ko-KR" altLang="en-US" sz="1200" dirty="0" err="1" smtClean="0">
                <a:latin typeface="+mj-lt"/>
              </a:rPr>
              <a:t>씬을</a:t>
            </a:r>
            <a:r>
              <a:rPr lang="ko-KR" altLang="en-US" sz="1200" dirty="0" smtClean="0">
                <a:latin typeface="+mj-lt"/>
              </a:rPr>
              <a:t> 저장합니다</a:t>
            </a:r>
            <a:r>
              <a:rPr lang="en-US" altLang="ko-KR" sz="1200" dirty="0" smtClean="0">
                <a:latin typeface="+mj-lt"/>
              </a:rPr>
              <a:t>. </a:t>
            </a:r>
            <a:r>
              <a:rPr lang="ko-KR" altLang="en-US" sz="1200" dirty="0" smtClean="0">
                <a:latin typeface="+mj-lt"/>
              </a:rPr>
              <a:t>이름은 </a:t>
            </a:r>
            <a:r>
              <a:rPr lang="en-US" altLang="ko-KR" sz="1200" dirty="0" err="1" smtClean="0">
                <a:latin typeface="+mj-lt"/>
              </a:rPr>
              <a:t>LoadingScene</a:t>
            </a:r>
            <a:r>
              <a:rPr lang="ko-KR" altLang="en-US" sz="1200" dirty="0" smtClean="0">
                <a:latin typeface="+mj-lt"/>
              </a:rPr>
              <a:t>으로 저장합니다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53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982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754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Reference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200" b="1" dirty="0">
                <a:latin typeface="맑은 고딕" pitchFamily="50" charset="-127"/>
              </a:rPr>
              <a:t>. </a:t>
            </a:r>
            <a:r>
              <a:rPr lang="en-US" altLang="ko-KR" sz="1200" b="1" dirty="0">
                <a:latin typeface="맑은 고딕" pitchFamily="50" charset="-127"/>
                <a:hlinkClick r:id="rId2"/>
              </a:rPr>
              <a:t>http://ptline.com/?</a:t>
            </a:r>
            <a:r>
              <a:rPr lang="en-US" altLang="ko-KR" sz="1200" b="1" dirty="0" smtClean="0">
                <a:latin typeface="맑은 고딕" pitchFamily="50" charset="-127"/>
                <a:hlinkClick r:id="rId2"/>
              </a:rPr>
              <a:t>p=10346</a:t>
            </a:r>
            <a:r>
              <a:rPr lang="en-US" altLang="ko-KR" sz="1200" b="1" dirty="0" smtClean="0">
                <a:latin typeface="맑은 고딕" pitchFamily="50" charset="-127"/>
              </a:rPr>
              <a:t> (</a:t>
            </a:r>
            <a:r>
              <a:rPr lang="ko-KR" altLang="en-US" sz="1200" b="1" dirty="0" smtClean="0">
                <a:latin typeface="맑은 고딕" pitchFamily="50" charset="-127"/>
              </a:rPr>
              <a:t>무료 </a:t>
            </a:r>
            <a:r>
              <a:rPr lang="en-US" altLang="ko-KR" sz="1200" b="1" dirty="0" smtClean="0">
                <a:latin typeface="맑은 고딕" pitchFamily="50" charset="-127"/>
              </a:rPr>
              <a:t>PPT </a:t>
            </a:r>
            <a:r>
              <a:rPr lang="ko-KR" altLang="en-US" sz="1200" b="1" dirty="0" smtClean="0">
                <a:latin typeface="맑은 고딕" pitchFamily="50" charset="-127"/>
              </a:rPr>
              <a:t>템플릿 사이트</a:t>
            </a:r>
            <a:r>
              <a:rPr lang="en-US" altLang="ko-KR" sz="1200" b="1" dirty="0" smtClean="0">
                <a:latin typeface="맑은 고딕" pitchFamily="50" charset="-127"/>
              </a:rPr>
              <a:t>)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6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37998" y="2852936"/>
            <a:ext cx="3096005" cy="555928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rgbClr val="1CCAB9"/>
                </a:solidFill>
                <a:latin typeface="+mn-ea"/>
              </a:rPr>
              <a:t>CONTENTS</a:t>
            </a:r>
            <a:endParaRPr lang="ko-KR" altLang="en-US" sz="4400" b="1" dirty="0">
              <a:solidFill>
                <a:srgbClr val="1CCAB9"/>
              </a:solidFill>
              <a:latin typeface="+mn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128406" y="3227834"/>
            <a:ext cx="3918579" cy="400110"/>
            <a:chOff x="5128406" y="3227834"/>
            <a:chExt cx="3918579" cy="400110"/>
          </a:xfrm>
        </p:grpSpPr>
        <p:sp>
          <p:nvSpPr>
            <p:cNvPr id="29" name="TextBox 28"/>
            <p:cNvSpPr txBox="1"/>
            <p:nvPr/>
          </p:nvSpPr>
          <p:spPr>
            <a:xfrm>
              <a:off x="5457196" y="322783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32" name="자유형 31"/>
            <p:cNvSpPr/>
            <p:nvPr/>
          </p:nvSpPr>
          <p:spPr>
            <a:xfrm flipH="1">
              <a:off x="5128406" y="3254849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  <a:endParaRPr lang="en-US" altLang="ko-KR" spc="-5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128406" y="3752800"/>
            <a:ext cx="3918579" cy="400110"/>
            <a:chOff x="5128406" y="3748801"/>
            <a:chExt cx="3918579" cy="400110"/>
          </a:xfrm>
        </p:grpSpPr>
        <p:sp>
          <p:nvSpPr>
            <p:cNvPr id="38" name="TextBox 37"/>
            <p:cNvSpPr txBox="1"/>
            <p:nvPr/>
          </p:nvSpPr>
          <p:spPr>
            <a:xfrm>
              <a:off x="5457196" y="3748801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1" name="자유형 40"/>
            <p:cNvSpPr/>
            <p:nvPr/>
          </p:nvSpPr>
          <p:spPr>
            <a:xfrm flipH="1">
              <a:off x="5128406" y="3775816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Ⅱ</a:t>
              </a:r>
              <a:endParaRPr lang="en-US" altLang="ko-KR" spc="-5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128406" y="4277766"/>
            <a:ext cx="3918579" cy="400110"/>
            <a:chOff x="5128406" y="4266230"/>
            <a:chExt cx="3918579" cy="400110"/>
          </a:xfrm>
        </p:grpSpPr>
        <p:sp>
          <p:nvSpPr>
            <p:cNvPr id="45" name="TextBox 44"/>
            <p:cNvSpPr txBox="1"/>
            <p:nvPr/>
          </p:nvSpPr>
          <p:spPr>
            <a:xfrm>
              <a:off x="5457196" y="4266230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6" name="자유형 45"/>
            <p:cNvSpPr/>
            <p:nvPr/>
          </p:nvSpPr>
          <p:spPr>
            <a:xfrm flipH="1">
              <a:off x="5128406" y="4293245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Ⅲ</a:t>
              </a:r>
              <a:endParaRPr lang="en-US" altLang="ko-KR" spc="-5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128406" y="4802732"/>
            <a:ext cx="3918579" cy="400110"/>
            <a:chOff x="5128406" y="4785428"/>
            <a:chExt cx="3918579" cy="400110"/>
          </a:xfrm>
        </p:grpSpPr>
        <p:sp>
          <p:nvSpPr>
            <p:cNvPr id="48" name="TextBox 47"/>
            <p:cNvSpPr txBox="1"/>
            <p:nvPr/>
          </p:nvSpPr>
          <p:spPr>
            <a:xfrm>
              <a:off x="5457196" y="4785428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49" name="자유형 48"/>
            <p:cNvSpPr/>
            <p:nvPr/>
          </p:nvSpPr>
          <p:spPr>
            <a:xfrm flipH="1">
              <a:off x="5128406" y="4812443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Ⅳ</a:t>
              </a:r>
              <a:endParaRPr lang="en-US" altLang="ko-KR" spc="-5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128406" y="5327697"/>
            <a:ext cx="3918579" cy="400110"/>
            <a:chOff x="5128406" y="5327697"/>
            <a:chExt cx="3918579" cy="400110"/>
          </a:xfrm>
        </p:grpSpPr>
        <p:sp>
          <p:nvSpPr>
            <p:cNvPr id="51" name="TextBox 50"/>
            <p:cNvSpPr txBox="1"/>
            <p:nvPr/>
          </p:nvSpPr>
          <p:spPr>
            <a:xfrm>
              <a:off x="5457196" y="5327697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52" name="자유형 51"/>
            <p:cNvSpPr/>
            <p:nvPr/>
          </p:nvSpPr>
          <p:spPr>
            <a:xfrm flipH="1">
              <a:off x="5128406" y="5354712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Ⅴ</a:t>
              </a:r>
              <a:endParaRPr lang="en-US" altLang="ko-KR" spc="-50" dirty="0" smtClean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3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81250" y="2455912"/>
            <a:ext cx="4381500" cy="1498964"/>
          </a:xfrm>
          <a:prstGeom prst="rect">
            <a:avLst/>
          </a:prstGeom>
          <a:noFill/>
        </p:spPr>
        <p:txBody>
          <a:bodyPr wrap="square" rtlCol="0" anchor="ctr">
            <a:no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 algn="ctr"/>
            <a:r>
              <a:rPr lang="en-US" altLang="ko-KR" sz="5500" b="1" spc="-150" dirty="0">
                <a:solidFill>
                  <a:srgbClr val="1CCAB9"/>
                </a:solidFill>
                <a:latin typeface="+mn-ea"/>
              </a:rPr>
              <a:t>Thank </a:t>
            </a:r>
            <a:r>
              <a:rPr lang="en-US" altLang="ko-KR" sz="5500" b="1" spc="-150" dirty="0" smtClean="0">
                <a:solidFill>
                  <a:srgbClr val="1CCAB9"/>
                </a:solidFill>
                <a:latin typeface="+mn-ea"/>
              </a:rPr>
              <a:t>you</a:t>
            </a:r>
            <a:endParaRPr lang="en-US" altLang="ko-KR" sz="5500" b="1" spc="-150" dirty="0">
              <a:solidFill>
                <a:srgbClr val="1CCAB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38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6900" y="2299064"/>
            <a:ext cx="5797073" cy="103998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chemeClr val="bg1"/>
                </a:solidFill>
                <a:latin typeface="+mn-ea"/>
              </a:rPr>
              <a:t>FINAL REPORT</a:t>
            </a:r>
          </a:p>
          <a:p>
            <a:pPr>
              <a:lnSpc>
                <a:spcPct val="90000"/>
              </a:lnSpc>
            </a:pPr>
            <a:r>
              <a:rPr lang="en-US" altLang="ko-KR" sz="3600" b="1" spc="-50" dirty="0" smtClean="0">
                <a:solidFill>
                  <a:srgbClr val="1CCAB9"/>
                </a:solidFill>
                <a:latin typeface="+mn-ea"/>
              </a:rPr>
              <a:t>POWERPOINT TEMPLATE</a:t>
            </a:r>
            <a:endParaRPr lang="en-US" altLang="ko-KR" sz="3600" b="1" spc="-50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3429" y="2417650"/>
            <a:ext cx="943206" cy="776307"/>
          </a:xfrm>
          <a:prstGeom prst="rect">
            <a:avLst/>
          </a:prstGeom>
          <a:noFill/>
        </p:spPr>
        <p:txBody>
          <a:bodyPr wrap="none" lIns="36000" tIns="36000" rIns="36000" rtlCol="0" anchor="ctr">
            <a:noAutofit/>
            <a:scene3d>
              <a:camera prst="orthographicFront"/>
              <a:lightRig rig="threePt" dir="t"/>
            </a:scene3d>
            <a:sp3d contourW="50800">
              <a:bevelT w="1270" h="50800"/>
              <a:contourClr>
                <a:schemeClr val="bg1"/>
              </a:contourClr>
            </a:sp3d>
          </a:bodyPr>
          <a:lstStyle/>
          <a:p>
            <a:pPr algn="ctr">
              <a:spcAft>
                <a:spcPts val="1000"/>
              </a:spcAft>
              <a:buClr>
                <a:srgbClr val="977399"/>
              </a:buClr>
            </a:pPr>
            <a:r>
              <a:rPr lang="en-US" altLang="ko-KR" sz="6600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Ⅰ</a:t>
            </a:r>
            <a:endParaRPr lang="en-US" altLang="ko-KR" sz="6600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101693" y="3861048"/>
            <a:ext cx="3918579" cy="400110"/>
            <a:chOff x="5128406" y="3227834"/>
            <a:chExt cx="3918579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5457196" y="3227834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17" name="자유형 16"/>
            <p:cNvSpPr/>
            <p:nvPr/>
          </p:nvSpPr>
          <p:spPr>
            <a:xfrm flipH="1">
              <a:off x="5128406" y="3254849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Ⅰ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101693" y="4386014"/>
            <a:ext cx="3918579" cy="400110"/>
            <a:chOff x="5128406" y="3748801"/>
            <a:chExt cx="3918579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5457196" y="3748801"/>
              <a:ext cx="3589789" cy="40011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spcAft>
                  <a:spcPts val="1000"/>
                </a:spcAft>
                <a:buClr>
                  <a:srgbClr val="977399"/>
                </a:buClr>
              </a:pPr>
              <a:r>
                <a:rPr lang="en-US" altLang="ko-KR" sz="200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Powerpoint template</a:t>
              </a:r>
            </a:p>
          </p:txBody>
        </p:sp>
        <p:sp>
          <p:nvSpPr>
            <p:cNvPr id="21" name="자유형 20"/>
            <p:cNvSpPr/>
            <p:nvPr/>
          </p:nvSpPr>
          <p:spPr>
            <a:xfrm flipH="1">
              <a:off x="5128406" y="3775816"/>
              <a:ext cx="300844" cy="346080"/>
            </a:xfrm>
            <a:custGeom>
              <a:avLst/>
              <a:gdLst>
                <a:gd name="connsiteX0" fmla="*/ 0 w 628650"/>
                <a:gd name="connsiteY0" fmla="*/ 180975 h 727075"/>
                <a:gd name="connsiteX1" fmla="*/ 320675 w 628650"/>
                <a:gd name="connsiteY1" fmla="*/ 0 h 727075"/>
                <a:gd name="connsiteX2" fmla="*/ 628650 w 628650"/>
                <a:gd name="connsiteY2" fmla="*/ 184150 h 727075"/>
                <a:gd name="connsiteX3" fmla="*/ 628650 w 628650"/>
                <a:gd name="connsiteY3" fmla="*/ 546100 h 727075"/>
                <a:gd name="connsiteX4" fmla="*/ 314325 w 628650"/>
                <a:gd name="connsiteY4" fmla="*/ 727075 h 727075"/>
                <a:gd name="connsiteX5" fmla="*/ 3175 w 628650"/>
                <a:gd name="connsiteY5" fmla="*/ 546100 h 727075"/>
                <a:gd name="connsiteX6" fmla="*/ 0 w 628650"/>
                <a:gd name="connsiteY6" fmla="*/ 180975 h 72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650" h="727075">
                  <a:moveTo>
                    <a:pt x="0" y="180975"/>
                  </a:moveTo>
                  <a:lnTo>
                    <a:pt x="320675" y="0"/>
                  </a:lnTo>
                  <a:lnTo>
                    <a:pt x="628650" y="184150"/>
                  </a:lnTo>
                  <a:lnTo>
                    <a:pt x="628650" y="546100"/>
                  </a:lnTo>
                  <a:lnTo>
                    <a:pt x="314325" y="727075"/>
                  </a:lnTo>
                  <a:lnTo>
                    <a:pt x="3175" y="546100"/>
                  </a:lnTo>
                  <a:cubicBezTo>
                    <a:pt x="2117" y="424392"/>
                    <a:pt x="1058" y="302683"/>
                    <a:pt x="0" y="180975"/>
                  </a:cubicBezTo>
                  <a:close/>
                </a:path>
              </a:pathLst>
            </a:custGeom>
            <a:solidFill>
              <a:srgbClr val="1CCAB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800" tIns="36000" rtlCol="0" anchor="ctr"/>
            <a:lstStyle/>
            <a:p>
              <a:pPr algn="ctr"/>
              <a:r>
                <a:rPr lang="en-US" altLang="ko-KR" spc="-50" dirty="0" smtClean="0">
                  <a:solidFill>
                    <a:schemeClr val="bg1"/>
                  </a:solidFill>
                  <a:latin typeface="+mn-ea"/>
                </a:rPr>
                <a:t>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7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Project Create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60" y="1124744"/>
            <a:ext cx="8368147" cy="486054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6012160" y="1916832"/>
            <a:ext cx="61206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Project Create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124744"/>
            <a:ext cx="8120201" cy="4716524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943708" y="2744924"/>
            <a:ext cx="2880320" cy="54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004048" y="2982478"/>
            <a:ext cx="396044" cy="1584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228184" y="4617132"/>
            <a:ext cx="1044116" cy="324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71700" y="2450431"/>
            <a:ext cx="329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Project name</a:t>
            </a:r>
            <a:r>
              <a:rPr lang="ko-KR" altLang="en-US" sz="1200" dirty="0" smtClean="0">
                <a:latin typeface="+mj-lt"/>
              </a:rPr>
              <a:t>을 </a:t>
            </a:r>
            <a:r>
              <a:rPr lang="en-US" altLang="ko-KR" sz="1200" dirty="0" err="1" smtClean="0">
                <a:latin typeface="+mj-lt"/>
              </a:rPr>
              <a:t>FinalProject</a:t>
            </a:r>
            <a:r>
              <a:rPr lang="ko-KR" altLang="en-US" sz="1200" dirty="0" smtClean="0">
                <a:latin typeface="+mj-lt"/>
              </a:rPr>
              <a:t>로 하였습니다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8325" y="3146484"/>
            <a:ext cx="213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기본 설정인 </a:t>
            </a:r>
            <a:r>
              <a:rPr lang="en-US" altLang="ko-KR" sz="1200" dirty="0" smtClean="0">
                <a:latin typeface="+mj-lt"/>
              </a:rPr>
              <a:t>3D</a:t>
            </a:r>
            <a:r>
              <a:rPr lang="ko-KR" altLang="en-US" sz="1200" dirty="0" smtClean="0">
                <a:latin typeface="+mj-lt"/>
              </a:rPr>
              <a:t>로 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176" y="4340133"/>
            <a:ext cx="1984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smtClean="0">
                <a:latin typeface="+mj-lt"/>
              </a:rPr>
              <a:t>프로젝트를 생성합니다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2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78" y="1016732"/>
            <a:ext cx="4343400" cy="4962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6178" y="1232756"/>
            <a:ext cx="368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상단 메뉴의 </a:t>
            </a:r>
            <a:r>
              <a:rPr lang="en-US" altLang="ko-KR" sz="1200" dirty="0" err="1" smtClean="0">
                <a:latin typeface="+mj-lt"/>
              </a:rPr>
              <a:t>GameObject</a:t>
            </a:r>
            <a:r>
              <a:rPr lang="en-US" altLang="ko-KR" sz="1200" dirty="0" smtClean="0">
                <a:latin typeface="+mj-lt"/>
              </a:rPr>
              <a:t> &gt; UI &gt; Image</a:t>
            </a:r>
            <a:r>
              <a:rPr lang="ko-KR" altLang="en-US" sz="1200" dirty="0" smtClean="0">
                <a:latin typeface="+mj-lt"/>
              </a:rPr>
              <a:t>를 통해</a:t>
            </a:r>
            <a:endParaRPr lang="en-US" altLang="ko-KR" sz="1200" dirty="0" smtClean="0">
              <a:latin typeface="+mj-lt"/>
            </a:endParaRPr>
          </a:p>
          <a:p>
            <a:r>
              <a:rPr lang="ko-KR" altLang="en-US" sz="1200" dirty="0" smtClean="0">
                <a:latin typeface="+mj-lt"/>
              </a:rPr>
              <a:t>로딩 화면의 배경으로 사용할 이미지를 생성합니다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1880" y="3176972"/>
            <a:ext cx="54006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348" y="4293096"/>
            <a:ext cx="3724275" cy="1133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2526" y="3829814"/>
            <a:ext cx="2675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생성된 이미지 오브젝트의 이름을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 변경합니다</a:t>
            </a:r>
            <a:r>
              <a:rPr lang="en-US" altLang="ko-KR" sz="12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427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43719" y="1021080"/>
            <a:ext cx="78565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en-US" altLang="ko-KR" sz="1100" dirty="0" err="1" smtClean="0">
                <a:latin typeface="맑은 고딕" pitchFamily="50" charset="-127"/>
                <a:ea typeface="맑은 고딕" pitchFamily="50" charset="-127"/>
              </a:rPr>
              <a:t>BackGround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이미지 오브젝트를 클릭하고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Inspector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봅니다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19" y="1282690"/>
            <a:ext cx="2638425" cy="218122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755576" y="2024844"/>
            <a:ext cx="50405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82144" y="1392156"/>
            <a:ext cx="5322304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2. Inspector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Anchor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를 전체 확장으로 바꿉니다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옆의 버튼을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클릭한채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가장 우측 하단의 전체 확장을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알트키를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누른채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클릭하면 됩니다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19" y="4077072"/>
            <a:ext cx="3733800" cy="1857375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77519" y="4077072"/>
            <a:ext cx="4442953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이전과 같은 방법으로 이미지를 두개 생성하고 두번째로 생성된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이미지를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첫번재로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생성된 이미지로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드래그하고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각각의 이름을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con_1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Icon_2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로 변경하였습니다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5596" y="5301208"/>
            <a:ext cx="50405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79612" y="5481228"/>
            <a:ext cx="504056" cy="1800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구부러진 연결선 12"/>
          <p:cNvCxnSpPr>
            <a:stCxn id="11" idx="3"/>
          </p:cNvCxnSpPr>
          <p:nvPr/>
        </p:nvCxnSpPr>
        <p:spPr>
          <a:xfrm flipH="1" flipV="1">
            <a:off x="1439652" y="5391218"/>
            <a:ext cx="144016" cy="180020"/>
          </a:xfrm>
          <a:prstGeom prst="curvedConnector4">
            <a:avLst>
              <a:gd name="adj1" fmla="val -158732"/>
              <a:gd name="adj2" fmla="val 75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5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124744"/>
            <a:ext cx="3733800" cy="185737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791580" y="2312876"/>
            <a:ext cx="576064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91980" y="1124744"/>
            <a:ext cx="2486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1" y="3365388"/>
            <a:ext cx="1409700" cy="160972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611560" y="4170250"/>
            <a:ext cx="616121" cy="7349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20770" y="3365388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</a:t>
            </a:r>
            <a:r>
              <a:rPr lang="ko-KR" altLang="en-US" sz="1200" dirty="0" smtClean="0">
                <a:latin typeface="+mj-lt"/>
              </a:rPr>
              <a:t>인스펙터에서 앵커를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</a:t>
            </a:r>
            <a:r>
              <a:rPr lang="ko-KR" altLang="en-US" sz="1200" dirty="0" smtClean="0">
                <a:latin typeface="+mj-lt"/>
              </a:rPr>
              <a:t>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940" y="3176972"/>
            <a:ext cx="2495550" cy="2857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0650" y="3176973"/>
            <a:ext cx="2381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ko-KR" altLang="en-US" sz="1200" dirty="0" err="1" smtClean="0">
                <a:latin typeface="+mj-lt"/>
              </a:rPr>
              <a:t>알트키를</a:t>
            </a:r>
            <a:r>
              <a:rPr lang="ko-KR" altLang="en-US" sz="1200" dirty="0" smtClean="0">
                <a:latin typeface="+mj-lt"/>
              </a:rPr>
              <a:t> </a:t>
            </a:r>
            <a:r>
              <a:rPr lang="ko-KR" altLang="en-US" sz="1200" dirty="0" err="1" smtClean="0">
                <a:latin typeface="+mj-lt"/>
              </a:rPr>
              <a:t>누른채</a:t>
            </a:r>
            <a:r>
              <a:rPr lang="ko-KR" altLang="en-US" sz="1200" dirty="0" smtClean="0">
                <a:latin typeface="+mj-lt"/>
              </a:rPr>
              <a:t> 좌측 정렬을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16016" y="4617132"/>
            <a:ext cx="396044" cy="4680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91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831" y="-6392"/>
            <a:ext cx="6992989" cy="8073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3400" b="1" dirty="0" smtClean="0">
                <a:solidFill>
                  <a:srgbClr val="1CCAB9"/>
                </a:solidFill>
                <a:latin typeface="+mn-ea"/>
              </a:rPr>
              <a:t>Loading Scene</a:t>
            </a:r>
            <a:endParaRPr lang="en-US" altLang="ko-KR" sz="3400" b="1" dirty="0">
              <a:solidFill>
                <a:srgbClr val="1CCAB9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1" y="1089670"/>
            <a:ext cx="3724275" cy="1619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1980" y="1089670"/>
            <a:ext cx="2815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1. </a:t>
            </a:r>
            <a:r>
              <a:rPr lang="ko-KR" altLang="en-US" sz="1200" dirty="0" smtClean="0">
                <a:latin typeface="+mj-lt"/>
              </a:rPr>
              <a:t>먼저 </a:t>
            </a:r>
            <a:r>
              <a:rPr lang="en-US" altLang="ko-KR" sz="1200" dirty="0" smtClean="0">
                <a:latin typeface="+mj-lt"/>
              </a:rPr>
              <a:t>Icon_1 </a:t>
            </a:r>
            <a:r>
              <a:rPr lang="ko-KR" altLang="en-US" sz="1200" dirty="0" smtClean="0">
                <a:latin typeface="+mj-lt"/>
              </a:rPr>
              <a:t>오브젝트를 클릭합니다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1" y="3104964"/>
            <a:ext cx="5191125" cy="97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8882" y="3104964"/>
            <a:ext cx="243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2. Inspector</a:t>
            </a:r>
            <a:r>
              <a:rPr lang="ko-KR" altLang="en-US" sz="1200" dirty="0" smtClean="0">
                <a:latin typeface="+mj-lt"/>
              </a:rPr>
              <a:t>의 </a:t>
            </a:r>
            <a:r>
              <a:rPr lang="en-US" altLang="ko-KR" sz="1200" dirty="0" smtClean="0">
                <a:latin typeface="+mj-lt"/>
              </a:rPr>
              <a:t>Image(Script)</a:t>
            </a:r>
            <a:r>
              <a:rPr lang="ko-KR" altLang="en-US" sz="1200" dirty="0" smtClean="0">
                <a:latin typeface="+mj-lt"/>
              </a:rPr>
              <a:t>에서</a:t>
            </a:r>
            <a:endParaRPr lang="en-US" altLang="ko-KR" sz="1200" dirty="0" smtClean="0">
              <a:latin typeface="+mj-lt"/>
            </a:endParaRPr>
          </a:p>
          <a:p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dirty="0" smtClean="0">
                <a:latin typeface="+mj-lt"/>
              </a:rPr>
              <a:t>  Source Image</a:t>
            </a:r>
            <a:r>
              <a:rPr lang="ko-KR" altLang="en-US" sz="1200" dirty="0" smtClean="0">
                <a:latin typeface="+mj-lt"/>
              </a:rPr>
              <a:t>를 클릭합니다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4328611"/>
            <a:ext cx="2867025" cy="1952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70773" y="4586802"/>
            <a:ext cx="2215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j-lt"/>
              </a:rPr>
              <a:t>3. </a:t>
            </a:r>
            <a:r>
              <a:rPr lang="en-US" altLang="ko-KR" sz="1200" dirty="0" err="1" smtClean="0">
                <a:latin typeface="+mj-lt"/>
              </a:rPr>
              <a:t>BackGround</a:t>
            </a:r>
            <a:r>
              <a:rPr lang="ko-KR" altLang="en-US" sz="1200" dirty="0" smtClean="0">
                <a:latin typeface="+mj-lt"/>
              </a:rPr>
              <a:t>로</a:t>
            </a:r>
            <a:r>
              <a:rPr lang="en-US" altLang="ko-KR" sz="1200" dirty="0" smtClean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변경합니다</a:t>
            </a:r>
            <a:r>
              <a:rPr lang="en-US" altLang="ko-KR" sz="1200" dirty="0" smtClean="0">
                <a:latin typeface="+mj-lt"/>
              </a:rPr>
              <a:t>.</a:t>
            </a:r>
            <a:endParaRPr lang="ko-KR" altLang="en-US" sz="1200" dirty="0" smtClean="0"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9572" y="2132856"/>
            <a:ext cx="684076" cy="2520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56844" y="3330304"/>
            <a:ext cx="257112" cy="236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83868" y="5196014"/>
            <a:ext cx="1086992" cy="1005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2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1432</TotalTime>
  <Words>413</Words>
  <Application>Microsoft Office PowerPoint</Application>
  <PresentationFormat>화면 슬라이드 쇼(4:3)</PresentationFormat>
  <Paragraphs>82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ptlineH</dc:creator>
  <cp:lastModifiedBy>deokhyun kim</cp:lastModifiedBy>
  <cp:revision>227</cp:revision>
  <dcterms:created xsi:type="dcterms:W3CDTF">2015-03-27T04:47:41Z</dcterms:created>
  <dcterms:modified xsi:type="dcterms:W3CDTF">2017-11-17T10:59:49Z</dcterms:modified>
</cp:coreProperties>
</file>