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8" r:id="rId2"/>
    <p:sldId id="268" r:id="rId3"/>
    <p:sldId id="269" r:id="rId4"/>
    <p:sldId id="270" r:id="rId5"/>
    <p:sldId id="280" r:id="rId6"/>
    <p:sldId id="286" r:id="rId7"/>
    <p:sldId id="285" r:id="rId8"/>
    <p:sldId id="284" r:id="rId9"/>
    <p:sldId id="283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300" r:id="rId21"/>
    <p:sldId id="301" r:id="rId22"/>
    <p:sldId id="303" r:id="rId23"/>
    <p:sldId id="30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3" r:id="rId33"/>
    <p:sldId id="314" r:id="rId34"/>
    <p:sldId id="315" r:id="rId35"/>
    <p:sldId id="316" r:id="rId36"/>
    <p:sldId id="321" r:id="rId37"/>
    <p:sldId id="322" r:id="rId38"/>
    <p:sldId id="323" r:id="rId39"/>
    <p:sldId id="324" r:id="rId40"/>
    <p:sldId id="325" r:id="rId41"/>
    <p:sldId id="342" r:id="rId42"/>
    <p:sldId id="326" r:id="rId43"/>
    <p:sldId id="333" r:id="rId44"/>
    <p:sldId id="332" r:id="rId45"/>
    <p:sldId id="336" r:id="rId46"/>
    <p:sldId id="337" r:id="rId47"/>
    <p:sldId id="334" r:id="rId48"/>
    <p:sldId id="335" r:id="rId49"/>
    <p:sldId id="345" r:id="rId50"/>
    <p:sldId id="346" r:id="rId51"/>
    <p:sldId id="343" r:id="rId52"/>
    <p:sldId id="344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56" r:id="rId61"/>
    <p:sldId id="357" r:id="rId62"/>
    <p:sldId id="360" r:id="rId63"/>
    <p:sldId id="358" r:id="rId64"/>
    <p:sldId id="347" r:id="rId65"/>
    <p:sldId id="348" r:id="rId66"/>
    <p:sldId id="274" r:id="rId67"/>
    <p:sldId id="272" r:id="rId6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BD2"/>
    <a:srgbClr val="B1D1CE"/>
    <a:srgbClr val="D58584"/>
    <a:srgbClr val="658762"/>
    <a:srgbClr val="F6BBBF"/>
    <a:srgbClr val="E1F2EA"/>
    <a:srgbClr val="F86B74"/>
    <a:srgbClr val="43435B"/>
    <a:srgbClr val="948777"/>
    <a:srgbClr val="97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 autoAdjust="0"/>
    <p:restoredTop sz="94712" autoAdjust="0"/>
  </p:normalViewPr>
  <p:slideViewPr>
    <p:cSldViewPr>
      <p:cViewPr varScale="1">
        <p:scale>
          <a:sx n="115" d="100"/>
          <a:sy n="115" d="100"/>
        </p:scale>
        <p:origin x="1830" y="108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702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0B1E-1C71-4203-B134-4CDC729AEC97}" type="datetimeFigureOut">
              <a:rPr lang="ko-KR" altLang="en-US" smtClean="0"/>
              <a:pPr/>
              <a:t>2017-12-01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FAB76-E660-4882-82F9-C93BDF736C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-2308"/>
          <a:stretch>
            <a:fillRect/>
          </a:stretch>
        </p:blipFill>
        <p:spPr bwMode="auto">
          <a:xfrm>
            <a:off x="0" y="0"/>
            <a:ext cx="9140421" cy="68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4913313" cy="687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916136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7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-13102"/>
            <a:ext cx="9163050" cy="687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hyperlink" Target="http://m.post.naver.com/viewer/postView.nhn?volumeNo=7615669&amp;memberNo=37134060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dreamzelkova.tistory.com/entry/Unity%EC%99%80-SQLite%EC%97%B0%EB%8F%99%ED%95%98%EA%B8%B0" TargetMode="External"/><Relationship Id="rId2" Type="http://schemas.openxmlformats.org/officeDocument/2006/relationships/hyperlink" Target="http://ptline.com/?p=10346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evkorea.co.kr/bbs/board.php?bo_table=m03_qna&amp;wr_id=26759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2734" y="3429000"/>
            <a:ext cx="6762750" cy="18770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6600" b="1" dirty="0" smtClean="0">
                <a:solidFill>
                  <a:srgbClr val="1CCAB9"/>
                </a:solidFill>
                <a:latin typeface="+mn-ea"/>
              </a:rPr>
              <a:t>FINAL PROJECT</a:t>
            </a:r>
          </a:p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Unity Version 2017.2.0f3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8204" y="5697252"/>
            <a:ext cx="2517280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13.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김덕현</a:t>
            </a: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1980" y="1089670"/>
            <a:ext cx="315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이번에는 </a:t>
            </a:r>
            <a:r>
              <a:rPr lang="en-US" altLang="ko-KR" sz="1200" dirty="0" smtClean="0">
                <a:latin typeface="+mj-lt"/>
              </a:rPr>
              <a:t>Icon_2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3588" y="2348880"/>
            <a:ext cx="68407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04964"/>
            <a:ext cx="5191125" cy="971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8882" y="3104964"/>
            <a:ext cx="243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Inspector</a:t>
            </a:r>
            <a:r>
              <a:rPr lang="ko-KR" altLang="en-US" sz="1200" dirty="0"/>
              <a:t>의 </a:t>
            </a:r>
            <a:r>
              <a:rPr lang="en-US" altLang="ko-KR" sz="1200" dirty="0"/>
              <a:t>Image(Script)</a:t>
            </a:r>
            <a:r>
              <a:rPr lang="ko-KR" altLang="en-US" sz="1200" dirty="0"/>
              <a:t>에서</a:t>
            </a:r>
            <a:endParaRPr lang="en-US" altLang="ko-KR" sz="1200" dirty="0"/>
          </a:p>
          <a:p>
            <a:r>
              <a:rPr lang="en-US" altLang="ko-KR" sz="1200" dirty="0"/>
              <a:t>   Source Image</a:t>
            </a:r>
            <a:r>
              <a:rPr lang="ko-KR" altLang="en-US" sz="1200" dirty="0"/>
              <a:t>를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56844" y="3330304"/>
            <a:ext cx="257112" cy="236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9211" y="4586802"/>
            <a:ext cx="3105150" cy="1314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70773" y="4586802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Checkmark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43542" y="4741380"/>
            <a:ext cx="1086992" cy="1005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3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1980" y="1089670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다시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19572" y="2132856"/>
            <a:ext cx="68407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76972"/>
            <a:ext cx="5238750" cy="1581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8144" y="3176972"/>
            <a:ext cx="2329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Inspector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120,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980728"/>
            <a:ext cx="4276725" cy="48672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55876" y="2888940"/>
            <a:ext cx="43204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96036" y="1196752"/>
            <a:ext cx="3931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상단메뉴에서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&gt; UI &gt; Text</a:t>
            </a:r>
            <a:r>
              <a:rPr lang="ko-KR" altLang="en-US" sz="1200" dirty="0" smtClean="0">
                <a:latin typeface="+mj-lt"/>
              </a:rPr>
              <a:t>를 클릭하여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 </a:t>
            </a:r>
            <a:r>
              <a:rPr lang="ko-KR" altLang="en-US" sz="1200" dirty="0" smtClean="0">
                <a:latin typeface="+mj-lt"/>
              </a:rPr>
              <a:t>텍스트 오브젝트를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3380292"/>
            <a:ext cx="1266825" cy="1590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4048" y="3103293"/>
            <a:ext cx="401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앵커를 클릭하고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중앙에 배치합니다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8224" y="3380292"/>
            <a:ext cx="2056385" cy="235464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454398" y="4567933"/>
            <a:ext cx="429970" cy="403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3708" y="1347986"/>
            <a:ext cx="5181600" cy="1504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3708" y="1062447"/>
            <a:ext cx="2284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3708" y="3573016"/>
            <a:ext cx="5210175" cy="2705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3708" y="3111351"/>
            <a:ext cx="513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Text</a:t>
            </a:r>
            <a:r>
              <a:rPr lang="ko-KR" altLang="en-US" sz="1200" dirty="0" smtClean="0">
                <a:latin typeface="+mj-lt"/>
              </a:rPr>
              <a:t>의 내용을 </a:t>
            </a:r>
            <a:r>
              <a:rPr lang="en-US" altLang="ko-KR" sz="1200" dirty="0" smtClean="0">
                <a:latin typeface="+mj-lt"/>
              </a:rPr>
              <a:t>Final Project</a:t>
            </a:r>
            <a:r>
              <a:rPr lang="ko-KR" altLang="en-US" sz="1200" dirty="0" smtClean="0">
                <a:latin typeface="+mj-lt"/>
              </a:rPr>
              <a:t>로</a:t>
            </a:r>
            <a:r>
              <a:rPr lang="en-US" altLang="ko-KR" sz="1200" dirty="0" smtClean="0">
                <a:latin typeface="+mj-lt"/>
              </a:rPr>
              <a:t>,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Font Size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en-US" altLang="ko-KR" sz="1200" dirty="0" smtClean="0">
                <a:latin typeface="+mj-lt"/>
              </a:rPr>
              <a:t>80, Alignment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ko-KR" altLang="en-US" sz="1200" dirty="0" err="1" smtClean="0">
                <a:latin typeface="+mj-lt"/>
              </a:rPr>
              <a:t>중앙정렬</a:t>
            </a:r>
            <a:r>
              <a:rPr lang="en-US" altLang="ko-KR" sz="1200" dirty="0" smtClean="0">
                <a:latin typeface="+mj-lt"/>
              </a:rPr>
              <a:t>,</a:t>
            </a:r>
          </a:p>
          <a:p>
            <a:r>
              <a:rPr lang="ko-KR" altLang="en-US" sz="1200" dirty="0" smtClean="0">
                <a:latin typeface="+mj-lt"/>
              </a:rPr>
              <a:t>두 </a:t>
            </a:r>
            <a:r>
              <a:rPr lang="en-US" altLang="ko-KR" sz="1200" dirty="0" smtClean="0">
                <a:latin typeface="+mj-lt"/>
              </a:rPr>
              <a:t>Overflow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en-US" altLang="ko-KR" sz="1200" dirty="0" smtClean="0">
                <a:latin typeface="+mj-lt"/>
              </a:rPr>
              <a:t>Overflow</a:t>
            </a:r>
            <a:r>
              <a:rPr lang="ko-KR" altLang="en-US" sz="1200" dirty="0" smtClean="0">
                <a:latin typeface="+mj-lt"/>
              </a:rPr>
              <a:t>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68044" y="2100461"/>
            <a:ext cx="468052" cy="3204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15716" y="3791103"/>
            <a:ext cx="972108" cy="6100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85565" y="4869159"/>
            <a:ext cx="442419" cy="1800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0823" y="5573637"/>
            <a:ext cx="257161" cy="195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39463" y="5560045"/>
            <a:ext cx="257161" cy="195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19325" y="5913276"/>
            <a:ext cx="3062264" cy="3391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5085" y="1412776"/>
            <a:ext cx="2705100" cy="1047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9656" y="1135777"/>
            <a:ext cx="5468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Title</a:t>
            </a:r>
            <a:r>
              <a:rPr lang="ko-KR" altLang="en-US" sz="1200" dirty="0" smtClean="0">
                <a:latin typeface="+mj-lt"/>
              </a:rPr>
              <a:t>을 복제하여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오브젝트를 하나 생성하고 이름을 </a:t>
            </a:r>
            <a:r>
              <a:rPr lang="en-US" altLang="ko-KR" sz="1200" dirty="0" smtClean="0">
                <a:latin typeface="+mj-lt"/>
              </a:rPr>
              <a:t>Producer</a:t>
            </a:r>
            <a:r>
              <a:rPr lang="ko-KR" altLang="en-US" sz="1200" dirty="0" smtClean="0">
                <a:latin typeface="+mj-lt"/>
              </a:rPr>
              <a:t>로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5780" y="2564904"/>
            <a:ext cx="3763315" cy="3852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4234" y="2564904"/>
            <a:ext cx="3056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70,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4234" y="4689140"/>
            <a:ext cx="282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Text</a:t>
            </a:r>
            <a:r>
              <a:rPr lang="ko-KR" altLang="en-US" sz="1200" dirty="0" smtClean="0">
                <a:latin typeface="+mj-lt"/>
              </a:rPr>
              <a:t>의 내용을 제작자로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4234" y="5193196"/>
            <a:ext cx="2542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Font Size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30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9838" y="2168860"/>
            <a:ext cx="612068" cy="2916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31966" y="3156121"/>
            <a:ext cx="1512168" cy="2008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31966" y="5369759"/>
            <a:ext cx="216024" cy="1834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1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16732"/>
            <a:ext cx="4267200" cy="4857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2040" y="1232756"/>
            <a:ext cx="250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Button </a:t>
            </a:r>
            <a:r>
              <a:rPr lang="ko-KR" altLang="en-US" sz="1200" dirty="0" smtClean="0">
                <a:latin typeface="+mj-lt"/>
              </a:rPr>
              <a:t>오브젝트를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63888" y="3609020"/>
            <a:ext cx="455437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72100" y="4540982"/>
            <a:ext cx="2486025" cy="133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2100" y="4079317"/>
            <a:ext cx="214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버튼 오브젝트의 이름을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66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000" y="1412776"/>
            <a:ext cx="5962650" cy="4810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8000" y="1135777"/>
            <a:ext cx="518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Ctrl + S </a:t>
            </a:r>
            <a:r>
              <a:rPr lang="ko-KR" altLang="en-US" sz="1200" dirty="0" smtClean="0">
                <a:latin typeface="+mj-lt"/>
              </a:rPr>
              <a:t>를 눌러 </a:t>
            </a:r>
            <a:r>
              <a:rPr lang="ko-KR" altLang="en-US" sz="1200" dirty="0" err="1" smtClean="0">
                <a:latin typeface="+mj-lt"/>
              </a:rPr>
              <a:t>씬을</a:t>
            </a:r>
            <a:r>
              <a:rPr lang="ko-KR" altLang="en-US" sz="1200" dirty="0" smtClean="0">
                <a:latin typeface="+mj-lt"/>
              </a:rPr>
              <a:t> 저장합니다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ko-KR" altLang="en-US" sz="1200" dirty="0" smtClean="0">
                <a:latin typeface="+mj-lt"/>
              </a:rPr>
              <a:t>이름은 </a:t>
            </a:r>
            <a:r>
              <a:rPr lang="en-US" altLang="ko-KR" sz="1200" dirty="0" err="1" smtClean="0">
                <a:latin typeface="+mj-lt"/>
              </a:rPr>
              <a:t>LoadingScene</a:t>
            </a:r>
            <a:r>
              <a:rPr lang="ko-KR" altLang="en-US" sz="1200" dirty="0" smtClean="0">
                <a:latin typeface="+mj-lt"/>
              </a:rPr>
              <a:t>으로 저장합니다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53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980728"/>
            <a:ext cx="20066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모서리가 둥근 직사각형 4"/>
          <p:cNvSpPr/>
          <p:nvPr/>
        </p:nvSpPr>
        <p:spPr>
          <a:xfrm>
            <a:off x="1043608" y="1952836"/>
            <a:ext cx="504056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87824" y="980728"/>
            <a:ext cx="400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- Create – Scene</a:t>
            </a:r>
            <a:r>
              <a:rPr lang="ko-KR" altLang="en-US" sz="1200" dirty="0" smtClean="0">
                <a:latin typeface="+mj-lt"/>
              </a:rPr>
              <a:t>으로 새 </a:t>
            </a:r>
            <a:r>
              <a:rPr lang="en-US" altLang="ko-KR" sz="1200" dirty="0" smtClean="0">
                <a:latin typeface="+mj-lt"/>
              </a:rPr>
              <a:t>Scene</a:t>
            </a:r>
            <a:r>
              <a:rPr lang="ko-KR" altLang="en-US" sz="1200" dirty="0" smtClean="0">
                <a:latin typeface="+mj-lt"/>
              </a:rPr>
              <a:t>을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7844" y="1931499"/>
            <a:ext cx="752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75956" y="1931499"/>
            <a:ext cx="32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Scene</a:t>
            </a:r>
            <a:r>
              <a:rPr lang="ko-KR" altLang="en-US" sz="1200" dirty="0" smtClean="0">
                <a:latin typeface="+mj-lt"/>
              </a:rPr>
              <a:t>의 이름은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으로 해줍니다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311860" y="2795595"/>
            <a:ext cx="504056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67844" y="3555176"/>
            <a:ext cx="2790674" cy="235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모서리가 둥근 직사각형 10"/>
          <p:cNvSpPr/>
          <p:nvPr/>
        </p:nvSpPr>
        <p:spPr>
          <a:xfrm>
            <a:off x="4896036" y="5727944"/>
            <a:ext cx="360040" cy="1851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51064" y="3574757"/>
            <a:ext cx="286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Loding</a:t>
            </a:r>
            <a:r>
              <a:rPr lang="en-US" altLang="ko-KR" sz="1200" dirty="0" smtClean="0">
                <a:latin typeface="+mj-lt"/>
              </a:rPr>
              <a:t> Scene</a:t>
            </a:r>
            <a:r>
              <a:rPr lang="ko-KR" altLang="en-US" sz="1200" dirty="0" smtClean="0">
                <a:latin typeface="+mj-lt"/>
              </a:rPr>
              <a:t>으로 돌아와서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Hierarchy – Create -  UI – Button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으로 새 </a:t>
            </a:r>
            <a:r>
              <a:rPr lang="en-US" altLang="ko-KR" sz="1200" dirty="0" smtClean="0">
                <a:latin typeface="+mj-lt"/>
              </a:rPr>
              <a:t>Button</a:t>
            </a:r>
            <a:r>
              <a:rPr lang="ko-KR" altLang="en-US" sz="1200" dirty="0" smtClean="0">
                <a:latin typeface="+mj-lt"/>
              </a:rPr>
              <a:t>을 만들어줍니다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6344" y="5468812"/>
            <a:ext cx="2047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536344" y="4953141"/>
            <a:ext cx="228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>
                <a:latin typeface="+mj-lt"/>
              </a:rPr>
              <a:t>2. Button</a:t>
            </a:r>
            <a:r>
              <a:rPr lang="ko-KR" altLang="en-US" sz="1200" dirty="0" smtClean="0">
                <a:latin typeface="+mj-lt"/>
              </a:rPr>
              <a:t>의 이름을</a:t>
            </a:r>
            <a:endParaRPr lang="en-US" altLang="ko-KR" sz="1200" dirty="0" smtClean="0">
              <a:latin typeface="+mj-lt"/>
            </a:endParaRPr>
          </a:p>
          <a:p>
            <a:pPr marL="228600" indent="-228600"/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으로 해줍니다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04396" y="5432808"/>
            <a:ext cx="900100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2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2006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모서리가 둥근 직사각형 2"/>
          <p:cNvSpPr/>
          <p:nvPr/>
        </p:nvSpPr>
        <p:spPr>
          <a:xfrm>
            <a:off x="575556" y="1304764"/>
            <a:ext cx="612068" cy="255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9772" y="1052736"/>
            <a:ext cx="4257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- Create – C# Script</a:t>
            </a:r>
            <a:r>
              <a:rPr lang="ko-KR" altLang="en-US" sz="1200" dirty="0" smtClean="0">
                <a:latin typeface="+mj-lt"/>
              </a:rPr>
              <a:t>로 새 </a:t>
            </a:r>
            <a:r>
              <a:rPr lang="en-US" altLang="ko-KR" sz="1200" dirty="0" smtClean="0">
                <a:latin typeface="+mj-lt"/>
              </a:rPr>
              <a:t>Script</a:t>
            </a:r>
            <a:r>
              <a:rPr lang="ko-KR" altLang="en-US" sz="1200" dirty="0" smtClean="0">
                <a:latin typeface="+mj-lt"/>
              </a:rPr>
              <a:t>를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3828" y="1628800"/>
            <a:ext cx="914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067944" y="1628800"/>
            <a:ext cx="2672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이름은 </a:t>
            </a:r>
            <a:r>
              <a:rPr lang="en-US" altLang="ko-KR" sz="1200" dirty="0" smtClean="0">
                <a:latin typeface="+mj-lt"/>
              </a:rPr>
              <a:t>ChangeScene</a:t>
            </a:r>
            <a:r>
              <a:rPr lang="ko-KR" altLang="en-US" sz="1200" dirty="0" smtClean="0">
                <a:latin typeface="+mj-lt"/>
              </a:rPr>
              <a:t>로 바꿉니다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3828" y="3176972"/>
            <a:ext cx="2916324" cy="277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3275856" y="3537012"/>
            <a:ext cx="201622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55876" y="5373216"/>
            <a:ext cx="2268252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76156" y="3140968"/>
            <a:ext cx="2741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빨간색 네모의 </a:t>
            </a:r>
            <a:r>
              <a:rPr lang="en-US" altLang="ko-KR" sz="1200" dirty="0" smtClean="0">
                <a:latin typeface="+mj-lt"/>
              </a:rPr>
              <a:t>code</a:t>
            </a:r>
            <a:r>
              <a:rPr lang="ko-KR" altLang="en-US" sz="1200" dirty="0" smtClean="0">
                <a:latin typeface="+mj-lt"/>
              </a:rPr>
              <a:t>를 추가합니다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60748"/>
            <a:ext cx="3775489" cy="177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524" y="3645024"/>
            <a:ext cx="32099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395536" y="3933056"/>
            <a:ext cx="900100" cy="1044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1540" y="2672916"/>
            <a:ext cx="90010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845586" y="2852936"/>
            <a:ext cx="36004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32653" y="1156209"/>
            <a:ext cx="456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ChangeScene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Drag &amp; Drop</a:t>
            </a:r>
            <a:r>
              <a:rPr lang="ko-KR" altLang="en-US" sz="1200" dirty="0" smtClean="0">
                <a:latin typeface="+mj-lt"/>
              </a:rPr>
              <a:t>하여 추가합니다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7029" y="2901835"/>
            <a:ext cx="423677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207029" y="2534416"/>
            <a:ext cx="3828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</a:t>
            </a:r>
            <a:r>
              <a:rPr lang="ko-KR" altLang="en-US" sz="1200" dirty="0" smtClean="0">
                <a:latin typeface="+mj-lt"/>
              </a:rPr>
              <a:t> 빨간색 네모를 클릭하여 </a:t>
            </a:r>
            <a:r>
              <a:rPr lang="en-US" altLang="ko-KR" sz="1200" dirty="0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를 추가합니다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7029" y="4280042"/>
            <a:ext cx="3853991" cy="207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6007229" y="5036126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51245" y="6188254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423053" y="5576186"/>
            <a:ext cx="720080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07029" y="4003043"/>
            <a:ext cx="4620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No Function – ChangeScene – ChangeScenes()</a:t>
            </a:r>
            <a:r>
              <a:rPr lang="ko-KR" altLang="en-US" sz="1200" dirty="0" smtClean="0">
                <a:latin typeface="+mj-lt"/>
              </a:rPr>
              <a:t>를 클릭합니다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37998" y="2852936"/>
            <a:ext cx="3096005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rgbClr val="1CCAB9"/>
                </a:solidFill>
                <a:latin typeface="+mn-ea"/>
              </a:rPr>
              <a:t>CONTENTS</a:t>
            </a:r>
            <a:endParaRPr lang="ko-KR" altLang="en-US" sz="4400" b="1" dirty="0">
              <a:solidFill>
                <a:srgbClr val="1CCAB9"/>
              </a:solidFill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128406" y="3227834"/>
            <a:ext cx="3918579" cy="400110"/>
            <a:chOff x="5128406" y="3227834"/>
            <a:chExt cx="3918579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32" name="자유형 31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128406" y="3752800"/>
            <a:ext cx="3918579" cy="400110"/>
            <a:chOff x="5128406" y="3748801"/>
            <a:chExt cx="3918579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1" name="자유형 4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128406" y="4277766"/>
            <a:ext cx="3918579" cy="400110"/>
            <a:chOff x="5128406" y="4266230"/>
            <a:chExt cx="3918579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5457196" y="4266230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6" name="자유형 45"/>
            <p:cNvSpPr/>
            <p:nvPr/>
          </p:nvSpPr>
          <p:spPr>
            <a:xfrm flipH="1">
              <a:off x="5128406" y="4293245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Ⅲ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128406" y="4802732"/>
            <a:ext cx="3918579" cy="400110"/>
            <a:chOff x="5128406" y="4785428"/>
            <a:chExt cx="3918579" cy="400110"/>
          </a:xfrm>
        </p:grpSpPr>
        <p:sp>
          <p:nvSpPr>
            <p:cNvPr id="48" name="TextBox 47"/>
            <p:cNvSpPr txBox="1"/>
            <p:nvPr/>
          </p:nvSpPr>
          <p:spPr>
            <a:xfrm>
              <a:off x="5457196" y="478542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5128406" y="4812443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Ⅳ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128406" y="5327697"/>
            <a:ext cx="3918579" cy="400110"/>
            <a:chOff x="5128406" y="5327697"/>
            <a:chExt cx="3918579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5457196" y="5327697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52" name="자유형 51"/>
            <p:cNvSpPr/>
            <p:nvPr/>
          </p:nvSpPr>
          <p:spPr>
            <a:xfrm flipH="1">
              <a:off x="5128406" y="5354712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160749"/>
            <a:ext cx="211300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0146" y="1160748"/>
            <a:ext cx="4358651" cy="42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647564" y="2852936"/>
            <a:ext cx="82809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63888" y="1484784"/>
            <a:ext cx="828092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5661248"/>
            <a:ext cx="5708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File – Build Settings...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LodingScene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을 추가합니다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Play</a:t>
            </a:r>
            <a:r>
              <a:rPr lang="ko-KR" altLang="en-US" sz="1200" dirty="0" smtClean="0">
                <a:latin typeface="+mj-lt"/>
              </a:rPr>
              <a:t>버튼을 눌리고 </a:t>
            </a:r>
            <a:r>
              <a:rPr lang="en-US" altLang="ko-KR" sz="1200" dirty="0" smtClean="0">
                <a:latin typeface="+mj-lt"/>
              </a:rPr>
              <a:t>Start </a:t>
            </a:r>
            <a:r>
              <a:rPr lang="ko-KR" altLang="en-US" sz="1200" dirty="0" smtClean="0">
                <a:latin typeface="+mj-lt"/>
              </a:rPr>
              <a:t>버튼을 눌리면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smtClean="0">
                <a:latin typeface="+mj-lt"/>
              </a:rPr>
              <a:t>으로 넘어가는걸 볼 수 있습니다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64" y="1643720"/>
            <a:ext cx="4323768" cy="18932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0954" y="1182055"/>
            <a:ext cx="4827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Final Project</a:t>
            </a:r>
            <a:r>
              <a:rPr lang="ko-KR" altLang="en-US" sz="1200" dirty="0" smtClean="0">
                <a:latin typeface="+mj-lt"/>
              </a:rPr>
              <a:t>옆의 아이콘이 화면 크기에 따라 텍스트 옆이 아니라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이동하는 모습을 볼 수 있었기에 수정하였습니다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90" y="4899570"/>
            <a:ext cx="1323975" cy="971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459" y="4668737"/>
            <a:ext cx="1540731" cy="17641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463" y="4972878"/>
            <a:ext cx="2581275" cy="1028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4437905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먼저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13459" y="4207071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앵커를 </a:t>
            </a:r>
            <a:r>
              <a:rPr lang="en-US" altLang="ko-KR" sz="1200" dirty="0" smtClean="0">
                <a:latin typeface="+mj-lt"/>
              </a:rPr>
              <a:t>Alt </a:t>
            </a:r>
            <a:r>
              <a:rPr lang="ko-KR" altLang="en-US" sz="1200" dirty="0" smtClean="0">
                <a:latin typeface="+mj-lt"/>
              </a:rPr>
              <a:t>키를 </a:t>
            </a:r>
            <a:r>
              <a:rPr lang="ko-KR" altLang="en-US" sz="1200" dirty="0" err="1" smtClean="0">
                <a:latin typeface="+mj-lt"/>
              </a:rPr>
              <a:t>누른채</a:t>
            </a:r>
            <a:endParaRPr lang="en-US" altLang="ko-KR" sz="1200" dirty="0">
              <a:latin typeface="+mj-lt"/>
            </a:endParaRPr>
          </a:p>
          <a:p>
            <a:r>
              <a:rPr lang="ko-KR" altLang="en-US" sz="1200" dirty="0" err="1" smtClean="0">
                <a:latin typeface="+mj-lt"/>
              </a:rPr>
              <a:t>중앙정렬을</a:t>
            </a:r>
            <a:r>
              <a:rPr lang="ko-KR" altLang="en-US" sz="1200" dirty="0" smtClean="0">
                <a:latin typeface="+mj-lt"/>
              </a:rPr>
              <a:t>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1463" y="4668736"/>
            <a:ext cx="3288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-350,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646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7" y="1730425"/>
            <a:ext cx="2437062" cy="14761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73" y="1732310"/>
            <a:ext cx="2436856" cy="900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67" y="4725144"/>
            <a:ext cx="2326929" cy="15554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3588" y="1268760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먼저 </a:t>
            </a:r>
            <a:r>
              <a:rPr lang="en-US" altLang="ko-KR" sz="1200" dirty="0" smtClean="0">
                <a:latin typeface="+mj-lt"/>
              </a:rPr>
              <a:t>start </a:t>
            </a:r>
            <a:r>
              <a:rPr lang="ko-KR" altLang="en-US" sz="1200" dirty="0" smtClean="0">
                <a:latin typeface="+mj-lt"/>
              </a:rPr>
              <a:t>버튼을 좀더 위에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배치하기 위해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 </a:t>
            </a:r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7923" y="1270645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위치를 아래와 같이 조정합니다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180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467" y="4078813"/>
            <a:ext cx="310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을 </a:t>
            </a:r>
            <a:r>
              <a:rPr lang="ko-KR" altLang="en-US" sz="1200" dirty="0" err="1" smtClean="0">
                <a:latin typeface="+mj-lt"/>
              </a:rPr>
              <a:t>클릭한채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Ctrl + C</a:t>
            </a:r>
            <a:r>
              <a:rPr lang="ko-KR" altLang="en-US" sz="1200" dirty="0" smtClean="0">
                <a:latin typeface="+mj-lt"/>
              </a:rPr>
              <a:t>를 통해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오브젝트를 복사하고 </a:t>
            </a:r>
            <a:r>
              <a:rPr lang="en-US" altLang="ko-KR" sz="1200" dirty="0" smtClean="0">
                <a:latin typeface="+mj-lt"/>
              </a:rPr>
              <a:t>Ctrl + V</a:t>
            </a:r>
            <a:r>
              <a:rPr lang="ko-KR" altLang="en-US" sz="1200" dirty="0" smtClean="0">
                <a:latin typeface="+mj-lt"/>
              </a:rPr>
              <a:t>를 통해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오브젝트를 복제합니다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4646749"/>
            <a:ext cx="2253413" cy="16632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36096" y="4149080"/>
            <a:ext cx="274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오브젝트의 이름을 </a:t>
            </a:r>
            <a:r>
              <a:rPr lang="en-US" altLang="ko-KR" sz="1200" dirty="0" err="1" smtClean="0">
                <a:latin typeface="+mj-lt"/>
              </a:rPr>
              <a:t>InfoButton</a:t>
            </a:r>
            <a:r>
              <a:rPr lang="ko-KR" altLang="en-US" sz="1200" dirty="0" smtClean="0">
                <a:latin typeface="+mj-lt"/>
              </a:rPr>
              <a:t>으로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368393"/>
            <a:ext cx="2314575" cy="1962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1620" y="1091394"/>
            <a:ext cx="2401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새로운 </a:t>
            </a:r>
            <a:r>
              <a:rPr lang="ko-KR" altLang="en-US" sz="1200" dirty="0" err="1" smtClean="0">
                <a:latin typeface="+mj-lt"/>
              </a:rPr>
              <a:t>씬을</a:t>
            </a:r>
            <a:r>
              <a:rPr lang="ko-KR" altLang="en-US" sz="1200" dirty="0" smtClean="0">
                <a:latin typeface="+mj-lt"/>
              </a:rPr>
              <a:t> 하나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984" y="1088740"/>
            <a:ext cx="3082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err="1" smtClean="0">
                <a:latin typeface="+mj-lt"/>
              </a:rPr>
              <a:t>씬의</a:t>
            </a:r>
            <a:r>
              <a:rPr lang="ko-KR" altLang="en-US" sz="1200" dirty="0" smtClean="0">
                <a:latin typeface="+mj-lt"/>
              </a:rPr>
              <a:t> 이름을 </a:t>
            </a:r>
            <a:r>
              <a:rPr lang="en-US" altLang="ko-KR" sz="1200" dirty="0" err="1" smtClean="0">
                <a:latin typeface="+mj-lt"/>
              </a:rPr>
              <a:t>InfoScene</a:t>
            </a:r>
            <a:r>
              <a:rPr lang="ko-KR" altLang="en-US" sz="1200" dirty="0" smtClean="0">
                <a:latin typeface="+mj-lt"/>
              </a:rPr>
              <a:t>으로 저장합니다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25" y="1365739"/>
            <a:ext cx="4564474" cy="9361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51620" y="3759351"/>
            <a:ext cx="3348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새로운 </a:t>
            </a:r>
            <a:r>
              <a:rPr lang="en-US" altLang="ko-KR" sz="1200" dirty="0" smtClean="0">
                <a:latin typeface="+mj-lt"/>
              </a:rPr>
              <a:t>Image </a:t>
            </a:r>
            <a:r>
              <a:rPr lang="ko-KR" altLang="en-US" sz="1200" dirty="0" smtClean="0">
                <a:latin typeface="+mj-lt"/>
              </a:rPr>
              <a:t>오브젝트를 하나 생성합니다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4599781"/>
            <a:ext cx="3724275" cy="1133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36976" y="4322782"/>
            <a:ext cx="388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생성된 이미지의 이름을 </a:t>
            </a:r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620" y="4128683"/>
            <a:ext cx="2867025" cy="201930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3131840" y="5553236"/>
            <a:ext cx="421399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09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BackGround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이미지 오브젝트를 클릭하고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Inspector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719" y="1282690"/>
            <a:ext cx="2638425" cy="21812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55576" y="2024844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282144" y="1392156"/>
            <a:ext cx="5322304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Inspector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Anchor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전체 확장으로 바꿉니다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옆의 버튼을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클릭한채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가장 우측 하단의 전체 확장을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알트키를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누른채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클릭하면 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19" y="4401108"/>
            <a:ext cx="3521846" cy="1296144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165565" y="4401108"/>
            <a:ext cx="44388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배경의 색상을 검은색으로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201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9" y="1324161"/>
            <a:ext cx="4191000" cy="2428875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새로운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하나 생성합니다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                                              2.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텍스트의 이름을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99892" y="3140968"/>
            <a:ext cx="3600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324161"/>
            <a:ext cx="2637176" cy="144016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724128" y="1808820"/>
            <a:ext cx="1116124" cy="396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19" y="4113076"/>
            <a:ext cx="2016369" cy="230882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0088" y="4114122"/>
            <a:ext cx="58401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앵커를 클릭하고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키를 누른 채 클릭하여 중앙 정렬을 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47664" y="5265204"/>
            <a:ext cx="360040" cy="396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989" y="4446889"/>
            <a:ext cx="2232256" cy="1975007"/>
          </a:xfrm>
          <a:prstGeom prst="rect">
            <a:avLst/>
          </a:prstGeom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168246" y="4436967"/>
            <a:ext cx="2652226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4. Font Size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25,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Alignment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둘다 중앙으로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Overflow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Overflow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폰트 컬러를 흰색으로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32040" y="4833156"/>
            <a:ext cx="2520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46111" y="5434392"/>
            <a:ext cx="2520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24128" y="5452096"/>
            <a:ext cx="2520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96321" y="5747793"/>
            <a:ext cx="1171923" cy="3065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53744" y="6151763"/>
            <a:ext cx="1022412" cy="2540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53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9" y="1298079"/>
            <a:ext cx="3269036" cy="1368152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9" y="1021080"/>
            <a:ext cx="32690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원하는 텍스트를 입력합니다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028" y="1556792"/>
            <a:ext cx="3433341" cy="230425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829150" y="1021079"/>
            <a:ext cx="3269036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GameObject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– UI </a:t>
            </a:r>
            <a:r>
              <a:rPr lang="en-US" altLang="ko-KR" sz="1200" dirty="0" smtClean="0">
                <a:latin typeface="맑은 고딕" pitchFamily="50" charset="-127"/>
              </a:rPr>
              <a:t>– Button</a:t>
            </a:r>
            <a:r>
              <a:rPr lang="ko-KR" altLang="en-US" sz="1200" dirty="0" smtClean="0">
                <a:latin typeface="맑은 고딕" pitchFamily="50" charset="-127"/>
              </a:rPr>
              <a:t>을 통해 버튼을</a:t>
            </a:r>
            <a:endParaRPr lang="en-US" altLang="ko-KR" sz="1200" dirty="0" smtClean="0">
              <a:latin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</a:rPr>
              <a:t>생성합니다</a:t>
            </a:r>
            <a:r>
              <a:rPr lang="en-US" altLang="ko-KR" sz="1200" dirty="0" smtClean="0">
                <a:latin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55736" y="3858577"/>
            <a:ext cx="34482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버튼의 이름을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37" y="4140909"/>
            <a:ext cx="2368766" cy="144833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236296" y="3573016"/>
            <a:ext cx="396044" cy="2855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91580" y="1628800"/>
            <a:ext cx="1440160" cy="8280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15616" y="5049180"/>
            <a:ext cx="1152128" cy="2787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30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9" y="2047664"/>
            <a:ext cx="2495550" cy="2857500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8" y="1525136"/>
            <a:ext cx="356824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앵커를 클릭하고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Alt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키를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누른채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클릭하여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우측 하단에 오브젝트를 배치합니다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159732" y="3897052"/>
            <a:ext cx="4320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373" y="2010369"/>
            <a:ext cx="1809750" cy="923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73" y="4129636"/>
            <a:ext cx="2562225" cy="847725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451373" y="1592796"/>
            <a:ext cx="35682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X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-160,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Y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79626" y="3774565"/>
            <a:ext cx="44048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Back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변경합니다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836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1807369"/>
            <a:ext cx="1323975" cy="1047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940" y="2033364"/>
            <a:ext cx="3581400" cy="3771900"/>
          </a:xfrm>
          <a:prstGeom prst="rect">
            <a:avLst/>
          </a:prstGeom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8" y="1268760"/>
            <a:ext cx="356824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C#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새로 생성하고 이름을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031940" y="1756365"/>
            <a:ext cx="35682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아래 빨간 네모 안의 코드를 입력합니다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31940" y="2528900"/>
            <a:ext cx="24482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355976" y="4869160"/>
            <a:ext cx="3024336" cy="756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4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97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76" y="1807369"/>
            <a:ext cx="1933575" cy="1438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75" y="4176787"/>
            <a:ext cx="1743075" cy="1095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284" y="3365123"/>
            <a:ext cx="2581275" cy="933450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43718" y="1268760"/>
            <a:ext cx="356824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오브젝트에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조금전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생성한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C#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드래그합니다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95636" y="4401108"/>
            <a:ext cx="648072" cy="871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9592" y="2888940"/>
            <a:ext cx="90010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0"/>
          </p:cNvCxnSpPr>
          <p:nvPr/>
        </p:nvCxnSpPr>
        <p:spPr>
          <a:xfrm flipH="1" flipV="1">
            <a:off x="1367644" y="3068960"/>
            <a:ext cx="252028" cy="1332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937284" y="2564904"/>
            <a:ext cx="434312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On Click()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누르고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LoadingBack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오브젝트를 등록하고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ChangeMain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함수를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등록해줍니다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522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43718" y="1268760"/>
            <a:ext cx="371225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이제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LoadingScene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InfoScene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이동하는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버튼을 구현하기 위하여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LoadingScene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더블클릭하여 열어줍니다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2096852"/>
            <a:ext cx="2095500" cy="11811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583668" y="2348880"/>
            <a:ext cx="72008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752020" y="1268759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이전에 생성했던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 클릭하고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Y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아래와 같이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으로 변경해줍니다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20" y="2068978"/>
            <a:ext cx="2528496" cy="107198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688124" y="2348880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49" y="4293096"/>
            <a:ext cx="3696735" cy="1044116"/>
          </a:xfrm>
          <a:prstGeom prst="rect">
            <a:avLst/>
          </a:prstGeom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43954" y="4008854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Text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Info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변경해줍니다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255" y="4293096"/>
            <a:ext cx="1695261" cy="972108"/>
          </a:xfrm>
          <a:prstGeom prst="rect">
            <a:avLst/>
          </a:prstGeom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96091" y="4016097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C#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하나 생성합니다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975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1880828"/>
            <a:ext cx="3333750" cy="3762375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718" y="1268760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열고 아래 빨간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상자안의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코드를 입력합니다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43718" y="2420888"/>
            <a:ext cx="245211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788024" y="1459813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OnClick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를 눌러 제거합니다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1" y="1807368"/>
            <a:ext cx="3404705" cy="111757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812360" y="2636912"/>
            <a:ext cx="452376" cy="2880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645024"/>
            <a:ext cx="3510390" cy="140415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88024" y="3330568"/>
            <a:ext cx="37122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3. Change Scene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 제거합니다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468" y="4740295"/>
            <a:ext cx="2762250" cy="857250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919410" y="4790878"/>
            <a:ext cx="2772308" cy="756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02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8" y="1895611"/>
            <a:ext cx="2560130" cy="18286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97" y="4617132"/>
            <a:ext cx="1926214" cy="1221502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43718" y="1268760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오브젝트에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스크립트를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드래그합니다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63588" y="2996952"/>
            <a:ext cx="104411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85646" y="4617132"/>
            <a:ext cx="810090" cy="11161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1385646" y="3320988"/>
            <a:ext cx="405045" cy="1296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35996" y="2680270"/>
            <a:ext cx="3712258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2. On Click()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InfoButton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오브젝트를 등록하고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ChangeInfo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함수를 등록합니다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995" y="3309366"/>
            <a:ext cx="3446099" cy="1199753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7272300" y="4113076"/>
            <a:ext cx="243520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08004" y="3825044"/>
            <a:ext cx="104411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52120" y="3537012"/>
            <a:ext cx="226825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0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160749"/>
            <a:ext cx="211300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647564" y="2852936"/>
            <a:ext cx="82809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91680" y="5661248"/>
            <a:ext cx="602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File – Build Settings...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err="1" smtClean="0">
                <a:latin typeface="+mj-lt"/>
              </a:rPr>
              <a:t>InfoScene</a:t>
            </a:r>
            <a:r>
              <a:rPr lang="ko-KR" altLang="en-US" sz="1200" dirty="0" smtClean="0">
                <a:latin typeface="+mj-lt"/>
              </a:rPr>
              <a:t>을 추가합니다</a:t>
            </a: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endParaRPr lang="en-US" altLang="ko-KR" sz="1200" dirty="0" smtClean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+mj-lt"/>
              </a:rPr>
              <a:t>Play</a:t>
            </a:r>
            <a:r>
              <a:rPr lang="ko-KR" altLang="en-US" sz="1200" dirty="0" smtClean="0">
                <a:latin typeface="+mj-lt"/>
              </a:rPr>
              <a:t>버튼을 눌리고 </a:t>
            </a:r>
            <a:r>
              <a:rPr lang="en-US" altLang="ko-KR" sz="1200" dirty="0" smtClean="0">
                <a:latin typeface="+mj-lt"/>
              </a:rPr>
              <a:t>Info </a:t>
            </a:r>
            <a:r>
              <a:rPr lang="ko-KR" altLang="en-US" sz="1200" dirty="0" smtClean="0">
                <a:latin typeface="+mj-lt"/>
              </a:rPr>
              <a:t>버튼을 눌리면 </a:t>
            </a:r>
            <a:r>
              <a:rPr lang="en-US" altLang="ko-KR" sz="1200" dirty="0" err="1" smtClean="0">
                <a:latin typeface="+mj-lt"/>
              </a:rPr>
              <a:t>InfoScene</a:t>
            </a:r>
            <a:r>
              <a:rPr lang="ko-KR" altLang="en-US" sz="1200" dirty="0" smtClean="0">
                <a:latin typeface="+mj-lt"/>
              </a:rPr>
              <a:t>으로 넘어가는걸 볼 수 있습니다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제작자 정보 씬 추가 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160749"/>
            <a:ext cx="4197415" cy="407082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779912" y="1736812"/>
            <a:ext cx="765818" cy="6120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27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err="1" smtClean="0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60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 smtClean="0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448780"/>
            <a:ext cx="2343150" cy="1181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2831" y="1171781"/>
            <a:ext cx="3791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우선 </a:t>
            </a:r>
            <a:r>
              <a:rPr lang="en-US" altLang="ko-KR" sz="1200" dirty="0" smtClean="0">
                <a:latin typeface="+mj-lt"/>
              </a:rPr>
              <a:t>Main </a:t>
            </a:r>
            <a:r>
              <a:rPr lang="ko-KR" altLang="en-US" sz="1200" dirty="0" err="1" smtClean="0">
                <a:latin typeface="+mj-lt"/>
              </a:rPr>
              <a:t>씬을</a:t>
            </a:r>
            <a:r>
              <a:rPr lang="ko-KR" altLang="en-US" sz="1200" dirty="0" smtClean="0">
                <a:latin typeface="+mj-lt"/>
              </a:rPr>
              <a:t> 클릭하여 </a:t>
            </a:r>
            <a:r>
              <a:rPr lang="en-US" altLang="ko-KR" sz="1200" dirty="0" smtClean="0">
                <a:latin typeface="+mj-lt"/>
              </a:rPr>
              <a:t>Main</a:t>
            </a:r>
            <a:r>
              <a:rPr lang="ko-KR" altLang="en-US" sz="1200" dirty="0" err="1" smtClean="0">
                <a:latin typeface="+mj-lt"/>
              </a:rPr>
              <a:t>씬으로</a:t>
            </a:r>
            <a:r>
              <a:rPr lang="ko-KR" altLang="en-US" sz="1200" dirty="0" smtClean="0">
                <a:latin typeface="+mj-lt"/>
              </a:rPr>
              <a:t> 이동합니다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820" y="3068960"/>
            <a:ext cx="4305300" cy="2447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1820" y="2792612"/>
            <a:ext cx="5062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배경을 만들기 위해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– UI – Image</a:t>
            </a:r>
            <a:r>
              <a:rPr lang="ko-KR" altLang="en-US" sz="1200" dirty="0" smtClean="0">
                <a:latin typeface="+mj-lt"/>
              </a:rPr>
              <a:t>로 배경을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07704" y="1592796"/>
            <a:ext cx="958277" cy="9001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940152" y="5157192"/>
            <a:ext cx="540060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58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448780"/>
            <a:ext cx="2389278" cy="1224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2831" y="1171781"/>
            <a:ext cx="3401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이미지의 이름을 </a:t>
            </a:r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132856"/>
            <a:ext cx="2495550" cy="285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3968" y="1855857"/>
            <a:ext cx="4532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이미지의 앵커에서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전체 확대를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00192" y="4473116"/>
            <a:ext cx="479326" cy="517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653136"/>
            <a:ext cx="2084525" cy="17843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8443" y="4191471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메뉴 버튼을 하나 생성해주고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이름을 </a:t>
            </a:r>
            <a:r>
              <a:rPr lang="en-US" altLang="ko-KR" sz="1200" dirty="0" smtClean="0">
                <a:latin typeface="+mj-lt"/>
              </a:rPr>
              <a:t>Menu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27584" y="2132856"/>
            <a:ext cx="1368152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15616" y="5733256"/>
            <a:ext cx="64807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35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61" y="1623667"/>
            <a:ext cx="249555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661" y="1340768"/>
            <a:ext cx="5849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Button</a:t>
            </a:r>
            <a:r>
              <a:rPr lang="ko-KR" altLang="en-US" sz="1200" dirty="0" smtClean="0">
                <a:latin typeface="+mj-lt"/>
              </a:rPr>
              <a:t>을 좌측 상단에 위치하도록 배치해 줍니다</a:t>
            </a:r>
            <a:r>
              <a:rPr lang="en-US" altLang="ko-KR" sz="1200" dirty="0" smtClean="0">
                <a:latin typeface="+mj-lt"/>
              </a:rPr>
              <a:t>.(</a:t>
            </a:r>
            <a:r>
              <a:rPr lang="ko-KR" altLang="en-US" sz="1200" dirty="0" smtClean="0">
                <a:latin typeface="+mj-lt"/>
              </a:rPr>
              <a:t>앵커를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클릭</a:t>
            </a:r>
            <a:r>
              <a:rPr lang="en-US" altLang="ko-KR" sz="1200" dirty="0" smtClean="0">
                <a:latin typeface="+mj-lt"/>
              </a:rPr>
              <a:t>)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85737" y="2631779"/>
            <a:ext cx="432048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287" y="2556484"/>
            <a:ext cx="4166383" cy="118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81287" y="2288127"/>
            <a:ext cx="4133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 </a:t>
            </a:r>
            <a:r>
              <a:rPr lang="ko-KR" altLang="en-US" sz="1200" dirty="0" smtClean="0">
                <a:latin typeface="+mj-lt"/>
              </a:rPr>
              <a:t>버튼의 </a:t>
            </a:r>
            <a:r>
              <a:rPr lang="en-US" altLang="ko-KR" sz="1200" dirty="0" smtClean="0">
                <a:latin typeface="+mj-lt"/>
              </a:rPr>
              <a:t>Inspector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ko-KR" altLang="en-US" sz="1200" dirty="0" err="1" smtClean="0">
                <a:latin typeface="+mj-lt"/>
              </a:rPr>
              <a:t>설정값을</a:t>
            </a:r>
            <a:r>
              <a:rPr lang="ko-KR" altLang="en-US" sz="1200" dirty="0" smtClean="0">
                <a:latin typeface="+mj-lt"/>
              </a:rPr>
              <a:t> 아래와 같이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049605" y="2587625"/>
            <a:ext cx="792088" cy="531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21447" y="2578807"/>
            <a:ext cx="792088" cy="531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22814" y="3141543"/>
            <a:ext cx="792088" cy="531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049605" y="3105186"/>
            <a:ext cx="792088" cy="531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287" y="4545124"/>
            <a:ext cx="2389666" cy="12854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81287" y="4252312"/>
            <a:ext cx="3320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Menu</a:t>
            </a:r>
            <a:r>
              <a:rPr lang="ko-KR" altLang="en-US" sz="1200" dirty="0" smtClean="0">
                <a:latin typeface="+mj-lt"/>
              </a:rPr>
              <a:t>의 텍스트를 아래와 같이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81287" y="4869160"/>
            <a:ext cx="734729" cy="7560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422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3" y="1520788"/>
            <a:ext cx="4305300" cy="2447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8093" y="1244440"/>
            <a:ext cx="4204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배경을 만들기 위해 </a:t>
            </a:r>
            <a:r>
              <a:rPr lang="en-US" altLang="ko-KR" sz="1200" dirty="0" smtClean="0">
                <a:latin typeface="+mj-lt"/>
              </a:rPr>
              <a:t>Image</a:t>
            </a:r>
            <a:r>
              <a:rPr lang="ko-KR" altLang="en-US" sz="1200" dirty="0" smtClean="0">
                <a:latin typeface="+mj-lt"/>
              </a:rPr>
              <a:t>를 하나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06425" y="3609020"/>
            <a:ext cx="540060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108" y="1520788"/>
            <a:ext cx="1679947" cy="14316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44108" y="1243789"/>
            <a:ext cx="2512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이름을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940152" y="2312876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784" y="3609020"/>
            <a:ext cx="2495550" cy="2857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58894" y="3326504"/>
            <a:ext cx="245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4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ko-KR" altLang="en-US" sz="1200" dirty="0" smtClean="0">
                <a:latin typeface="+mj-lt"/>
              </a:rPr>
              <a:t>왼쪽 수직 확대 정렬을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28184" y="5985284"/>
            <a:ext cx="468052" cy="4812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024" y="4797152"/>
            <a:ext cx="2676525" cy="9239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30024" y="4520153"/>
            <a:ext cx="2408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Width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200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237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프로젝트 생성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2260" y="1124744"/>
            <a:ext cx="8368147" cy="486054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120172" y="1808820"/>
            <a:ext cx="61206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93" y="1521439"/>
            <a:ext cx="3810000" cy="1190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093" y="1244440"/>
            <a:ext cx="2501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색상을 검은색으로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03948" y="1916832"/>
            <a:ext cx="224145" cy="1999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67" y="1525395"/>
            <a:ext cx="1514475" cy="923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9267" y="1244440"/>
            <a:ext cx="291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en-US" altLang="ko-KR" sz="1200" dirty="0" smtClean="0">
                <a:latin typeface="+mj-lt"/>
              </a:rPr>
              <a:t> C# </a:t>
            </a:r>
            <a:r>
              <a:rPr lang="ko-KR" altLang="en-US" sz="1200" dirty="0" smtClean="0">
                <a:latin typeface="+mj-lt"/>
              </a:rPr>
              <a:t>스크립트를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32140" y="1521439"/>
            <a:ext cx="831602" cy="9278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389331"/>
            <a:ext cx="6391275" cy="2876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9632" y="3112332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아래의 코드를 입력합니다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11660" y="4221088"/>
            <a:ext cx="6139247" cy="19442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43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80828"/>
            <a:ext cx="2052228" cy="9624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35696" y="1603829"/>
            <a:ext cx="4022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스크립트를 </a:t>
            </a:r>
            <a:r>
              <a:rPr lang="en-US" altLang="ko-KR" sz="1200" dirty="0" smtClean="0">
                <a:latin typeface="+mj-lt"/>
              </a:rPr>
              <a:t>Menu </a:t>
            </a:r>
            <a:r>
              <a:rPr lang="ko-KR" altLang="en-US" sz="1200" dirty="0" smtClean="0">
                <a:latin typeface="+mj-lt"/>
              </a:rPr>
              <a:t>버튼에 끌어다 놓습니다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95" y="1909802"/>
            <a:ext cx="1657350" cy="93345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5746170" y="1909802"/>
            <a:ext cx="683493" cy="7984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09183" y="2456241"/>
            <a:ext cx="752627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>
            <a:stCxn id="15" idx="2"/>
            <a:endCxn id="16" idx="2"/>
          </p:cNvCxnSpPr>
          <p:nvPr/>
        </p:nvCxnSpPr>
        <p:spPr>
          <a:xfrm rot="5400000">
            <a:off x="4268705" y="925061"/>
            <a:ext cx="36004" cy="3602420"/>
          </a:xfrm>
          <a:prstGeom prst="curvedConnector3">
            <a:avLst>
              <a:gd name="adj1" fmla="val 7349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856" y="4364453"/>
            <a:ext cx="3857625" cy="9620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40434" y="4087453"/>
            <a:ext cx="6723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Menu </a:t>
            </a:r>
            <a:r>
              <a:rPr lang="ko-KR" altLang="en-US" sz="1200" dirty="0" smtClean="0">
                <a:latin typeface="+mj-lt"/>
              </a:rPr>
              <a:t>버튼의 </a:t>
            </a:r>
            <a:r>
              <a:rPr lang="en-US" altLang="ko-KR" sz="1200" dirty="0" smtClean="0">
                <a:latin typeface="+mj-lt"/>
              </a:rPr>
              <a:t>On Click()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Menu </a:t>
            </a:r>
            <a:r>
              <a:rPr lang="ko-KR" altLang="en-US" sz="1200" dirty="0" smtClean="0">
                <a:latin typeface="+mj-lt"/>
              </a:rPr>
              <a:t>오브젝트를 등록하고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ko-KR" altLang="en-US" sz="1200" dirty="0" smtClean="0">
                <a:latin typeface="+mj-lt"/>
              </a:rPr>
              <a:t>클릭으로 </a:t>
            </a:r>
            <a:r>
              <a:rPr lang="en-US" altLang="ko-KR" sz="1200" dirty="0" err="1" smtClean="0">
                <a:latin typeface="+mj-lt"/>
              </a:rPr>
              <a:t>onClick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함수를 등록합니다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95836" y="4617132"/>
            <a:ext cx="252028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43708" y="4869160"/>
            <a:ext cx="1116124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71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err="1">
                <a:solidFill>
                  <a:srgbClr val="1CCAB9"/>
                </a:solidFill>
                <a:latin typeface="+mn-ea"/>
              </a:rPr>
              <a:t>메뉴바</a:t>
            </a:r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20788"/>
            <a:ext cx="3401097" cy="42496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3983" y="1243789"/>
            <a:ext cx="1989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MENU </a:t>
            </a:r>
            <a:r>
              <a:rPr lang="ko-KR" altLang="en-US" sz="1200" dirty="0" smtClean="0">
                <a:latin typeface="+mj-lt"/>
              </a:rPr>
              <a:t>버튼을 클릭하면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52" y="1520788"/>
            <a:ext cx="2114308" cy="4430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05585" y="1243789"/>
            <a:ext cx="3280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아래와 같이 검은 이미지가 나오게 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1560" y="1520788"/>
            <a:ext cx="97210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55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종료 버튼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4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802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종료 버튼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1484784"/>
            <a:ext cx="3943350" cy="2790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484784"/>
            <a:ext cx="3943350" cy="2790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831" y="1207785"/>
            <a:ext cx="427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– UI – Button </a:t>
            </a:r>
            <a:r>
              <a:rPr lang="ko-KR" altLang="en-US" sz="1200" dirty="0" smtClean="0">
                <a:latin typeface="+mj-lt"/>
              </a:rPr>
              <a:t>으로 버튼을 하나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527884" y="4005064"/>
            <a:ext cx="491441" cy="2705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484784"/>
            <a:ext cx="2628292" cy="25920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08104" y="1023119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만들어진 버튼의 이름을 </a:t>
            </a:r>
            <a:r>
              <a:rPr lang="en-US" altLang="ko-KR" sz="1200" dirty="0" smtClean="0">
                <a:latin typeface="+mj-lt"/>
              </a:rPr>
              <a:t>Exit</a:t>
            </a:r>
            <a:r>
              <a:rPr lang="ko-KR" altLang="en-US" sz="1200" dirty="0" smtClean="0">
                <a:latin typeface="+mj-lt"/>
              </a:rPr>
              <a:t>로 변경하고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이미지 아래에 끌어다 놓습니다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92180" y="3140968"/>
            <a:ext cx="92950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80191" y="2830180"/>
            <a:ext cx="92950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>
            <a:stCxn id="12" idx="1"/>
            <a:endCxn id="13" idx="1"/>
          </p:cNvCxnSpPr>
          <p:nvPr/>
        </p:nvCxnSpPr>
        <p:spPr>
          <a:xfrm rot="10800000">
            <a:off x="6180192" y="2992198"/>
            <a:ext cx="11989" cy="310788"/>
          </a:xfrm>
          <a:prstGeom prst="curvedConnector3">
            <a:avLst>
              <a:gd name="adj1" fmla="val 200674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019" y="4977172"/>
            <a:ext cx="2556284" cy="11531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65019" y="4737274"/>
            <a:ext cx="2767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Button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Exit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59832" y="5421126"/>
            <a:ext cx="864096" cy="6001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3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종료 버튼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520788"/>
            <a:ext cx="2495550" cy="2857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2831" y="1243789"/>
            <a:ext cx="4537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Button</a:t>
            </a:r>
            <a:r>
              <a:rPr lang="ko-KR" altLang="en-US" sz="1200" dirty="0" smtClean="0">
                <a:latin typeface="+mj-lt"/>
              </a:rPr>
              <a:t>의 앵커를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왼쪽 하단으로 배치합니다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23628" y="3320988"/>
            <a:ext cx="432048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520788"/>
            <a:ext cx="3062764" cy="113493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92080" y="1243789"/>
            <a:ext cx="3226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100,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30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320988"/>
            <a:ext cx="3041259" cy="139574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288753" y="3043989"/>
            <a:ext cx="2995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ExitButton</a:t>
            </a:r>
            <a:r>
              <a:rPr lang="en-US" altLang="ko-KR" sz="1200" dirty="0" smtClean="0">
                <a:latin typeface="+mj-lt"/>
              </a:rPr>
              <a:t> C# </a:t>
            </a:r>
            <a:r>
              <a:rPr lang="ko-KR" altLang="en-US" sz="1200" dirty="0" smtClean="0">
                <a:latin typeface="+mj-lt"/>
              </a:rPr>
              <a:t>스크립트를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400092" y="1520788"/>
            <a:ext cx="684076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732240" y="1520788"/>
            <a:ext cx="720080" cy="4915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192180" y="3320988"/>
            <a:ext cx="1141489" cy="12601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606" y="4905164"/>
            <a:ext cx="3181350" cy="1695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70606" y="4628165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아래의 코드를 입력합니다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87724" y="5752889"/>
            <a:ext cx="1656184" cy="6644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3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종료 버튼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28800"/>
            <a:ext cx="1872208" cy="1503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1058" y="1348513"/>
            <a:ext cx="3892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Exit </a:t>
            </a:r>
            <a:r>
              <a:rPr lang="ko-KR" altLang="en-US" sz="1200" dirty="0" smtClean="0">
                <a:latin typeface="+mj-lt"/>
              </a:rPr>
              <a:t>버튼에 </a:t>
            </a:r>
            <a:r>
              <a:rPr lang="en-US" altLang="ko-KR" sz="1200" dirty="0" err="1" smtClean="0">
                <a:latin typeface="+mj-lt"/>
              </a:rPr>
              <a:t>ExitButton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스크립트를 끌어다 놓습니다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856" y="1610909"/>
            <a:ext cx="2393867" cy="150672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808139" y="1625512"/>
            <a:ext cx="972108" cy="1296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97714" y="2559240"/>
            <a:ext cx="686189" cy="290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>
            <a:stCxn id="6" idx="2"/>
            <a:endCxn id="7" idx="2"/>
          </p:cNvCxnSpPr>
          <p:nvPr/>
        </p:nvCxnSpPr>
        <p:spPr>
          <a:xfrm rot="5400000" flipH="1">
            <a:off x="3781497" y="1408960"/>
            <a:ext cx="72008" cy="2953384"/>
          </a:xfrm>
          <a:prstGeom prst="curvedConnector3">
            <a:avLst>
              <a:gd name="adj1" fmla="val -31746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4469829"/>
            <a:ext cx="5276699" cy="12087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7664" y="4178227"/>
            <a:ext cx="7168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Exit </a:t>
            </a:r>
            <a:r>
              <a:rPr lang="ko-KR" altLang="en-US" sz="1200" dirty="0" smtClean="0">
                <a:latin typeface="+mj-lt"/>
              </a:rPr>
              <a:t>버튼의 </a:t>
            </a:r>
            <a:r>
              <a:rPr lang="en-US" altLang="ko-KR" sz="1200" dirty="0" smtClean="0">
                <a:latin typeface="+mj-lt"/>
              </a:rPr>
              <a:t>On Click()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smtClean="0">
                <a:latin typeface="+mj-lt"/>
              </a:rPr>
              <a:t>Exit </a:t>
            </a:r>
            <a:r>
              <a:rPr lang="ko-KR" altLang="en-US" sz="1200" dirty="0" smtClean="0">
                <a:latin typeface="+mj-lt"/>
              </a:rPr>
              <a:t>오브젝트를 등록하고</a:t>
            </a:r>
            <a:r>
              <a:rPr lang="en-US" altLang="ko-KR" sz="1200" dirty="0" smtClean="0">
                <a:latin typeface="+mj-lt"/>
              </a:rPr>
              <a:t>, </a:t>
            </a:r>
            <a:r>
              <a:rPr lang="en-US" altLang="ko-KR" sz="1200" dirty="0" err="1" smtClean="0">
                <a:latin typeface="+mj-lt"/>
              </a:rPr>
              <a:t>onClick</a:t>
            </a:r>
            <a:r>
              <a:rPr lang="en-US" altLang="ko-KR" sz="1200" dirty="0" smtClean="0">
                <a:latin typeface="+mj-lt"/>
              </a:rPr>
              <a:t>() </a:t>
            </a:r>
            <a:r>
              <a:rPr lang="ko-KR" altLang="en-US" sz="1200" dirty="0" smtClean="0">
                <a:latin typeface="+mj-lt"/>
              </a:rPr>
              <a:t>함수를 </a:t>
            </a:r>
            <a:r>
              <a:rPr lang="ko-KR" altLang="en-US" sz="1200" dirty="0" err="1" smtClean="0">
                <a:latin typeface="+mj-lt"/>
              </a:rPr>
              <a:t>클릭시</a:t>
            </a:r>
            <a:r>
              <a:rPr lang="ko-KR" altLang="en-US" sz="1200" dirty="0" smtClean="0">
                <a:latin typeface="+mj-lt"/>
              </a:rPr>
              <a:t> 동작하도록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91680" y="5049180"/>
            <a:ext cx="158417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11860" y="4797152"/>
            <a:ext cx="3512503" cy="2056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88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사운드 플레이어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856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사운드 플레이어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7378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en-US" altLang="ko-KR" sz="1200" dirty="0" smtClean="0">
                <a:latin typeface="+mj-lt"/>
                <a:hlinkClick r:id="rId2"/>
              </a:rPr>
              <a:t>http</a:t>
            </a:r>
            <a:r>
              <a:rPr lang="en-US" altLang="ko-KR" sz="1200" dirty="0">
                <a:latin typeface="+mj-lt"/>
                <a:hlinkClick r:id="rId2"/>
              </a:rPr>
              <a:t>://</a:t>
            </a:r>
            <a:r>
              <a:rPr lang="en-US" altLang="ko-KR" sz="1200" dirty="0" smtClean="0">
                <a:latin typeface="+mj-lt"/>
                <a:hlinkClick r:id="rId2"/>
              </a:rPr>
              <a:t>m.post.naver.com/viewer/postView.nhn?volumeNo=7615669&amp;memberNo=37134060</a:t>
            </a:r>
            <a:r>
              <a:rPr lang="ko-KR" altLang="en-US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링크에서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</a:t>
            </a:r>
            <a:r>
              <a:rPr lang="ko-KR" altLang="en-US" sz="1200" dirty="0" smtClean="0">
                <a:latin typeface="+mj-lt"/>
              </a:rPr>
              <a:t>롯데마트 </a:t>
            </a:r>
            <a:r>
              <a:rPr lang="en-US" altLang="ko-KR" sz="1200" dirty="0" err="1" smtClean="0">
                <a:latin typeface="+mj-lt"/>
              </a:rPr>
              <a:t>bgm</a:t>
            </a:r>
            <a:r>
              <a:rPr lang="ko-KR" altLang="en-US" sz="1200" dirty="0" smtClean="0">
                <a:latin typeface="+mj-lt"/>
              </a:rPr>
              <a:t>을 다운로드 받습니다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1" y="1524331"/>
            <a:ext cx="5953125" cy="13049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087724" y="2176793"/>
            <a:ext cx="1800200" cy="2440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31" y="3483014"/>
            <a:ext cx="1952625" cy="1609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831" y="3020053"/>
            <a:ext cx="4200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다운로드 받은 롯데마트 송을 </a:t>
            </a:r>
            <a:r>
              <a:rPr lang="en-US" altLang="ko-KR" sz="1200" dirty="0" smtClean="0">
                <a:latin typeface="+mj-lt"/>
              </a:rPr>
              <a:t>Assets</a:t>
            </a:r>
            <a:r>
              <a:rPr lang="ko-KR" altLang="en-US" sz="1200" dirty="0" smtClean="0">
                <a:latin typeface="+mj-lt"/>
              </a:rPr>
              <a:t>에 끌어다 놓습니다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824" y="3392996"/>
            <a:ext cx="1524000" cy="210502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99592" y="3481718"/>
            <a:ext cx="1116124" cy="14234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95836" y="4509120"/>
            <a:ext cx="792088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구부러진 연결선 11"/>
          <p:cNvCxnSpPr>
            <a:stCxn id="9" idx="2"/>
            <a:endCxn id="10" idx="2"/>
          </p:cNvCxnSpPr>
          <p:nvPr/>
        </p:nvCxnSpPr>
        <p:spPr>
          <a:xfrm rot="16200000" flipH="1">
            <a:off x="2204737" y="4158081"/>
            <a:ext cx="540060" cy="2034226"/>
          </a:xfrm>
          <a:prstGeom prst="curvedConnector3">
            <a:avLst>
              <a:gd name="adj1" fmla="val 1423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595" y="4041068"/>
            <a:ext cx="1924799" cy="7426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79595" y="3579403"/>
            <a:ext cx="351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Ctrl + Shift + N</a:t>
            </a:r>
            <a:r>
              <a:rPr lang="ko-KR" altLang="en-US" sz="1200" dirty="0" smtClean="0">
                <a:latin typeface="+mj-lt"/>
              </a:rPr>
              <a:t>을 눌러 오브젝트를 생성하고</a:t>
            </a:r>
            <a:r>
              <a:rPr lang="en-US" altLang="ko-KR" sz="1200" dirty="0" smtClean="0">
                <a:latin typeface="+mj-lt"/>
              </a:rPr>
              <a:t>,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이름을 </a:t>
            </a:r>
            <a:r>
              <a:rPr lang="en-US" altLang="ko-KR" sz="1200" dirty="0" err="1" smtClean="0">
                <a:latin typeface="+mj-lt"/>
              </a:rPr>
              <a:t>SoundManager</a:t>
            </a:r>
            <a:r>
              <a:rPr lang="ko-KR" altLang="en-US" sz="1200" dirty="0" smtClean="0">
                <a:latin typeface="+mj-lt"/>
              </a:rPr>
              <a:t>로 해줍니다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6076" y="4365104"/>
            <a:ext cx="144016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96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사운드 플레이어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453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Add Component</a:t>
            </a:r>
            <a:r>
              <a:rPr lang="ko-KR" altLang="en-US" sz="1200" dirty="0" smtClean="0">
                <a:latin typeface="+mj-lt"/>
              </a:rPr>
              <a:t>를 클릭하여 </a:t>
            </a:r>
            <a:r>
              <a:rPr lang="en-US" altLang="ko-KR" sz="1200" dirty="0" smtClean="0">
                <a:latin typeface="+mj-lt"/>
              </a:rPr>
              <a:t>Audio Source</a:t>
            </a:r>
            <a:r>
              <a:rPr lang="ko-KR" altLang="en-US" sz="1200" dirty="0" smtClean="0">
                <a:latin typeface="+mj-lt"/>
              </a:rPr>
              <a:t>를 추가해줍니다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329735"/>
            <a:ext cx="3952875" cy="1552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0" y="3021477"/>
            <a:ext cx="3952875" cy="95943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403648" y="2672916"/>
            <a:ext cx="2304256" cy="2093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63589" y="3087300"/>
            <a:ext cx="1008112" cy="1976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523" y="1901235"/>
            <a:ext cx="1504950" cy="981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56523" y="1624236"/>
            <a:ext cx="3353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SoundManager</a:t>
            </a:r>
            <a:r>
              <a:rPr lang="en-US" altLang="ko-KR" sz="1200" dirty="0" smtClean="0">
                <a:latin typeface="+mj-lt"/>
              </a:rPr>
              <a:t> C# </a:t>
            </a:r>
            <a:r>
              <a:rPr lang="ko-KR" altLang="en-US" sz="1200" dirty="0" smtClean="0">
                <a:latin typeface="+mj-lt"/>
              </a:rPr>
              <a:t>스크립트를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796136" y="1901235"/>
            <a:ext cx="828092" cy="9156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403" y="3392996"/>
            <a:ext cx="3295650" cy="2867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76403" y="3092016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아래의 코드를 입력합니다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11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프로젝트 생성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124744"/>
            <a:ext cx="8120201" cy="471652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943708" y="2744924"/>
            <a:ext cx="2880320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04048" y="2982478"/>
            <a:ext cx="396044" cy="158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4617132"/>
            <a:ext cx="104411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71700" y="2450431"/>
            <a:ext cx="329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name</a:t>
            </a:r>
            <a:r>
              <a:rPr lang="ko-KR" altLang="en-US" sz="1200" dirty="0" smtClean="0">
                <a:latin typeface="+mj-lt"/>
              </a:rPr>
              <a:t>을 </a:t>
            </a:r>
            <a:r>
              <a:rPr lang="en-US" altLang="ko-KR" sz="1200" dirty="0" err="1" smtClean="0">
                <a:latin typeface="+mj-lt"/>
              </a:rPr>
              <a:t>FinalProject</a:t>
            </a:r>
            <a:r>
              <a:rPr lang="ko-KR" altLang="en-US" sz="1200" dirty="0" smtClean="0">
                <a:latin typeface="+mj-lt"/>
              </a:rPr>
              <a:t>로 하였습니다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8325" y="3146484"/>
            <a:ext cx="213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기본 설정인 </a:t>
            </a:r>
            <a:r>
              <a:rPr lang="en-US" altLang="ko-KR" sz="1200" dirty="0" smtClean="0">
                <a:latin typeface="+mj-lt"/>
              </a:rPr>
              <a:t>3D</a:t>
            </a:r>
            <a:r>
              <a:rPr lang="ko-KR" altLang="en-US" sz="1200" dirty="0" smtClean="0">
                <a:latin typeface="+mj-lt"/>
              </a:rPr>
              <a:t>로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6" y="4340133"/>
            <a:ext cx="1984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프로젝트를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2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사운드 플레이어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5384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SoundManager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스크립트를 </a:t>
            </a:r>
            <a:r>
              <a:rPr lang="en-US" altLang="ko-KR" sz="1200" dirty="0" err="1" smtClean="0">
                <a:latin typeface="+mj-lt"/>
              </a:rPr>
              <a:t>SoundManager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오브젝트에 끌어다 놓습니다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89" y="1347346"/>
            <a:ext cx="1594639" cy="15946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3" y="1581539"/>
            <a:ext cx="2280367" cy="136044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22831" y="2240868"/>
            <a:ext cx="1204853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25579" y="1634062"/>
            <a:ext cx="1046421" cy="11108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8" idx="1"/>
            <a:endCxn id="7" idx="2"/>
          </p:cNvCxnSpPr>
          <p:nvPr/>
        </p:nvCxnSpPr>
        <p:spPr>
          <a:xfrm rot="10800000" flipV="1">
            <a:off x="1125259" y="2189492"/>
            <a:ext cx="2400321" cy="339407"/>
          </a:xfrm>
          <a:prstGeom prst="curvedConnector4">
            <a:avLst>
              <a:gd name="adj1" fmla="val 37451"/>
              <a:gd name="adj2" fmla="val 231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28" y="1707886"/>
            <a:ext cx="1594639" cy="15946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349" y="1419222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SoundManager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05349" y="2581314"/>
            <a:ext cx="1312865" cy="3003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856" y="4159342"/>
            <a:ext cx="3800475" cy="8096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54893" y="3693341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Inspector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Audio Source</a:t>
            </a:r>
            <a:r>
              <a:rPr lang="ko-KR" altLang="en-US" sz="1200" dirty="0" smtClean="0">
                <a:latin typeface="+mj-lt"/>
              </a:rPr>
              <a:t>에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>
                <a:latin typeface="+mj-lt"/>
              </a:rPr>
              <a:t>AudioClip</a:t>
            </a:r>
            <a:r>
              <a:rPr lang="ko-KR" altLang="en-US" sz="1200" dirty="0" smtClean="0">
                <a:latin typeface="+mj-lt"/>
              </a:rPr>
              <a:t>에 다운로드 받은 음원을 끌어다 둡니다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56979" y="4326549"/>
            <a:ext cx="2232248" cy="3117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093" y="5380636"/>
            <a:ext cx="1647825" cy="9906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371920" y="5388633"/>
            <a:ext cx="756085" cy="8408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404" y="5492668"/>
            <a:ext cx="2843787" cy="623892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7515820" y="5733256"/>
            <a:ext cx="404552" cy="3833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365037" y="5215669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5. </a:t>
            </a:r>
            <a:r>
              <a:rPr lang="en-US" altLang="ko-KR" sz="1200" dirty="0" smtClean="0">
                <a:latin typeface="+mj-lt"/>
              </a:rPr>
              <a:t>Loop</a:t>
            </a:r>
            <a:r>
              <a:rPr lang="ko-KR" altLang="en-US" sz="1200" dirty="0" smtClean="0">
                <a:latin typeface="+mj-lt"/>
              </a:rPr>
              <a:t>에 체크합니다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006" y="4655394"/>
            <a:ext cx="3810000" cy="590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165" y="3884539"/>
            <a:ext cx="1495425" cy="504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8165" y="3338419"/>
            <a:ext cx="3510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 Audio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Source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Sound Manager </a:t>
            </a:r>
            <a:r>
              <a:rPr lang="ko-KR" altLang="en-US" sz="1200" dirty="0" smtClean="0">
                <a:latin typeface="+mj-lt"/>
              </a:rPr>
              <a:t>스크립트의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 </a:t>
            </a:r>
            <a:r>
              <a:rPr lang="en-US" altLang="ko-KR" sz="1200" dirty="0" smtClean="0">
                <a:latin typeface="+mj-lt"/>
              </a:rPr>
              <a:t>Music Source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ko-KR" altLang="en-US" sz="1200" dirty="0" err="1" smtClean="0">
                <a:latin typeface="+mj-lt"/>
              </a:rPr>
              <a:t>드래그합니다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27684" y="5019426"/>
            <a:ext cx="1797895" cy="2265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3568" y="3884539"/>
            <a:ext cx="936104" cy="2285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endCxn id="19" idx="0"/>
          </p:cNvCxnSpPr>
          <p:nvPr/>
        </p:nvCxnSpPr>
        <p:spPr>
          <a:xfrm>
            <a:off x="1125258" y="4078520"/>
            <a:ext cx="1501374" cy="94090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8" idx="0"/>
            <a:endCxn id="16" idx="1"/>
          </p:cNvCxnSpPr>
          <p:nvPr/>
        </p:nvCxnSpPr>
        <p:spPr>
          <a:xfrm rot="5400000" flipH="1" flipV="1">
            <a:off x="4400364" y="3832018"/>
            <a:ext cx="906214" cy="220701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79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볼륨 컨트롤러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6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47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볼륨 컨트롤러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3480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MenuBar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아래의 </a:t>
            </a:r>
            <a:r>
              <a:rPr lang="en-US" altLang="ko-KR" sz="1200" dirty="0" smtClean="0">
                <a:latin typeface="+mj-lt"/>
              </a:rPr>
              <a:t>Exit </a:t>
            </a:r>
            <a:r>
              <a:rPr lang="ko-KR" altLang="en-US" sz="1200" dirty="0" smtClean="0">
                <a:latin typeface="+mj-lt"/>
              </a:rPr>
              <a:t>오브젝트를 복제합니다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317159"/>
            <a:ext cx="1761950" cy="211184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99592" y="2744924"/>
            <a:ext cx="756084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329735"/>
            <a:ext cx="1909650" cy="2197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4008" y="1052736"/>
            <a:ext cx="3562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복제한 오브젝트의 이름을 </a:t>
            </a:r>
            <a:r>
              <a:rPr lang="en-US" altLang="ko-KR" sz="1200" dirty="0" smtClean="0">
                <a:latin typeface="+mj-lt"/>
              </a:rPr>
              <a:t>Volume</a:t>
            </a:r>
            <a:r>
              <a:rPr lang="ko-KR" altLang="en-US" sz="1200" dirty="0" smtClean="0">
                <a:latin typeface="+mj-lt"/>
              </a:rPr>
              <a:t>으로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48064" y="2744924"/>
            <a:ext cx="64807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18" y="4440349"/>
            <a:ext cx="3914775" cy="1295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6018" y="4163350"/>
            <a:ext cx="8022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On Click()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–</a:t>
            </a:r>
            <a:r>
              <a:rPr lang="ko-KR" altLang="en-US" sz="1200" dirty="0" smtClean="0">
                <a:latin typeface="+mj-lt"/>
              </a:rPr>
              <a:t>를 클릭하여 제거하고</a:t>
            </a:r>
            <a:r>
              <a:rPr lang="en-US" altLang="ko-KR" sz="1200" dirty="0" smtClean="0">
                <a:latin typeface="+mj-lt"/>
              </a:rPr>
              <a:t>, Exit Button (Script</a:t>
            </a:r>
            <a:r>
              <a:rPr lang="ko-KR" altLang="en-US" sz="1200" dirty="0" smtClean="0">
                <a:latin typeface="+mj-lt"/>
              </a:rPr>
              <a:t>에서 톱니를 눌러</a:t>
            </a:r>
            <a:r>
              <a:rPr lang="en-US" altLang="ko-KR" sz="1200" dirty="0" smtClean="0">
                <a:latin typeface="+mj-lt"/>
              </a:rPr>
              <a:t>) Remove Component</a:t>
            </a:r>
            <a:r>
              <a:rPr lang="ko-KR" altLang="en-US" sz="1200" dirty="0" smtClean="0">
                <a:latin typeface="+mj-lt"/>
              </a:rPr>
              <a:t>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42761" y="5088049"/>
            <a:ext cx="180020" cy="2053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50773" y="5293411"/>
            <a:ext cx="180020" cy="2769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170" y="4545124"/>
            <a:ext cx="3990975" cy="1085850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6663041" y="5088049"/>
            <a:ext cx="1188132" cy="2053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776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볼륨 컨트롤러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328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 Volume </a:t>
            </a:r>
            <a:r>
              <a:rPr lang="ko-KR" altLang="en-US" sz="1200" dirty="0" smtClean="0">
                <a:latin typeface="+mj-lt"/>
              </a:rPr>
              <a:t>버튼의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75</a:t>
            </a:r>
            <a:r>
              <a:rPr lang="ko-KR" altLang="en-US" sz="1200" dirty="0" smtClean="0">
                <a:latin typeface="+mj-lt"/>
              </a:rPr>
              <a:t>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6" y="1329735"/>
            <a:ext cx="3259547" cy="94898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727684" y="1329735"/>
            <a:ext cx="612068" cy="4744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329735"/>
            <a:ext cx="2433287" cy="948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1981" y="1052736"/>
            <a:ext cx="3897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smtClean="0">
                <a:latin typeface="+mj-lt"/>
              </a:rPr>
              <a:t>Volume </a:t>
            </a:r>
            <a:r>
              <a:rPr lang="ko-KR" altLang="en-US" sz="1200" dirty="0" smtClean="0">
                <a:latin typeface="+mj-lt"/>
              </a:rPr>
              <a:t>오브젝트의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en-US" altLang="ko-KR" sz="1200" dirty="0" smtClean="0">
                <a:latin typeface="+mj-lt"/>
              </a:rPr>
              <a:t>Volume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41981" y="1592796"/>
            <a:ext cx="902127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46" y="3159741"/>
            <a:ext cx="3981450" cy="2324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2831" y="2882742"/>
            <a:ext cx="432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– UI - Image</a:t>
            </a:r>
            <a:r>
              <a:rPr lang="ko-KR" altLang="en-US" sz="1200" dirty="0" smtClean="0">
                <a:latin typeface="+mj-lt"/>
              </a:rPr>
              <a:t>에서 이미지를 하나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99892" y="5229200"/>
            <a:ext cx="540060" cy="2546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044" y="3159741"/>
            <a:ext cx="2160240" cy="24688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40949" y="2889038"/>
            <a:ext cx="399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생성된 이미지의 이름을 </a:t>
            </a:r>
            <a:r>
              <a:rPr lang="en-US" altLang="ko-KR" sz="1200" dirty="0" err="1" smtClean="0">
                <a:latin typeface="+mj-lt"/>
              </a:rPr>
              <a:t>VolumeImage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28084" y="4797152"/>
            <a:ext cx="122413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83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볼륨 컨트롤러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4733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VolumeImage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Color</a:t>
            </a:r>
            <a:r>
              <a:rPr lang="ko-KR" altLang="en-US" sz="1200" dirty="0" smtClean="0">
                <a:latin typeface="+mj-lt"/>
              </a:rPr>
              <a:t>를 아래와 같이 검은색으로 변경해줍니다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329735"/>
            <a:ext cx="6254919" cy="1091153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879812" y="1844824"/>
            <a:ext cx="363640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1" y="2952729"/>
            <a:ext cx="2957367" cy="672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977" y="2678432"/>
            <a:ext cx="4634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아래와 같이 </a:t>
            </a:r>
            <a:r>
              <a:rPr lang="en-US" altLang="ko-KR" sz="1200" dirty="0" smtClean="0">
                <a:latin typeface="+mj-lt"/>
              </a:rPr>
              <a:t>Width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Height</a:t>
            </a:r>
            <a:r>
              <a:rPr lang="ko-KR" altLang="en-US" sz="1200" dirty="0" smtClean="0">
                <a:latin typeface="+mj-lt"/>
              </a:rPr>
              <a:t>를 각각 </a:t>
            </a:r>
            <a:r>
              <a:rPr lang="en-US" altLang="ko-KR" sz="1200" dirty="0" smtClean="0">
                <a:latin typeface="+mj-lt"/>
              </a:rPr>
              <a:t>300, 150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40678" y="3222270"/>
            <a:ext cx="1276861" cy="3072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01514" y="3231819"/>
            <a:ext cx="1276861" cy="3072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77" y="4154372"/>
            <a:ext cx="4029075" cy="2114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0977" y="3870284"/>
            <a:ext cx="402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ko-KR" altLang="en-US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– UI – Text</a:t>
            </a:r>
            <a:r>
              <a:rPr lang="ko-KR" altLang="en-US" sz="1200" dirty="0" smtClean="0">
                <a:latin typeface="+mj-lt"/>
              </a:rPr>
              <a:t>로 텍스트를 하나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80198" y="5949280"/>
            <a:ext cx="731762" cy="3196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780" y="3551928"/>
            <a:ext cx="2014353" cy="26599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13073" y="3261962"/>
            <a:ext cx="3650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생성된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err="1" smtClean="0">
                <a:latin typeface="+mj-lt"/>
              </a:rPr>
              <a:t>VolumeImage</a:t>
            </a:r>
            <a:r>
              <a:rPr lang="ko-KR" altLang="en-US" sz="1200" dirty="0" smtClean="0">
                <a:latin typeface="+mj-lt"/>
              </a:rPr>
              <a:t>로 끌어다 놓습니다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96136" y="5445224"/>
            <a:ext cx="72008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60642" y="5265204"/>
            <a:ext cx="1159630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>
            <a:stCxn id="15" idx="1"/>
            <a:endCxn id="16" idx="1"/>
          </p:cNvCxnSpPr>
          <p:nvPr/>
        </p:nvCxnSpPr>
        <p:spPr>
          <a:xfrm rot="10800000" flipH="1">
            <a:off x="5796136" y="5355214"/>
            <a:ext cx="64506" cy="198022"/>
          </a:xfrm>
          <a:prstGeom prst="curvedConnector3">
            <a:avLst>
              <a:gd name="adj1" fmla="val -3543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992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볼륨 컨트롤러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316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Text</a:t>
            </a:r>
            <a:r>
              <a:rPr lang="ko-KR" altLang="en-US" sz="1200" dirty="0" smtClean="0">
                <a:latin typeface="+mj-lt"/>
              </a:rPr>
              <a:t>의 이름을 </a:t>
            </a:r>
            <a:r>
              <a:rPr lang="en-US" altLang="ko-KR" sz="1200" dirty="0" err="1" smtClean="0">
                <a:latin typeface="+mj-lt"/>
              </a:rPr>
              <a:t>VolumeText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0" y="1314250"/>
            <a:ext cx="2387603" cy="89061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151620" y="1772816"/>
            <a:ext cx="1440160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668" y="1868248"/>
            <a:ext cx="3952875" cy="3000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2668" y="1037251"/>
            <a:ext cx="3930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VolumeText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Volume : 100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Font Size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en-US" altLang="ko-KR" sz="1200" dirty="0" smtClean="0">
                <a:latin typeface="+mj-lt"/>
              </a:rPr>
              <a:t>30</a:t>
            </a:r>
            <a:r>
              <a:rPr lang="ko-KR" altLang="en-US" sz="1200" dirty="0" smtClean="0">
                <a:latin typeface="+mj-lt"/>
              </a:rPr>
              <a:t>으로 </a:t>
            </a:r>
            <a:r>
              <a:rPr lang="en-US" altLang="ko-KR" sz="1200" dirty="0" smtClean="0">
                <a:latin typeface="+mj-lt"/>
              </a:rPr>
              <a:t>Alignment</a:t>
            </a:r>
            <a:r>
              <a:rPr lang="ko-KR" altLang="en-US" sz="1200" dirty="0" smtClean="0">
                <a:latin typeface="+mj-lt"/>
              </a:rPr>
              <a:t>는 둘다 중앙으로</a:t>
            </a:r>
            <a:r>
              <a:rPr lang="en-US" altLang="ko-KR" sz="1200" dirty="0" smtClean="0">
                <a:latin typeface="+mj-lt"/>
              </a:rPr>
              <a:t>,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두 </a:t>
            </a:r>
            <a:r>
              <a:rPr lang="en-US" altLang="ko-KR" sz="1200" dirty="0" smtClean="0">
                <a:latin typeface="+mj-lt"/>
              </a:rPr>
              <a:t>Overflow </a:t>
            </a:r>
            <a:r>
              <a:rPr lang="ko-KR" altLang="en-US" sz="1200" dirty="0" smtClean="0">
                <a:latin typeface="+mj-lt"/>
              </a:rPr>
              <a:t>역시 </a:t>
            </a:r>
            <a:r>
              <a:rPr lang="en-US" altLang="ko-KR" sz="1200" dirty="0" smtClean="0">
                <a:latin typeface="+mj-lt"/>
              </a:rPr>
              <a:t>Overflow</a:t>
            </a:r>
            <a:r>
              <a:rPr lang="ko-KR" altLang="en-US" sz="1200" dirty="0" smtClean="0">
                <a:latin typeface="+mj-lt"/>
              </a:rPr>
              <a:t>로 설정합니다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Color</a:t>
            </a:r>
            <a:r>
              <a:rPr lang="ko-KR" altLang="en-US" sz="1200" dirty="0" smtClean="0">
                <a:latin typeface="+mj-lt"/>
              </a:rPr>
              <a:t>는 흰색으로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99992" y="2024844"/>
            <a:ext cx="828092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832140" y="3098405"/>
            <a:ext cx="396044" cy="2585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024147" y="3789040"/>
            <a:ext cx="348053" cy="2520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96236" y="3789040"/>
            <a:ext cx="324036" cy="2520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904147" y="4187989"/>
            <a:ext cx="2388763" cy="3503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99932" y="4624228"/>
            <a:ext cx="2236463" cy="2443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5" y="3933056"/>
            <a:ext cx="3663717" cy="23402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7361" y="3638055"/>
            <a:ext cx="3549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– UI – Button</a:t>
            </a:r>
            <a:r>
              <a:rPr lang="ko-KR" altLang="en-US" sz="1200" dirty="0" smtClean="0">
                <a:latin typeface="+mj-lt"/>
              </a:rPr>
              <a:t>을 두개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07772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볼륨 컨트롤러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392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생성된 두 버튼을 </a:t>
            </a:r>
            <a:r>
              <a:rPr lang="en-US" altLang="ko-KR" sz="1200" dirty="0" err="1" smtClean="0">
                <a:latin typeface="+mj-lt"/>
              </a:rPr>
              <a:t>VolumeImage</a:t>
            </a:r>
            <a:r>
              <a:rPr lang="ko-KR" altLang="en-US" sz="1200" dirty="0" smtClean="0">
                <a:latin typeface="+mj-lt"/>
              </a:rPr>
              <a:t>로 끌어다 놓습니다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329735"/>
            <a:ext cx="1888929" cy="280917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899592" y="2852936"/>
            <a:ext cx="104411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91580" y="3237906"/>
            <a:ext cx="1044116" cy="4431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stCxn id="6" idx="1"/>
            <a:endCxn id="5" idx="1"/>
          </p:cNvCxnSpPr>
          <p:nvPr/>
        </p:nvCxnSpPr>
        <p:spPr>
          <a:xfrm rot="10800000" flipH="1">
            <a:off x="791580" y="2978951"/>
            <a:ext cx="108012" cy="480517"/>
          </a:xfrm>
          <a:prstGeom prst="curvedConnector3">
            <a:avLst>
              <a:gd name="adj1" fmla="val -2116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893516"/>
            <a:ext cx="2016584" cy="13443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9912" y="1616518"/>
            <a:ext cx="495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두 버튼의 이름을 각각 </a:t>
            </a:r>
            <a:r>
              <a:rPr lang="en-US" altLang="ko-KR" sz="1200" dirty="0" err="1" smtClean="0">
                <a:latin typeface="+mj-lt"/>
              </a:rPr>
              <a:t>VolumeDown</a:t>
            </a:r>
            <a:r>
              <a:rPr lang="ko-KR" altLang="en-US" sz="1200" dirty="0" smtClean="0">
                <a:latin typeface="+mj-lt"/>
              </a:rPr>
              <a:t>과 </a:t>
            </a:r>
            <a:r>
              <a:rPr lang="en-US" altLang="ko-KR" sz="1200" dirty="0" err="1" smtClean="0">
                <a:latin typeface="+mj-lt"/>
              </a:rPr>
              <a:t>VolumeUp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03948" y="2528900"/>
            <a:ext cx="1440160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71900" y="3463348"/>
            <a:ext cx="3142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두 버튼의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ko-KR" altLang="en-US" sz="1200" dirty="0" smtClean="0">
                <a:latin typeface="+mj-lt"/>
              </a:rPr>
              <a:t>각각 </a:t>
            </a:r>
            <a:r>
              <a:rPr lang="en-US" altLang="ko-KR" sz="1200" dirty="0" smtClean="0">
                <a:latin typeface="+mj-lt"/>
              </a:rPr>
              <a:t>–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+</a:t>
            </a:r>
            <a:r>
              <a:rPr lang="ko-KR" altLang="en-US" sz="1200" dirty="0" smtClean="0">
                <a:latin typeface="+mj-lt"/>
              </a:rPr>
              <a:t>로 변경하고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Font Size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20</a:t>
            </a:r>
            <a:r>
              <a:rPr lang="ko-KR" altLang="en-US" sz="1200" dirty="0" smtClean="0">
                <a:latin typeface="+mj-lt"/>
              </a:rPr>
              <a:t>으로 설정해줍니다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229" y="3947596"/>
            <a:ext cx="1102054" cy="86014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033" y="3947596"/>
            <a:ext cx="874013" cy="8601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024" y="4121711"/>
            <a:ext cx="2573380" cy="511909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742244" y="4162630"/>
            <a:ext cx="551027" cy="4300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95944" y="4162629"/>
            <a:ext cx="551027" cy="4300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884369" y="4253369"/>
            <a:ext cx="396044" cy="339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229" y="5333158"/>
            <a:ext cx="2813326" cy="8329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70229" y="5056159"/>
            <a:ext cx="3690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ko-KR" altLang="en-US" sz="1200" dirty="0" smtClean="0">
                <a:latin typeface="+mj-lt"/>
              </a:rPr>
              <a:t>두 버튼의 </a:t>
            </a:r>
            <a:r>
              <a:rPr lang="en-US" altLang="ko-KR" sz="1200" dirty="0" smtClean="0">
                <a:latin typeface="+mj-lt"/>
              </a:rPr>
              <a:t>Width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smtClean="0">
                <a:latin typeface="+mj-lt"/>
              </a:rPr>
              <a:t>Height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60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79912" y="5481228"/>
            <a:ext cx="82809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55932" y="5466099"/>
            <a:ext cx="828092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739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볼륨 컨트롤러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46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VolumeDown</a:t>
            </a:r>
            <a:r>
              <a:rPr lang="ko-KR" altLang="en-US" sz="1200" dirty="0" smtClean="0">
                <a:latin typeface="+mj-lt"/>
              </a:rPr>
              <a:t>과 </a:t>
            </a:r>
            <a:r>
              <a:rPr lang="en-US" altLang="ko-KR" sz="1200" dirty="0" err="1" smtClean="0">
                <a:latin typeface="+mj-lt"/>
              </a:rPr>
              <a:t>VolumeUp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둘다 </a:t>
            </a:r>
            <a:r>
              <a:rPr lang="en-US" altLang="ko-KR" sz="1200" dirty="0" smtClean="0">
                <a:latin typeface="+mj-lt"/>
              </a:rPr>
              <a:t>Anchors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0.5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</a:p>
          <a:p>
            <a:r>
              <a:rPr lang="en-US" altLang="ko-KR" sz="1200" dirty="0" smtClean="0">
                <a:latin typeface="+mj-lt"/>
              </a:rPr>
              <a:t>   Pivot </a:t>
            </a:r>
            <a:r>
              <a:rPr lang="ko-KR" altLang="en-US" sz="1200" dirty="0" smtClean="0">
                <a:latin typeface="+mj-lt"/>
              </a:rPr>
              <a:t>역시 마찬가지입니다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514401"/>
            <a:ext cx="4130470" cy="91113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323813" y="1736812"/>
            <a:ext cx="1728192" cy="6887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1" y="2939646"/>
            <a:ext cx="2938992" cy="8298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2831" y="2662647"/>
            <a:ext cx="4372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VolumeDown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-50,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-20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08" y="4181202"/>
            <a:ext cx="2938992" cy="8298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4708" y="3904203"/>
            <a:ext cx="4199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en-US" altLang="ko-KR" sz="1200" dirty="0" err="1" smtClean="0">
                <a:latin typeface="+mj-lt"/>
              </a:rPr>
              <a:t>VolumeUp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50,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-20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2831" y="2939646"/>
            <a:ext cx="1564893" cy="4173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2831" y="4181202"/>
            <a:ext cx="1528889" cy="3999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92" y="4165717"/>
            <a:ext cx="1728192" cy="11830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00092" y="3888718"/>
            <a:ext cx="3330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en-US" altLang="ko-KR" sz="1200" dirty="0" smtClean="0">
                <a:latin typeface="+mj-lt"/>
              </a:rPr>
              <a:t>Volume Button C# </a:t>
            </a:r>
            <a:r>
              <a:rPr lang="ko-KR" altLang="en-US" sz="1200" dirty="0" smtClean="0">
                <a:latin typeface="+mj-lt"/>
              </a:rPr>
              <a:t>스크립트를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976156" y="4165717"/>
            <a:ext cx="828092" cy="10643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7138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볼륨 컨트롤러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4029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아래의 코드를 </a:t>
            </a:r>
            <a:r>
              <a:rPr lang="en-US" altLang="ko-KR" sz="1200" dirty="0" err="1" smtClean="0">
                <a:latin typeface="+mj-lt"/>
              </a:rPr>
              <a:t>VolumeButton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스크립트에 입력합니다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4365104"/>
            <a:ext cx="1209675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424" y="4863956"/>
            <a:ext cx="1752404" cy="13785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831" y="4088105"/>
            <a:ext cx="455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Volume </a:t>
            </a:r>
            <a:r>
              <a:rPr lang="ko-KR" altLang="en-US" sz="1200" dirty="0" smtClean="0">
                <a:latin typeface="+mj-lt"/>
              </a:rPr>
              <a:t>오브젝트에 </a:t>
            </a:r>
            <a:r>
              <a:rPr lang="en-US" altLang="ko-KR" sz="1200" dirty="0" err="1" smtClean="0">
                <a:latin typeface="+mj-lt"/>
              </a:rPr>
              <a:t>VolumeButton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스크립트를 </a:t>
            </a:r>
            <a:r>
              <a:rPr lang="ko-KR" altLang="en-US" sz="1200" dirty="0" err="1" smtClean="0">
                <a:latin typeface="+mj-lt"/>
              </a:rPr>
              <a:t>드래그합니다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27584" y="5301208"/>
            <a:ext cx="576064" cy="257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79812" y="5049179"/>
            <a:ext cx="864096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9" idx="1"/>
            <a:endCxn id="8" idx="2"/>
          </p:cNvCxnSpPr>
          <p:nvPr/>
        </p:nvCxnSpPr>
        <p:spPr>
          <a:xfrm rot="10800000" flipV="1">
            <a:off x="1115616" y="5553235"/>
            <a:ext cx="1764196" cy="5204"/>
          </a:xfrm>
          <a:prstGeom prst="curvedConnector4">
            <a:avLst>
              <a:gd name="adj1" fmla="val 41837"/>
              <a:gd name="adj2" fmla="val 140787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028" y="5049179"/>
            <a:ext cx="3886200" cy="9810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28697" y="4590768"/>
            <a:ext cx="415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Volume </a:t>
            </a:r>
            <a:r>
              <a:rPr lang="ko-KR" altLang="en-US" sz="1200" dirty="0" smtClean="0">
                <a:latin typeface="+mj-lt"/>
              </a:rPr>
              <a:t>오브젝트의 </a:t>
            </a:r>
            <a:r>
              <a:rPr lang="en-US" altLang="ko-KR" sz="1200" dirty="0" smtClean="0">
                <a:latin typeface="+mj-lt"/>
              </a:rPr>
              <a:t>On Click()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smtClean="0">
                <a:latin typeface="+mj-lt"/>
              </a:rPr>
              <a:t>Volume </a:t>
            </a:r>
            <a:r>
              <a:rPr lang="ko-KR" altLang="en-US" sz="1200" dirty="0" smtClean="0">
                <a:latin typeface="+mj-lt"/>
              </a:rPr>
              <a:t>오브젝트를</a:t>
            </a:r>
            <a:endParaRPr lang="en-US" altLang="ko-KR" sz="1200" dirty="0" smtClean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   등록하고 </a:t>
            </a:r>
            <a:r>
              <a:rPr lang="en-US" altLang="ko-KR" sz="1200" dirty="0" err="1" smtClean="0">
                <a:latin typeface="+mj-lt"/>
              </a:rPr>
              <a:t>VolumeButton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err="1" smtClean="0">
                <a:latin typeface="+mj-lt"/>
              </a:rPr>
              <a:t>onClick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함수를 등록합니다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68044" y="5553235"/>
            <a:ext cx="1080120" cy="2520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57836" y="5373217"/>
            <a:ext cx="1186472" cy="2636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23" y="1311054"/>
            <a:ext cx="66770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0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볼륨 컨트롤러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5519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우선 볼륨 컨트롤 창 역시 끌 수 있어야 하기에 비활성화를 구현하겠습니다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492" y="1569381"/>
            <a:ext cx="440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– UI – Button</a:t>
            </a:r>
            <a:r>
              <a:rPr lang="ko-KR" altLang="en-US" sz="1200" dirty="0" smtClean="0">
                <a:latin typeface="+mj-lt"/>
              </a:rPr>
              <a:t>으로 버튼을 하나 생성해주세요</a:t>
            </a:r>
            <a:r>
              <a:rPr lang="en-US" altLang="ko-KR" sz="1200" dirty="0" smtClean="0">
                <a:latin typeface="+mj-lt"/>
              </a:rPr>
              <a:t>.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그리고 이름을 </a:t>
            </a:r>
            <a:r>
              <a:rPr lang="en-US" altLang="ko-KR" sz="1200" dirty="0" err="1" smtClean="0">
                <a:latin typeface="+mj-lt"/>
              </a:rPr>
              <a:t>VolumeBack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2031046"/>
            <a:ext cx="1879983" cy="3428204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38619" y="4585774"/>
            <a:ext cx="1188132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05" y="2564665"/>
            <a:ext cx="2307373" cy="15852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7904" y="2284201"/>
            <a:ext cx="437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VolumeImage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이미지에 </a:t>
            </a:r>
            <a:r>
              <a:rPr lang="en-US" altLang="ko-KR" sz="1200" dirty="0" err="1" smtClean="0">
                <a:latin typeface="+mj-lt"/>
              </a:rPr>
              <a:t>VolumeBack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버튼을 </a:t>
            </a:r>
            <a:r>
              <a:rPr lang="ko-KR" altLang="en-US" sz="1200" dirty="0" err="1" smtClean="0">
                <a:latin typeface="+mj-lt"/>
              </a:rPr>
              <a:t>드래그합니다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019325" y="2561200"/>
            <a:ext cx="1488779" cy="327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12627" y="3716729"/>
            <a:ext cx="1488779" cy="327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구부러진 연결선 11"/>
          <p:cNvCxnSpPr>
            <a:stCxn id="10" idx="1"/>
            <a:endCxn id="9" idx="2"/>
          </p:cNvCxnSpPr>
          <p:nvPr/>
        </p:nvCxnSpPr>
        <p:spPr>
          <a:xfrm rot="10800000" flipH="1">
            <a:off x="4012627" y="2888941"/>
            <a:ext cx="751088" cy="991659"/>
          </a:xfrm>
          <a:prstGeom prst="curvedConnector4">
            <a:avLst>
              <a:gd name="adj1" fmla="val -30436"/>
              <a:gd name="adj2" fmla="val 582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518" y="4864176"/>
            <a:ext cx="4861977" cy="1131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07904" y="4585774"/>
            <a:ext cx="4552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en-US" altLang="ko-KR" sz="1200" dirty="0" err="1" smtClean="0">
                <a:latin typeface="+mj-lt"/>
              </a:rPr>
              <a:t>VolumeBack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Width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30</a:t>
            </a:r>
            <a:r>
              <a:rPr lang="ko-KR" altLang="en-US" sz="1200" dirty="0" smtClean="0">
                <a:latin typeface="+mj-lt"/>
              </a:rPr>
              <a:t>으로 </a:t>
            </a:r>
            <a:r>
              <a:rPr lang="en-US" altLang="ko-KR" sz="1200" dirty="0" smtClean="0">
                <a:latin typeface="+mj-lt"/>
              </a:rPr>
              <a:t>Height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30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501406" y="5459250"/>
            <a:ext cx="540885" cy="4180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88224" y="5459250"/>
            <a:ext cx="540885" cy="4180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2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778" y="1016732"/>
            <a:ext cx="4343400" cy="496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6178" y="1232756"/>
            <a:ext cx="368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상단 메뉴의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&gt; UI &gt; Image</a:t>
            </a:r>
            <a:r>
              <a:rPr lang="ko-KR" altLang="en-US" sz="1200" dirty="0" smtClean="0">
                <a:latin typeface="+mj-lt"/>
              </a:rPr>
              <a:t>를 통해</a:t>
            </a:r>
            <a:endParaRPr lang="en-US" altLang="ko-KR" sz="1200" dirty="0" smtClean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로딩 화면의 배경으로 사용할 이미지를 생성합니다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1880" y="3176972"/>
            <a:ext cx="54006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348" y="4293096"/>
            <a:ext cx="3724275" cy="1133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2526" y="3829814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생성된 이미지 오브젝트의 이름을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27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볼륨 컨트롤러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5090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VolumeBack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X</a:t>
            </a:r>
            <a:r>
              <a:rPr lang="ko-KR" altLang="en-US" sz="1200" dirty="0" smtClean="0">
                <a:latin typeface="+mj-lt"/>
              </a:rPr>
              <a:t>로 변경하고</a:t>
            </a:r>
            <a:r>
              <a:rPr lang="en-US" altLang="ko-KR" sz="1200" dirty="0" smtClean="0">
                <a:latin typeface="+mj-lt"/>
              </a:rPr>
              <a:t>, Font Style</a:t>
            </a:r>
            <a:r>
              <a:rPr lang="ko-KR" altLang="en-US" sz="1200" dirty="0" smtClean="0">
                <a:latin typeface="+mj-lt"/>
              </a:rPr>
              <a:t>을 </a:t>
            </a:r>
            <a:r>
              <a:rPr lang="en-US" altLang="ko-KR" sz="1200" dirty="0" smtClean="0">
                <a:latin typeface="+mj-lt"/>
              </a:rPr>
              <a:t>Bold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95" y="1342873"/>
            <a:ext cx="4314165" cy="143805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22831" y="1448780"/>
            <a:ext cx="484773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59732" y="2492896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1" y="3392996"/>
            <a:ext cx="2495550" cy="285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358" y="3118304"/>
            <a:ext cx="4762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VolumeBack</a:t>
            </a:r>
            <a:r>
              <a:rPr lang="ko-KR" altLang="en-US" sz="1200" dirty="0" smtClean="0">
                <a:latin typeface="+mj-lt"/>
              </a:rPr>
              <a:t>의 앵커를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우측 상단을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51720" y="4473116"/>
            <a:ext cx="396044" cy="3486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964" y="3791257"/>
            <a:ext cx="3973147" cy="10734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7964" y="3526275"/>
            <a:ext cx="2945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와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-20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48164" y="4005064"/>
            <a:ext cx="540060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34637" y="4016654"/>
            <a:ext cx="540060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48890" y="5129729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</a:t>
            </a:r>
            <a:r>
              <a:rPr lang="en-US" altLang="ko-KR" sz="1200" dirty="0" err="1" smtClean="0">
                <a:latin typeface="+mj-lt"/>
              </a:rPr>
              <a:t>MenuDisable</a:t>
            </a:r>
            <a:r>
              <a:rPr lang="en-US" altLang="ko-KR" sz="1200" dirty="0" smtClean="0">
                <a:latin typeface="+mj-lt"/>
              </a:rPr>
              <a:t> C# </a:t>
            </a:r>
            <a:r>
              <a:rPr lang="ko-KR" altLang="en-US" sz="1200" dirty="0" smtClean="0">
                <a:latin typeface="+mj-lt"/>
              </a:rPr>
              <a:t>스크립트를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964" y="5422532"/>
            <a:ext cx="1546140" cy="1106085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4716016" y="5422532"/>
            <a:ext cx="756084" cy="10308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552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볼륨 컨트롤러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431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MenuDisable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스크립트를 열고 아래의 코드를 입력합니다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329735"/>
            <a:ext cx="3638550" cy="1752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500" y="1692343"/>
            <a:ext cx="1247775" cy="876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679339"/>
            <a:ext cx="1571625" cy="2038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6629" y="1098902"/>
            <a:ext cx="2686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VolumeBack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버튼에 </a:t>
            </a:r>
            <a:r>
              <a:rPr lang="en-US" altLang="ko-KR" sz="1200" dirty="0" err="1" smtClean="0">
                <a:latin typeface="+mj-lt"/>
              </a:rPr>
              <a:t>MenuDisable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 스크립트를 </a:t>
            </a:r>
            <a:r>
              <a:rPr lang="ko-KR" altLang="en-US" sz="1200" dirty="0" err="1" smtClean="0">
                <a:latin typeface="+mj-lt"/>
              </a:rPr>
              <a:t>드래그합니다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580112" y="3140968"/>
            <a:ext cx="792088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515820" y="1692343"/>
            <a:ext cx="728588" cy="8005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9" idx="2"/>
            <a:endCxn id="8" idx="3"/>
          </p:cNvCxnSpPr>
          <p:nvPr/>
        </p:nvCxnSpPr>
        <p:spPr>
          <a:xfrm rot="5400000">
            <a:off x="6757116" y="2107980"/>
            <a:ext cx="738082" cy="150791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646749"/>
            <a:ext cx="3962400" cy="990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3568" y="4185084"/>
            <a:ext cx="433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VolumeBack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On Click()</a:t>
            </a:r>
            <a:r>
              <a:rPr lang="ko-KR" altLang="en-US" sz="1200" dirty="0" smtClean="0">
                <a:latin typeface="+mj-lt"/>
              </a:rPr>
              <a:t>에 </a:t>
            </a:r>
            <a:r>
              <a:rPr lang="en-US" altLang="ko-KR" sz="1200" dirty="0" err="1" smtClean="0">
                <a:latin typeface="+mj-lt"/>
              </a:rPr>
              <a:t>VolumeBack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버튼을 등록하고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</a:t>
            </a:r>
            <a:r>
              <a:rPr lang="en-US" altLang="ko-KR" sz="1200" dirty="0" err="1" smtClean="0">
                <a:latin typeface="+mj-lt"/>
              </a:rPr>
              <a:t>MenuDisable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err="1" smtClean="0">
                <a:latin typeface="+mj-lt"/>
              </a:rPr>
              <a:t>onClick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함수를 등록합니다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3588" y="5142049"/>
            <a:ext cx="1152128" cy="1951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15716" y="4946886"/>
            <a:ext cx="1152128" cy="1951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244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볼륨 컨트롤러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3326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VolumeControl</a:t>
            </a:r>
            <a:r>
              <a:rPr lang="en-US" altLang="ko-KR" sz="1200" dirty="0" smtClean="0">
                <a:latin typeface="+mj-lt"/>
              </a:rPr>
              <a:t> C# </a:t>
            </a:r>
            <a:r>
              <a:rPr lang="ko-KR" altLang="en-US" sz="1200" dirty="0" smtClean="0">
                <a:latin typeface="+mj-lt"/>
              </a:rPr>
              <a:t>스크립트를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329735"/>
            <a:ext cx="1666875" cy="990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043608" y="1329735"/>
            <a:ext cx="792088" cy="8751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528900"/>
            <a:ext cx="5401795" cy="36364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7784" y="2251901"/>
            <a:ext cx="219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아래의 코드를 입력합니다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06871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볼륨 컨트롤러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32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VolumeDown</a:t>
            </a:r>
            <a:r>
              <a:rPr lang="ko-KR" altLang="en-US" sz="1200" dirty="0" smtClean="0">
                <a:latin typeface="+mj-lt"/>
              </a:rPr>
              <a:t>과 </a:t>
            </a:r>
            <a:r>
              <a:rPr lang="en-US" altLang="ko-KR" sz="1200" dirty="0" err="1" smtClean="0">
                <a:latin typeface="+mj-lt"/>
              </a:rPr>
              <a:t>VolumeUp</a:t>
            </a:r>
            <a:endParaRPr lang="en-US" altLang="ko-KR" sz="1200" dirty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   </a:t>
            </a:r>
            <a:r>
              <a:rPr lang="en-US" altLang="ko-KR" sz="1200" dirty="0" err="1" smtClean="0">
                <a:latin typeface="+mj-lt"/>
              </a:rPr>
              <a:t>VolumeControl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스크립트를 </a:t>
            </a:r>
            <a:r>
              <a:rPr lang="ko-KR" altLang="en-US" sz="1200" dirty="0" err="1" smtClean="0">
                <a:latin typeface="+mj-lt"/>
              </a:rPr>
              <a:t>드래그합니다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514401"/>
            <a:ext cx="1752600" cy="2105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796" y="1844824"/>
            <a:ext cx="1584176" cy="117501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935596" y="2780928"/>
            <a:ext cx="82809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35596" y="2924944"/>
            <a:ext cx="828092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113838" y="1996898"/>
            <a:ext cx="828092" cy="8560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8" idx="1"/>
          </p:cNvCxnSpPr>
          <p:nvPr/>
        </p:nvCxnSpPr>
        <p:spPr>
          <a:xfrm rot="10800000" flipV="1">
            <a:off x="1763688" y="2424917"/>
            <a:ext cx="1350150" cy="42801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>
            <a:stCxn id="8" idx="1"/>
            <a:endCxn id="7" idx="3"/>
          </p:cNvCxnSpPr>
          <p:nvPr/>
        </p:nvCxnSpPr>
        <p:spPr>
          <a:xfrm rot="10800000" flipV="1">
            <a:off x="1763688" y="2424916"/>
            <a:ext cx="1350150" cy="57203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641906"/>
            <a:ext cx="3876675" cy="8477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50089" y="1013016"/>
            <a:ext cx="3003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VolumeDown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오브젝트에 </a:t>
            </a:r>
            <a:r>
              <a:rPr lang="en-US" altLang="ko-KR" sz="1200" dirty="0" smtClean="0">
                <a:latin typeface="+mj-lt"/>
              </a:rPr>
              <a:t>On Click()</a:t>
            </a:r>
            <a:r>
              <a:rPr lang="ko-KR" altLang="en-US" sz="1200" dirty="0" smtClean="0">
                <a:latin typeface="+mj-lt"/>
              </a:rPr>
              <a:t>에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>
                <a:latin typeface="+mj-lt"/>
              </a:rPr>
              <a:t>VolumeDown</a:t>
            </a:r>
            <a:r>
              <a:rPr lang="ko-KR" altLang="en-US" sz="1200" dirty="0" smtClean="0">
                <a:latin typeface="+mj-lt"/>
              </a:rPr>
              <a:t>오브젝트를 등록하고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>
                <a:latin typeface="+mj-lt"/>
              </a:rPr>
              <a:t>VolumeDown</a:t>
            </a:r>
            <a:r>
              <a:rPr lang="ko-KR" altLang="en-US" sz="1200" dirty="0" smtClean="0">
                <a:latin typeface="+mj-lt"/>
              </a:rPr>
              <a:t>함수를 등록합니다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68044" y="2096852"/>
            <a:ext cx="1116124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94110" y="1922744"/>
            <a:ext cx="1538229" cy="1741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089" y="3429000"/>
            <a:ext cx="3829050" cy="8667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60032" y="2782669"/>
            <a:ext cx="279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lt"/>
              </a:rPr>
              <a:t>3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en-US" altLang="ko-KR" sz="1200" dirty="0" err="1" smtClean="0">
                <a:latin typeface="+mj-lt"/>
              </a:rPr>
              <a:t>Volume</a:t>
            </a:r>
            <a:r>
              <a:rPr lang="en-US" altLang="ko-KR" sz="1200" dirty="0" err="1" smtClean="0">
                <a:latin typeface="+mj-lt"/>
              </a:rPr>
              <a:t>Up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오브젝트에 </a:t>
            </a:r>
            <a:r>
              <a:rPr lang="en-US" altLang="ko-KR" sz="1200" dirty="0" smtClean="0">
                <a:latin typeface="+mj-lt"/>
              </a:rPr>
              <a:t>On Click()</a:t>
            </a:r>
            <a:r>
              <a:rPr lang="ko-KR" altLang="en-US" sz="1200" dirty="0" smtClean="0">
                <a:latin typeface="+mj-lt"/>
              </a:rPr>
              <a:t>에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/>
              <a:t>VolumeUp</a:t>
            </a:r>
            <a:r>
              <a:rPr lang="en-US" altLang="ko-KR" sz="1200" dirty="0" smtClean="0"/>
              <a:t> </a:t>
            </a:r>
            <a:r>
              <a:rPr lang="ko-KR" altLang="en-US" sz="1200" dirty="0" smtClean="0">
                <a:latin typeface="+mj-lt"/>
              </a:rPr>
              <a:t>오브젝트를 등록하고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en-US" altLang="ko-KR" sz="1200" dirty="0" err="1" smtClean="0"/>
              <a:t>VolumeUp</a:t>
            </a:r>
            <a:r>
              <a:rPr lang="en-US" altLang="ko-KR" sz="1200" dirty="0" smtClean="0"/>
              <a:t> </a:t>
            </a:r>
            <a:r>
              <a:rPr lang="ko-KR" altLang="en-US" sz="1200" dirty="0" smtClean="0">
                <a:latin typeface="+mj-lt"/>
              </a:rPr>
              <a:t>함수를 등록합니다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60032" y="3862387"/>
            <a:ext cx="1152128" cy="214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94110" y="3675808"/>
            <a:ext cx="1322206" cy="2146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596" y="4295775"/>
            <a:ext cx="3797586" cy="20882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27691" y="4362822"/>
            <a:ext cx="2256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Volume </a:t>
            </a:r>
            <a:r>
              <a:rPr lang="ko-KR" altLang="en-US" sz="1200" dirty="0" smtClean="0">
                <a:latin typeface="+mj-lt"/>
              </a:rPr>
              <a:t>버튼이 동작합니다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0106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ko-KR" altLang="en-US" sz="3600" b="1" spc="-50" dirty="0" smtClean="0">
                <a:solidFill>
                  <a:srgbClr val="1CCAB9"/>
                </a:solidFill>
                <a:latin typeface="+mn-ea"/>
              </a:rPr>
              <a:t>사운드 플레이어 만들기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7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346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 smtClean="0">
                <a:solidFill>
                  <a:srgbClr val="1CCAB9"/>
                </a:solidFill>
                <a:latin typeface="+mn-ea"/>
              </a:rPr>
              <a:t>사운드 플레이어 만들기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31" y="1052736"/>
            <a:ext cx="6708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http</a:t>
            </a:r>
            <a:r>
              <a:rPr lang="en-US" altLang="ko-KR" sz="1200" dirty="0">
                <a:latin typeface="+mj-lt"/>
              </a:rPr>
              <a:t>://m.post.naver.com/viewer/postView.nhn?volumeNo=7615669&amp;memberNo=37134060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40644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Reference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200" b="1" dirty="0" smtClean="0">
                <a:latin typeface="맑은 고딕" pitchFamily="50" charset="-127"/>
                <a:hlinkClick r:id="rId2"/>
              </a:rPr>
              <a:t>http</a:t>
            </a:r>
            <a:r>
              <a:rPr lang="en-US" altLang="ko-KR" sz="1200" b="1" dirty="0">
                <a:latin typeface="맑은 고딕" pitchFamily="50" charset="-127"/>
                <a:hlinkClick r:id="rId2"/>
              </a:rPr>
              <a:t>://ptline.com/?</a:t>
            </a:r>
            <a:r>
              <a:rPr lang="en-US" altLang="ko-KR" sz="1200" b="1" dirty="0" smtClean="0">
                <a:latin typeface="맑은 고딕" pitchFamily="50" charset="-127"/>
                <a:hlinkClick r:id="rId2"/>
              </a:rPr>
              <a:t>p=10346</a:t>
            </a:r>
            <a:r>
              <a:rPr lang="en-US" altLang="ko-KR" sz="1200" b="1" dirty="0" smtClean="0">
                <a:latin typeface="맑은 고딕" pitchFamily="50" charset="-127"/>
              </a:rPr>
              <a:t> (</a:t>
            </a:r>
            <a:r>
              <a:rPr lang="ko-KR" altLang="en-US" sz="1200" b="1" dirty="0" smtClean="0">
                <a:latin typeface="맑은 고딕" pitchFamily="50" charset="-127"/>
              </a:rPr>
              <a:t>무료 </a:t>
            </a:r>
            <a:r>
              <a:rPr lang="en-US" altLang="ko-KR" sz="1200" b="1" dirty="0" smtClean="0">
                <a:latin typeface="맑은 고딕" pitchFamily="50" charset="-127"/>
              </a:rPr>
              <a:t>PPT </a:t>
            </a:r>
            <a:r>
              <a:rPr lang="ko-KR" altLang="en-US" sz="1200" b="1" dirty="0" smtClean="0">
                <a:latin typeface="맑은 고딕" pitchFamily="50" charset="-127"/>
              </a:rPr>
              <a:t>템플릿 사이트</a:t>
            </a:r>
            <a:r>
              <a:rPr lang="en-US" altLang="ko-KR" sz="1200" b="1" dirty="0" smtClean="0">
                <a:latin typeface="맑은 고딕" pitchFamily="50" charset="-127"/>
              </a:rPr>
              <a:t>)</a:t>
            </a: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발표자 김덕현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PPT</a:t>
            </a: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100" b="1" dirty="0">
                <a:latin typeface="맑은 고딕" pitchFamily="50" charset="-127"/>
                <a:hlinkClick r:id="rId3"/>
              </a:rPr>
              <a:t>http://</a:t>
            </a:r>
            <a:r>
              <a:rPr lang="en-US" altLang="ko-KR" sz="1100" b="1" dirty="0" smtClean="0">
                <a:latin typeface="맑은 고딕" pitchFamily="50" charset="-127"/>
                <a:hlinkClick r:id="rId3"/>
              </a:rPr>
              <a:t>dreamzelkova.tistory.com/entry/Unity%EC%99%80-SQLite%EC%97%B0%EB%8F%99%ED%95%98%EA%B8%B0</a:t>
            </a:r>
            <a:endParaRPr lang="en-US" altLang="ko-KR" sz="1100" b="1" dirty="0" smtClean="0">
              <a:latin typeface="맑은 고딕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r>
              <a:rPr lang="en-US" altLang="ko-KR" sz="1100" b="1" dirty="0">
                <a:latin typeface="맑은 고딕" pitchFamily="50" charset="-127"/>
                <a:hlinkClick r:id="rId4"/>
              </a:rPr>
              <a:t>http://</a:t>
            </a:r>
            <a:r>
              <a:rPr lang="en-US" altLang="ko-KR" sz="1100" b="1" dirty="0" smtClean="0">
                <a:latin typeface="맑은 고딕" pitchFamily="50" charset="-127"/>
                <a:hlinkClick r:id="rId4"/>
              </a:rPr>
              <a:t>devkorea.co.kr/bbs/board.php?bo_table=m03_qna&amp;wr_id=26759</a:t>
            </a:r>
            <a:endParaRPr lang="en-US" altLang="ko-KR" sz="1100" b="1" dirty="0" smtClean="0">
              <a:latin typeface="맑은 고딕" pitchFamily="50" charset="-127"/>
            </a:endParaRPr>
          </a:p>
          <a:p>
            <a:pPr marL="228600" indent="-228600">
              <a:spcBef>
                <a:spcPts val="600"/>
              </a:spcBef>
              <a:buAutoNum type="arabicPeriod"/>
              <a:defRPr/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6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1250" y="2455912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500" b="1" spc="-150" dirty="0">
                <a:solidFill>
                  <a:srgbClr val="1CCAB9"/>
                </a:solidFill>
                <a:latin typeface="+mn-ea"/>
              </a:rPr>
              <a:t>Thank </a:t>
            </a:r>
            <a:r>
              <a:rPr lang="en-US" altLang="ko-KR" sz="5500" b="1" spc="-150" dirty="0" smtClean="0">
                <a:solidFill>
                  <a:srgbClr val="1CCAB9"/>
                </a:solidFill>
                <a:latin typeface="+mn-ea"/>
              </a:rPr>
              <a:t>you</a:t>
            </a:r>
            <a:endParaRPr lang="en-US" altLang="ko-KR" sz="5500" b="1" spc="-150" dirty="0">
              <a:solidFill>
                <a:srgbClr val="1CCAB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BackGround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이미지 오브젝트를 클릭하고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Inspector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봅니다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719" y="1282690"/>
            <a:ext cx="2638425" cy="21812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55576" y="2024844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82144" y="1392156"/>
            <a:ext cx="5322304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2. Inspector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Anchor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전체 확장으로 바꿉니다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옆의 버튼을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클릭한채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가장 우측 하단의 전체 확장을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알트키를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누른채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클릭하면 됩니다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719" y="4077072"/>
            <a:ext cx="3733800" cy="1857375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77519" y="4077072"/>
            <a:ext cx="4442953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이전과 같은 방법으로 이미지를 두개 생성하고 두번째로 생성된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이미지를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첫번재로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생성된 이미지로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드래그하고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각각의 이름을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con_1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Icon_2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로 변경하였습니다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5596" y="5301208"/>
            <a:ext cx="50405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79612" y="5481228"/>
            <a:ext cx="50405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11" idx="3"/>
          </p:cNvCxnSpPr>
          <p:nvPr/>
        </p:nvCxnSpPr>
        <p:spPr>
          <a:xfrm flipH="1" flipV="1">
            <a:off x="1439652" y="5391218"/>
            <a:ext cx="144016" cy="180020"/>
          </a:xfrm>
          <a:prstGeom prst="curvedConnector4">
            <a:avLst>
              <a:gd name="adj1" fmla="val -158732"/>
              <a:gd name="adj2" fmla="val 75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5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124744"/>
            <a:ext cx="3733800" cy="185737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91580" y="2312876"/>
            <a:ext cx="57606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91980" y="1124744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365388"/>
            <a:ext cx="1409700" cy="160972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11560" y="4170250"/>
            <a:ext cx="616121" cy="734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20770" y="3365388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인스펙터에서 앵커를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1940" y="3176972"/>
            <a:ext cx="2495550" cy="2857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0650" y="3176973"/>
            <a:ext cx="2381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좌측 정렬을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6016" y="4617132"/>
            <a:ext cx="396044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1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3400" b="1" dirty="0">
                <a:solidFill>
                  <a:srgbClr val="1CCAB9"/>
                </a:solidFill>
                <a:latin typeface="+mn-ea"/>
              </a:rPr>
              <a:t>로딩 씬 구현하기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1980" y="1089670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먼저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831" y="3104964"/>
            <a:ext cx="5191125" cy="97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8882" y="3104964"/>
            <a:ext cx="243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Inspector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Image(Script)</a:t>
            </a:r>
            <a:r>
              <a:rPr lang="ko-KR" altLang="en-US" sz="1200" dirty="0" smtClean="0">
                <a:latin typeface="+mj-lt"/>
              </a:rPr>
              <a:t>에서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Source Image</a:t>
            </a:r>
            <a:r>
              <a:rPr lang="ko-KR" altLang="en-US" sz="1200" dirty="0" smtClean="0">
                <a:latin typeface="+mj-lt"/>
              </a:rPr>
              <a:t>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03748" y="4328611"/>
            <a:ext cx="2867025" cy="1952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70773" y="4586802"/>
            <a:ext cx="2215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9572" y="2132856"/>
            <a:ext cx="68407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56844" y="3330304"/>
            <a:ext cx="257112" cy="236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83868" y="5196014"/>
            <a:ext cx="1086992" cy="1005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3358</TotalTime>
  <Words>2166</Words>
  <Application>Microsoft Office PowerPoint</Application>
  <PresentationFormat>화면 슬라이드 쇼(4:3)</PresentationFormat>
  <Paragraphs>323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0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deokhyun kim</cp:lastModifiedBy>
  <cp:revision>586</cp:revision>
  <dcterms:created xsi:type="dcterms:W3CDTF">2015-03-27T04:47:41Z</dcterms:created>
  <dcterms:modified xsi:type="dcterms:W3CDTF">2017-12-01T15:24:27Z</dcterms:modified>
</cp:coreProperties>
</file>