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21" r:id="rId37"/>
    <p:sldId id="322" r:id="rId38"/>
    <p:sldId id="323" r:id="rId39"/>
    <p:sldId id="324" r:id="rId40"/>
    <p:sldId id="325" r:id="rId41"/>
    <p:sldId id="342" r:id="rId42"/>
    <p:sldId id="326" r:id="rId43"/>
    <p:sldId id="333" r:id="rId44"/>
    <p:sldId id="332" r:id="rId45"/>
    <p:sldId id="336" r:id="rId46"/>
    <p:sldId id="337" r:id="rId47"/>
    <p:sldId id="334" r:id="rId48"/>
    <p:sldId id="335" r:id="rId49"/>
    <p:sldId id="345" r:id="rId50"/>
    <p:sldId id="346" r:id="rId51"/>
    <p:sldId id="343" r:id="rId52"/>
    <p:sldId id="344" r:id="rId53"/>
    <p:sldId id="274" r:id="rId54"/>
    <p:sldId id="272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96" y="1224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http://m.post.naver.com/viewer/postView.nhn?volumeNo=7615669&amp;memberNo=37134060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zelkova.tistory.com/entry/Unity%EC%99%80-SQLite%EC%97%B0%EB%8F%99%ED%95%98%EA%B8%B0" TargetMode="External"/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vkorea.co.kr/bbs/board.php?bo_table=m03_qna&amp;wr_id=26759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931499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5956" y="1931499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2795595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3555176"/>
            <a:ext cx="2790674" cy="23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896036" y="5727944"/>
            <a:ext cx="360040" cy="18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064" y="3574757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Loding</a:t>
            </a:r>
            <a:r>
              <a:rPr lang="en-US" altLang="ko-KR" sz="1200" dirty="0" smtClean="0">
                <a:latin typeface="+mj-lt"/>
              </a:rPr>
              <a:t> Scene</a:t>
            </a:r>
            <a:r>
              <a:rPr lang="ko-KR" altLang="en-US" sz="1200" dirty="0" smtClean="0">
                <a:latin typeface="+mj-lt"/>
              </a:rPr>
              <a:t>으로 돌아와서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Hierarchy – Create -  UI – Button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344" y="546881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36344" y="4953141"/>
            <a:ext cx="2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이름을</a:t>
            </a:r>
            <a:endParaRPr lang="en-US" altLang="ko-KR" sz="1200" dirty="0" smtClean="0">
              <a:latin typeface="+mj-lt"/>
            </a:endParaRPr>
          </a:p>
          <a:p>
            <a:pPr marL="228600" indent="-228600"/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04396" y="543280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828" y="1628800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1628800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3828" y="3176972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275856" y="35370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55876" y="5373216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6156" y="314096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2653" y="1156209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7029" y="2901835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07029" y="253441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</a:t>
            </a:r>
            <a:r>
              <a:rPr lang="ko-KR" altLang="en-US" sz="1200" dirty="0" smtClean="0">
                <a:latin typeface="+mj-lt"/>
              </a:rPr>
              <a:t> 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7029" y="4280042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007229" y="503612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51245" y="618825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3053" y="557618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7029" y="400304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4" y="1643720"/>
            <a:ext cx="4323768" cy="189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954" y="1182055"/>
            <a:ext cx="4827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Final Project</a:t>
            </a:r>
            <a:r>
              <a:rPr lang="ko-KR" altLang="en-US" sz="1200" dirty="0" smtClean="0">
                <a:latin typeface="+mj-lt"/>
              </a:rPr>
              <a:t>옆의 아이콘이 화면 크기에 따라 텍스트 옆이 아니라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이동하는 모습을 볼 수 있었기에 수정하였습니다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4899570"/>
            <a:ext cx="132397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59" y="4668737"/>
            <a:ext cx="1540731" cy="1764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63" y="4972878"/>
            <a:ext cx="2581275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4437905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459" y="42070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en-US" altLang="ko-KR" sz="1200" dirty="0" smtClean="0">
                <a:latin typeface="+mj-lt"/>
              </a:rPr>
              <a:t>Alt </a:t>
            </a:r>
            <a:r>
              <a:rPr lang="ko-KR" altLang="en-US" sz="1200" dirty="0" smtClean="0">
                <a:latin typeface="+mj-lt"/>
              </a:rPr>
              <a:t>키를 </a:t>
            </a:r>
            <a:r>
              <a:rPr lang="ko-KR" altLang="en-US" sz="1200" dirty="0" err="1" smtClean="0">
                <a:latin typeface="+mj-lt"/>
              </a:rPr>
              <a:t>누른채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중앙정렬을</a:t>
            </a:r>
            <a:r>
              <a:rPr lang="ko-KR" altLang="en-US" sz="1200" dirty="0" smtClean="0">
                <a:latin typeface="+mj-lt"/>
              </a:rPr>
              <a:t>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463" y="4668736"/>
            <a:ext cx="328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-350,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4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7" y="1730425"/>
            <a:ext cx="2437062" cy="147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3" y="1732310"/>
            <a:ext cx="2436856" cy="9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7" y="4725144"/>
            <a:ext cx="2326929" cy="155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26876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좀더 위에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배치하기 위해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923" y="127064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위치를 아래와 같이 조정합니다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180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7" y="4078813"/>
            <a:ext cx="310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err="1" smtClean="0">
                <a:latin typeface="+mj-lt"/>
              </a:rPr>
              <a:t>클릭한채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C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복사하고 </a:t>
            </a:r>
            <a:r>
              <a:rPr lang="en-US" altLang="ko-KR" sz="1200" dirty="0" smtClean="0">
                <a:latin typeface="+mj-lt"/>
              </a:rPr>
              <a:t>Ctrl + V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646749"/>
            <a:ext cx="2253413" cy="1663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4149080"/>
            <a:ext cx="274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오브젝트의 이름을 </a:t>
            </a:r>
            <a:r>
              <a:rPr lang="en-US" altLang="ko-KR" sz="1200" dirty="0" err="1" smtClean="0">
                <a:latin typeface="+mj-lt"/>
              </a:rPr>
              <a:t>InfoButton</a:t>
            </a:r>
            <a:r>
              <a:rPr lang="ko-KR" altLang="en-US" sz="1200" dirty="0" smtClean="0">
                <a:latin typeface="+mj-lt"/>
              </a:rPr>
              <a:t>으로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68393"/>
            <a:ext cx="2314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20" y="1091394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088740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err="1" smtClean="0">
                <a:latin typeface="+mj-lt"/>
              </a:rPr>
              <a:t>씬의</a:t>
            </a:r>
            <a:r>
              <a:rPr lang="ko-KR" altLang="en-US" sz="1200" dirty="0" smtClean="0">
                <a:latin typeface="+mj-lt"/>
              </a:rPr>
              <a:t> 이름을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5" y="1365739"/>
            <a:ext cx="456447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620" y="375935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en-US" altLang="ko-KR" sz="1200" dirty="0" smtClean="0">
                <a:latin typeface="+mj-lt"/>
              </a:rPr>
              <a:t>Image </a:t>
            </a:r>
            <a:r>
              <a:rPr lang="ko-KR" altLang="en-US" sz="1200" dirty="0" smtClean="0">
                <a:latin typeface="+mj-lt"/>
              </a:rPr>
              <a:t>오브젝트를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599781"/>
            <a:ext cx="372427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976" y="4322782"/>
            <a:ext cx="388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4128683"/>
            <a:ext cx="2867025" cy="201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131840" y="5553236"/>
            <a:ext cx="421399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401108"/>
            <a:ext cx="3521846" cy="1296144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65565" y="4401108"/>
            <a:ext cx="44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배경의 색상을 검은색으로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20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324161"/>
            <a:ext cx="4191000" cy="24288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텍스트의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99892" y="314096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24161"/>
            <a:ext cx="2637176" cy="14401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24128" y="1808820"/>
            <a:ext cx="1116124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" y="4113076"/>
            <a:ext cx="2016369" cy="23088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0088" y="4114122"/>
            <a:ext cx="5840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누른 채 클릭하여 중앙 정렬을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5265204"/>
            <a:ext cx="360040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89" y="4446889"/>
            <a:ext cx="2232256" cy="1975007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68246" y="4436967"/>
            <a:ext cx="265222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Font Size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Alignment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둘다 중앙으로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폰트 컬러를 흰색으로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2040" y="483315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6111" y="5434392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4128" y="545209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96321" y="5747793"/>
            <a:ext cx="1171923" cy="30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744" y="6151763"/>
            <a:ext cx="1022412" cy="254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98079"/>
            <a:ext cx="3269036" cy="1368152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3269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원하는 텍스트를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556792"/>
            <a:ext cx="3433341" cy="230425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29150" y="1021079"/>
            <a:ext cx="32690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GameObject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– UI </a:t>
            </a:r>
            <a:r>
              <a:rPr lang="en-US" altLang="ko-KR" sz="1200" dirty="0" smtClean="0">
                <a:latin typeface="맑은 고딕" pitchFamily="50" charset="-127"/>
              </a:rPr>
              <a:t>– Button</a:t>
            </a:r>
            <a:r>
              <a:rPr lang="ko-KR" altLang="en-US" sz="1200" dirty="0" smtClean="0">
                <a:latin typeface="맑은 고딕" pitchFamily="50" charset="-127"/>
              </a:rPr>
              <a:t>을 통해 버튼을</a:t>
            </a:r>
            <a:endParaRPr lang="en-US" altLang="ko-KR" sz="1200" dirty="0" smtClean="0">
              <a:latin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</a:rPr>
              <a:t>생성합니다</a:t>
            </a:r>
            <a:r>
              <a:rPr lang="en-US" altLang="ko-KR" sz="1200" dirty="0" smtClean="0">
                <a:latin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5736" y="3858577"/>
            <a:ext cx="344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" y="4140909"/>
            <a:ext cx="2368766" cy="144833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36296" y="3573016"/>
            <a:ext cx="396044" cy="285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80" y="1628800"/>
            <a:ext cx="1440160" cy="828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049180"/>
            <a:ext cx="1152128" cy="27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2047664"/>
            <a:ext cx="2495550" cy="28575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525136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클릭하여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우측 하단에 오브젝트를 배치합니다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59732" y="3897052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73" y="2010369"/>
            <a:ext cx="18097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73" y="4129636"/>
            <a:ext cx="2562225" cy="84772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1373" y="1592796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-160,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626" y="3774565"/>
            <a:ext cx="4404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83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07369"/>
            <a:ext cx="1323975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2033364"/>
            <a:ext cx="3581400" cy="37719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새로 생성하고 이름을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31940" y="1756365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 빨간 네모 안의 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1940" y="2528900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4869160"/>
            <a:ext cx="3024336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6" y="1807369"/>
            <a:ext cx="1933575" cy="143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5" y="4176787"/>
            <a:ext cx="17430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84" y="3365123"/>
            <a:ext cx="2581275" cy="933450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조금전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95636" y="4401108"/>
            <a:ext cx="648072" cy="8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888940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1367644" y="3068960"/>
            <a:ext cx="252028" cy="13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37284" y="2564904"/>
            <a:ext cx="43431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누르고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ChangeMain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등록해줍니다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이동하는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버튼을 구현하기 위하여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더블클릭하여 열어줍니다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2096852"/>
            <a:ext cx="2095500" cy="11811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83668" y="2348880"/>
            <a:ext cx="7200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52020" y="1268759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이전에 생성했던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아래와 같이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068978"/>
            <a:ext cx="2528496" cy="107198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88124" y="234888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9" y="4293096"/>
            <a:ext cx="3696735" cy="104411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954" y="4008854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5" y="4293096"/>
            <a:ext cx="1695261" cy="972108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96091" y="4016097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80828"/>
            <a:ext cx="3333750" cy="37623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열고 아래 빨간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상자안의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3718" y="2420888"/>
            <a:ext cx="245211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88024" y="1459813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눌러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07368"/>
            <a:ext cx="3404705" cy="11175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812360" y="2636912"/>
            <a:ext cx="452376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3510390" cy="140415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88024" y="3330568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Change Scene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8" y="4740295"/>
            <a:ext cx="2762250" cy="857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9410" y="4790878"/>
            <a:ext cx="2772308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95611"/>
            <a:ext cx="2560130" cy="182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7" y="4617132"/>
            <a:ext cx="1926214" cy="1221502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9695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5646" y="4617132"/>
            <a:ext cx="810090" cy="111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1385646" y="3320988"/>
            <a:ext cx="405045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35996" y="268027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On Click()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등록합니다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3309366"/>
            <a:ext cx="3446099" cy="119975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72300" y="4113076"/>
            <a:ext cx="24352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08004" y="3825044"/>
            <a:ext cx="10441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2120" y="3537012"/>
            <a:ext cx="22682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Info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0749"/>
            <a:ext cx="4197415" cy="407082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9912" y="1736812"/>
            <a:ext cx="765818" cy="612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4315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우선 </a:t>
            </a:r>
            <a:r>
              <a:rPr lang="en-US" altLang="ko-KR" sz="1200" dirty="0" smtClean="0">
                <a:latin typeface="+mj-lt"/>
              </a:rPr>
              <a:t>Main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클릭하여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err="1" smtClean="0">
                <a:latin typeface="+mj-lt"/>
              </a:rPr>
              <a:t>씬으로</a:t>
            </a:r>
            <a:r>
              <a:rPr lang="ko-KR" altLang="en-US" sz="1200" dirty="0" smtClean="0">
                <a:latin typeface="+mj-lt"/>
              </a:rPr>
              <a:t> 이동합니다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3068960"/>
            <a:ext cx="4305300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820" y="2792612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Image</a:t>
            </a:r>
            <a:r>
              <a:rPr lang="ko-KR" altLang="en-US" sz="1200" dirty="0" smtClean="0">
                <a:latin typeface="+mj-lt"/>
              </a:rPr>
              <a:t>로 배경을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1592796"/>
            <a:ext cx="958277" cy="900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5157192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89278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40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2856"/>
            <a:ext cx="249555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968" y="1855857"/>
            <a:ext cx="453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이미지의 앵커에서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전체 확대를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4473116"/>
            <a:ext cx="479326" cy="51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3136"/>
            <a:ext cx="2084525" cy="1784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443" y="4191471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메뉴 버튼을 하나 생성해주고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Menu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132856"/>
            <a:ext cx="136815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733256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3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1" y="1623667"/>
            <a:ext cx="249555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661" y="1340768"/>
            <a:ext cx="584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을 좌측 상단에 위치하도록 배치해 줍니다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클릭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5737" y="2631779"/>
            <a:ext cx="432048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87" y="2556484"/>
            <a:ext cx="4166383" cy="118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287" y="2288127"/>
            <a:ext cx="4133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ko-KR" altLang="en-US" sz="1200" dirty="0" err="1" smtClean="0">
                <a:latin typeface="+mj-lt"/>
              </a:rPr>
              <a:t>설정값을</a:t>
            </a:r>
            <a:r>
              <a:rPr lang="ko-KR" altLang="en-US" sz="1200" dirty="0" smtClean="0">
                <a:latin typeface="+mj-lt"/>
              </a:rPr>
              <a:t>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49605" y="2587625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1447" y="2578807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814" y="3141543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49605" y="3105186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87" y="4545124"/>
            <a:ext cx="2389666" cy="1285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1287" y="4252312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Menu</a:t>
            </a:r>
            <a:r>
              <a:rPr lang="ko-KR" altLang="en-US" sz="1200" dirty="0" smtClean="0">
                <a:latin typeface="+mj-lt"/>
              </a:rPr>
              <a:t>의 텍스트를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81287" y="4869160"/>
            <a:ext cx="734729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2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0788"/>
            <a:ext cx="4305300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093" y="1244440"/>
            <a:ext cx="420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smtClean="0">
                <a:latin typeface="+mj-lt"/>
              </a:rPr>
              <a:t>Image</a:t>
            </a:r>
            <a:r>
              <a:rPr lang="ko-KR" altLang="en-US" sz="1200" dirty="0" smtClean="0">
                <a:latin typeface="+mj-lt"/>
              </a:rPr>
              <a:t>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6425" y="3609020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1520788"/>
            <a:ext cx="1679947" cy="1431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4108" y="1243789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2312876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84" y="3609020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58894" y="3326504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4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왼쪽 수직 확대 정렬을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5985284"/>
            <a:ext cx="468052" cy="481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24" y="4797152"/>
            <a:ext cx="2676525" cy="923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024" y="4520153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Width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200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3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20172" y="1808820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1439"/>
            <a:ext cx="3810000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093" y="1244440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색상을 검은색으로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03948" y="1916832"/>
            <a:ext cx="224145" cy="199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67" y="1525395"/>
            <a:ext cx="151447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9267" y="1244440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32140" y="1521439"/>
            <a:ext cx="831602" cy="927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389331"/>
            <a:ext cx="6391275" cy="2876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3112332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1660" y="4221088"/>
            <a:ext cx="6139247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43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0828"/>
            <a:ext cx="2052228" cy="9624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5696" y="1603829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버튼에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95" y="1909802"/>
            <a:ext cx="1657350" cy="9334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746170" y="1909802"/>
            <a:ext cx="683493" cy="79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09183" y="2456241"/>
            <a:ext cx="75262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5" idx="2"/>
            <a:endCxn id="16" idx="2"/>
          </p:cNvCxnSpPr>
          <p:nvPr/>
        </p:nvCxnSpPr>
        <p:spPr>
          <a:xfrm rot="5400000">
            <a:off x="4268705" y="925061"/>
            <a:ext cx="36004" cy="3602420"/>
          </a:xfrm>
          <a:prstGeom prst="curvedConnector3">
            <a:avLst>
              <a:gd name="adj1" fmla="val 734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56" y="4364453"/>
            <a:ext cx="3857625" cy="962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0434" y="4087453"/>
            <a:ext cx="672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Menu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클릭으로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95836" y="4617132"/>
            <a:ext cx="25202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3708" y="4869160"/>
            <a:ext cx="1116124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7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0788"/>
            <a:ext cx="3401097" cy="4249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983" y="1243789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MENU </a:t>
            </a:r>
            <a:r>
              <a:rPr lang="ko-KR" altLang="en-US" sz="1200" dirty="0" smtClean="0">
                <a:latin typeface="+mj-lt"/>
              </a:rPr>
              <a:t>버튼을 클릭하면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1520788"/>
            <a:ext cx="2114308" cy="4430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585" y="1243789"/>
            <a:ext cx="32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아래와 같이 검은 이미지가 나오게 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520788"/>
            <a:ext cx="97210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0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84784"/>
            <a:ext cx="3943350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84784"/>
            <a:ext cx="3943350" cy="2790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31" y="1207785"/>
            <a:ext cx="427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Button </a:t>
            </a:r>
            <a:r>
              <a:rPr lang="ko-KR" altLang="en-US" sz="1200" dirty="0" smtClean="0">
                <a:latin typeface="+mj-lt"/>
              </a:rPr>
              <a:t>으로 버튼을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27884" y="4005064"/>
            <a:ext cx="491441" cy="270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84784"/>
            <a:ext cx="2628292" cy="2592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04" y="1023119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만들어진 버튼의 이름을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이미지 아래에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2180" y="3140968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80191" y="2830180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2" idx="1"/>
            <a:endCxn id="13" idx="1"/>
          </p:cNvCxnSpPr>
          <p:nvPr/>
        </p:nvCxnSpPr>
        <p:spPr>
          <a:xfrm rot="10800000">
            <a:off x="6180192" y="2992198"/>
            <a:ext cx="11989" cy="310788"/>
          </a:xfrm>
          <a:prstGeom prst="curvedConnector3">
            <a:avLst>
              <a:gd name="adj1" fmla="val 200674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19" y="4977172"/>
            <a:ext cx="2556284" cy="1153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5019" y="4737274"/>
            <a:ext cx="276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5421126"/>
            <a:ext cx="864096" cy="600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3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520788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831" y="1243789"/>
            <a:ext cx="4537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의 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왼쪽 하단으로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3628" y="3320988"/>
            <a:ext cx="432048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20788"/>
            <a:ext cx="3062764" cy="11349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92080" y="1243789"/>
            <a:ext cx="322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100,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320988"/>
            <a:ext cx="3041259" cy="13957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8753" y="3043989"/>
            <a:ext cx="299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00092" y="1520788"/>
            <a:ext cx="684076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32240" y="1520788"/>
            <a:ext cx="720080" cy="491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92180" y="3320988"/>
            <a:ext cx="1141489" cy="1260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06" y="4905164"/>
            <a:ext cx="3181350" cy="1695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70606" y="4628165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87724" y="5752889"/>
            <a:ext cx="1656184" cy="664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1872208" cy="150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1058" y="1348513"/>
            <a:ext cx="389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Exit </a:t>
            </a:r>
            <a:r>
              <a:rPr lang="ko-KR" altLang="en-US" sz="1200" dirty="0" smtClean="0">
                <a:latin typeface="+mj-lt"/>
              </a:rPr>
              <a:t>버튼에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56" y="1610909"/>
            <a:ext cx="2393867" cy="15067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08139" y="1625512"/>
            <a:ext cx="972108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97714" y="2559240"/>
            <a:ext cx="686189" cy="290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2"/>
            <a:endCxn id="7" idx="2"/>
          </p:cNvCxnSpPr>
          <p:nvPr/>
        </p:nvCxnSpPr>
        <p:spPr>
          <a:xfrm rot="5400000" flipH="1">
            <a:off x="3781497" y="1408960"/>
            <a:ext cx="72008" cy="2953384"/>
          </a:xfrm>
          <a:prstGeom prst="curvedConnector3">
            <a:avLst>
              <a:gd name="adj1" fmla="val -3174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469829"/>
            <a:ext cx="5276699" cy="1208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178227"/>
            <a:ext cx="716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Exit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Exit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() </a:t>
            </a:r>
            <a:r>
              <a:rPr lang="ko-KR" altLang="en-US" sz="1200" dirty="0" smtClean="0">
                <a:latin typeface="+mj-lt"/>
              </a:rPr>
              <a:t>함수를 </a:t>
            </a:r>
            <a:r>
              <a:rPr lang="ko-KR" altLang="en-US" sz="1200" dirty="0" err="1" smtClean="0">
                <a:latin typeface="+mj-lt"/>
              </a:rPr>
              <a:t>클릭시</a:t>
            </a:r>
            <a:r>
              <a:rPr lang="ko-KR" altLang="en-US" sz="1200" dirty="0" smtClean="0">
                <a:latin typeface="+mj-lt"/>
              </a:rPr>
              <a:t> 동작하도록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1680" y="5049180"/>
            <a:ext cx="15841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11860" y="4797152"/>
            <a:ext cx="3512503" cy="205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8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5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737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smtClean="0">
                <a:latin typeface="+mj-lt"/>
                <a:hlinkClick r:id="rId2"/>
              </a:rPr>
              <a:t>http</a:t>
            </a:r>
            <a:r>
              <a:rPr lang="en-US" altLang="ko-KR" sz="1200" dirty="0">
                <a:latin typeface="+mj-lt"/>
                <a:hlinkClick r:id="rId2"/>
              </a:rPr>
              <a:t>://</a:t>
            </a:r>
            <a:r>
              <a:rPr lang="en-US" altLang="ko-KR" sz="1200" dirty="0" smtClean="0">
                <a:latin typeface="+mj-lt"/>
                <a:hlinkClick r:id="rId2"/>
              </a:rPr>
              <a:t>m.post.naver.com/viewer/postView.nhn?volumeNo=7615669&amp;memberNo=37134060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링크에서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</a:t>
            </a:r>
            <a:r>
              <a:rPr lang="ko-KR" altLang="en-US" sz="1200" dirty="0" smtClean="0">
                <a:latin typeface="+mj-lt"/>
              </a:rPr>
              <a:t>롯데마트 </a:t>
            </a:r>
            <a:r>
              <a:rPr lang="en-US" altLang="ko-KR" sz="1200" dirty="0" err="1" smtClean="0">
                <a:latin typeface="+mj-lt"/>
              </a:rPr>
              <a:t>bgm</a:t>
            </a:r>
            <a:r>
              <a:rPr lang="ko-KR" altLang="en-US" sz="1200" dirty="0" smtClean="0">
                <a:latin typeface="+mj-lt"/>
              </a:rPr>
              <a:t>을 다운로드 받습니다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1524331"/>
            <a:ext cx="5953125" cy="13049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87724" y="2176793"/>
            <a:ext cx="1800200" cy="2440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1" y="3483014"/>
            <a:ext cx="1952625" cy="1609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31" y="3020053"/>
            <a:ext cx="420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다운로드 받은 롯데마트 송을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에 끌어다 놓습니다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392996"/>
            <a:ext cx="1524000" cy="21050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99592" y="3481718"/>
            <a:ext cx="1116124" cy="1423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95836" y="4509120"/>
            <a:ext cx="79208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9" idx="2"/>
            <a:endCxn id="10" idx="2"/>
          </p:cNvCxnSpPr>
          <p:nvPr/>
        </p:nvCxnSpPr>
        <p:spPr>
          <a:xfrm rot="16200000" flipH="1">
            <a:off x="2204737" y="4158081"/>
            <a:ext cx="540060" cy="2034226"/>
          </a:xfrm>
          <a:prstGeom prst="curvedConnector3">
            <a:avLst>
              <a:gd name="adj1" fmla="val 1423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595" y="4041068"/>
            <a:ext cx="1924799" cy="7426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79595" y="3579403"/>
            <a:ext cx="351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Ctrl + Shift + N</a:t>
            </a:r>
            <a:r>
              <a:rPr lang="ko-KR" altLang="en-US" sz="1200" dirty="0" smtClean="0">
                <a:latin typeface="+mj-lt"/>
              </a:rPr>
              <a:t>을 눌러 오브젝트를 생성하고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ko-KR" altLang="en-US" sz="1200" dirty="0" smtClean="0">
                <a:latin typeface="+mj-lt"/>
              </a:rPr>
              <a:t>로 해줍니다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6076" y="4365104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53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Add Component</a:t>
            </a:r>
            <a:r>
              <a:rPr lang="ko-KR" altLang="en-US" sz="1200" dirty="0" smtClean="0">
                <a:latin typeface="+mj-lt"/>
              </a:rPr>
              <a:t>를 클릭하여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를 추가해줍니다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3952875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0" y="3021477"/>
            <a:ext cx="3952875" cy="9594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3648" y="2672916"/>
            <a:ext cx="2304256" cy="2093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9" y="3087300"/>
            <a:ext cx="1008112" cy="197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23" y="1901235"/>
            <a:ext cx="1504950" cy="98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6523" y="1624236"/>
            <a:ext cx="335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96136" y="1901235"/>
            <a:ext cx="828092" cy="9156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403" y="3392996"/>
            <a:ext cx="3295650" cy="2867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6403" y="3092016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1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538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9" y="1347346"/>
            <a:ext cx="1594639" cy="1594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1581539"/>
            <a:ext cx="2280367" cy="136044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2831" y="2240868"/>
            <a:ext cx="1204853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5579" y="1634062"/>
            <a:ext cx="1046421" cy="11108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1"/>
            <a:endCxn id="7" idx="2"/>
          </p:cNvCxnSpPr>
          <p:nvPr/>
        </p:nvCxnSpPr>
        <p:spPr>
          <a:xfrm rot="10800000" flipV="1">
            <a:off x="1125259" y="2189492"/>
            <a:ext cx="2400321" cy="339407"/>
          </a:xfrm>
          <a:prstGeom prst="curvedConnector4">
            <a:avLst>
              <a:gd name="adj1" fmla="val 37451"/>
              <a:gd name="adj2" fmla="val 231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3681028"/>
            <a:ext cx="1594639" cy="1594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9552" y="3392364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2831" y="4532827"/>
            <a:ext cx="1312865" cy="300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3" y="4053931"/>
            <a:ext cx="3800475" cy="809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7823" y="3776932"/>
            <a:ext cx="5932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err="1" smtClean="0">
                <a:latin typeface="+mj-lt"/>
              </a:rPr>
              <a:t>AudioClip</a:t>
            </a:r>
            <a:r>
              <a:rPr lang="ko-KR" altLang="en-US" sz="1200" dirty="0" smtClean="0">
                <a:latin typeface="+mj-lt"/>
              </a:rPr>
              <a:t>에 다운로드 받은 음원을 끌어다 둡니다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7984" y="4221088"/>
            <a:ext cx="2232248" cy="311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3" y="5275667"/>
            <a:ext cx="1647825" cy="99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87823" y="5275667"/>
            <a:ext cx="756085" cy="840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>
            <a:stCxn id="18" idx="0"/>
            <a:endCxn id="16" idx="1"/>
          </p:cNvCxnSpPr>
          <p:nvPr/>
        </p:nvCxnSpPr>
        <p:spPr>
          <a:xfrm rot="5400000" flipH="1" flipV="1">
            <a:off x="3447571" y="4295254"/>
            <a:ext cx="898709" cy="106211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04" y="5492668"/>
            <a:ext cx="2843787" cy="62389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515820" y="5733256"/>
            <a:ext cx="404552" cy="383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65037" y="521566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Loop</a:t>
            </a:r>
            <a:r>
              <a:rPr lang="ko-KR" altLang="en-US" sz="1200" dirty="0" smtClean="0">
                <a:latin typeface="+mj-lt"/>
              </a:rPr>
              <a:t>에 체크합니다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7779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6708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http</a:t>
            </a:r>
            <a:r>
              <a:rPr lang="en-US" altLang="ko-KR" sz="1200" dirty="0">
                <a:latin typeface="+mj-lt"/>
              </a:rPr>
              <a:t>://m.post.naver.com/viewer/postView.nhn?volumeNo=7615669&amp;memberNo=37134060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777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발표자 김덕현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3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3"/>
              </a:rPr>
              <a:t>dreamzelkova.tistory.com/entry/Unity%EC%99%80-SQLite%EC%97%B0%EB%8F%99%ED%95%98%EA%B8%B0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4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4"/>
              </a:rPr>
              <a:t>devkorea.co.kr/bbs/board.php?bo_table=m03_qna&amp;wr_id=26759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2899</TotalTime>
  <Words>1581</Words>
  <Application>Microsoft Office PowerPoint</Application>
  <PresentationFormat>화면 슬라이드 쇼(4:3)</PresentationFormat>
  <Paragraphs>249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494</cp:revision>
  <dcterms:created xsi:type="dcterms:W3CDTF">2015-03-27T04:47:41Z</dcterms:created>
  <dcterms:modified xsi:type="dcterms:W3CDTF">2017-12-01T07:35:52Z</dcterms:modified>
</cp:coreProperties>
</file>