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68" r:id="rId3"/>
    <p:sldId id="269" r:id="rId4"/>
    <p:sldId id="270" r:id="rId5"/>
    <p:sldId id="280" r:id="rId6"/>
    <p:sldId id="286" r:id="rId7"/>
    <p:sldId id="285" r:id="rId8"/>
    <p:sldId id="284" r:id="rId9"/>
    <p:sldId id="283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1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74" r:id="rId27"/>
    <p:sldId id="27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712" autoAdjust="0"/>
  </p:normalViewPr>
  <p:slideViewPr>
    <p:cSldViewPr>
      <p:cViewPr varScale="1">
        <p:scale>
          <a:sx n="87" d="100"/>
          <a:sy n="87" d="100"/>
        </p:scale>
        <p:origin x="-1589" y="-82"/>
      </p:cViewPr>
      <p:guideLst>
        <p:guide orient="horz" pos="210"/>
        <p:guide orient="horz" pos="4088"/>
        <p:guide orient="horz" pos="2160"/>
        <p:guide orient="horz" pos="663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tline.com/?p=10346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734" y="342900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FINAL PROJECT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김덕현</a:t>
            </a:r>
          </a:p>
        </p:txBody>
      </p:sp>
    </p:spTree>
    <p:extLst>
      <p:ext uri="{BB962C8B-B14F-4D97-AF65-F5344CB8AC3E}">
        <p14:creationId xmlns:p14="http://schemas.microsoft.com/office/powerpoint/2010/main" xmlns="" val="187210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이번에는 </a:t>
            </a:r>
            <a:r>
              <a:rPr lang="en-US" altLang="ko-KR" sz="1200" dirty="0" smtClean="0">
                <a:latin typeface="+mj-lt"/>
              </a:rPr>
              <a:t>Icon_2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588" y="2348880"/>
            <a:ext cx="6840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Inspector</a:t>
            </a:r>
            <a:r>
              <a:rPr lang="ko-KR" altLang="en-US" sz="1200" dirty="0"/>
              <a:t>의 </a:t>
            </a:r>
            <a:r>
              <a:rPr lang="en-US" altLang="ko-KR" sz="1200" dirty="0"/>
              <a:t>Image(Script)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r>
              <a:rPr lang="en-US" altLang="ko-KR" sz="1200" dirty="0"/>
              <a:t>   Source Image</a:t>
            </a:r>
            <a:r>
              <a:rPr lang="ko-KR" altLang="en-US" sz="1200" dirty="0"/>
              <a:t>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211" y="4586802"/>
            <a:ext cx="3105150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773" y="458680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Checkmark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3542" y="4741380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073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다시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76972"/>
            <a:ext cx="5238750" cy="1581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3176972"/>
            <a:ext cx="232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120,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93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980728"/>
            <a:ext cx="4276725" cy="4867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55876" y="2888940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6036" y="1196752"/>
            <a:ext cx="393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상단메뉴에서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Text</a:t>
            </a:r>
            <a:r>
              <a:rPr lang="ko-KR" altLang="en-US" sz="1200" dirty="0" smtClean="0">
                <a:latin typeface="+mj-lt"/>
              </a:rPr>
              <a:t>를 클릭하여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ko-KR" altLang="en-US" sz="1200" dirty="0" smtClean="0">
                <a:latin typeface="+mj-lt"/>
              </a:rPr>
              <a:t>텍스트 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380292"/>
            <a:ext cx="1266825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3103293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앵커를 클릭하고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중앙에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3380292"/>
            <a:ext cx="2056385" cy="235464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454398" y="4567933"/>
            <a:ext cx="429970" cy="40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876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708" y="1347986"/>
            <a:ext cx="5181600" cy="150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708" y="1062447"/>
            <a:ext cx="2284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708" y="3573016"/>
            <a:ext cx="521017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708" y="3111351"/>
            <a:ext cx="513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의 내용을 </a:t>
            </a:r>
            <a:r>
              <a:rPr lang="en-US" altLang="ko-KR" sz="1200" dirty="0" smtClean="0">
                <a:latin typeface="+mj-lt"/>
              </a:rPr>
              <a:t>Final Project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Font Size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80, Alignment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ko-KR" altLang="en-US" sz="1200" dirty="0" err="1" smtClean="0">
                <a:latin typeface="+mj-lt"/>
              </a:rPr>
              <a:t>중앙정렬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ko-KR" altLang="en-US" sz="1200" dirty="0" smtClean="0">
                <a:latin typeface="+mj-lt"/>
              </a:rPr>
              <a:t>두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8044" y="2100461"/>
            <a:ext cx="468052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15716" y="3791103"/>
            <a:ext cx="972108" cy="610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5565" y="4869159"/>
            <a:ext cx="442419" cy="18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0823" y="5573637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9463" y="5560045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9325" y="5913276"/>
            <a:ext cx="3062264" cy="339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075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085" y="1412776"/>
            <a:ext cx="2705100" cy="104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656" y="1135777"/>
            <a:ext cx="546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Title</a:t>
            </a:r>
            <a:r>
              <a:rPr lang="ko-KR" altLang="en-US" sz="1200" dirty="0" smtClean="0">
                <a:latin typeface="+mj-lt"/>
              </a:rPr>
              <a:t>을 복제하여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오브젝트를 하나 생성하고 이름을 </a:t>
            </a:r>
            <a:r>
              <a:rPr lang="en-US" altLang="ko-KR" sz="1200" dirty="0" smtClean="0">
                <a:latin typeface="+mj-lt"/>
              </a:rPr>
              <a:t>Producer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780" y="2564904"/>
            <a:ext cx="3763315" cy="3852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234" y="2564904"/>
            <a:ext cx="305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4234" y="4689140"/>
            <a:ext cx="282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Text</a:t>
            </a:r>
            <a:r>
              <a:rPr lang="ko-KR" altLang="en-US" sz="1200" dirty="0" smtClean="0">
                <a:latin typeface="+mj-lt"/>
              </a:rPr>
              <a:t>의 내용을 제작자로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234" y="5193196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Font Size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838" y="2168860"/>
            <a:ext cx="612068" cy="29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1966" y="3156121"/>
            <a:ext cx="1512168" cy="200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1966" y="5369759"/>
            <a:ext cx="216024" cy="183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1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16732"/>
            <a:ext cx="4267200" cy="485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232756"/>
            <a:ext cx="250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 </a:t>
            </a:r>
            <a:r>
              <a:rPr lang="ko-KR" altLang="en-US" sz="1200" dirty="0" smtClean="0">
                <a:latin typeface="+mj-lt"/>
              </a:rPr>
              <a:t>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609020"/>
            <a:ext cx="45543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2100" y="4540982"/>
            <a:ext cx="24860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2100" y="4079317"/>
            <a:ext cx="21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버튼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66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000" y="1412776"/>
            <a:ext cx="5962650" cy="4810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000" y="1135777"/>
            <a:ext cx="518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Ctrl + S </a:t>
            </a:r>
            <a:r>
              <a:rPr lang="ko-KR" altLang="en-US" sz="1200" dirty="0" smtClean="0">
                <a:latin typeface="+mj-lt"/>
              </a:rPr>
              <a:t>를 눌러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저장합니다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err="1" smtClean="0">
                <a:latin typeface="+mj-lt"/>
              </a:rPr>
              <a:t>LoadingScene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30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SceneManager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980728"/>
            <a:ext cx="2006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043608" y="1952836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980728"/>
            <a:ext cx="400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Scene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980" y="2744924"/>
            <a:ext cx="752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00092" y="2744924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Scene</a:t>
            </a:r>
            <a:r>
              <a:rPr lang="ko-KR" altLang="en-US" sz="1200" dirty="0" smtClean="0">
                <a:latin typeface="+mj-lt"/>
              </a:rPr>
              <a:t>의 이름은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35996" y="3609020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982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Scene Manager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88740"/>
            <a:ext cx="42386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11560" y="3609020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80013" y="108874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Loding Scene</a:t>
            </a:r>
            <a:r>
              <a:rPr lang="ko-KR" altLang="en-US" sz="1200" dirty="0" smtClean="0">
                <a:latin typeface="+mj-lt"/>
              </a:rPr>
              <a:t>으로 돌아와서 </a:t>
            </a:r>
            <a:r>
              <a:rPr lang="en-US" altLang="ko-KR" sz="1200" dirty="0" smtClean="0">
                <a:latin typeface="+mj-lt"/>
              </a:rPr>
              <a:t>Hierarchy – Create -  UI – Button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Button</a:t>
            </a:r>
            <a:r>
              <a:rPr lang="ko-KR" altLang="en-US" sz="1200" dirty="0" smtClean="0">
                <a:latin typeface="+mj-lt"/>
              </a:rPr>
              <a:t>을 만들어줍니다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7824" y="4365104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717032"/>
            <a:ext cx="2047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52120" y="4293096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smtClean="0">
                <a:latin typeface="+mj-lt"/>
              </a:rPr>
              <a:t>Button</a:t>
            </a:r>
            <a:r>
              <a:rPr lang="ko-KR" altLang="en-US" sz="1200" dirty="0" smtClean="0">
                <a:latin typeface="+mj-lt"/>
              </a:rPr>
              <a:t>의 이름을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해줍니다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80212" y="3681028"/>
            <a:ext cx="900100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754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006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575556" y="1304764"/>
            <a:ext cx="612068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9772" y="1052736"/>
            <a:ext cx="425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C# Script</a:t>
            </a:r>
            <a:r>
              <a:rPr lang="ko-KR" altLang="en-US" sz="1200" dirty="0" smtClean="0">
                <a:latin typeface="+mj-lt"/>
              </a:rPr>
              <a:t>로 새 </a:t>
            </a:r>
            <a:r>
              <a:rPr lang="en-US" altLang="ko-KR" sz="1200" dirty="0" smtClean="0">
                <a:latin typeface="+mj-lt"/>
              </a:rPr>
              <a:t>Script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836" y="1700808"/>
            <a:ext cx="914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9952" y="1700808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smtClean="0">
                <a:latin typeface="+mj-lt"/>
              </a:rPr>
              <a:t>ChangeScene</a:t>
            </a:r>
            <a:r>
              <a:rPr lang="ko-KR" altLang="en-US" sz="1200" dirty="0" smtClean="0">
                <a:latin typeface="+mj-lt"/>
              </a:rPr>
              <a:t>로 바꿉니다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960948"/>
            <a:ext cx="2916324" cy="277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3599892" y="3320988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79912" y="5157192"/>
            <a:ext cx="2268252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00192" y="2924944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빨간색 네모의 </a:t>
            </a:r>
            <a:r>
              <a:rPr lang="en-US" altLang="ko-KR" sz="1200" dirty="0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Scene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37998" y="2852936"/>
            <a:ext cx="3096005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rgbClr val="1CCAB9"/>
                </a:solidFill>
                <a:latin typeface="+mn-ea"/>
              </a:rPr>
              <a:t>CONTENTS</a:t>
            </a:r>
            <a:endParaRPr lang="ko-KR" altLang="en-US" sz="4400" b="1" dirty="0">
              <a:solidFill>
                <a:srgbClr val="1CCAB9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28406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28406" y="3752800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406" y="4277766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28406" y="4802732"/>
            <a:ext cx="3918579" cy="400110"/>
            <a:chOff x="5128406" y="4785428"/>
            <a:chExt cx="391857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406" y="5327697"/>
            <a:ext cx="3918579" cy="400110"/>
            <a:chOff x="5128406" y="5327697"/>
            <a:chExt cx="3918579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3435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Scene Manager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0748"/>
            <a:ext cx="3775489" cy="177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3645024"/>
            <a:ext cx="3209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95536" y="3933056"/>
            <a:ext cx="900100" cy="1044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1540" y="2672916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845586" y="2852936"/>
            <a:ext cx="3600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5956" y="1124744"/>
            <a:ext cx="456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ChangeScene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 &amp; Drop</a:t>
            </a:r>
            <a:r>
              <a:rPr lang="ko-KR" altLang="en-US" sz="1200" dirty="0" smtClean="0">
                <a:latin typeface="+mj-lt"/>
              </a:rPr>
              <a:t>하여 추가합니다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980728"/>
            <a:ext cx="423677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1295636" y="1340768"/>
            <a:ext cx="213106" cy="213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80012" y="1052736"/>
            <a:ext cx="382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빨간색 네모를 클릭하여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를 추가합니다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08820"/>
            <a:ext cx="1430195" cy="300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323528" y="3465004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1484784"/>
            <a:ext cx="3853991" cy="207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2231740" y="2240868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75756" y="339299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47564" y="2780928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99992" y="1448780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No Function – ChangeScene – ChangeScenes()</a:t>
            </a:r>
            <a:r>
              <a:rPr lang="ko-KR" altLang="en-US" sz="1200" dirty="0" smtClean="0">
                <a:latin typeface="+mj-lt"/>
              </a:rPr>
              <a:t>를 클릭합니다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146" y="1160748"/>
            <a:ext cx="4358651" cy="42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1484784"/>
            <a:ext cx="828092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57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LodingScene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200" b="1" dirty="0">
                <a:latin typeface="맑은 고딕" pitchFamily="50" charset="-127"/>
              </a:rPr>
              <a:t>. </a:t>
            </a:r>
            <a:r>
              <a:rPr lang="en-US" altLang="ko-KR" sz="1200" b="1" dirty="0">
                <a:latin typeface="맑은 고딕" pitchFamily="50" charset="-127"/>
                <a:hlinkClick r:id="rId2"/>
              </a:rPr>
              <a:t>http://ptline.com/?</a:t>
            </a: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p=10346</a:t>
            </a:r>
            <a:r>
              <a:rPr lang="en-US" altLang="ko-KR" sz="1200" b="1" dirty="0" smtClean="0">
                <a:latin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</a:rPr>
              <a:t>무료 </a:t>
            </a:r>
            <a:r>
              <a:rPr lang="en-US" altLang="ko-KR" sz="1200" b="1" dirty="0" smtClean="0">
                <a:latin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</a:rPr>
              <a:t>템플릿 사이트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767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8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1CCAB9"/>
                </a:solidFill>
                <a:latin typeface="+mn-ea"/>
              </a:rPr>
              <a:t>POWERPOINT TEMPLATE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5979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Project Create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60" y="1124744"/>
            <a:ext cx="8368147" cy="486054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012160" y="1916832"/>
            <a:ext cx="6120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584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Project Create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8120201" cy="47165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943708" y="2744924"/>
            <a:ext cx="2880320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2982478"/>
            <a:ext cx="396044" cy="15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461713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2450431"/>
            <a:ext cx="329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name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err="1" smtClean="0">
                <a:latin typeface="+mj-lt"/>
              </a:rPr>
              <a:t>FinalProject</a:t>
            </a:r>
            <a:r>
              <a:rPr lang="ko-KR" altLang="en-US" sz="1200" dirty="0" smtClean="0">
                <a:latin typeface="+mj-lt"/>
              </a:rPr>
              <a:t>로 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325" y="3146484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기본 설정인 </a:t>
            </a:r>
            <a:r>
              <a:rPr lang="en-US" altLang="ko-KR" sz="1200" dirty="0" smtClean="0">
                <a:latin typeface="+mj-lt"/>
              </a:rPr>
              <a:t>3D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434013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프로젝트를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21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778" y="1016732"/>
            <a:ext cx="4343400" cy="496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6178" y="123275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상단 메뉴의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Image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로딩 화면의 배경으로 사용할 이미지를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3176972"/>
            <a:ext cx="540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348" y="4293096"/>
            <a:ext cx="3724275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526" y="3829814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생성된 이미지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2427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719" y="4077072"/>
            <a:ext cx="3733800" cy="185737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7519" y="4077072"/>
            <a:ext cx="444295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이전과 같은 방법으로 이미지를 두개 생성하고 두번째로 생성된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첫번재로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생성된 이미지로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드래그하고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각각의 이름을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con_1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Icon_2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변경하였습니다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596" y="530120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9612" y="548122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1" idx="3"/>
          </p:cNvCxnSpPr>
          <p:nvPr/>
        </p:nvCxnSpPr>
        <p:spPr>
          <a:xfrm flipH="1" flipV="1">
            <a:off x="1439652" y="5391218"/>
            <a:ext cx="144016" cy="180020"/>
          </a:xfrm>
          <a:prstGeom prst="curvedConnector4">
            <a:avLst>
              <a:gd name="adj1" fmla="val -158732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851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3733800" cy="18573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1580" y="2312876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1980" y="1124744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365388"/>
            <a:ext cx="1409700" cy="16097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4170250"/>
            <a:ext cx="616121" cy="734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0770" y="336538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인스펙터에서 앵커를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940" y="3176972"/>
            <a:ext cx="2495550" cy="285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650" y="3176973"/>
            <a:ext cx="238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좌측 정렬을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617132"/>
            <a:ext cx="39604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091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Image(Script)</a:t>
            </a:r>
            <a:r>
              <a:rPr lang="ko-KR" altLang="en-US" sz="1200" dirty="0" smtClean="0">
                <a:latin typeface="+mj-lt"/>
              </a:rPr>
              <a:t>에서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Source Image</a:t>
            </a:r>
            <a:r>
              <a:rPr lang="ko-KR" altLang="en-US" sz="1200" dirty="0" smtClean="0">
                <a:latin typeface="+mj-lt"/>
              </a:rPr>
              <a:t>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3748" y="4328611"/>
            <a:ext cx="2867025" cy="1952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0773" y="4586802"/>
            <a:ext cx="221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83868" y="5196014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429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</TotalTime>
  <Words>547</Words>
  <Application>Microsoft Office PowerPoint</Application>
  <PresentationFormat>화면 슬라이드 쇼(4:3)</PresentationFormat>
  <Paragraphs>97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User</cp:lastModifiedBy>
  <cp:revision>231</cp:revision>
  <dcterms:created xsi:type="dcterms:W3CDTF">2015-03-27T04:47:41Z</dcterms:created>
  <dcterms:modified xsi:type="dcterms:W3CDTF">2017-11-20T10:41:55Z</dcterms:modified>
</cp:coreProperties>
</file>