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8" r:id="rId2"/>
    <p:sldId id="268" r:id="rId3"/>
    <p:sldId id="269" r:id="rId4"/>
    <p:sldId id="270" r:id="rId5"/>
    <p:sldId id="280" r:id="rId6"/>
    <p:sldId id="286" r:id="rId7"/>
    <p:sldId id="285" r:id="rId8"/>
    <p:sldId id="284" r:id="rId9"/>
    <p:sldId id="283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300" r:id="rId21"/>
    <p:sldId id="301" r:id="rId22"/>
    <p:sldId id="303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3" r:id="rId33"/>
    <p:sldId id="314" r:id="rId34"/>
    <p:sldId id="315" r:id="rId35"/>
    <p:sldId id="316" r:id="rId36"/>
    <p:sldId id="321" r:id="rId37"/>
    <p:sldId id="322" r:id="rId38"/>
    <p:sldId id="323" r:id="rId39"/>
    <p:sldId id="324" r:id="rId40"/>
    <p:sldId id="325" r:id="rId41"/>
    <p:sldId id="342" r:id="rId42"/>
    <p:sldId id="326" r:id="rId43"/>
    <p:sldId id="333" r:id="rId44"/>
    <p:sldId id="332" r:id="rId45"/>
    <p:sldId id="336" r:id="rId46"/>
    <p:sldId id="337" r:id="rId47"/>
    <p:sldId id="334" r:id="rId48"/>
    <p:sldId id="335" r:id="rId49"/>
    <p:sldId id="274" r:id="rId50"/>
    <p:sldId id="272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BD2"/>
    <a:srgbClr val="B1D1CE"/>
    <a:srgbClr val="D58584"/>
    <a:srgbClr val="658762"/>
    <a:srgbClr val="F6BBBF"/>
    <a:srgbClr val="E1F2EA"/>
    <a:srgbClr val="F86B74"/>
    <a:srgbClr val="43435B"/>
    <a:srgbClr val="948777"/>
    <a:srgbClr val="97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1" autoAdjust="0"/>
    <p:restoredTop sz="94712" autoAdjust="0"/>
  </p:normalViewPr>
  <p:slideViewPr>
    <p:cSldViewPr>
      <p:cViewPr varScale="1">
        <p:scale>
          <a:sx n="91" d="100"/>
          <a:sy n="91" d="100"/>
        </p:scale>
        <p:origin x="96" y="1224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702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0B1E-1C71-4203-B134-4CDC729AEC97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FAB76-E660-4882-82F9-C93BDF736C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-2308"/>
          <a:stretch>
            <a:fillRect/>
          </a:stretch>
        </p:blipFill>
        <p:spPr bwMode="auto">
          <a:xfrm>
            <a:off x="0" y="0"/>
            <a:ext cx="9140421" cy="68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4913313" cy="687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916136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7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-13102"/>
            <a:ext cx="9163050" cy="687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reamzelkova.tistory.com/entry/Unity%EC%99%80-SQLite%EC%97%B0%EB%8F%99%ED%95%98%EA%B8%B0" TargetMode="External"/><Relationship Id="rId2" Type="http://schemas.openxmlformats.org/officeDocument/2006/relationships/hyperlink" Target="http://ptline.com/?p=10346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evkorea.co.kr/bbs/board.php?bo_table=m03_qna&amp;wr_id=2675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2734" y="3429000"/>
            <a:ext cx="6762750" cy="18770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6600" b="1" dirty="0" smtClean="0">
                <a:solidFill>
                  <a:srgbClr val="1CCAB9"/>
                </a:solidFill>
                <a:latin typeface="+mn-ea"/>
              </a:rPr>
              <a:t>FINAL PROJECT</a:t>
            </a: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Unity Version 2017.2.0f3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8204" y="5697252"/>
            <a:ext cx="2517280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13.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김덕현</a:t>
            </a: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1980" y="1089670"/>
            <a:ext cx="315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이번에는 </a:t>
            </a:r>
            <a:r>
              <a:rPr lang="en-US" altLang="ko-KR" sz="1200" dirty="0" smtClean="0">
                <a:latin typeface="+mj-lt"/>
              </a:rPr>
              <a:t>Icon_2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3588" y="2348880"/>
            <a:ext cx="68407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04964"/>
            <a:ext cx="5191125" cy="971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8882" y="3104964"/>
            <a:ext cx="243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Inspector</a:t>
            </a:r>
            <a:r>
              <a:rPr lang="ko-KR" altLang="en-US" sz="1200" dirty="0"/>
              <a:t>의 </a:t>
            </a:r>
            <a:r>
              <a:rPr lang="en-US" altLang="ko-KR" sz="1200" dirty="0"/>
              <a:t>Image(Script)</a:t>
            </a:r>
            <a:r>
              <a:rPr lang="ko-KR" altLang="en-US" sz="1200" dirty="0"/>
              <a:t>에서</a:t>
            </a:r>
            <a:endParaRPr lang="en-US" altLang="ko-KR" sz="1200" dirty="0"/>
          </a:p>
          <a:p>
            <a:r>
              <a:rPr lang="en-US" altLang="ko-KR" sz="1200" dirty="0"/>
              <a:t>   Source Image</a:t>
            </a:r>
            <a:r>
              <a:rPr lang="ko-KR" altLang="en-US" sz="1200" dirty="0"/>
              <a:t>를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56844" y="3330304"/>
            <a:ext cx="257112" cy="236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9211" y="4586802"/>
            <a:ext cx="3105150" cy="1314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70773" y="4586802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Checkmark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43542" y="4741380"/>
            <a:ext cx="1086992" cy="100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1980" y="1089670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다시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19572" y="2132856"/>
            <a:ext cx="6840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76972"/>
            <a:ext cx="5238750" cy="1581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8144" y="3176972"/>
            <a:ext cx="2329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Inspector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120,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980728"/>
            <a:ext cx="4276725" cy="48672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55876" y="2888940"/>
            <a:ext cx="43204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96036" y="1196752"/>
            <a:ext cx="3931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상단메뉴에서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&gt; UI &gt; Text</a:t>
            </a:r>
            <a:r>
              <a:rPr lang="ko-KR" altLang="en-US" sz="1200" dirty="0" smtClean="0">
                <a:latin typeface="+mj-lt"/>
              </a:rPr>
              <a:t>를 클릭하여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 </a:t>
            </a:r>
            <a:r>
              <a:rPr lang="ko-KR" altLang="en-US" sz="1200" dirty="0" smtClean="0">
                <a:latin typeface="+mj-lt"/>
              </a:rPr>
              <a:t>텍스트 오브젝트를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3380292"/>
            <a:ext cx="1266825" cy="1590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4048" y="3103293"/>
            <a:ext cx="401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앵커를 클릭하고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중앙에 배치합니다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3380292"/>
            <a:ext cx="2056385" cy="235464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454398" y="4567933"/>
            <a:ext cx="429970" cy="403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3708" y="1347986"/>
            <a:ext cx="5181600" cy="150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3708" y="1062447"/>
            <a:ext cx="2284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3708" y="3573016"/>
            <a:ext cx="5210175" cy="2705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3708" y="3111351"/>
            <a:ext cx="513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Text</a:t>
            </a:r>
            <a:r>
              <a:rPr lang="ko-KR" altLang="en-US" sz="1200" dirty="0" smtClean="0">
                <a:latin typeface="+mj-lt"/>
              </a:rPr>
              <a:t>의 내용을 </a:t>
            </a:r>
            <a:r>
              <a:rPr lang="en-US" altLang="ko-KR" sz="1200" dirty="0" smtClean="0">
                <a:latin typeface="+mj-lt"/>
              </a:rPr>
              <a:t>Final Project</a:t>
            </a:r>
            <a:r>
              <a:rPr lang="ko-KR" altLang="en-US" sz="1200" dirty="0" smtClean="0">
                <a:latin typeface="+mj-lt"/>
              </a:rPr>
              <a:t>로</a:t>
            </a:r>
            <a:r>
              <a:rPr lang="en-US" altLang="ko-KR" sz="1200" dirty="0" smtClean="0">
                <a:latin typeface="+mj-lt"/>
              </a:rPr>
              <a:t>,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Font Size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en-US" altLang="ko-KR" sz="1200" dirty="0" smtClean="0">
                <a:latin typeface="+mj-lt"/>
              </a:rPr>
              <a:t>80, Alignment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ko-KR" altLang="en-US" sz="1200" dirty="0" err="1" smtClean="0">
                <a:latin typeface="+mj-lt"/>
              </a:rPr>
              <a:t>중앙정렬</a:t>
            </a:r>
            <a:r>
              <a:rPr lang="en-US" altLang="ko-KR" sz="1200" dirty="0" smtClean="0">
                <a:latin typeface="+mj-lt"/>
              </a:rPr>
              <a:t>,</a:t>
            </a:r>
          </a:p>
          <a:p>
            <a:r>
              <a:rPr lang="ko-KR" altLang="en-US" sz="1200" dirty="0" smtClean="0">
                <a:latin typeface="+mj-lt"/>
              </a:rPr>
              <a:t>두 </a:t>
            </a:r>
            <a:r>
              <a:rPr lang="en-US" altLang="ko-KR" sz="1200" dirty="0" smtClean="0">
                <a:latin typeface="+mj-lt"/>
              </a:rPr>
              <a:t>Overflow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en-US" altLang="ko-KR" sz="1200" dirty="0" smtClean="0">
                <a:latin typeface="+mj-lt"/>
              </a:rPr>
              <a:t>Overflow</a:t>
            </a:r>
            <a:r>
              <a:rPr lang="ko-KR" altLang="en-US" sz="1200" dirty="0" smtClean="0">
                <a:latin typeface="+mj-lt"/>
              </a:rPr>
              <a:t>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68044" y="2100461"/>
            <a:ext cx="468052" cy="3204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15716" y="3791103"/>
            <a:ext cx="972108" cy="6100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85565" y="4869159"/>
            <a:ext cx="442419" cy="1800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0823" y="5573637"/>
            <a:ext cx="257161" cy="195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39463" y="5560045"/>
            <a:ext cx="257161" cy="195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19325" y="5913276"/>
            <a:ext cx="3062264" cy="3391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5085" y="1412776"/>
            <a:ext cx="2705100" cy="1047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9656" y="1135777"/>
            <a:ext cx="5468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Title</a:t>
            </a:r>
            <a:r>
              <a:rPr lang="ko-KR" altLang="en-US" sz="1200" dirty="0" smtClean="0">
                <a:latin typeface="+mj-lt"/>
              </a:rPr>
              <a:t>을 복제하여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오브젝트를 하나 생성하고 이름을 </a:t>
            </a:r>
            <a:r>
              <a:rPr lang="en-US" altLang="ko-KR" sz="1200" dirty="0" smtClean="0">
                <a:latin typeface="+mj-lt"/>
              </a:rPr>
              <a:t>Producer</a:t>
            </a:r>
            <a:r>
              <a:rPr lang="ko-KR" altLang="en-US" sz="1200" dirty="0" smtClean="0">
                <a:latin typeface="+mj-lt"/>
              </a:rPr>
              <a:t>로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5780" y="2564904"/>
            <a:ext cx="3763315" cy="3852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4234" y="2564904"/>
            <a:ext cx="3056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4234" y="4689140"/>
            <a:ext cx="282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Text</a:t>
            </a:r>
            <a:r>
              <a:rPr lang="ko-KR" altLang="en-US" sz="1200" dirty="0" smtClean="0">
                <a:latin typeface="+mj-lt"/>
              </a:rPr>
              <a:t>의 내용을 제작자로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4234" y="5193196"/>
            <a:ext cx="2542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Font Size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30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9838" y="2168860"/>
            <a:ext cx="612068" cy="2916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31966" y="3156121"/>
            <a:ext cx="1512168" cy="2008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31966" y="5369759"/>
            <a:ext cx="216024" cy="1834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1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16732"/>
            <a:ext cx="4267200" cy="4857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2040" y="1232756"/>
            <a:ext cx="250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Button </a:t>
            </a:r>
            <a:r>
              <a:rPr lang="ko-KR" altLang="en-US" sz="1200" dirty="0" smtClean="0">
                <a:latin typeface="+mj-lt"/>
              </a:rPr>
              <a:t>오브젝트를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63888" y="3609020"/>
            <a:ext cx="455437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2100" y="4540982"/>
            <a:ext cx="2486025" cy="133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2100" y="4079317"/>
            <a:ext cx="214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버튼 오브젝트의 이름을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66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000" y="1412776"/>
            <a:ext cx="5962650" cy="4810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8000" y="1135777"/>
            <a:ext cx="518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Ctrl + S </a:t>
            </a:r>
            <a:r>
              <a:rPr lang="ko-KR" altLang="en-US" sz="1200" dirty="0" smtClean="0">
                <a:latin typeface="+mj-lt"/>
              </a:rPr>
              <a:t>를 눌러 </a:t>
            </a:r>
            <a:r>
              <a:rPr lang="ko-KR" altLang="en-US" sz="1200" dirty="0" err="1" smtClean="0">
                <a:latin typeface="+mj-lt"/>
              </a:rPr>
              <a:t>씬을</a:t>
            </a:r>
            <a:r>
              <a:rPr lang="ko-KR" altLang="en-US" sz="1200" dirty="0" smtClean="0">
                <a:latin typeface="+mj-lt"/>
              </a:rPr>
              <a:t> 저장합니다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ko-KR" altLang="en-US" sz="1200" dirty="0" smtClean="0">
                <a:latin typeface="+mj-lt"/>
              </a:rPr>
              <a:t>이름은 </a:t>
            </a:r>
            <a:r>
              <a:rPr lang="en-US" altLang="ko-KR" sz="1200" dirty="0" err="1" smtClean="0">
                <a:latin typeface="+mj-lt"/>
              </a:rPr>
              <a:t>LoadingScene</a:t>
            </a:r>
            <a:r>
              <a:rPr lang="ko-KR" altLang="en-US" sz="1200" dirty="0" smtClean="0">
                <a:latin typeface="+mj-lt"/>
              </a:rPr>
              <a:t>으로 저장합니다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53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980728"/>
            <a:ext cx="20066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043608" y="1952836"/>
            <a:ext cx="504056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87824" y="980728"/>
            <a:ext cx="400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- Create – Scene</a:t>
            </a:r>
            <a:r>
              <a:rPr lang="ko-KR" altLang="en-US" sz="1200" dirty="0" smtClean="0">
                <a:latin typeface="+mj-lt"/>
              </a:rPr>
              <a:t>으로 새 </a:t>
            </a:r>
            <a:r>
              <a:rPr lang="en-US" altLang="ko-KR" sz="1200" dirty="0" smtClean="0">
                <a:latin typeface="+mj-lt"/>
              </a:rPr>
              <a:t>Scene</a:t>
            </a:r>
            <a:r>
              <a:rPr lang="ko-KR" altLang="en-US" sz="1200" dirty="0" smtClean="0">
                <a:latin typeface="+mj-lt"/>
              </a:rPr>
              <a:t>을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7844" y="1931499"/>
            <a:ext cx="752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75956" y="1931499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Scene</a:t>
            </a:r>
            <a:r>
              <a:rPr lang="ko-KR" altLang="en-US" sz="1200" dirty="0" smtClean="0">
                <a:latin typeface="+mj-lt"/>
              </a:rPr>
              <a:t>의 이름은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으로 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11860" y="2795595"/>
            <a:ext cx="504056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7844" y="3555176"/>
            <a:ext cx="2790674" cy="235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4896036" y="5727944"/>
            <a:ext cx="360040" cy="1851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51064" y="3574757"/>
            <a:ext cx="286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Loding</a:t>
            </a:r>
            <a:r>
              <a:rPr lang="en-US" altLang="ko-KR" sz="1200" dirty="0" smtClean="0">
                <a:latin typeface="+mj-lt"/>
              </a:rPr>
              <a:t> Scene</a:t>
            </a:r>
            <a:r>
              <a:rPr lang="ko-KR" altLang="en-US" sz="1200" dirty="0" smtClean="0">
                <a:latin typeface="+mj-lt"/>
              </a:rPr>
              <a:t>으로 돌아와서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Hierarchy – Create -  UI – Button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으로 새 </a:t>
            </a:r>
            <a:r>
              <a:rPr lang="en-US" altLang="ko-KR" sz="1200" dirty="0" smtClean="0">
                <a:latin typeface="+mj-lt"/>
              </a:rPr>
              <a:t>Button</a:t>
            </a:r>
            <a:r>
              <a:rPr lang="ko-KR" altLang="en-US" sz="1200" dirty="0" smtClean="0">
                <a:latin typeface="+mj-lt"/>
              </a:rPr>
              <a:t>을 만들어줍니다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6344" y="5468812"/>
            <a:ext cx="2047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536344" y="4953141"/>
            <a:ext cx="228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>
                <a:latin typeface="+mj-lt"/>
              </a:rPr>
              <a:t>2. Button</a:t>
            </a:r>
            <a:r>
              <a:rPr lang="ko-KR" altLang="en-US" sz="1200" dirty="0" smtClean="0">
                <a:latin typeface="+mj-lt"/>
              </a:rPr>
              <a:t>의 이름을</a:t>
            </a:r>
            <a:endParaRPr lang="en-US" altLang="ko-KR" sz="1200" dirty="0" smtClean="0">
              <a:latin typeface="+mj-lt"/>
            </a:endParaRPr>
          </a:p>
          <a:p>
            <a:pPr marL="228600" indent="-228600"/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으로 해줍니다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04396" y="5432808"/>
            <a:ext cx="900100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2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2006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모서리가 둥근 직사각형 2"/>
          <p:cNvSpPr/>
          <p:nvPr/>
        </p:nvSpPr>
        <p:spPr>
          <a:xfrm>
            <a:off x="575556" y="1304764"/>
            <a:ext cx="612068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9772" y="1052736"/>
            <a:ext cx="425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- Create – C# Script</a:t>
            </a:r>
            <a:r>
              <a:rPr lang="ko-KR" altLang="en-US" sz="1200" dirty="0" smtClean="0">
                <a:latin typeface="+mj-lt"/>
              </a:rPr>
              <a:t>로 새 </a:t>
            </a:r>
            <a:r>
              <a:rPr lang="en-US" altLang="ko-KR" sz="1200" dirty="0" smtClean="0">
                <a:latin typeface="+mj-lt"/>
              </a:rPr>
              <a:t>Script</a:t>
            </a:r>
            <a:r>
              <a:rPr lang="ko-KR" altLang="en-US" sz="1200" dirty="0" smtClean="0">
                <a:latin typeface="+mj-lt"/>
              </a:rPr>
              <a:t>를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3828" y="1628800"/>
            <a:ext cx="914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67944" y="1628800"/>
            <a:ext cx="2672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이름은 </a:t>
            </a:r>
            <a:r>
              <a:rPr lang="en-US" altLang="ko-KR" sz="1200" dirty="0" smtClean="0">
                <a:latin typeface="+mj-lt"/>
              </a:rPr>
              <a:t>ChangeScene</a:t>
            </a:r>
            <a:r>
              <a:rPr lang="ko-KR" altLang="en-US" sz="1200" dirty="0" smtClean="0">
                <a:latin typeface="+mj-lt"/>
              </a:rPr>
              <a:t>로 바꿉니다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3828" y="3176972"/>
            <a:ext cx="2916324" cy="277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3275856" y="3537012"/>
            <a:ext cx="20162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55876" y="5373216"/>
            <a:ext cx="2268252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76156" y="3140968"/>
            <a:ext cx="2741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빨간색 네모의 </a:t>
            </a:r>
            <a:r>
              <a:rPr lang="en-US" altLang="ko-KR" sz="1200" dirty="0" smtClean="0">
                <a:latin typeface="+mj-lt"/>
              </a:rPr>
              <a:t>code</a:t>
            </a:r>
            <a:r>
              <a:rPr lang="ko-KR" altLang="en-US" sz="1200" dirty="0" smtClean="0">
                <a:latin typeface="+mj-lt"/>
              </a:rPr>
              <a:t>를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0748"/>
            <a:ext cx="3775489" cy="177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3645024"/>
            <a:ext cx="32099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395536" y="3933056"/>
            <a:ext cx="900100" cy="1044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1540" y="2672916"/>
            <a:ext cx="90010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845586" y="2852936"/>
            <a:ext cx="36004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2653" y="1156209"/>
            <a:ext cx="456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ChangeScene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Drag &amp; Drop</a:t>
            </a:r>
            <a:r>
              <a:rPr lang="ko-KR" altLang="en-US" sz="1200" dirty="0" smtClean="0">
                <a:latin typeface="+mj-lt"/>
              </a:rPr>
              <a:t>하여 추가합니다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7029" y="2901835"/>
            <a:ext cx="423677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07029" y="2534416"/>
            <a:ext cx="3828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</a:t>
            </a:r>
            <a:r>
              <a:rPr lang="ko-KR" altLang="en-US" sz="1200" dirty="0" smtClean="0">
                <a:latin typeface="+mj-lt"/>
              </a:rPr>
              <a:t> 빨간색 네모를 클릭하여 </a:t>
            </a:r>
            <a:r>
              <a:rPr lang="en-US" altLang="ko-KR" sz="1200" dirty="0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를 추가합니다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7029" y="4280042"/>
            <a:ext cx="3853991" cy="207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6007229" y="5036126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51245" y="6188254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23053" y="5576186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07029" y="4003043"/>
            <a:ext cx="4620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No Function – ChangeScene – ChangeScenes()</a:t>
            </a:r>
            <a:r>
              <a:rPr lang="ko-KR" altLang="en-US" sz="1200" dirty="0" smtClean="0">
                <a:latin typeface="+mj-lt"/>
              </a:rPr>
              <a:t>를 클릭합니다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37998" y="2852936"/>
            <a:ext cx="3096005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rgbClr val="1CCAB9"/>
                </a:solidFill>
                <a:latin typeface="+mn-ea"/>
              </a:rPr>
              <a:t>CONTENTS</a:t>
            </a:r>
            <a:endParaRPr lang="ko-KR" altLang="en-US" sz="4400" b="1" dirty="0">
              <a:solidFill>
                <a:srgbClr val="1CCAB9"/>
              </a:solidFill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128406" y="3227834"/>
            <a:ext cx="3918579" cy="400110"/>
            <a:chOff x="5128406" y="3227834"/>
            <a:chExt cx="3918579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32" name="자유형 31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128406" y="3752800"/>
            <a:ext cx="3918579" cy="400110"/>
            <a:chOff x="5128406" y="3748801"/>
            <a:chExt cx="3918579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1" name="자유형 4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128406" y="4277766"/>
            <a:ext cx="3918579" cy="400110"/>
            <a:chOff x="5128406" y="4266230"/>
            <a:chExt cx="3918579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6" name="자유형 45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128406" y="4802732"/>
            <a:ext cx="3918579" cy="400110"/>
            <a:chOff x="5128406" y="4785428"/>
            <a:chExt cx="3918579" cy="400110"/>
          </a:xfrm>
        </p:grpSpPr>
        <p:sp>
          <p:nvSpPr>
            <p:cNvPr id="48" name="TextBox 47"/>
            <p:cNvSpPr txBox="1"/>
            <p:nvPr/>
          </p:nvSpPr>
          <p:spPr>
            <a:xfrm>
              <a:off x="5457196" y="478542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5128406" y="4812443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Ⅳ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128406" y="5327697"/>
            <a:ext cx="3918579" cy="400110"/>
            <a:chOff x="5128406" y="5327697"/>
            <a:chExt cx="3918579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5457196" y="5327697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52" name="자유형 51"/>
            <p:cNvSpPr/>
            <p:nvPr/>
          </p:nvSpPr>
          <p:spPr>
            <a:xfrm flipH="1">
              <a:off x="5128406" y="5354712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160749"/>
            <a:ext cx="211300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146" y="1160748"/>
            <a:ext cx="4358651" cy="42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647564" y="2852936"/>
            <a:ext cx="82809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63888" y="1484784"/>
            <a:ext cx="828092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5661248"/>
            <a:ext cx="5708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File – Build Settings...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LodingScene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을 추가합니다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Play</a:t>
            </a:r>
            <a:r>
              <a:rPr lang="ko-KR" altLang="en-US" sz="1200" dirty="0" smtClean="0">
                <a:latin typeface="+mj-lt"/>
              </a:rPr>
              <a:t>버튼을 눌리고 </a:t>
            </a:r>
            <a:r>
              <a:rPr lang="en-US" altLang="ko-KR" sz="1200" dirty="0" smtClean="0">
                <a:latin typeface="+mj-lt"/>
              </a:rPr>
              <a:t>Start </a:t>
            </a:r>
            <a:r>
              <a:rPr lang="ko-KR" altLang="en-US" sz="1200" dirty="0" smtClean="0">
                <a:latin typeface="+mj-lt"/>
              </a:rPr>
              <a:t>버튼을 눌리면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으로 넘어가는걸 볼 수 있습니다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64" y="1643720"/>
            <a:ext cx="4323768" cy="1893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0954" y="1182055"/>
            <a:ext cx="4827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Final Project</a:t>
            </a:r>
            <a:r>
              <a:rPr lang="ko-KR" altLang="en-US" sz="1200" dirty="0" smtClean="0">
                <a:latin typeface="+mj-lt"/>
              </a:rPr>
              <a:t>옆의 아이콘이 화면 크기에 따라 텍스트 옆이 아니라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이동하는 모습을 볼 수 있었기에 수정하였습니다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90" y="4899570"/>
            <a:ext cx="1323975" cy="97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459" y="4668737"/>
            <a:ext cx="1540731" cy="17641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463" y="4972878"/>
            <a:ext cx="2581275" cy="1028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4437905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3459" y="4207071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앵커를 </a:t>
            </a:r>
            <a:r>
              <a:rPr lang="en-US" altLang="ko-KR" sz="1200" dirty="0" smtClean="0">
                <a:latin typeface="+mj-lt"/>
              </a:rPr>
              <a:t>Alt </a:t>
            </a:r>
            <a:r>
              <a:rPr lang="ko-KR" altLang="en-US" sz="1200" dirty="0" smtClean="0">
                <a:latin typeface="+mj-lt"/>
              </a:rPr>
              <a:t>키를 </a:t>
            </a:r>
            <a:r>
              <a:rPr lang="ko-KR" altLang="en-US" sz="1200" dirty="0" err="1" smtClean="0">
                <a:latin typeface="+mj-lt"/>
              </a:rPr>
              <a:t>누른채</a:t>
            </a:r>
            <a:endParaRPr lang="en-US" altLang="ko-KR" sz="1200" dirty="0">
              <a:latin typeface="+mj-lt"/>
            </a:endParaRPr>
          </a:p>
          <a:p>
            <a:r>
              <a:rPr lang="ko-KR" altLang="en-US" sz="1200" dirty="0" err="1" smtClean="0">
                <a:latin typeface="+mj-lt"/>
              </a:rPr>
              <a:t>중앙정렬을</a:t>
            </a:r>
            <a:r>
              <a:rPr lang="ko-KR" altLang="en-US" sz="1200" dirty="0" smtClean="0">
                <a:latin typeface="+mj-lt"/>
              </a:rPr>
              <a:t>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1463" y="4668736"/>
            <a:ext cx="3288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-350,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646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7" y="1730425"/>
            <a:ext cx="2437062" cy="14761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73" y="1732310"/>
            <a:ext cx="2436856" cy="900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67" y="4725144"/>
            <a:ext cx="2326929" cy="1555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588" y="1268760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start </a:t>
            </a:r>
            <a:r>
              <a:rPr lang="ko-KR" altLang="en-US" sz="1200" dirty="0" smtClean="0">
                <a:latin typeface="+mj-lt"/>
              </a:rPr>
              <a:t>버튼을 좀더 위에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배치하기 위해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 </a:t>
            </a:r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7923" y="1270645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위치를 아래와 같이 조정합니다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180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467" y="4078813"/>
            <a:ext cx="310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ko-KR" altLang="en-US" sz="1200" dirty="0" err="1" smtClean="0">
                <a:latin typeface="+mj-lt"/>
              </a:rPr>
              <a:t>클릭한채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Ctrl + C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오브젝트를 복사하고 </a:t>
            </a:r>
            <a:r>
              <a:rPr lang="en-US" altLang="ko-KR" sz="1200" dirty="0" smtClean="0">
                <a:latin typeface="+mj-lt"/>
              </a:rPr>
              <a:t>Ctrl + V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오브젝트를 복제합니다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4646749"/>
            <a:ext cx="2253413" cy="16632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36096" y="4149080"/>
            <a:ext cx="274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오브젝트의 이름을 </a:t>
            </a:r>
            <a:r>
              <a:rPr lang="en-US" altLang="ko-KR" sz="1200" dirty="0" err="1" smtClean="0">
                <a:latin typeface="+mj-lt"/>
              </a:rPr>
              <a:t>InfoButton</a:t>
            </a:r>
            <a:r>
              <a:rPr lang="ko-KR" altLang="en-US" sz="1200" dirty="0" smtClean="0">
                <a:latin typeface="+mj-lt"/>
              </a:rPr>
              <a:t>으로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368393"/>
            <a:ext cx="2314575" cy="1962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1620" y="1091394"/>
            <a:ext cx="2401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새로운 </a:t>
            </a:r>
            <a:r>
              <a:rPr lang="ko-KR" altLang="en-US" sz="1200" dirty="0" err="1" smtClean="0">
                <a:latin typeface="+mj-lt"/>
              </a:rPr>
              <a:t>씬을</a:t>
            </a:r>
            <a:r>
              <a:rPr lang="ko-KR" altLang="en-US" sz="1200" dirty="0" smtClean="0">
                <a:latin typeface="+mj-lt"/>
              </a:rPr>
              <a:t> 하나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1088740"/>
            <a:ext cx="3082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err="1" smtClean="0">
                <a:latin typeface="+mj-lt"/>
              </a:rPr>
              <a:t>씬의</a:t>
            </a:r>
            <a:r>
              <a:rPr lang="ko-KR" altLang="en-US" sz="1200" dirty="0" smtClean="0">
                <a:latin typeface="+mj-lt"/>
              </a:rPr>
              <a:t> 이름을 </a:t>
            </a:r>
            <a:r>
              <a:rPr lang="en-US" altLang="ko-KR" sz="1200" dirty="0" err="1" smtClean="0">
                <a:latin typeface="+mj-lt"/>
              </a:rPr>
              <a:t>InfoScene</a:t>
            </a:r>
            <a:r>
              <a:rPr lang="ko-KR" altLang="en-US" sz="1200" dirty="0" smtClean="0">
                <a:latin typeface="+mj-lt"/>
              </a:rPr>
              <a:t>으로 저장합니다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25" y="1365739"/>
            <a:ext cx="4564474" cy="936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1620" y="3759351"/>
            <a:ext cx="3348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새로운 </a:t>
            </a:r>
            <a:r>
              <a:rPr lang="en-US" altLang="ko-KR" sz="1200" dirty="0" smtClean="0">
                <a:latin typeface="+mj-lt"/>
              </a:rPr>
              <a:t>Image </a:t>
            </a:r>
            <a:r>
              <a:rPr lang="ko-KR" altLang="en-US" sz="1200" dirty="0" smtClean="0">
                <a:latin typeface="+mj-lt"/>
              </a:rPr>
              <a:t>오브젝트를 하나 생성합니다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4599781"/>
            <a:ext cx="3724275" cy="1133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36976" y="4322782"/>
            <a:ext cx="388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생성된 이미지의 이름을 </a:t>
            </a:r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620" y="4128683"/>
            <a:ext cx="2867025" cy="20193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131840" y="5553236"/>
            <a:ext cx="421399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09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BackGround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이미지 오브젝트를 클릭하고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Inspector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719" y="1282690"/>
            <a:ext cx="2638425" cy="21812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55576" y="2024844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282144" y="1392156"/>
            <a:ext cx="532230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Inspector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Anchor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전체 확장으로 바꿉니다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옆의 버튼을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클릭한채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가장 우측 하단의 전체 확장을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알트키를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클릭하면 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19" y="4401108"/>
            <a:ext cx="3521846" cy="1296144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65565" y="4401108"/>
            <a:ext cx="44388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배경의 색상을 검은색으로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201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" y="1324161"/>
            <a:ext cx="4191000" cy="2428875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하나 생성합니다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                                              2.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텍스트의 이름을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99892" y="3140968"/>
            <a:ext cx="3600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324161"/>
            <a:ext cx="2637176" cy="144016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724128" y="1808820"/>
            <a:ext cx="1116124" cy="396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19" y="4113076"/>
            <a:ext cx="2016369" cy="230882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0088" y="4114122"/>
            <a:ext cx="58401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앵커를 클릭하고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키를 누른 채 클릭하여 중앙 정렬을 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47664" y="5265204"/>
            <a:ext cx="360040" cy="396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989" y="4446889"/>
            <a:ext cx="2232256" cy="1975007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168246" y="4436967"/>
            <a:ext cx="2652226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4. Font Size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25,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Alignment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둘다 중앙으로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폰트 컬러를 흰색으로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32040" y="4833156"/>
            <a:ext cx="2520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46111" y="5434392"/>
            <a:ext cx="2520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24128" y="5452096"/>
            <a:ext cx="2520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96321" y="5747793"/>
            <a:ext cx="1171923" cy="3065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53744" y="6151763"/>
            <a:ext cx="1022412" cy="2540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53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" y="1298079"/>
            <a:ext cx="3269036" cy="1368152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9" y="1021080"/>
            <a:ext cx="32690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원하는 텍스트를 입력합니다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28" y="1556792"/>
            <a:ext cx="3433341" cy="230425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829150" y="1021079"/>
            <a:ext cx="3269036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GameObject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– UI </a:t>
            </a:r>
            <a:r>
              <a:rPr lang="en-US" altLang="ko-KR" sz="1200" dirty="0" smtClean="0">
                <a:latin typeface="맑은 고딕" pitchFamily="50" charset="-127"/>
              </a:rPr>
              <a:t>– Button</a:t>
            </a:r>
            <a:r>
              <a:rPr lang="ko-KR" altLang="en-US" sz="1200" dirty="0" smtClean="0">
                <a:latin typeface="맑은 고딕" pitchFamily="50" charset="-127"/>
              </a:rPr>
              <a:t>을 통해 버튼을</a:t>
            </a:r>
            <a:endParaRPr lang="en-US" altLang="ko-KR" sz="1200" dirty="0" smtClean="0">
              <a:latin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</a:rPr>
              <a:t>생성합니다</a:t>
            </a:r>
            <a:r>
              <a:rPr lang="en-US" altLang="ko-KR" sz="1200" dirty="0" smtClean="0">
                <a:latin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5736" y="3858577"/>
            <a:ext cx="34482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버튼의 이름을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37" y="4140909"/>
            <a:ext cx="2368766" cy="144833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236296" y="3573016"/>
            <a:ext cx="396044" cy="2855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91580" y="1628800"/>
            <a:ext cx="1440160" cy="8280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15616" y="5049180"/>
            <a:ext cx="1152128" cy="2787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30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" y="2047664"/>
            <a:ext cx="2495550" cy="2857500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8" y="1525136"/>
            <a:ext cx="35682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앵커를 클릭하고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키를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클릭하여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우측 하단에 오브젝트를 배치합니다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59732" y="3897052"/>
            <a:ext cx="4320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73" y="2010369"/>
            <a:ext cx="1809750" cy="923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73" y="4129636"/>
            <a:ext cx="2562225" cy="847725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451373" y="1592796"/>
            <a:ext cx="35682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X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-160,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Y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79626" y="3774565"/>
            <a:ext cx="44048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Back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836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1807369"/>
            <a:ext cx="1323975" cy="1047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940" y="2033364"/>
            <a:ext cx="3581400" cy="3771900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8" y="1268760"/>
            <a:ext cx="35682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C#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새로 생성하고 이름을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031940" y="1756365"/>
            <a:ext cx="35682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아래 빨간 네모 안의 코드를 입력합니다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31940" y="2528900"/>
            <a:ext cx="24482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55976" y="4869160"/>
            <a:ext cx="3024336" cy="756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4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76" y="1807369"/>
            <a:ext cx="1933575" cy="1438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75" y="4176787"/>
            <a:ext cx="1743075" cy="109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284" y="3365123"/>
            <a:ext cx="2581275" cy="933450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43718" y="1268760"/>
            <a:ext cx="35682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오브젝트에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조금전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생성한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C#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드래그합니다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95636" y="4401108"/>
            <a:ext cx="648072" cy="871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9592" y="2888940"/>
            <a:ext cx="90010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H="1" flipV="1">
            <a:off x="1367644" y="3068960"/>
            <a:ext cx="252028" cy="1332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937284" y="2564904"/>
            <a:ext cx="434312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On Click()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누르고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오브젝트를 등록하고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ChangeMain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함수를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등록해줍니다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522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43718" y="1268760"/>
            <a:ext cx="371225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이제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LoadingScene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InfoScene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이동하는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버튼을 구현하기 위하여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LoadingScene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더블클릭하여 열어줍니다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2096852"/>
            <a:ext cx="2095500" cy="11811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583668" y="2348880"/>
            <a:ext cx="72008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752020" y="1268759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이전에 생성했던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 클릭하고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Y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아래와 같이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변경해줍니다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0" y="2068978"/>
            <a:ext cx="2528496" cy="107198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688124" y="2348880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49" y="4293096"/>
            <a:ext cx="3696735" cy="1044116"/>
          </a:xfrm>
          <a:prstGeom prst="rect">
            <a:avLst/>
          </a:prstGeom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43954" y="4008854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Info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변경해줍니다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255" y="4293096"/>
            <a:ext cx="1695261" cy="972108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96091" y="4016097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C#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하나 생성합니다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975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1880828"/>
            <a:ext cx="3333750" cy="3762375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8" y="1268760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열고 아래 빨간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상자안의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코드를 입력합니다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43718" y="2420888"/>
            <a:ext cx="245211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788024" y="1459813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눌러 제거합니다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1" y="1807368"/>
            <a:ext cx="3404705" cy="111757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812360" y="2636912"/>
            <a:ext cx="452376" cy="2880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645024"/>
            <a:ext cx="3510390" cy="140415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88024" y="3330568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Change Scene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제거합니다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68" y="4740295"/>
            <a:ext cx="2762250" cy="8572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19410" y="4790878"/>
            <a:ext cx="2772308" cy="756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02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1895611"/>
            <a:ext cx="2560130" cy="18286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97" y="4617132"/>
            <a:ext cx="1926214" cy="1221502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43718" y="1268760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오브젝트에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드래그합니다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63588" y="2996952"/>
            <a:ext cx="104411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85646" y="4617132"/>
            <a:ext cx="810090" cy="11161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1385646" y="3320988"/>
            <a:ext cx="405045" cy="1296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35996" y="2680270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On Click()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오브젝트를 등록하고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ChangeInfo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함수를 등록합니다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995" y="3309366"/>
            <a:ext cx="3446099" cy="1199753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272300" y="4113076"/>
            <a:ext cx="243520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08004" y="3825044"/>
            <a:ext cx="104411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52120" y="3537012"/>
            <a:ext cx="22682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0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160749"/>
            <a:ext cx="211300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647564" y="2852936"/>
            <a:ext cx="82809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5661248"/>
            <a:ext cx="602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File – Build Settings...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err="1" smtClean="0">
                <a:latin typeface="+mj-lt"/>
              </a:rPr>
              <a:t>InfoScene</a:t>
            </a:r>
            <a:r>
              <a:rPr lang="ko-KR" altLang="en-US" sz="1200" dirty="0" smtClean="0">
                <a:latin typeface="+mj-lt"/>
              </a:rPr>
              <a:t>을 추가합니다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Play</a:t>
            </a:r>
            <a:r>
              <a:rPr lang="ko-KR" altLang="en-US" sz="1200" dirty="0" smtClean="0">
                <a:latin typeface="+mj-lt"/>
              </a:rPr>
              <a:t>버튼을 눌리고 </a:t>
            </a:r>
            <a:r>
              <a:rPr lang="en-US" altLang="ko-KR" sz="1200" dirty="0" smtClean="0">
                <a:latin typeface="+mj-lt"/>
              </a:rPr>
              <a:t>Info </a:t>
            </a:r>
            <a:r>
              <a:rPr lang="ko-KR" altLang="en-US" sz="1200" dirty="0" smtClean="0">
                <a:latin typeface="+mj-lt"/>
              </a:rPr>
              <a:t>버튼을 눌리면 </a:t>
            </a:r>
            <a:r>
              <a:rPr lang="en-US" altLang="ko-KR" sz="1200" dirty="0" err="1" smtClean="0">
                <a:latin typeface="+mj-lt"/>
              </a:rPr>
              <a:t>InfoScene</a:t>
            </a:r>
            <a:r>
              <a:rPr lang="ko-KR" altLang="en-US" sz="1200" dirty="0" smtClean="0">
                <a:latin typeface="+mj-lt"/>
              </a:rPr>
              <a:t>으로 넘어가는걸 볼 수 있습니다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160749"/>
            <a:ext cx="4197415" cy="407082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779912" y="1736812"/>
            <a:ext cx="765818" cy="6120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27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err="1" smtClean="0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6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 smtClean="0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448780"/>
            <a:ext cx="2343150" cy="1181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2831" y="1171781"/>
            <a:ext cx="3791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우선 </a:t>
            </a:r>
            <a:r>
              <a:rPr lang="en-US" altLang="ko-KR" sz="1200" dirty="0" smtClean="0">
                <a:latin typeface="+mj-lt"/>
              </a:rPr>
              <a:t>Main </a:t>
            </a:r>
            <a:r>
              <a:rPr lang="ko-KR" altLang="en-US" sz="1200" dirty="0" err="1" smtClean="0">
                <a:latin typeface="+mj-lt"/>
              </a:rPr>
              <a:t>씬을</a:t>
            </a:r>
            <a:r>
              <a:rPr lang="ko-KR" altLang="en-US" sz="1200" dirty="0" smtClean="0">
                <a:latin typeface="+mj-lt"/>
              </a:rPr>
              <a:t> 클릭하여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err="1" smtClean="0">
                <a:latin typeface="+mj-lt"/>
              </a:rPr>
              <a:t>씬으로</a:t>
            </a:r>
            <a:r>
              <a:rPr lang="ko-KR" altLang="en-US" sz="1200" dirty="0" smtClean="0">
                <a:latin typeface="+mj-lt"/>
              </a:rPr>
              <a:t> 이동합니다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20" y="3068960"/>
            <a:ext cx="4305300" cy="2447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1820" y="2792612"/>
            <a:ext cx="5062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배경을 만들기 위해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– UI – Image</a:t>
            </a:r>
            <a:r>
              <a:rPr lang="ko-KR" altLang="en-US" sz="1200" dirty="0" smtClean="0">
                <a:latin typeface="+mj-lt"/>
              </a:rPr>
              <a:t>로 배경을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1592796"/>
            <a:ext cx="958277" cy="900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940152" y="5157192"/>
            <a:ext cx="540060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58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448780"/>
            <a:ext cx="2389278" cy="1224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2831" y="1171781"/>
            <a:ext cx="3401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이미지의 이름을 </a:t>
            </a:r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132856"/>
            <a:ext cx="249555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3968" y="1855857"/>
            <a:ext cx="4532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이미지의 앵커에서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전체 확대를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00192" y="4473116"/>
            <a:ext cx="479326" cy="517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653136"/>
            <a:ext cx="2084525" cy="17843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8443" y="4191471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메뉴 버튼을 하나 생성해주고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이름을 </a:t>
            </a:r>
            <a:r>
              <a:rPr lang="en-US" altLang="ko-KR" sz="1200" dirty="0" smtClean="0">
                <a:latin typeface="+mj-lt"/>
              </a:rPr>
              <a:t>Menu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27584" y="2132856"/>
            <a:ext cx="136815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15616" y="5733256"/>
            <a:ext cx="64807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35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61" y="1623667"/>
            <a:ext cx="249555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661" y="1340768"/>
            <a:ext cx="5849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Button</a:t>
            </a:r>
            <a:r>
              <a:rPr lang="ko-KR" altLang="en-US" sz="1200" dirty="0" smtClean="0">
                <a:latin typeface="+mj-lt"/>
              </a:rPr>
              <a:t>을 좌측 상단에 위치하도록 배치해 줍니다</a:t>
            </a:r>
            <a:r>
              <a:rPr lang="en-US" altLang="ko-KR" sz="1200" dirty="0" smtClean="0">
                <a:latin typeface="+mj-lt"/>
              </a:rPr>
              <a:t>.(</a:t>
            </a:r>
            <a:r>
              <a:rPr lang="ko-KR" altLang="en-US" sz="1200" dirty="0" smtClean="0">
                <a:latin typeface="+mj-lt"/>
              </a:rPr>
              <a:t>앵커를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클릭</a:t>
            </a:r>
            <a:r>
              <a:rPr lang="en-US" altLang="ko-KR" sz="1200" dirty="0" smtClean="0">
                <a:latin typeface="+mj-lt"/>
              </a:rPr>
              <a:t>)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85737" y="2631779"/>
            <a:ext cx="432048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287" y="2556484"/>
            <a:ext cx="4166383" cy="118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1287" y="2288127"/>
            <a:ext cx="4133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 </a:t>
            </a:r>
            <a:r>
              <a:rPr lang="ko-KR" altLang="en-US" sz="1200" dirty="0" smtClean="0">
                <a:latin typeface="+mj-lt"/>
              </a:rPr>
              <a:t>버튼의 </a:t>
            </a:r>
            <a:r>
              <a:rPr lang="en-US" altLang="ko-KR" sz="1200" dirty="0" smtClean="0">
                <a:latin typeface="+mj-lt"/>
              </a:rPr>
              <a:t>Inspector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ko-KR" altLang="en-US" sz="1200" dirty="0" err="1" smtClean="0">
                <a:latin typeface="+mj-lt"/>
              </a:rPr>
              <a:t>설정값을</a:t>
            </a:r>
            <a:r>
              <a:rPr lang="ko-KR" altLang="en-US" sz="1200" dirty="0" smtClean="0">
                <a:latin typeface="+mj-lt"/>
              </a:rPr>
              <a:t> 아래와 같이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049605" y="2587625"/>
            <a:ext cx="792088" cy="531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21447" y="2578807"/>
            <a:ext cx="792088" cy="531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22814" y="3141543"/>
            <a:ext cx="792088" cy="531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49605" y="3105186"/>
            <a:ext cx="792088" cy="531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287" y="4545124"/>
            <a:ext cx="2389666" cy="12854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81287" y="4252312"/>
            <a:ext cx="3320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Menu</a:t>
            </a:r>
            <a:r>
              <a:rPr lang="ko-KR" altLang="en-US" sz="1200" dirty="0" smtClean="0">
                <a:latin typeface="+mj-lt"/>
              </a:rPr>
              <a:t>의 텍스트를 아래와 같이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81287" y="4869160"/>
            <a:ext cx="734729" cy="756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422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3" y="1520788"/>
            <a:ext cx="4305300" cy="244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093" y="1244440"/>
            <a:ext cx="420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배경을 만들기 위해 </a:t>
            </a:r>
            <a:r>
              <a:rPr lang="en-US" altLang="ko-KR" sz="1200" dirty="0" smtClean="0">
                <a:latin typeface="+mj-lt"/>
              </a:rPr>
              <a:t>Image</a:t>
            </a:r>
            <a:r>
              <a:rPr lang="ko-KR" altLang="en-US" sz="1200" dirty="0" smtClean="0">
                <a:latin typeface="+mj-lt"/>
              </a:rPr>
              <a:t>를 하나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06425" y="3609020"/>
            <a:ext cx="540060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08" y="1520788"/>
            <a:ext cx="1679947" cy="1431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44108" y="1243789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이름을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940152" y="2312876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784" y="3609020"/>
            <a:ext cx="2495550" cy="2857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58894" y="3326504"/>
            <a:ext cx="245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4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ko-KR" altLang="en-US" sz="1200" dirty="0" smtClean="0">
                <a:latin typeface="+mj-lt"/>
              </a:rPr>
              <a:t>왼쪽 수직 확대 정렬을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28184" y="5985284"/>
            <a:ext cx="468052" cy="4812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024" y="4797152"/>
            <a:ext cx="2676525" cy="9239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30024" y="4520153"/>
            <a:ext cx="2408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Width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200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237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프로젝트 생성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260" y="1124744"/>
            <a:ext cx="8368147" cy="486054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20172" y="1808820"/>
            <a:ext cx="61206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3" y="1521439"/>
            <a:ext cx="3810000" cy="1190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093" y="1244440"/>
            <a:ext cx="2501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색상을 검은색으로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03948" y="1916832"/>
            <a:ext cx="224145" cy="1999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67" y="1525395"/>
            <a:ext cx="1514475" cy="923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9267" y="1244440"/>
            <a:ext cx="291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en-US" altLang="ko-KR" sz="1200" dirty="0" smtClean="0">
                <a:latin typeface="+mj-lt"/>
              </a:rPr>
              <a:t> C# </a:t>
            </a:r>
            <a:r>
              <a:rPr lang="ko-KR" altLang="en-US" sz="1200" dirty="0" smtClean="0">
                <a:latin typeface="+mj-lt"/>
              </a:rPr>
              <a:t>스크립트를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32140" y="1521439"/>
            <a:ext cx="831602" cy="927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389331"/>
            <a:ext cx="6391275" cy="2876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9632" y="3112332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아래의 코드를 입력합니다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11660" y="4221088"/>
            <a:ext cx="6139247" cy="19442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43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80828"/>
            <a:ext cx="2052228" cy="9624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35696" y="1603829"/>
            <a:ext cx="4022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스크립트를 </a:t>
            </a:r>
            <a:r>
              <a:rPr lang="en-US" altLang="ko-KR" sz="1200" dirty="0" smtClean="0">
                <a:latin typeface="+mj-lt"/>
              </a:rPr>
              <a:t>Menu </a:t>
            </a:r>
            <a:r>
              <a:rPr lang="ko-KR" altLang="en-US" sz="1200" dirty="0" smtClean="0">
                <a:latin typeface="+mj-lt"/>
              </a:rPr>
              <a:t>버튼에 끌어다 놓습니다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95" y="1909802"/>
            <a:ext cx="1657350" cy="93345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5746170" y="1909802"/>
            <a:ext cx="683493" cy="7984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09183" y="2456241"/>
            <a:ext cx="752627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stCxn id="15" idx="2"/>
            <a:endCxn id="16" idx="2"/>
          </p:cNvCxnSpPr>
          <p:nvPr/>
        </p:nvCxnSpPr>
        <p:spPr>
          <a:xfrm rot="5400000">
            <a:off x="4268705" y="925061"/>
            <a:ext cx="36004" cy="3602420"/>
          </a:xfrm>
          <a:prstGeom prst="curvedConnector3">
            <a:avLst>
              <a:gd name="adj1" fmla="val 734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856" y="4364453"/>
            <a:ext cx="3857625" cy="9620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40434" y="4087453"/>
            <a:ext cx="672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smtClean="0">
                <a:latin typeface="+mj-lt"/>
              </a:rPr>
              <a:t>Menu </a:t>
            </a:r>
            <a:r>
              <a:rPr lang="ko-KR" altLang="en-US" sz="1200" dirty="0" smtClean="0">
                <a:latin typeface="+mj-lt"/>
              </a:rPr>
              <a:t>버튼의 </a:t>
            </a:r>
            <a:r>
              <a:rPr lang="en-US" altLang="ko-KR" sz="1200" dirty="0" smtClean="0">
                <a:latin typeface="+mj-lt"/>
              </a:rPr>
              <a:t>On Click()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Menu </a:t>
            </a:r>
            <a:r>
              <a:rPr lang="ko-KR" altLang="en-US" sz="1200" dirty="0" smtClean="0">
                <a:latin typeface="+mj-lt"/>
              </a:rPr>
              <a:t>오브젝트를 등록하고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클릭으로 </a:t>
            </a:r>
            <a:r>
              <a:rPr lang="en-US" altLang="ko-KR" sz="1200" dirty="0" err="1" smtClean="0">
                <a:latin typeface="+mj-lt"/>
              </a:rPr>
              <a:t>onClick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함수를 등록합니다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95836" y="4617132"/>
            <a:ext cx="252028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43708" y="4869160"/>
            <a:ext cx="1116124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71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20788"/>
            <a:ext cx="3401097" cy="42496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983" y="1243789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MENU </a:t>
            </a:r>
            <a:r>
              <a:rPr lang="ko-KR" altLang="en-US" sz="1200" dirty="0" smtClean="0">
                <a:latin typeface="+mj-lt"/>
              </a:rPr>
              <a:t>버튼을 클릭하면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52" y="1520788"/>
            <a:ext cx="2114308" cy="4430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5585" y="1243789"/>
            <a:ext cx="3280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아래와 같이 검은 이미지가 나오게 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1520788"/>
            <a:ext cx="97210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55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종료 버튼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4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802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종료 버튼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484784"/>
            <a:ext cx="3943350" cy="2790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484784"/>
            <a:ext cx="3943350" cy="2790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831" y="1207785"/>
            <a:ext cx="427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– UI – Button </a:t>
            </a:r>
            <a:r>
              <a:rPr lang="ko-KR" altLang="en-US" sz="1200" dirty="0" smtClean="0">
                <a:latin typeface="+mj-lt"/>
              </a:rPr>
              <a:t>으로 버튼을 하나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27884" y="4005064"/>
            <a:ext cx="491441" cy="2705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484784"/>
            <a:ext cx="2628292" cy="25920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08104" y="1023119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만들어진 버튼의 이름을 </a:t>
            </a:r>
            <a:r>
              <a:rPr lang="en-US" altLang="ko-KR" sz="1200" dirty="0" smtClean="0">
                <a:latin typeface="+mj-lt"/>
              </a:rPr>
              <a:t>Exit</a:t>
            </a:r>
            <a:r>
              <a:rPr lang="ko-KR" altLang="en-US" sz="1200" dirty="0" smtClean="0">
                <a:latin typeface="+mj-lt"/>
              </a:rPr>
              <a:t>로 변경하고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이미지 아래에 끌어다 놓습니다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92180" y="3140968"/>
            <a:ext cx="92950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80191" y="2830180"/>
            <a:ext cx="92950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>
            <a:stCxn id="12" idx="1"/>
            <a:endCxn id="13" idx="1"/>
          </p:cNvCxnSpPr>
          <p:nvPr/>
        </p:nvCxnSpPr>
        <p:spPr>
          <a:xfrm rot="10800000">
            <a:off x="6180192" y="2992198"/>
            <a:ext cx="11989" cy="310788"/>
          </a:xfrm>
          <a:prstGeom prst="curvedConnector3">
            <a:avLst>
              <a:gd name="adj1" fmla="val 200674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019" y="4977172"/>
            <a:ext cx="2556284" cy="11531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65019" y="4737274"/>
            <a:ext cx="276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smtClean="0">
                <a:latin typeface="+mj-lt"/>
              </a:rPr>
              <a:t>Button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Exit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59832" y="5421126"/>
            <a:ext cx="864096" cy="6001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3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종료 버튼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520788"/>
            <a:ext cx="2495550" cy="2857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2831" y="1243789"/>
            <a:ext cx="4537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Button</a:t>
            </a:r>
            <a:r>
              <a:rPr lang="ko-KR" altLang="en-US" sz="1200" dirty="0" smtClean="0">
                <a:latin typeface="+mj-lt"/>
              </a:rPr>
              <a:t>의 앵커를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왼쪽 하단으로 배치합니다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3628" y="3320988"/>
            <a:ext cx="432048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520788"/>
            <a:ext cx="3062764" cy="113493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92080" y="1243789"/>
            <a:ext cx="3226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100,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30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320988"/>
            <a:ext cx="3041259" cy="139574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88753" y="3043989"/>
            <a:ext cx="2995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ExitButton</a:t>
            </a:r>
            <a:r>
              <a:rPr lang="en-US" altLang="ko-KR" sz="1200" dirty="0" smtClean="0">
                <a:latin typeface="+mj-lt"/>
              </a:rPr>
              <a:t> C# </a:t>
            </a:r>
            <a:r>
              <a:rPr lang="ko-KR" altLang="en-US" sz="1200" dirty="0" smtClean="0">
                <a:latin typeface="+mj-lt"/>
              </a:rPr>
              <a:t>스크립트를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00092" y="1520788"/>
            <a:ext cx="684076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732240" y="1520788"/>
            <a:ext cx="720080" cy="4915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192180" y="3320988"/>
            <a:ext cx="1141489" cy="1260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606" y="4905164"/>
            <a:ext cx="3181350" cy="1695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70606" y="4628165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아래의 코드를 입력합니다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87724" y="5752889"/>
            <a:ext cx="1656184" cy="6644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3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종료 버튼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28800"/>
            <a:ext cx="1872208" cy="1503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1058" y="1348513"/>
            <a:ext cx="3892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Exit </a:t>
            </a:r>
            <a:r>
              <a:rPr lang="ko-KR" altLang="en-US" sz="1200" dirty="0" smtClean="0">
                <a:latin typeface="+mj-lt"/>
              </a:rPr>
              <a:t>버튼에 </a:t>
            </a:r>
            <a:r>
              <a:rPr lang="en-US" altLang="ko-KR" sz="1200" dirty="0" err="1" smtClean="0">
                <a:latin typeface="+mj-lt"/>
              </a:rPr>
              <a:t>ExitButton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스크립트를 끌어다 놓습니다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56" y="1610909"/>
            <a:ext cx="2393867" cy="150672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808139" y="1625512"/>
            <a:ext cx="972108" cy="1296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97714" y="2559240"/>
            <a:ext cx="686189" cy="290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>
            <a:stCxn id="6" idx="2"/>
            <a:endCxn id="7" idx="2"/>
          </p:cNvCxnSpPr>
          <p:nvPr/>
        </p:nvCxnSpPr>
        <p:spPr>
          <a:xfrm rot="5400000" flipH="1">
            <a:off x="3781497" y="1408960"/>
            <a:ext cx="72008" cy="2953384"/>
          </a:xfrm>
          <a:prstGeom prst="curvedConnector3">
            <a:avLst>
              <a:gd name="adj1" fmla="val -31746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469829"/>
            <a:ext cx="5276699" cy="12087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7664" y="4178227"/>
            <a:ext cx="7168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Exit </a:t>
            </a:r>
            <a:r>
              <a:rPr lang="ko-KR" altLang="en-US" sz="1200" dirty="0" smtClean="0">
                <a:latin typeface="+mj-lt"/>
              </a:rPr>
              <a:t>버튼의 </a:t>
            </a:r>
            <a:r>
              <a:rPr lang="en-US" altLang="ko-KR" sz="1200" dirty="0" smtClean="0">
                <a:latin typeface="+mj-lt"/>
              </a:rPr>
              <a:t>On Click()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Exit </a:t>
            </a:r>
            <a:r>
              <a:rPr lang="ko-KR" altLang="en-US" sz="1200" dirty="0" smtClean="0">
                <a:latin typeface="+mj-lt"/>
              </a:rPr>
              <a:t>오브젝트를 등록하고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en-US" altLang="ko-KR" sz="1200" dirty="0" err="1" smtClean="0">
                <a:latin typeface="+mj-lt"/>
              </a:rPr>
              <a:t>onClick</a:t>
            </a:r>
            <a:r>
              <a:rPr lang="en-US" altLang="ko-KR" sz="1200" dirty="0" smtClean="0">
                <a:latin typeface="+mj-lt"/>
              </a:rPr>
              <a:t>() </a:t>
            </a:r>
            <a:r>
              <a:rPr lang="ko-KR" altLang="en-US" sz="1200" dirty="0" smtClean="0">
                <a:latin typeface="+mj-lt"/>
              </a:rPr>
              <a:t>함수를 </a:t>
            </a:r>
            <a:r>
              <a:rPr lang="ko-KR" altLang="en-US" sz="1200" dirty="0" err="1" smtClean="0">
                <a:latin typeface="+mj-lt"/>
              </a:rPr>
              <a:t>클릭시</a:t>
            </a:r>
            <a:r>
              <a:rPr lang="ko-KR" altLang="en-US" sz="1200" dirty="0" smtClean="0">
                <a:latin typeface="+mj-lt"/>
              </a:rPr>
              <a:t> 동작하도록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91680" y="5049180"/>
            <a:ext cx="15841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11860" y="4797152"/>
            <a:ext cx="3512503" cy="2056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88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err="1" smtClean="0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856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메뉴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3896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Reference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200" b="1" dirty="0" smtClean="0">
                <a:latin typeface="맑은 고딕" pitchFamily="50" charset="-127"/>
                <a:hlinkClick r:id="rId2"/>
              </a:rPr>
              <a:t>http</a:t>
            </a:r>
            <a:r>
              <a:rPr lang="en-US" altLang="ko-KR" sz="1200" b="1" dirty="0">
                <a:latin typeface="맑은 고딕" pitchFamily="50" charset="-127"/>
                <a:hlinkClick r:id="rId2"/>
              </a:rPr>
              <a:t>://ptline.com/?</a:t>
            </a:r>
            <a:r>
              <a:rPr lang="en-US" altLang="ko-KR" sz="1200" b="1" dirty="0" smtClean="0">
                <a:latin typeface="맑은 고딕" pitchFamily="50" charset="-127"/>
                <a:hlinkClick r:id="rId2"/>
              </a:rPr>
              <a:t>p=10346</a:t>
            </a:r>
            <a:r>
              <a:rPr lang="en-US" altLang="ko-KR" sz="1200" b="1" dirty="0" smtClean="0">
                <a:latin typeface="맑은 고딕" pitchFamily="50" charset="-127"/>
              </a:rPr>
              <a:t> (</a:t>
            </a:r>
            <a:r>
              <a:rPr lang="ko-KR" altLang="en-US" sz="1200" b="1" dirty="0" smtClean="0">
                <a:latin typeface="맑은 고딕" pitchFamily="50" charset="-127"/>
              </a:rPr>
              <a:t>무료 </a:t>
            </a:r>
            <a:r>
              <a:rPr lang="en-US" altLang="ko-KR" sz="1200" b="1" dirty="0" smtClean="0">
                <a:latin typeface="맑은 고딕" pitchFamily="50" charset="-127"/>
              </a:rPr>
              <a:t>PPT </a:t>
            </a:r>
            <a:r>
              <a:rPr lang="ko-KR" altLang="en-US" sz="1200" b="1" dirty="0" smtClean="0">
                <a:latin typeface="맑은 고딕" pitchFamily="50" charset="-127"/>
              </a:rPr>
              <a:t>템플릿 사이트</a:t>
            </a:r>
            <a:r>
              <a:rPr lang="en-US" altLang="ko-KR" sz="1200" b="1" dirty="0" smtClean="0">
                <a:latin typeface="맑은 고딕" pitchFamily="50" charset="-127"/>
              </a:rPr>
              <a:t>)</a:t>
            </a: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발표자 김덕현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PPT</a:t>
            </a: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100" b="1" dirty="0">
                <a:latin typeface="맑은 고딕" pitchFamily="50" charset="-127"/>
                <a:hlinkClick r:id="rId3"/>
              </a:rPr>
              <a:t>http://</a:t>
            </a:r>
            <a:r>
              <a:rPr lang="en-US" altLang="ko-KR" sz="1100" b="1" dirty="0" smtClean="0">
                <a:latin typeface="맑은 고딕" pitchFamily="50" charset="-127"/>
                <a:hlinkClick r:id="rId3"/>
              </a:rPr>
              <a:t>dreamzelkova.tistory.com/entry/Unity%EC%99%80-SQLite%EC%97%B0%EB%8F%99%ED%95%98%EA%B8%B0</a:t>
            </a:r>
            <a:endParaRPr lang="en-US" altLang="ko-KR" sz="1100" b="1" dirty="0" smtClean="0">
              <a:latin typeface="맑은 고딕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100" b="1" dirty="0">
                <a:latin typeface="맑은 고딕" pitchFamily="50" charset="-127"/>
                <a:hlinkClick r:id="rId4"/>
              </a:rPr>
              <a:t>http://</a:t>
            </a:r>
            <a:r>
              <a:rPr lang="en-US" altLang="ko-KR" sz="1100" b="1" dirty="0" smtClean="0">
                <a:latin typeface="맑은 고딕" pitchFamily="50" charset="-127"/>
                <a:hlinkClick r:id="rId4"/>
              </a:rPr>
              <a:t>devkorea.co.kr/bbs/board.php?bo_table=m03_qna&amp;wr_id=26759</a:t>
            </a:r>
            <a:endParaRPr lang="en-US" altLang="ko-KR" sz="1100" b="1" dirty="0" smtClean="0">
              <a:latin typeface="맑은 고딕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6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프로젝트 생성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124744"/>
            <a:ext cx="8120201" cy="471652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943708" y="2744924"/>
            <a:ext cx="2880320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04048" y="2982478"/>
            <a:ext cx="396044" cy="158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4617132"/>
            <a:ext cx="104411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71700" y="2450431"/>
            <a:ext cx="329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name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en-US" altLang="ko-KR" sz="1200" dirty="0" err="1" smtClean="0">
                <a:latin typeface="+mj-lt"/>
              </a:rPr>
              <a:t>FinalProject</a:t>
            </a:r>
            <a:r>
              <a:rPr lang="ko-KR" altLang="en-US" sz="1200" dirty="0" smtClean="0">
                <a:latin typeface="+mj-lt"/>
              </a:rPr>
              <a:t>로 하였습니다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8325" y="3146484"/>
            <a:ext cx="213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기본 설정인 </a:t>
            </a:r>
            <a:r>
              <a:rPr lang="en-US" altLang="ko-KR" sz="1200" dirty="0" smtClean="0">
                <a:latin typeface="+mj-lt"/>
              </a:rPr>
              <a:t>3D</a:t>
            </a:r>
            <a:r>
              <a:rPr lang="ko-KR" altLang="en-US" sz="1200" dirty="0" smtClean="0">
                <a:latin typeface="+mj-lt"/>
              </a:rPr>
              <a:t>로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6" y="4340133"/>
            <a:ext cx="1984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프로젝트를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2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1250" y="2455912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500" b="1" spc="-150" dirty="0">
                <a:solidFill>
                  <a:srgbClr val="1CCAB9"/>
                </a:solidFill>
                <a:latin typeface="+mn-ea"/>
              </a:rPr>
              <a:t>Thank </a:t>
            </a:r>
            <a:r>
              <a:rPr lang="en-US" altLang="ko-KR" sz="5500" b="1" spc="-150" dirty="0" smtClean="0">
                <a:solidFill>
                  <a:srgbClr val="1CCAB9"/>
                </a:solidFill>
                <a:latin typeface="+mn-ea"/>
              </a:rPr>
              <a:t>you</a:t>
            </a:r>
            <a:endParaRPr lang="en-US" altLang="ko-KR" sz="5500" b="1" spc="-150" dirty="0">
              <a:solidFill>
                <a:srgbClr val="1CCAB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778" y="1016732"/>
            <a:ext cx="4343400" cy="496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6178" y="1232756"/>
            <a:ext cx="368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상단 메뉴의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&gt; UI &gt; Image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로딩 화면의 배경으로 사용할 이미지를 생성합니다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1880" y="3176972"/>
            <a:ext cx="54006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348" y="4293096"/>
            <a:ext cx="3724275" cy="1133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2526" y="3829814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생성된 이미지 오브젝트의 이름을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27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BackGround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이미지 오브젝트를 클릭하고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Inspector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봅니다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719" y="1282690"/>
            <a:ext cx="2638425" cy="21812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55576" y="2024844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82144" y="1392156"/>
            <a:ext cx="5322304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2. Inspector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Anchor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전체 확장으로 바꿉니다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옆의 버튼을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클릭한채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가장 우측 하단의 전체 확장을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알트키를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클릭하면 됩니다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719" y="4077072"/>
            <a:ext cx="3733800" cy="1857375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77519" y="4077072"/>
            <a:ext cx="4442953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이전과 같은 방법으로 이미지를 두개 생성하고 두번째로 생성된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이미지를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첫번재로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생성된 이미지로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드래그하고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각각의 이름을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con_1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Icon_2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로 변경하였습니다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5596" y="5301208"/>
            <a:ext cx="50405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79612" y="5481228"/>
            <a:ext cx="50405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11" idx="3"/>
          </p:cNvCxnSpPr>
          <p:nvPr/>
        </p:nvCxnSpPr>
        <p:spPr>
          <a:xfrm flipH="1" flipV="1">
            <a:off x="1439652" y="5391218"/>
            <a:ext cx="144016" cy="180020"/>
          </a:xfrm>
          <a:prstGeom prst="curvedConnector4">
            <a:avLst>
              <a:gd name="adj1" fmla="val -158732"/>
              <a:gd name="adj2" fmla="val 75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124744"/>
            <a:ext cx="3733800" cy="18573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91580" y="2312876"/>
            <a:ext cx="57606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91980" y="1124744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365388"/>
            <a:ext cx="1409700" cy="160972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11560" y="4170250"/>
            <a:ext cx="616121" cy="734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20770" y="3365388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인스펙터에서 앵커를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1940" y="3176972"/>
            <a:ext cx="2495550" cy="2857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0650" y="3176973"/>
            <a:ext cx="2381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좌측 정렬을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617132"/>
            <a:ext cx="396044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1980" y="1089670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04964"/>
            <a:ext cx="5191125" cy="97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8882" y="3104964"/>
            <a:ext cx="243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Inspector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Image(Script)</a:t>
            </a:r>
            <a:r>
              <a:rPr lang="ko-KR" altLang="en-US" sz="1200" dirty="0" smtClean="0">
                <a:latin typeface="+mj-lt"/>
              </a:rPr>
              <a:t>에서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Source Image</a:t>
            </a:r>
            <a:r>
              <a:rPr lang="ko-KR" altLang="en-US" sz="1200" dirty="0" smtClean="0">
                <a:latin typeface="+mj-lt"/>
              </a:rPr>
              <a:t>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03748" y="4328611"/>
            <a:ext cx="2867025" cy="1952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70773" y="4586802"/>
            <a:ext cx="2215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9572" y="2132856"/>
            <a:ext cx="6840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56844" y="3330304"/>
            <a:ext cx="257112" cy="236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83868" y="5196014"/>
            <a:ext cx="1086992" cy="100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1803</TotalTime>
  <Words>1456</Words>
  <Application>Microsoft Office PowerPoint</Application>
  <PresentationFormat>화면 슬라이드 쇼(4:3)</PresentationFormat>
  <Paragraphs>230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deokhyun kim</cp:lastModifiedBy>
  <cp:revision>470</cp:revision>
  <dcterms:created xsi:type="dcterms:W3CDTF">2015-03-27T04:47:41Z</dcterms:created>
  <dcterms:modified xsi:type="dcterms:W3CDTF">2017-11-30T10:51:06Z</dcterms:modified>
</cp:coreProperties>
</file>