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1" r:id="rId36"/>
    <p:sldId id="274" r:id="rId37"/>
    <p:sldId id="27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>
        <p:scale>
          <a:sx n="100" d="100"/>
          <a:sy n="100" d="100"/>
        </p:scale>
        <p:origin x="2250" y="426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931499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5956" y="1931499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2795595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3555176"/>
            <a:ext cx="2790674" cy="23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896036" y="5727944"/>
            <a:ext cx="360040" cy="18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064" y="3574757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Loding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ko-KR" altLang="en-US" sz="1200" dirty="0" smtClean="0">
                <a:latin typeface="+mj-lt"/>
              </a:rPr>
              <a:t>돌아와서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smtClean="0">
                <a:latin typeface="+mj-lt"/>
              </a:rPr>
              <a:t>Hierarchy </a:t>
            </a:r>
            <a:r>
              <a:rPr lang="en-US" altLang="ko-KR" sz="1200" dirty="0" smtClean="0">
                <a:latin typeface="+mj-lt"/>
              </a:rPr>
              <a:t>– Create -  UI – </a:t>
            </a:r>
            <a:r>
              <a:rPr lang="en-US" altLang="ko-KR" sz="1200" dirty="0" smtClean="0">
                <a:latin typeface="+mj-lt"/>
              </a:rPr>
              <a:t>Button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ko-KR" altLang="en-US" sz="1200" dirty="0" smtClean="0">
                <a:latin typeface="+mj-lt"/>
              </a:rPr>
              <a:t>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344" y="546881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36344" y="4953141"/>
            <a:ext cx="2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ko-KR" altLang="en-US" sz="1200" dirty="0" smtClean="0">
                <a:latin typeface="+mj-lt"/>
              </a:rPr>
              <a:t>이름을</a:t>
            </a:r>
            <a:endParaRPr lang="en-US" altLang="ko-KR" sz="1200" dirty="0" smtClean="0">
              <a:latin typeface="+mj-lt"/>
            </a:endParaRPr>
          </a:p>
          <a:p>
            <a:pPr marL="228600" indent="-228600"/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04396" y="543280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828" y="1628800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1628800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3828" y="3176972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275856" y="35370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55876" y="5373216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6156" y="314096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2653" y="1156209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7029" y="2901835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07029" y="253441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7029" y="4280042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007229" y="503612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51245" y="618825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3053" y="557618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7029" y="400304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4" y="1643720"/>
            <a:ext cx="4323768" cy="189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954" y="1182055"/>
            <a:ext cx="4827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Final Project</a:t>
            </a:r>
            <a:r>
              <a:rPr lang="ko-KR" altLang="en-US" sz="1200" dirty="0" smtClean="0">
                <a:latin typeface="+mj-lt"/>
              </a:rPr>
              <a:t>옆의 아이콘이 화면 크기에 따라 텍스트 옆이 아니라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이동하는 모습을 볼 수 있었기에 수정하였습니다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4899570"/>
            <a:ext cx="132397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59" y="4668737"/>
            <a:ext cx="1540731" cy="1764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63" y="4972878"/>
            <a:ext cx="2581275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4437905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459" y="42070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en-US" altLang="ko-KR" sz="1200" dirty="0" smtClean="0">
                <a:latin typeface="+mj-lt"/>
              </a:rPr>
              <a:t>Alt </a:t>
            </a:r>
            <a:r>
              <a:rPr lang="ko-KR" altLang="en-US" sz="1200" dirty="0" smtClean="0">
                <a:latin typeface="+mj-lt"/>
              </a:rPr>
              <a:t>키를 </a:t>
            </a:r>
            <a:r>
              <a:rPr lang="ko-KR" altLang="en-US" sz="1200" dirty="0" err="1" smtClean="0">
                <a:latin typeface="+mj-lt"/>
              </a:rPr>
              <a:t>누른채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중앙정렬을</a:t>
            </a:r>
            <a:r>
              <a:rPr lang="ko-KR" altLang="en-US" sz="1200" dirty="0" smtClean="0">
                <a:latin typeface="+mj-lt"/>
              </a:rPr>
              <a:t>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463" y="4668736"/>
            <a:ext cx="328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-350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Ⅱ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4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7" y="1730425"/>
            <a:ext cx="2437062" cy="147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3" y="1732310"/>
            <a:ext cx="2436856" cy="9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7" y="4725144"/>
            <a:ext cx="2326929" cy="155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26876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좀더 위에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배치하기 위해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923" y="127064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위치를 아래와 같이 조정합니다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180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7" y="4078813"/>
            <a:ext cx="310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err="1" smtClean="0">
                <a:latin typeface="+mj-lt"/>
              </a:rPr>
              <a:t>클릭한채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C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</a:t>
            </a:r>
            <a:r>
              <a:rPr lang="ko-KR" altLang="en-US" sz="1200" dirty="0" smtClean="0">
                <a:latin typeface="+mj-lt"/>
              </a:rPr>
              <a:t>복사하고 </a:t>
            </a:r>
            <a:r>
              <a:rPr lang="en-US" altLang="ko-KR" sz="1200" dirty="0" smtClean="0">
                <a:latin typeface="+mj-lt"/>
              </a:rPr>
              <a:t>C</a:t>
            </a:r>
            <a:r>
              <a:rPr lang="en-US" altLang="ko-KR" sz="1200" dirty="0" smtClean="0">
                <a:latin typeface="+mj-lt"/>
              </a:rPr>
              <a:t>trl + V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646749"/>
            <a:ext cx="2253413" cy="1663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4149080"/>
            <a:ext cx="274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오브젝트의 이름을 </a:t>
            </a:r>
            <a:r>
              <a:rPr lang="en-US" altLang="ko-KR" sz="1200" dirty="0" err="1" smtClean="0">
                <a:latin typeface="+mj-lt"/>
              </a:rPr>
              <a:t>InfoButton</a:t>
            </a:r>
            <a:r>
              <a:rPr lang="ko-KR" altLang="en-US" sz="1200" dirty="0" smtClean="0">
                <a:latin typeface="+mj-lt"/>
              </a:rPr>
              <a:t>으로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68393"/>
            <a:ext cx="2314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20" y="1091394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088740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err="1" smtClean="0">
                <a:latin typeface="+mj-lt"/>
              </a:rPr>
              <a:t>씬의</a:t>
            </a:r>
            <a:r>
              <a:rPr lang="ko-KR" altLang="en-US" sz="1200" dirty="0" smtClean="0">
                <a:latin typeface="+mj-lt"/>
              </a:rPr>
              <a:t> 이름을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5" y="1365739"/>
            <a:ext cx="456447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620" y="375935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en-US" altLang="ko-KR" sz="1200" dirty="0" smtClean="0">
                <a:latin typeface="+mj-lt"/>
              </a:rPr>
              <a:t>Image </a:t>
            </a:r>
            <a:r>
              <a:rPr lang="ko-KR" altLang="en-US" sz="1200" dirty="0" smtClean="0">
                <a:latin typeface="+mj-lt"/>
              </a:rPr>
              <a:t>오브젝트를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 smtClean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599781"/>
            <a:ext cx="372427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976" y="4322782"/>
            <a:ext cx="388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 smtClean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4128683"/>
            <a:ext cx="2867025" cy="201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131840" y="5553236"/>
            <a:ext cx="421399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401108"/>
            <a:ext cx="3521846" cy="1296144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65565" y="4401108"/>
            <a:ext cx="44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배경의 색상을 검은색으로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0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324161"/>
            <a:ext cx="4191000" cy="24288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텍스트의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99892" y="314096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24161"/>
            <a:ext cx="2637176" cy="14401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24128" y="1808820"/>
            <a:ext cx="1116124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" y="4113076"/>
            <a:ext cx="2016369" cy="23088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0088" y="4114122"/>
            <a:ext cx="5840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누른 채 클릭하여 중앙 정렬을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5265204"/>
            <a:ext cx="360040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89" y="4446889"/>
            <a:ext cx="2232256" cy="1975007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68246" y="4436967"/>
            <a:ext cx="265222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Font Size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Alignment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둘다 중앙으로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폰트 컬러를 흰색으로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2040" y="483315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6111" y="5434392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4128" y="545209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96321" y="5747793"/>
            <a:ext cx="1171923" cy="30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744" y="6151763"/>
            <a:ext cx="1022412" cy="254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98079"/>
            <a:ext cx="3269036" cy="1368152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3269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원하는 텍스트를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556792"/>
            <a:ext cx="3433341" cy="230425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29150" y="1021079"/>
            <a:ext cx="32690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GameObject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– UI </a:t>
            </a:r>
            <a:r>
              <a:rPr lang="en-US" altLang="ko-KR" sz="1200" dirty="0" smtClean="0">
                <a:latin typeface="맑은 고딕" pitchFamily="50" charset="-127"/>
              </a:rPr>
              <a:t>– Button</a:t>
            </a:r>
            <a:r>
              <a:rPr lang="ko-KR" altLang="en-US" sz="1200" dirty="0" smtClean="0">
                <a:latin typeface="맑은 고딕" pitchFamily="50" charset="-127"/>
              </a:rPr>
              <a:t>을 통해 버튼을</a:t>
            </a:r>
            <a:endParaRPr lang="en-US" altLang="ko-KR" sz="1200" dirty="0" smtClean="0">
              <a:latin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</a:rPr>
              <a:t>생성합니다</a:t>
            </a:r>
            <a:r>
              <a:rPr lang="en-US" altLang="ko-KR" sz="1200" dirty="0" smtClean="0">
                <a:latin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5736" y="3858577"/>
            <a:ext cx="344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" y="4140909"/>
            <a:ext cx="2368766" cy="144833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36296" y="3573016"/>
            <a:ext cx="396044" cy="285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80" y="1628800"/>
            <a:ext cx="1440160" cy="828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049180"/>
            <a:ext cx="1152128" cy="27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2047664"/>
            <a:ext cx="2495550" cy="28575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525136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클릭하여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우측 하단에 오브젝트를 배치합니다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59732" y="3897052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73" y="2010369"/>
            <a:ext cx="18097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73" y="4129636"/>
            <a:ext cx="2562225" cy="84772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1373" y="1592796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-160,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626" y="3774565"/>
            <a:ext cx="4404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83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07369"/>
            <a:ext cx="1323975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2033364"/>
            <a:ext cx="3581400" cy="37719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새로 생성하고 이름을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31940" y="1756365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 빨간 네모 안의 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1940" y="2528900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4869160"/>
            <a:ext cx="3024336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</a:t>
            </a: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6" y="1807369"/>
            <a:ext cx="1933575" cy="143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5" y="4176787"/>
            <a:ext cx="17430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84" y="3365123"/>
            <a:ext cx="2581275" cy="933450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조금전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95636" y="4401108"/>
            <a:ext cx="648072" cy="8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888940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1367644" y="3068960"/>
            <a:ext cx="252028" cy="13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37284" y="2564904"/>
            <a:ext cx="43431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누르고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ChangeMain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등록해줍니다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이동하는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버튼을 구현하기 위하여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더블클릭하여 열어줍니다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2096852"/>
            <a:ext cx="2095500" cy="11811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83668" y="2348880"/>
            <a:ext cx="7200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52020" y="1268759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이전에 생성했던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아래와 같이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068978"/>
            <a:ext cx="2528496" cy="107198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88124" y="234888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9" y="4293096"/>
            <a:ext cx="3696735" cy="104411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954" y="4008854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5" y="4293096"/>
            <a:ext cx="1695261" cy="972108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96091" y="4016097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9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80828"/>
            <a:ext cx="3333750" cy="37623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열고 아래 빨간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상자안의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3718" y="2420888"/>
            <a:ext cx="245211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88024" y="1459813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눌러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07368"/>
            <a:ext cx="3404705" cy="11175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812360" y="2636912"/>
            <a:ext cx="452376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3510390" cy="140415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88024" y="3330568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Change Scene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8" y="4740295"/>
            <a:ext cx="2762250" cy="857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9410" y="4790878"/>
            <a:ext cx="2772308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95611"/>
            <a:ext cx="2560130" cy="182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7" y="4617132"/>
            <a:ext cx="1926214" cy="1221502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9695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5646" y="4617132"/>
            <a:ext cx="810090" cy="111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1385646" y="3320988"/>
            <a:ext cx="405045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35996" y="268027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등록합니다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3309366"/>
            <a:ext cx="3446099" cy="119975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72300" y="4113076"/>
            <a:ext cx="24352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08004" y="3825044"/>
            <a:ext cx="10441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2120" y="3537012"/>
            <a:ext cx="22682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smtClean="0">
                <a:latin typeface="+mj-lt"/>
              </a:rPr>
              <a:t>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Info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ko-KR" altLang="en-US" sz="1200" dirty="0" smtClean="0">
                <a:latin typeface="+mj-lt"/>
              </a:rPr>
              <a:t>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0749"/>
            <a:ext cx="4197415" cy="407082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9912" y="1736812"/>
            <a:ext cx="765818" cy="612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872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발표자 김덕현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20172" y="1808820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1128</Words>
  <Application>Microsoft Office PowerPoint</Application>
  <PresentationFormat>화면 슬라이드 쇼(4:3)</PresentationFormat>
  <Paragraphs>179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378</cp:revision>
  <dcterms:created xsi:type="dcterms:W3CDTF">2015-03-27T04:47:41Z</dcterms:created>
  <dcterms:modified xsi:type="dcterms:W3CDTF">2017-11-21T10:01:06Z</dcterms:modified>
</cp:coreProperties>
</file>